
<file path=[Content_Types].xml><?xml version="1.0" encoding="utf-8"?>
<Types xmlns="http://schemas.openxmlformats.org/package/2006/content-types">
  <Default Extension="png" ContentType="image/png"/>
  <Default Extension="wma" ContentType="audio/x-ms-wma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"/>
  </p:notesMasterIdLst>
  <p:sldIdLst>
    <p:sldId id="263" r:id="rId3"/>
    <p:sldId id="262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1" d="100"/>
          <a:sy n="71" d="100"/>
        </p:scale>
        <p:origin x="-1356" y="-90"/>
      </p:cViewPr>
      <p:guideLst>
        <p:guide orient="horz"/>
        <p:guide pos="2880"/>
        <p:guide pos="113"/>
        <p:guide pos="5647"/>
        <p:guide pos="1973"/>
        <p:guide pos="748"/>
        <p:guide pos="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63" d="100"/>
          <a:sy n="63" d="100"/>
        </p:scale>
        <p:origin x="-1982" y="-6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30EE2A-D09A-4C18-885E-5C187FB813B4}" type="datetimeFigureOut">
              <a:rPr lang="en-GB" smtClean="0"/>
              <a:t>29/11/2013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9A0721-A762-4A75-AC16-458922BA84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5332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89B1A-8A8C-4970-9B41-7D542EFE17FB}" type="datetimeFigureOut">
              <a:rPr lang="en-GB" smtClean="0"/>
              <a:t>29/11/2013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DA740-7F81-4AA8-B81A-D0D1D7AF90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83566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89B1A-8A8C-4970-9B41-7D542EFE17FB}" type="datetimeFigureOut">
              <a:rPr lang="en-GB" smtClean="0"/>
              <a:t>29/11/2013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DA740-7F81-4AA8-B81A-D0D1D7AF90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253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89B1A-8A8C-4970-9B41-7D542EFE17FB}" type="datetimeFigureOut">
              <a:rPr lang="en-GB" smtClean="0"/>
              <a:t>29/11/2013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DA740-7F81-4AA8-B81A-D0D1D7AF90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29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89B1A-8A8C-4970-9B41-7D542EFE17FB}" type="datetimeFigureOut">
              <a:rPr lang="en-GB" smtClean="0"/>
              <a:t>29/11/2013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DA740-7F81-4AA8-B81A-D0D1D7AF90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990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89B1A-8A8C-4970-9B41-7D542EFE17FB}" type="datetimeFigureOut">
              <a:rPr lang="en-GB" smtClean="0"/>
              <a:t>29/11/2013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DA740-7F81-4AA8-B81A-D0D1D7AF90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7834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89B1A-8A8C-4970-9B41-7D542EFE17FB}" type="datetimeFigureOut">
              <a:rPr lang="en-GB" smtClean="0"/>
              <a:t>29/11/2013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DA740-7F81-4AA8-B81A-D0D1D7AF90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0851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89B1A-8A8C-4970-9B41-7D542EFE17FB}" type="datetimeFigureOut">
              <a:rPr lang="en-GB" smtClean="0"/>
              <a:t>29/11/2013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DA740-7F81-4AA8-B81A-D0D1D7AF90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4324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89B1A-8A8C-4970-9B41-7D542EFE17FB}" type="datetimeFigureOut">
              <a:rPr lang="en-GB" smtClean="0"/>
              <a:t>29/11/2013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DA740-7F81-4AA8-B81A-D0D1D7AF90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4964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89B1A-8A8C-4970-9B41-7D542EFE17FB}" type="datetimeFigureOut">
              <a:rPr lang="en-GB" smtClean="0"/>
              <a:t>29/11/2013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DA740-7F81-4AA8-B81A-D0D1D7AF90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9721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89B1A-8A8C-4970-9B41-7D542EFE17FB}" type="datetimeFigureOut">
              <a:rPr lang="en-GB" smtClean="0"/>
              <a:t>29/11/2013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DA740-7F81-4AA8-B81A-D0D1D7AF90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1304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89B1A-8A8C-4970-9B41-7D542EFE17FB}" type="datetimeFigureOut">
              <a:rPr lang="en-GB" smtClean="0"/>
              <a:t>29/11/2013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DA740-7F81-4AA8-B81A-D0D1D7AF90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4897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CB9C8-CA2A-436E-AABE-1FB2F6D03040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29/11/2013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0BA27-9DE5-40D9-81BD-174C6C96A944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04850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A89B1A-8A8C-4970-9B41-7D542EFE17FB}" type="datetimeFigureOut">
              <a:rPr lang="en-GB" smtClean="0"/>
              <a:t>29/11/2013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FDA740-7F81-4AA8-B81A-D0D1D7AF90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3909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8CB9C8-CA2A-436E-AABE-1FB2F6D03040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29/11/2013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60BA27-9DE5-40D9-81BD-174C6C96A944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9157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ransition spd="slow">
    <p:pull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http://www.brightcarbon.com/" TargetMode="External"/><Relationship Id="rId7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Pictures\corners-designs\PNG\6.pn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357651" y="511984"/>
            <a:ext cx="5116791" cy="4263992"/>
          </a:xfrm>
          <a:prstGeom prst="rect">
            <a:avLst/>
          </a:prstGeom>
          <a:noFill/>
          <a:effectLst>
            <a:outerShdw blurRad="292100" sx="102000" sy="102000" algn="ctr" rotWithShape="0">
              <a:schemeClr val="accent6">
                <a:lumMod val="75000"/>
                <a:alpha val="87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user\Pictures\corners-designs\PNG\6.pn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384867" y="2088633"/>
            <a:ext cx="5116791" cy="4263992"/>
          </a:xfrm>
          <a:prstGeom prst="rect">
            <a:avLst/>
          </a:prstGeom>
          <a:noFill/>
          <a:effectLst>
            <a:outerShdw blurRad="292100" sx="102000" sy="102000" algn="ctr" rotWithShape="0">
              <a:schemeClr val="accent6">
                <a:lumMod val="75000"/>
                <a:alpha val="87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044765" y="1940733"/>
            <a:ext cx="7431678" cy="3144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lnSpc>
                <a:spcPts val="3360"/>
              </a:lnSpc>
              <a:buFontTx/>
              <a:buAutoNum type="arabicPeriod"/>
            </a:pPr>
            <a:r>
              <a:rPr lang="en-US" sz="2400" dirty="0" smtClean="0">
                <a:solidFill>
                  <a:prstClr val="white"/>
                </a:solidFill>
                <a:latin typeface="Baskerville Old Face" panose="02020602080505020303" pitchFamily="18" charset="0"/>
              </a:rPr>
              <a:t>Click and type in the text boxes on the next slide to add the names of your choice.</a:t>
            </a:r>
          </a:p>
          <a:p>
            <a:pPr marL="742950" indent="-742950">
              <a:lnSpc>
                <a:spcPts val="3360"/>
              </a:lnSpc>
              <a:buFontTx/>
              <a:buAutoNum type="arabicPeriod"/>
            </a:pPr>
            <a:r>
              <a:rPr lang="en-US" sz="2400" dirty="0" smtClean="0">
                <a:solidFill>
                  <a:prstClr val="white"/>
                </a:solidFill>
                <a:latin typeface="Baskerville Old Face" panose="02020602080505020303" pitchFamily="18" charset="0"/>
              </a:rPr>
              <a:t>Click on File…Save As… and choose the .</a:t>
            </a:r>
            <a:r>
              <a:rPr lang="en-US" sz="2400" b="1" dirty="0" err="1" smtClean="0">
                <a:solidFill>
                  <a:prstClr val="white"/>
                </a:solidFill>
                <a:latin typeface="Baskerville Old Face" panose="02020602080505020303" pitchFamily="18" charset="0"/>
              </a:rPr>
              <a:t>ppsx</a:t>
            </a:r>
            <a:r>
              <a:rPr lang="en-US" sz="2400" b="1" dirty="0" smtClean="0">
                <a:solidFill>
                  <a:prstClr val="white"/>
                </a:solidFill>
                <a:latin typeface="Baskerville Old Face" panose="02020602080505020303" pitchFamily="18" charset="0"/>
              </a:rPr>
              <a:t> or .</a:t>
            </a:r>
            <a:r>
              <a:rPr lang="en-US" sz="2400" b="1" dirty="0" err="1" smtClean="0">
                <a:solidFill>
                  <a:prstClr val="white"/>
                </a:solidFill>
                <a:latin typeface="Baskerville Old Face" panose="02020602080505020303" pitchFamily="18" charset="0"/>
              </a:rPr>
              <a:t>pps</a:t>
            </a:r>
            <a:r>
              <a:rPr lang="en-US" sz="2400" b="1" dirty="0" smtClean="0">
                <a:solidFill>
                  <a:prstClr val="white"/>
                </a:solidFill>
                <a:latin typeface="Baskerville Old Face" panose="02020602080505020303" pitchFamily="18" charset="0"/>
              </a:rPr>
              <a:t> </a:t>
            </a:r>
            <a:r>
              <a:rPr lang="en-US" sz="2400" dirty="0" smtClean="0">
                <a:solidFill>
                  <a:prstClr val="white"/>
                </a:solidFill>
                <a:latin typeface="Baskerville Old Face" panose="02020602080505020303" pitchFamily="18" charset="0"/>
              </a:rPr>
              <a:t>format (PowerPoint Show).</a:t>
            </a:r>
          </a:p>
          <a:p>
            <a:pPr marL="742950" indent="-742950">
              <a:lnSpc>
                <a:spcPts val="3360"/>
              </a:lnSpc>
              <a:buFontTx/>
              <a:buAutoNum type="arabicPeriod"/>
            </a:pPr>
            <a:r>
              <a:rPr lang="en-US" sz="2400" dirty="0" smtClean="0">
                <a:solidFill>
                  <a:prstClr val="white"/>
                </a:solidFill>
                <a:latin typeface="Baskerville Old Face" panose="02020602080505020303" pitchFamily="18" charset="0"/>
              </a:rPr>
              <a:t>Send your card by email (these instructions will not be visible).</a:t>
            </a:r>
          </a:p>
          <a:p>
            <a:pPr marL="742950" indent="-742950">
              <a:lnSpc>
                <a:spcPts val="3360"/>
              </a:lnSpc>
              <a:buFontTx/>
              <a:buAutoNum type="arabicPeriod"/>
            </a:pPr>
            <a:endParaRPr lang="en-SG" sz="2800" dirty="0">
              <a:solidFill>
                <a:prstClr val="white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1028" name="Picture 4" descr="C:\Users\user\Pictures\BCAR New logo - website.png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5360" b="-15130"/>
          <a:stretch/>
        </p:blipFill>
        <p:spPr bwMode="auto">
          <a:xfrm>
            <a:off x="1115616" y="6102523"/>
            <a:ext cx="620574" cy="656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C:\Users\user\Pictures\BCAR New logo - website.png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61" r="-9294" b="-15130"/>
          <a:stretch/>
        </p:blipFill>
        <p:spPr bwMode="auto">
          <a:xfrm>
            <a:off x="2018477" y="6102523"/>
            <a:ext cx="2121476" cy="656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949045" y="5019349"/>
            <a:ext cx="591869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700"/>
              </a:lnSpc>
            </a:pPr>
            <a:r>
              <a:rPr lang="en-US" sz="2000" i="1" dirty="0">
                <a:solidFill>
                  <a:prstClr val="white"/>
                </a:solidFill>
                <a:latin typeface="Baskerville Old Face" panose="02020602080505020303" pitchFamily="18" charset="0"/>
              </a:rPr>
              <a:t>Have a wonderful Christmas! Visit </a:t>
            </a:r>
            <a:r>
              <a:rPr lang="en-US" sz="2000" b="1" i="1" dirty="0">
                <a:solidFill>
                  <a:prstClr val="white"/>
                </a:solidFill>
                <a:latin typeface="Baskerville Old Face" panose="02020602080505020303" pitchFamily="18" charset="0"/>
              </a:rPr>
              <a:t>brightcarbon.com</a:t>
            </a:r>
            <a:r>
              <a:rPr lang="en-US" sz="2000" i="1" dirty="0">
                <a:solidFill>
                  <a:prstClr val="white"/>
                </a:solidFill>
                <a:latin typeface="Baskerville Old Face" panose="02020602080505020303" pitchFamily="18" charset="0"/>
              </a:rPr>
              <a:t> for more wonderful presentation resources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767077"/>
            <a:ext cx="7504849" cy="1605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658005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248002" y="742619"/>
            <a:ext cx="10508633" cy="2912787"/>
            <a:chOff x="-248002" y="-2440064"/>
            <a:chExt cx="10508633" cy="2912787"/>
          </a:xfrm>
        </p:grpSpPr>
        <p:sp>
          <p:nvSpPr>
            <p:cNvPr id="438" name="Freeform 7"/>
            <p:cNvSpPr>
              <a:spLocks/>
            </p:cNvSpPr>
            <p:nvPr/>
          </p:nvSpPr>
          <p:spPr bwMode="auto">
            <a:xfrm>
              <a:off x="-248002" y="194820"/>
              <a:ext cx="10508633" cy="275104"/>
            </a:xfrm>
            <a:custGeom>
              <a:avLst/>
              <a:gdLst>
                <a:gd name="T0" fmla="*/ 48084 w 48478"/>
                <a:gd name="T1" fmla="*/ 3074 h 3527"/>
                <a:gd name="T2" fmla="*/ 44678 w 48478"/>
                <a:gd name="T3" fmla="*/ 640 h 3527"/>
                <a:gd name="T4" fmla="*/ 33697 w 48478"/>
                <a:gd name="T5" fmla="*/ 456 h 3527"/>
                <a:gd name="T6" fmla="*/ 31680 w 48478"/>
                <a:gd name="T7" fmla="*/ 585 h 3527"/>
                <a:gd name="T8" fmla="*/ 27997 w 48478"/>
                <a:gd name="T9" fmla="*/ 654 h 3527"/>
                <a:gd name="T10" fmla="*/ 24949 w 48478"/>
                <a:gd name="T11" fmla="*/ 693 h 3527"/>
                <a:gd name="T12" fmla="*/ 24553 w 48478"/>
                <a:gd name="T13" fmla="*/ 738 h 3527"/>
                <a:gd name="T14" fmla="*/ 22521 w 48478"/>
                <a:gd name="T15" fmla="*/ 1075 h 3527"/>
                <a:gd name="T16" fmla="*/ 18961 w 48478"/>
                <a:gd name="T17" fmla="*/ 1499 h 3527"/>
                <a:gd name="T18" fmla="*/ 15268 w 48478"/>
                <a:gd name="T19" fmla="*/ 1174 h 3527"/>
                <a:gd name="T20" fmla="*/ 11570 w 48478"/>
                <a:gd name="T21" fmla="*/ 831 h 3527"/>
                <a:gd name="T22" fmla="*/ 7070 w 48478"/>
                <a:gd name="T23" fmla="*/ 1174 h 3527"/>
                <a:gd name="T24" fmla="*/ 5137 w 48478"/>
                <a:gd name="T25" fmla="*/ 1399 h 3527"/>
                <a:gd name="T26" fmla="*/ 1614 w 48478"/>
                <a:gd name="T27" fmla="*/ 1473 h 3527"/>
                <a:gd name="T28" fmla="*/ 163 w 48478"/>
                <a:gd name="T29" fmla="*/ 1443 h 3527"/>
                <a:gd name="T30" fmla="*/ 0 w 48478"/>
                <a:gd name="T31" fmla="*/ 1382 h 3527"/>
                <a:gd name="T32" fmla="*/ 416 w 48478"/>
                <a:gd name="T33" fmla="*/ 1340 h 3527"/>
                <a:gd name="T34" fmla="*/ 4050 w 48478"/>
                <a:gd name="T35" fmla="*/ 1361 h 3527"/>
                <a:gd name="T36" fmla="*/ 7098 w 48478"/>
                <a:gd name="T37" fmla="*/ 1063 h 3527"/>
                <a:gd name="T38" fmla="*/ 11261 w 48478"/>
                <a:gd name="T39" fmla="*/ 726 h 3527"/>
                <a:gd name="T40" fmla="*/ 15579 w 48478"/>
                <a:gd name="T41" fmla="*/ 1104 h 3527"/>
                <a:gd name="T42" fmla="*/ 18881 w 48478"/>
                <a:gd name="T43" fmla="*/ 1371 h 3527"/>
                <a:gd name="T44" fmla="*/ 22464 w 48478"/>
                <a:gd name="T45" fmla="*/ 975 h 3527"/>
                <a:gd name="T46" fmla="*/ 27714 w 48478"/>
                <a:gd name="T47" fmla="*/ 553 h 3527"/>
                <a:gd name="T48" fmla="*/ 32724 w 48478"/>
                <a:gd name="T49" fmla="*/ 412 h 3527"/>
                <a:gd name="T50" fmla="*/ 40386 w 48478"/>
                <a:gd name="T51" fmla="*/ 50 h 3527"/>
                <a:gd name="T52" fmla="*/ 44442 w 48478"/>
                <a:gd name="T53" fmla="*/ 455 h 3527"/>
                <a:gd name="T54" fmla="*/ 45688 w 48478"/>
                <a:gd name="T55" fmla="*/ 922 h 3527"/>
                <a:gd name="T56" fmla="*/ 47663 w 48478"/>
                <a:gd name="T57" fmla="*/ 2413 h 3527"/>
                <a:gd name="T58" fmla="*/ 48468 w 48478"/>
                <a:gd name="T59" fmla="*/ 3411 h 3527"/>
                <a:gd name="T60" fmla="*/ 48084 w 48478"/>
                <a:gd name="T61" fmla="*/ 3074 h 3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8478" h="3527">
                  <a:moveTo>
                    <a:pt x="48084" y="3074"/>
                  </a:moveTo>
                  <a:cubicBezTo>
                    <a:pt x="47018" y="1754"/>
                    <a:pt x="46096" y="1095"/>
                    <a:pt x="44678" y="640"/>
                  </a:cubicBezTo>
                  <a:cubicBezTo>
                    <a:pt x="42793" y="35"/>
                    <a:pt x="40729" y="0"/>
                    <a:pt x="33697" y="456"/>
                  </a:cubicBezTo>
                  <a:cubicBezTo>
                    <a:pt x="32991" y="502"/>
                    <a:pt x="32083" y="560"/>
                    <a:pt x="31680" y="585"/>
                  </a:cubicBezTo>
                  <a:cubicBezTo>
                    <a:pt x="31139" y="619"/>
                    <a:pt x="30168" y="637"/>
                    <a:pt x="27997" y="654"/>
                  </a:cubicBezTo>
                  <a:cubicBezTo>
                    <a:pt x="26375" y="667"/>
                    <a:pt x="25003" y="684"/>
                    <a:pt x="24949" y="693"/>
                  </a:cubicBezTo>
                  <a:cubicBezTo>
                    <a:pt x="24894" y="701"/>
                    <a:pt x="24716" y="721"/>
                    <a:pt x="24553" y="738"/>
                  </a:cubicBezTo>
                  <a:cubicBezTo>
                    <a:pt x="24184" y="776"/>
                    <a:pt x="23456" y="897"/>
                    <a:pt x="22521" y="1075"/>
                  </a:cubicBezTo>
                  <a:cubicBezTo>
                    <a:pt x="20806" y="1403"/>
                    <a:pt x="19996" y="1499"/>
                    <a:pt x="18961" y="1499"/>
                  </a:cubicBezTo>
                  <a:cubicBezTo>
                    <a:pt x="18114" y="1500"/>
                    <a:pt x="17286" y="1427"/>
                    <a:pt x="15268" y="1174"/>
                  </a:cubicBezTo>
                  <a:cubicBezTo>
                    <a:pt x="13070" y="900"/>
                    <a:pt x="12573" y="854"/>
                    <a:pt x="11570" y="831"/>
                  </a:cubicBezTo>
                  <a:cubicBezTo>
                    <a:pt x="10368" y="805"/>
                    <a:pt x="9546" y="867"/>
                    <a:pt x="7070" y="1174"/>
                  </a:cubicBezTo>
                  <a:cubicBezTo>
                    <a:pt x="6263" y="1274"/>
                    <a:pt x="5393" y="1376"/>
                    <a:pt x="5137" y="1399"/>
                  </a:cubicBezTo>
                  <a:cubicBezTo>
                    <a:pt x="4283" y="1479"/>
                    <a:pt x="3010" y="1505"/>
                    <a:pt x="1614" y="1473"/>
                  </a:cubicBezTo>
                  <a:cubicBezTo>
                    <a:pt x="905" y="1456"/>
                    <a:pt x="252" y="1443"/>
                    <a:pt x="163" y="1443"/>
                  </a:cubicBezTo>
                  <a:cubicBezTo>
                    <a:pt x="15" y="1443"/>
                    <a:pt x="0" y="1437"/>
                    <a:pt x="0" y="1382"/>
                  </a:cubicBezTo>
                  <a:cubicBezTo>
                    <a:pt x="0" y="1322"/>
                    <a:pt x="3" y="1322"/>
                    <a:pt x="416" y="1340"/>
                  </a:cubicBezTo>
                  <a:cubicBezTo>
                    <a:pt x="1361" y="1381"/>
                    <a:pt x="3336" y="1393"/>
                    <a:pt x="4050" y="1361"/>
                  </a:cubicBezTo>
                  <a:cubicBezTo>
                    <a:pt x="4912" y="1323"/>
                    <a:pt x="5456" y="1270"/>
                    <a:pt x="7098" y="1063"/>
                  </a:cubicBezTo>
                  <a:cubicBezTo>
                    <a:pt x="9305" y="785"/>
                    <a:pt x="10049" y="725"/>
                    <a:pt x="11261" y="726"/>
                  </a:cubicBezTo>
                  <a:cubicBezTo>
                    <a:pt x="12422" y="728"/>
                    <a:pt x="12860" y="766"/>
                    <a:pt x="15579" y="1104"/>
                  </a:cubicBezTo>
                  <a:cubicBezTo>
                    <a:pt x="17630" y="1358"/>
                    <a:pt x="17764" y="1369"/>
                    <a:pt x="18881" y="1371"/>
                  </a:cubicBezTo>
                  <a:cubicBezTo>
                    <a:pt x="20191" y="1373"/>
                    <a:pt x="20581" y="1330"/>
                    <a:pt x="22464" y="975"/>
                  </a:cubicBezTo>
                  <a:cubicBezTo>
                    <a:pt x="24688" y="555"/>
                    <a:pt x="24648" y="558"/>
                    <a:pt x="27714" y="553"/>
                  </a:cubicBezTo>
                  <a:cubicBezTo>
                    <a:pt x="30290" y="548"/>
                    <a:pt x="30808" y="533"/>
                    <a:pt x="32724" y="412"/>
                  </a:cubicBezTo>
                  <a:cubicBezTo>
                    <a:pt x="37803" y="89"/>
                    <a:pt x="38581" y="52"/>
                    <a:pt x="40386" y="50"/>
                  </a:cubicBezTo>
                  <a:cubicBezTo>
                    <a:pt x="42388" y="47"/>
                    <a:pt x="43347" y="143"/>
                    <a:pt x="44442" y="455"/>
                  </a:cubicBezTo>
                  <a:cubicBezTo>
                    <a:pt x="44970" y="605"/>
                    <a:pt x="45243" y="707"/>
                    <a:pt x="45688" y="922"/>
                  </a:cubicBezTo>
                  <a:cubicBezTo>
                    <a:pt x="46441" y="1286"/>
                    <a:pt x="47057" y="1751"/>
                    <a:pt x="47663" y="2413"/>
                  </a:cubicBezTo>
                  <a:cubicBezTo>
                    <a:pt x="47991" y="2772"/>
                    <a:pt x="48464" y="3358"/>
                    <a:pt x="48468" y="3411"/>
                  </a:cubicBezTo>
                  <a:cubicBezTo>
                    <a:pt x="48478" y="3527"/>
                    <a:pt x="48384" y="3444"/>
                    <a:pt x="48084" y="307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9" name="Freeform 438"/>
            <p:cNvSpPr/>
            <p:nvPr/>
          </p:nvSpPr>
          <p:spPr>
            <a:xfrm>
              <a:off x="6720632" y="112799"/>
              <a:ext cx="1765805" cy="359924"/>
            </a:xfrm>
            <a:custGeom>
              <a:avLst/>
              <a:gdLst>
                <a:gd name="connsiteX0" fmla="*/ 1964987 w 1964987"/>
                <a:gd name="connsiteY0" fmla="*/ 661481 h 661481"/>
                <a:gd name="connsiteX1" fmla="*/ 1653702 w 1964987"/>
                <a:gd name="connsiteY1" fmla="*/ 77822 h 661481"/>
                <a:gd name="connsiteX2" fmla="*/ 544749 w 1964987"/>
                <a:gd name="connsiteY2" fmla="*/ 0 h 661481"/>
                <a:gd name="connsiteX3" fmla="*/ 97277 w 1964987"/>
                <a:gd name="connsiteY3" fmla="*/ 107005 h 661481"/>
                <a:gd name="connsiteX4" fmla="*/ 0 w 1964987"/>
                <a:gd name="connsiteY4" fmla="*/ 408562 h 661481"/>
                <a:gd name="connsiteX5" fmla="*/ 1799617 w 1964987"/>
                <a:gd name="connsiteY5" fmla="*/ 359924 h 661481"/>
                <a:gd name="connsiteX0" fmla="*/ 1653702 w 1799617"/>
                <a:gd name="connsiteY0" fmla="*/ 77822 h 408562"/>
                <a:gd name="connsiteX1" fmla="*/ 544749 w 1799617"/>
                <a:gd name="connsiteY1" fmla="*/ 0 h 408562"/>
                <a:gd name="connsiteX2" fmla="*/ 97277 w 1799617"/>
                <a:gd name="connsiteY2" fmla="*/ 107005 h 408562"/>
                <a:gd name="connsiteX3" fmla="*/ 0 w 1799617"/>
                <a:gd name="connsiteY3" fmla="*/ 408562 h 408562"/>
                <a:gd name="connsiteX4" fmla="*/ 1799617 w 1799617"/>
                <a:gd name="connsiteY4" fmla="*/ 359924 h 408562"/>
                <a:gd name="connsiteX0" fmla="*/ 1653702 w 1799617"/>
                <a:gd name="connsiteY0" fmla="*/ 77822 h 408562"/>
                <a:gd name="connsiteX1" fmla="*/ 544749 w 1799617"/>
                <a:gd name="connsiteY1" fmla="*/ 0 h 408562"/>
                <a:gd name="connsiteX2" fmla="*/ 97277 w 1799617"/>
                <a:gd name="connsiteY2" fmla="*/ 107005 h 408562"/>
                <a:gd name="connsiteX3" fmla="*/ 0 w 1799617"/>
                <a:gd name="connsiteY3" fmla="*/ 408562 h 408562"/>
                <a:gd name="connsiteX4" fmla="*/ 1799617 w 1799617"/>
                <a:gd name="connsiteY4" fmla="*/ 359924 h 408562"/>
                <a:gd name="connsiteX5" fmla="*/ 1653702 w 1799617"/>
                <a:gd name="connsiteY5" fmla="*/ 77822 h 408562"/>
                <a:gd name="connsiteX0" fmla="*/ 1726239 w 1799617"/>
                <a:gd name="connsiteY0" fmla="*/ 115190 h 408562"/>
                <a:gd name="connsiteX1" fmla="*/ 544749 w 1799617"/>
                <a:gd name="connsiteY1" fmla="*/ 0 h 408562"/>
                <a:gd name="connsiteX2" fmla="*/ 97277 w 1799617"/>
                <a:gd name="connsiteY2" fmla="*/ 107005 h 408562"/>
                <a:gd name="connsiteX3" fmla="*/ 0 w 1799617"/>
                <a:gd name="connsiteY3" fmla="*/ 408562 h 408562"/>
                <a:gd name="connsiteX4" fmla="*/ 1799617 w 1799617"/>
                <a:gd name="connsiteY4" fmla="*/ 359924 h 408562"/>
                <a:gd name="connsiteX5" fmla="*/ 1726239 w 1799617"/>
                <a:gd name="connsiteY5" fmla="*/ 115190 h 408562"/>
                <a:gd name="connsiteX0" fmla="*/ 1726239 w 1799617"/>
                <a:gd name="connsiteY0" fmla="*/ 115190 h 408562"/>
                <a:gd name="connsiteX1" fmla="*/ 544749 w 1799617"/>
                <a:gd name="connsiteY1" fmla="*/ 0 h 408562"/>
                <a:gd name="connsiteX2" fmla="*/ 187398 w 1799617"/>
                <a:gd name="connsiteY2" fmla="*/ 93817 h 408562"/>
                <a:gd name="connsiteX3" fmla="*/ 0 w 1799617"/>
                <a:gd name="connsiteY3" fmla="*/ 408562 h 408562"/>
                <a:gd name="connsiteX4" fmla="*/ 1799617 w 1799617"/>
                <a:gd name="connsiteY4" fmla="*/ 359924 h 408562"/>
                <a:gd name="connsiteX5" fmla="*/ 1726239 w 1799617"/>
                <a:gd name="connsiteY5" fmla="*/ 115190 h 408562"/>
                <a:gd name="connsiteX0" fmla="*/ 1827351 w 1827351"/>
                <a:gd name="connsiteY0" fmla="*/ 112992 h 408562"/>
                <a:gd name="connsiteX1" fmla="*/ 544749 w 1827351"/>
                <a:gd name="connsiteY1" fmla="*/ 0 h 408562"/>
                <a:gd name="connsiteX2" fmla="*/ 187398 w 1827351"/>
                <a:gd name="connsiteY2" fmla="*/ 93817 h 408562"/>
                <a:gd name="connsiteX3" fmla="*/ 0 w 1827351"/>
                <a:gd name="connsiteY3" fmla="*/ 408562 h 408562"/>
                <a:gd name="connsiteX4" fmla="*/ 1799617 w 1827351"/>
                <a:gd name="connsiteY4" fmla="*/ 359924 h 408562"/>
                <a:gd name="connsiteX5" fmla="*/ 1827351 w 1827351"/>
                <a:gd name="connsiteY5" fmla="*/ 112992 h 408562"/>
                <a:gd name="connsiteX0" fmla="*/ 1765805 w 1765805"/>
                <a:gd name="connsiteY0" fmla="*/ 112992 h 359924"/>
                <a:gd name="connsiteX1" fmla="*/ 483203 w 1765805"/>
                <a:gd name="connsiteY1" fmla="*/ 0 h 359924"/>
                <a:gd name="connsiteX2" fmla="*/ 125852 w 1765805"/>
                <a:gd name="connsiteY2" fmla="*/ 93817 h 359924"/>
                <a:gd name="connsiteX3" fmla="*/ 0 w 1765805"/>
                <a:gd name="connsiteY3" fmla="*/ 179962 h 359924"/>
                <a:gd name="connsiteX4" fmla="*/ 1738071 w 1765805"/>
                <a:gd name="connsiteY4" fmla="*/ 359924 h 359924"/>
                <a:gd name="connsiteX5" fmla="*/ 1765805 w 1765805"/>
                <a:gd name="connsiteY5" fmla="*/ 112992 h 35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65805" h="359924">
                  <a:moveTo>
                    <a:pt x="1765805" y="112992"/>
                  </a:moveTo>
                  <a:lnTo>
                    <a:pt x="483203" y="0"/>
                  </a:lnTo>
                  <a:lnTo>
                    <a:pt x="125852" y="93817"/>
                  </a:lnTo>
                  <a:lnTo>
                    <a:pt x="0" y="179962"/>
                  </a:lnTo>
                  <a:lnTo>
                    <a:pt x="1738071" y="359924"/>
                  </a:lnTo>
                  <a:lnTo>
                    <a:pt x="1765805" y="11299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0" name="Freeform 6"/>
            <p:cNvSpPr>
              <a:spLocks noEditPoints="1"/>
            </p:cNvSpPr>
            <p:nvPr/>
          </p:nvSpPr>
          <p:spPr bwMode="auto">
            <a:xfrm>
              <a:off x="6804248" y="-2440064"/>
              <a:ext cx="1649832" cy="2696633"/>
            </a:xfrm>
            <a:custGeom>
              <a:avLst/>
              <a:gdLst>
                <a:gd name="T0" fmla="*/ 79863 w 117268"/>
                <a:gd name="T1" fmla="*/ 164151 h 174739"/>
                <a:gd name="T2" fmla="*/ 104981 w 117268"/>
                <a:gd name="T3" fmla="*/ 168740 h 174739"/>
                <a:gd name="T4" fmla="*/ 8274 w 117268"/>
                <a:gd name="T5" fmla="*/ 168934 h 174739"/>
                <a:gd name="T6" fmla="*/ 10331 w 117268"/>
                <a:gd name="T7" fmla="*/ 167723 h 174739"/>
                <a:gd name="T8" fmla="*/ 12738 w 117268"/>
                <a:gd name="T9" fmla="*/ 167299 h 174739"/>
                <a:gd name="T10" fmla="*/ 17485 w 117268"/>
                <a:gd name="T11" fmla="*/ 166327 h 174739"/>
                <a:gd name="T12" fmla="*/ 31292 w 117268"/>
                <a:gd name="T13" fmla="*/ 162961 h 174739"/>
                <a:gd name="T14" fmla="*/ 43924 w 117268"/>
                <a:gd name="T15" fmla="*/ 136433 h 174739"/>
                <a:gd name="T16" fmla="*/ 66602 w 117268"/>
                <a:gd name="T17" fmla="*/ 132316 h 174739"/>
                <a:gd name="T18" fmla="*/ 73847 w 117268"/>
                <a:gd name="T19" fmla="*/ 86027 h 174739"/>
                <a:gd name="T20" fmla="*/ 66867 w 117268"/>
                <a:gd name="T21" fmla="*/ 59441 h 174739"/>
                <a:gd name="T22" fmla="*/ 65051 w 117268"/>
                <a:gd name="T23" fmla="*/ 44982 h 174739"/>
                <a:gd name="T24" fmla="*/ 61446 w 117268"/>
                <a:gd name="T25" fmla="*/ 59486 h 174739"/>
                <a:gd name="T26" fmla="*/ 58490 w 117268"/>
                <a:gd name="T27" fmla="*/ 48542 h 174739"/>
                <a:gd name="T28" fmla="*/ 55893 w 117268"/>
                <a:gd name="T29" fmla="*/ 2287 h 174739"/>
                <a:gd name="T30" fmla="*/ 55649 w 117268"/>
                <a:gd name="T31" fmla="*/ 2298 h 174739"/>
                <a:gd name="T32" fmla="*/ 58682 w 117268"/>
                <a:gd name="T33" fmla="*/ 20280 h 174739"/>
                <a:gd name="T34" fmla="*/ 61380 w 117268"/>
                <a:gd name="T35" fmla="*/ 66623 h 174739"/>
                <a:gd name="T36" fmla="*/ 66555 w 117268"/>
                <a:gd name="T37" fmla="*/ 30026 h 174739"/>
                <a:gd name="T38" fmla="*/ 77602 w 117268"/>
                <a:gd name="T39" fmla="*/ 46712 h 174739"/>
                <a:gd name="T40" fmla="*/ 74310 w 117268"/>
                <a:gd name="T41" fmla="*/ 84175 h 174739"/>
                <a:gd name="T42" fmla="*/ 94960 w 117268"/>
                <a:gd name="T43" fmla="*/ 70903 h 174739"/>
                <a:gd name="T44" fmla="*/ 84621 w 117268"/>
                <a:gd name="T45" fmla="*/ 85372 h 174739"/>
                <a:gd name="T46" fmla="*/ 86281 w 117268"/>
                <a:gd name="T47" fmla="*/ 81983 h 174739"/>
                <a:gd name="T48" fmla="*/ 80583 w 117268"/>
                <a:gd name="T49" fmla="*/ 82402 h 174739"/>
                <a:gd name="T50" fmla="*/ 88686 w 117268"/>
                <a:gd name="T51" fmla="*/ 79822 h 174739"/>
                <a:gd name="T52" fmla="*/ 83621 w 117268"/>
                <a:gd name="T53" fmla="*/ 77940 h 174739"/>
                <a:gd name="T54" fmla="*/ 84484 w 117268"/>
                <a:gd name="T55" fmla="*/ 75592 h 174739"/>
                <a:gd name="T56" fmla="*/ 87960 w 117268"/>
                <a:gd name="T57" fmla="*/ 78542 h 174739"/>
                <a:gd name="T58" fmla="*/ 90667 w 117268"/>
                <a:gd name="T59" fmla="*/ 76148 h 174739"/>
                <a:gd name="T60" fmla="*/ 88854 w 117268"/>
                <a:gd name="T61" fmla="*/ 73932 h 174739"/>
                <a:gd name="T62" fmla="*/ 63675 w 117268"/>
                <a:gd name="T63" fmla="*/ 63332 h 174739"/>
                <a:gd name="T64" fmla="*/ 64025 w 117268"/>
                <a:gd name="T65" fmla="*/ 61030 h 174739"/>
                <a:gd name="T66" fmla="*/ 66369 w 117268"/>
                <a:gd name="T67" fmla="*/ 56622 h 174739"/>
                <a:gd name="T68" fmla="*/ 66291 w 117268"/>
                <a:gd name="T69" fmla="*/ 54611 h 174739"/>
                <a:gd name="T70" fmla="*/ 70388 w 117268"/>
                <a:gd name="T71" fmla="*/ 53742 h 174739"/>
                <a:gd name="T72" fmla="*/ 76061 w 117268"/>
                <a:gd name="T73" fmla="*/ 47762 h 174739"/>
                <a:gd name="T74" fmla="*/ 40669 w 117268"/>
                <a:gd name="T75" fmla="*/ 73660 h 174739"/>
                <a:gd name="T76" fmla="*/ 85310 w 117268"/>
                <a:gd name="T77" fmla="*/ 88563 h 174739"/>
                <a:gd name="T78" fmla="*/ 47830 w 117268"/>
                <a:gd name="T79" fmla="*/ 71536 h 174739"/>
                <a:gd name="T80" fmla="*/ 40569 w 117268"/>
                <a:gd name="T81" fmla="*/ 69855 h 174739"/>
                <a:gd name="T82" fmla="*/ 24646 w 117268"/>
                <a:gd name="T83" fmla="*/ 61757 h 174739"/>
                <a:gd name="T84" fmla="*/ 3461 w 117268"/>
                <a:gd name="T85" fmla="*/ 41080 h 174739"/>
                <a:gd name="T86" fmla="*/ 29733 w 117268"/>
                <a:gd name="T87" fmla="*/ 65426 h 174739"/>
                <a:gd name="T88" fmla="*/ 38067 w 117268"/>
                <a:gd name="T89" fmla="*/ 68807 h 174739"/>
                <a:gd name="T90" fmla="*/ 46430 w 117268"/>
                <a:gd name="T91" fmla="*/ 53023 h 174739"/>
                <a:gd name="T92" fmla="*/ 41299 w 117268"/>
                <a:gd name="T93" fmla="*/ 42023 h 174739"/>
                <a:gd name="T94" fmla="*/ 46500 w 117268"/>
                <a:gd name="T95" fmla="*/ 32915 h 174739"/>
                <a:gd name="T96" fmla="*/ 53805 w 117268"/>
                <a:gd name="T97" fmla="*/ 55070 h 174739"/>
                <a:gd name="T98" fmla="*/ 58229 w 117268"/>
                <a:gd name="T99" fmla="*/ 31940 h 174739"/>
                <a:gd name="T100" fmla="*/ 47933 w 117268"/>
                <a:gd name="T101" fmla="*/ 34211 h 174739"/>
                <a:gd name="T102" fmla="*/ 40004 w 117268"/>
                <a:gd name="T103" fmla="*/ 40247 h 174739"/>
                <a:gd name="T104" fmla="*/ 50041 w 117268"/>
                <a:gd name="T105" fmla="*/ 72407 h 174739"/>
                <a:gd name="T106" fmla="*/ 48867 w 117268"/>
                <a:gd name="T107" fmla="*/ 71011 h 174739"/>
                <a:gd name="T108" fmla="*/ 48417 w 117268"/>
                <a:gd name="T109" fmla="*/ 70413 h 174739"/>
                <a:gd name="T110" fmla="*/ 41687 w 117268"/>
                <a:gd name="T111" fmla="*/ 69655 h 174739"/>
                <a:gd name="T112" fmla="*/ 41513 w 117268"/>
                <a:gd name="T113" fmla="*/ 69203 h 174739"/>
                <a:gd name="T114" fmla="*/ 48417 w 117268"/>
                <a:gd name="T115" fmla="*/ 67747 h 174739"/>
                <a:gd name="T116" fmla="*/ 49020 w 117268"/>
                <a:gd name="T117" fmla="*/ 65122 h 174739"/>
                <a:gd name="T118" fmla="*/ 49623 w 117268"/>
                <a:gd name="T119" fmla="*/ 58645 h 174739"/>
                <a:gd name="T120" fmla="*/ 11963 w 117268"/>
                <a:gd name="T121" fmla="*/ 51268 h 174739"/>
                <a:gd name="T122" fmla="*/ 38962 w 117268"/>
                <a:gd name="T123" fmla="*/ 72400 h 174739"/>
                <a:gd name="T124" fmla="*/ 25990 w 117268"/>
                <a:gd name="T125" fmla="*/ 64629 h 174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7268" h="174739">
                  <a:moveTo>
                    <a:pt x="30219" y="174436"/>
                  </a:moveTo>
                  <a:cubicBezTo>
                    <a:pt x="31983" y="173751"/>
                    <a:pt x="33696" y="172343"/>
                    <a:pt x="36151" y="169559"/>
                  </a:cubicBezTo>
                  <a:cubicBezTo>
                    <a:pt x="36675" y="168964"/>
                    <a:pt x="37255" y="168443"/>
                    <a:pt x="37440" y="168400"/>
                  </a:cubicBezTo>
                  <a:cubicBezTo>
                    <a:pt x="37672" y="168347"/>
                    <a:pt x="37656" y="168390"/>
                    <a:pt x="37389" y="168541"/>
                  </a:cubicBezTo>
                  <a:cubicBezTo>
                    <a:pt x="37176" y="168662"/>
                    <a:pt x="36680" y="169183"/>
                    <a:pt x="36285" y="169700"/>
                  </a:cubicBezTo>
                  <a:cubicBezTo>
                    <a:pt x="34563" y="171957"/>
                    <a:pt x="31068" y="174739"/>
                    <a:pt x="29976" y="174721"/>
                  </a:cubicBezTo>
                  <a:cubicBezTo>
                    <a:pt x="29605" y="174715"/>
                    <a:pt x="29657" y="174654"/>
                    <a:pt x="30219" y="174436"/>
                  </a:cubicBezTo>
                  <a:close/>
                  <a:moveTo>
                    <a:pt x="116194" y="173114"/>
                  </a:moveTo>
                  <a:cubicBezTo>
                    <a:pt x="116059" y="172993"/>
                    <a:pt x="115108" y="172769"/>
                    <a:pt x="114081" y="172615"/>
                  </a:cubicBezTo>
                  <a:cubicBezTo>
                    <a:pt x="111279" y="172194"/>
                    <a:pt x="111291" y="172199"/>
                    <a:pt x="109993" y="171150"/>
                  </a:cubicBezTo>
                  <a:cubicBezTo>
                    <a:pt x="108668" y="170080"/>
                    <a:pt x="107479" y="169537"/>
                    <a:pt x="105612" y="169151"/>
                  </a:cubicBezTo>
                  <a:cubicBezTo>
                    <a:pt x="102925" y="168597"/>
                    <a:pt x="99996" y="167597"/>
                    <a:pt x="98466" y="166711"/>
                  </a:cubicBezTo>
                  <a:cubicBezTo>
                    <a:pt x="97745" y="166294"/>
                    <a:pt x="95986" y="166002"/>
                    <a:pt x="93325" y="165857"/>
                  </a:cubicBezTo>
                  <a:cubicBezTo>
                    <a:pt x="84078" y="165354"/>
                    <a:pt x="82514" y="165156"/>
                    <a:pt x="79863" y="164151"/>
                  </a:cubicBezTo>
                  <a:cubicBezTo>
                    <a:pt x="76599" y="162914"/>
                    <a:pt x="72953" y="160095"/>
                    <a:pt x="71660" y="157809"/>
                  </a:cubicBezTo>
                  <a:cubicBezTo>
                    <a:pt x="70301" y="155406"/>
                    <a:pt x="69423" y="153170"/>
                    <a:pt x="68845" y="150641"/>
                  </a:cubicBezTo>
                  <a:cubicBezTo>
                    <a:pt x="68525" y="149244"/>
                    <a:pt x="68168" y="147775"/>
                    <a:pt x="68051" y="147377"/>
                  </a:cubicBezTo>
                  <a:cubicBezTo>
                    <a:pt x="67934" y="146978"/>
                    <a:pt x="67588" y="145363"/>
                    <a:pt x="67283" y="143786"/>
                  </a:cubicBezTo>
                  <a:cubicBezTo>
                    <a:pt x="66978" y="142210"/>
                    <a:pt x="66626" y="140607"/>
                    <a:pt x="66501" y="140223"/>
                  </a:cubicBezTo>
                  <a:cubicBezTo>
                    <a:pt x="66154" y="139158"/>
                    <a:pt x="65975" y="135809"/>
                    <a:pt x="66234" y="135236"/>
                  </a:cubicBezTo>
                  <a:cubicBezTo>
                    <a:pt x="66409" y="134851"/>
                    <a:pt x="66461" y="135189"/>
                    <a:pt x="66465" y="136732"/>
                  </a:cubicBezTo>
                  <a:cubicBezTo>
                    <a:pt x="66468" y="138076"/>
                    <a:pt x="66657" y="139550"/>
                    <a:pt x="67044" y="141249"/>
                  </a:cubicBezTo>
                  <a:cubicBezTo>
                    <a:pt x="67361" y="142637"/>
                    <a:pt x="67763" y="144477"/>
                    <a:pt x="67938" y="145338"/>
                  </a:cubicBezTo>
                  <a:cubicBezTo>
                    <a:pt x="68706" y="149112"/>
                    <a:pt x="69703" y="152956"/>
                    <a:pt x="70279" y="154361"/>
                  </a:cubicBezTo>
                  <a:cubicBezTo>
                    <a:pt x="71916" y="158355"/>
                    <a:pt x="73440" y="160225"/>
                    <a:pt x="76721" y="162272"/>
                  </a:cubicBezTo>
                  <a:cubicBezTo>
                    <a:pt x="80383" y="164556"/>
                    <a:pt x="83208" y="165213"/>
                    <a:pt x="90419" y="165459"/>
                  </a:cubicBezTo>
                  <a:cubicBezTo>
                    <a:pt x="95811" y="165642"/>
                    <a:pt x="97684" y="165953"/>
                    <a:pt x="99584" y="166978"/>
                  </a:cubicBezTo>
                  <a:cubicBezTo>
                    <a:pt x="100671" y="167565"/>
                    <a:pt x="102774" y="168252"/>
                    <a:pt x="104981" y="168740"/>
                  </a:cubicBezTo>
                  <a:cubicBezTo>
                    <a:pt x="107237" y="169240"/>
                    <a:pt x="109540" y="170214"/>
                    <a:pt x="110025" y="170874"/>
                  </a:cubicBezTo>
                  <a:cubicBezTo>
                    <a:pt x="110221" y="171141"/>
                    <a:pt x="110663" y="171489"/>
                    <a:pt x="111009" y="171648"/>
                  </a:cubicBezTo>
                  <a:cubicBezTo>
                    <a:pt x="111694" y="171965"/>
                    <a:pt x="114489" y="172535"/>
                    <a:pt x="115353" y="172535"/>
                  </a:cubicBezTo>
                  <a:cubicBezTo>
                    <a:pt x="115649" y="172535"/>
                    <a:pt x="116221" y="172714"/>
                    <a:pt x="116624" y="172933"/>
                  </a:cubicBezTo>
                  <a:cubicBezTo>
                    <a:pt x="117216" y="173255"/>
                    <a:pt x="117268" y="173331"/>
                    <a:pt x="116897" y="173332"/>
                  </a:cubicBezTo>
                  <a:cubicBezTo>
                    <a:pt x="116645" y="173332"/>
                    <a:pt x="116329" y="173234"/>
                    <a:pt x="116194" y="173114"/>
                  </a:cubicBezTo>
                  <a:close/>
                  <a:moveTo>
                    <a:pt x="243" y="172103"/>
                  </a:moveTo>
                  <a:cubicBezTo>
                    <a:pt x="306" y="172011"/>
                    <a:pt x="679" y="171934"/>
                    <a:pt x="1071" y="171930"/>
                  </a:cubicBezTo>
                  <a:cubicBezTo>
                    <a:pt x="1464" y="171927"/>
                    <a:pt x="2187" y="171703"/>
                    <a:pt x="2679" y="171432"/>
                  </a:cubicBezTo>
                  <a:cubicBezTo>
                    <a:pt x="3171" y="171162"/>
                    <a:pt x="3674" y="170941"/>
                    <a:pt x="3797" y="170942"/>
                  </a:cubicBezTo>
                  <a:cubicBezTo>
                    <a:pt x="3919" y="170942"/>
                    <a:pt x="3569" y="171184"/>
                    <a:pt x="3019" y="171478"/>
                  </a:cubicBezTo>
                  <a:cubicBezTo>
                    <a:pt x="2064" y="171989"/>
                    <a:pt x="0" y="172453"/>
                    <a:pt x="243" y="172103"/>
                  </a:cubicBezTo>
                  <a:close/>
                  <a:moveTo>
                    <a:pt x="5419" y="170142"/>
                  </a:moveTo>
                  <a:cubicBezTo>
                    <a:pt x="6844" y="169293"/>
                    <a:pt x="8516" y="168586"/>
                    <a:pt x="8274" y="168934"/>
                  </a:cubicBezTo>
                  <a:cubicBezTo>
                    <a:pt x="8195" y="169050"/>
                    <a:pt x="8001" y="169144"/>
                    <a:pt x="7844" y="169144"/>
                  </a:cubicBezTo>
                  <a:cubicBezTo>
                    <a:pt x="7687" y="169144"/>
                    <a:pt x="6863" y="169546"/>
                    <a:pt x="6013" y="170037"/>
                  </a:cubicBezTo>
                  <a:cubicBezTo>
                    <a:pt x="5163" y="170529"/>
                    <a:pt x="4380" y="170932"/>
                    <a:pt x="4274" y="170935"/>
                  </a:cubicBezTo>
                  <a:cubicBezTo>
                    <a:pt x="4168" y="170937"/>
                    <a:pt x="4683" y="170580"/>
                    <a:pt x="5419" y="170142"/>
                  </a:cubicBezTo>
                  <a:close/>
                  <a:moveTo>
                    <a:pt x="8603" y="168659"/>
                  </a:moveTo>
                  <a:cubicBezTo>
                    <a:pt x="8603" y="168604"/>
                    <a:pt x="8804" y="168464"/>
                    <a:pt x="9050" y="168346"/>
                  </a:cubicBezTo>
                  <a:cubicBezTo>
                    <a:pt x="9296" y="168229"/>
                    <a:pt x="9497" y="168177"/>
                    <a:pt x="9497" y="168232"/>
                  </a:cubicBezTo>
                  <a:cubicBezTo>
                    <a:pt x="9497" y="168287"/>
                    <a:pt x="9296" y="168428"/>
                    <a:pt x="9050" y="168546"/>
                  </a:cubicBezTo>
                  <a:cubicBezTo>
                    <a:pt x="8804" y="168663"/>
                    <a:pt x="8603" y="168714"/>
                    <a:pt x="8603" y="168659"/>
                  </a:cubicBezTo>
                  <a:close/>
                  <a:moveTo>
                    <a:pt x="38557" y="167947"/>
                  </a:moveTo>
                  <a:cubicBezTo>
                    <a:pt x="38742" y="167841"/>
                    <a:pt x="39043" y="167759"/>
                    <a:pt x="39228" y="167765"/>
                  </a:cubicBezTo>
                  <a:cubicBezTo>
                    <a:pt x="39449" y="167772"/>
                    <a:pt x="39411" y="167834"/>
                    <a:pt x="39116" y="167947"/>
                  </a:cubicBezTo>
                  <a:cubicBezTo>
                    <a:pt x="38502" y="168183"/>
                    <a:pt x="38149" y="168183"/>
                    <a:pt x="38557" y="167947"/>
                  </a:cubicBezTo>
                  <a:close/>
                  <a:moveTo>
                    <a:pt x="10331" y="167723"/>
                  </a:moveTo>
                  <a:cubicBezTo>
                    <a:pt x="10483" y="167587"/>
                    <a:pt x="10663" y="167525"/>
                    <a:pt x="10732" y="167587"/>
                  </a:cubicBezTo>
                  <a:cubicBezTo>
                    <a:pt x="10801" y="167648"/>
                    <a:pt x="10677" y="167760"/>
                    <a:pt x="10457" y="167835"/>
                  </a:cubicBezTo>
                  <a:cubicBezTo>
                    <a:pt x="10138" y="167943"/>
                    <a:pt x="10112" y="167920"/>
                    <a:pt x="10331" y="167723"/>
                  </a:cubicBezTo>
                  <a:close/>
                  <a:moveTo>
                    <a:pt x="39843" y="167616"/>
                  </a:moveTo>
                  <a:cubicBezTo>
                    <a:pt x="39996" y="167560"/>
                    <a:pt x="40248" y="167560"/>
                    <a:pt x="40401" y="167616"/>
                  </a:cubicBezTo>
                  <a:cubicBezTo>
                    <a:pt x="40555" y="167671"/>
                    <a:pt x="40429" y="167716"/>
                    <a:pt x="40122" y="167716"/>
                  </a:cubicBezTo>
                  <a:cubicBezTo>
                    <a:pt x="39815" y="167716"/>
                    <a:pt x="39689" y="167671"/>
                    <a:pt x="39843" y="167616"/>
                  </a:cubicBezTo>
                  <a:close/>
                  <a:moveTo>
                    <a:pt x="13805" y="167428"/>
                  </a:moveTo>
                  <a:cubicBezTo>
                    <a:pt x="13879" y="167361"/>
                    <a:pt x="14072" y="167354"/>
                    <a:pt x="14233" y="167412"/>
                  </a:cubicBezTo>
                  <a:cubicBezTo>
                    <a:pt x="14411" y="167476"/>
                    <a:pt x="14358" y="167523"/>
                    <a:pt x="14098" y="167533"/>
                  </a:cubicBezTo>
                  <a:cubicBezTo>
                    <a:pt x="13862" y="167541"/>
                    <a:pt x="13730" y="167494"/>
                    <a:pt x="13805" y="167428"/>
                  </a:cubicBezTo>
                  <a:close/>
                  <a:moveTo>
                    <a:pt x="12233" y="167212"/>
                  </a:moveTo>
                  <a:cubicBezTo>
                    <a:pt x="12446" y="167162"/>
                    <a:pt x="12849" y="167160"/>
                    <a:pt x="13127" y="167208"/>
                  </a:cubicBezTo>
                  <a:cubicBezTo>
                    <a:pt x="13405" y="167255"/>
                    <a:pt x="13230" y="167296"/>
                    <a:pt x="12738" y="167299"/>
                  </a:cubicBezTo>
                  <a:cubicBezTo>
                    <a:pt x="12246" y="167301"/>
                    <a:pt x="12019" y="167262"/>
                    <a:pt x="12233" y="167212"/>
                  </a:cubicBezTo>
                  <a:close/>
                  <a:moveTo>
                    <a:pt x="14806" y="167217"/>
                  </a:moveTo>
                  <a:cubicBezTo>
                    <a:pt x="14960" y="167161"/>
                    <a:pt x="15211" y="167161"/>
                    <a:pt x="15365" y="167217"/>
                  </a:cubicBezTo>
                  <a:cubicBezTo>
                    <a:pt x="15518" y="167272"/>
                    <a:pt x="15393" y="167317"/>
                    <a:pt x="15085" y="167317"/>
                  </a:cubicBezTo>
                  <a:cubicBezTo>
                    <a:pt x="14778" y="167317"/>
                    <a:pt x="14652" y="167272"/>
                    <a:pt x="14806" y="167217"/>
                  </a:cubicBezTo>
                  <a:close/>
                  <a:moveTo>
                    <a:pt x="15980" y="167007"/>
                  </a:moveTo>
                  <a:cubicBezTo>
                    <a:pt x="16164" y="166946"/>
                    <a:pt x="16516" y="166813"/>
                    <a:pt x="16762" y="166712"/>
                  </a:cubicBezTo>
                  <a:cubicBezTo>
                    <a:pt x="17202" y="166532"/>
                    <a:pt x="17202" y="166534"/>
                    <a:pt x="16775" y="166839"/>
                  </a:cubicBezTo>
                  <a:cubicBezTo>
                    <a:pt x="16536" y="167010"/>
                    <a:pt x="16184" y="167142"/>
                    <a:pt x="15993" y="167134"/>
                  </a:cubicBezTo>
                  <a:cubicBezTo>
                    <a:pt x="15692" y="167120"/>
                    <a:pt x="15690" y="167103"/>
                    <a:pt x="15980" y="167007"/>
                  </a:cubicBezTo>
                  <a:close/>
                  <a:moveTo>
                    <a:pt x="17485" y="166327"/>
                  </a:moveTo>
                  <a:cubicBezTo>
                    <a:pt x="17636" y="166190"/>
                    <a:pt x="17817" y="166129"/>
                    <a:pt x="17886" y="166191"/>
                  </a:cubicBezTo>
                  <a:cubicBezTo>
                    <a:pt x="17954" y="166252"/>
                    <a:pt x="17830" y="166364"/>
                    <a:pt x="17610" y="166438"/>
                  </a:cubicBezTo>
                  <a:cubicBezTo>
                    <a:pt x="17291" y="166547"/>
                    <a:pt x="17266" y="166524"/>
                    <a:pt x="17485" y="166327"/>
                  </a:cubicBezTo>
                  <a:close/>
                  <a:moveTo>
                    <a:pt x="19333" y="165554"/>
                  </a:moveTo>
                  <a:cubicBezTo>
                    <a:pt x="19517" y="165447"/>
                    <a:pt x="19769" y="165360"/>
                    <a:pt x="19892" y="165360"/>
                  </a:cubicBezTo>
                  <a:cubicBezTo>
                    <a:pt x="20014" y="165360"/>
                    <a:pt x="19964" y="165447"/>
                    <a:pt x="19780" y="165554"/>
                  </a:cubicBezTo>
                  <a:cubicBezTo>
                    <a:pt x="19595" y="165660"/>
                    <a:pt x="19344" y="165747"/>
                    <a:pt x="19221" y="165747"/>
                  </a:cubicBezTo>
                  <a:cubicBezTo>
                    <a:pt x="19098" y="165747"/>
                    <a:pt x="19148" y="165660"/>
                    <a:pt x="19333" y="165554"/>
                  </a:cubicBezTo>
                  <a:close/>
                  <a:moveTo>
                    <a:pt x="23301" y="164823"/>
                  </a:moveTo>
                  <a:cubicBezTo>
                    <a:pt x="23454" y="164768"/>
                    <a:pt x="23706" y="164768"/>
                    <a:pt x="23859" y="164823"/>
                  </a:cubicBezTo>
                  <a:cubicBezTo>
                    <a:pt x="24013" y="164879"/>
                    <a:pt x="23887" y="164924"/>
                    <a:pt x="23580" y="164924"/>
                  </a:cubicBezTo>
                  <a:cubicBezTo>
                    <a:pt x="23273" y="164924"/>
                    <a:pt x="23147" y="164879"/>
                    <a:pt x="23301" y="164823"/>
                  </a:cubicBezTo>
                  <a:close/>
                  <a:moveTo>
                    <a:pt x="29168" y="163459"/>
                  </a:moveTo>
                  <a:cubicBezTo>
                    <a:pt x="29599" y="163312"/>
                    <a:pt x="30152" y="163190"/>
                    <a:pt x="30398" y="163189"/>
                  </a:cubicBezTo>
                  <a:cubicBezTo>
                    <a:pt x="30644" y="163188"/>
                    <a:pt x="30392" y="163314"/>
                    <a:pt x="29839" y="163470"/>
                  </a:cubicBezTo>
                  <a:cubicBezTo>
                    <a:pt x="28576" y="163825"/>
                    <a:pt x="28125" y="163818"/>
                    <a:pt x="29168" y="163459"/>
                  </a:cubicBezTo>
                  <a:close/>
                  <a:moveTo>
                    <a:pt x="31292" y="162961"/>
                  </a:moveTo>
                  <a:cubicBezTo>
                    <a:pt x="31538" y="162866"/>
                    <a:pt x="31890" y="162789"/>
                    <a:pt x="32075" y="162789"/>
                  </a:cubicBezTo>
                  <a:cubicBezTo>
                    <a:pt x="32286" y="162789"/>
                    <a:pt x="32245" y="162853"/>
                    <a:pt x="31963" y="162961"/>
                  </a:cubicBezTo>
                  <a:cubicBezTo>
                    <a:pt x="31717" y="163055"/>
                    <a:pt x="31365" y="163132"/>
                    <a:pt x="31180" y="163132"/>
                  </a:cubicBezTo>
                  <a:cubicBezTo>
                    <a:pt x="30969" y="163132"/>
                    <a:pt x="31010" y="163069"/>
                    <a:pt x="31292" y="162961"/>
                  </a:cubicBezTo>
                  <a:close/>
                  <a:moveTo>
                    <a:pt x="34533" y="161864"/>
                  </a:moveTo>
                  <a:cubicBezTo>
                    <a:pt x="37348" y="160530"/>
                    <a:pt x="39770" y="157563"/>
                    <a:pt x="41221" y="153673"/>
                  </a:cubicBezTo>
                  <a:cubicBezTo>
                    <a:pt x="41587" y="152693"/>
                    <a:pt x="41891" y="152036"/>
                    <a:pt x="41898" y="152214"/>
                  </a:cubicBezTo>
                  <a:cubicBezTo>
                    <a:pt x="41921" y="152805"/>
                    <a:pt x="41056" y="154935"/>
                    <a:pt x="40080" y="156694"/>
                  </a:cubicBezTo>
                  <a:cubicBezTo>
                    <a:pt x="38872" y="158871"/>
                    <a:pt x="36699" y="161024"/>
                    <a:pt x="34796" y="161929"/>
                  </a:cubicBezTo>
                  <a:cubicBezTo>
                    <a:pt x="34064" y="162277"/>
                    <a:pt x="33378" y="162560"/>
                    <a:pt x="33273" y="162557"/>
                  </a:cubicBezTo>
                  <a:cubicBezTo>
                    <a:pt x="33167" y="162555"/>
                    <a:pt x="33734" y="162243"/>
                    <a:pt x="34533" y="161864"/>
                  </a:cubicBezTo>
                  <a:close/>
                  <a:moveTo>
                    <a:pt x="41910" y="151648"/>
                  </a:moveTo>
                  <a:cubicBezTo>
                    <a:pt x="41910" y="151532"/>
                    <a:pt x="42256" y="149475"/>
                    <a:pt x="42679" y="147077"/>
                  </a:cubicBezTo>
                  <a:cubicBezTo>
                    <a:pt x="43487" y="142494"/>
                    <a:pt x="43575" y="141737"/>
                    <a:pt x="43924" y="136433"/>
                  </a:cubicBezTo>
                  <a:cubicBezTo>
                    <a:pt x="44112" y="133578"/>
                    <a:pt x="44348" y="131907"/>
                    <a:pt x="44922" y="129352"/>
                  </a:cubicBezTo>
                  <a:cubicBezTo>
                    <a:pt x="45283" y="127744"/>
                    <a:pt x="45179" y="121863"/>
                    <a:pt x="44731" y="118582"/>
                  </a:cubicBezTo>
                  <a:cubicBezTo>
                    <a:pt x="44671" y="118143"/>
                    <a:pt x="44570" y="116482"/>
                    <a:pt x="44506" y="114892"/>
                  </a:cubicBezTo>
                  <a:cubicBezTo>
                    <a:pt x="44366" y="111397"/>
                    <a:pt x="44648" y="112621"/>
                    <a:pt x="45058" y="117285"/>
                  </a:cubicBezTo>
                  <a:cubicBezTo>
                    <a:pt x="45665" y="124178"/>
                    <a:pt x="45560" y="128667"/>
                    <a:pt x="44710" y="132244"/>
                  </a:cubicBezTo>
                  <a:cubicBezTo>
                    <a:pt x="44343" y="133791"/>
                    <a:pt x="44155" y="135476"/>
                    <a:pt x="44035" y="138307"/>
                  </a:cubicBezTo>
                  <a:cubicBezTo>
                    <a:pt x="43942" y="140504"/>
                    <a:pt x="43628" y="143042"/>
                    <a:pt x="43012" y="146573"/>
                  </a:cubicBezTo>
                  <a:cubicBezTo>
                    <a:pt x="42247" y="150956"/>
                    <a:pt x="41910" y="152507"/>
                    <a:pt x="41910" y="151648"/>
                  </a:cubicBezTo>
                  <a:close/>
                  <a:moveTo>
                    <a:pt x="66602" y="132316"/>
                  </a:moveTo>
                  <a:cubicBezTo>
                    <a:pt x="66607" y="131015"/>
                    <a:pt x="66526" y="129233"/>
                    <a:pt x="66422" y="128355"/>
                  </a:cubicBezTo>
                  <a:cubicBezTo>
                    <a:pt x="66317" y="127477"/>
                    <a:pt x="66288" y="126808"/>
                    <a:pt x="66356" y="126867"/>
                  </a:cubicBezTo>
                  <a:cubicBezTo>
                    <a:pt x="66425" y="126927"/>
                    <a:pt x="66628" y="128228"/>
                    <a:pt x="66808" y="129760"/>
                  </a:cubicBezTo>
                  <a:cubicBezTo>
                    <a:pt x="67071" y="132005"/>
                    <a:pt x="67082" y="132750"/>
                    <a:pt x="66863" y="133613"/>
                  </a:cubicBezTo>
                  <a:cubicBezTo>
                    <a:pt x="66600" y="134652"/>
                    <a:pt x="66592" y="134616"/>
                    <a:pt x="66602" y="132316"/>
                  </a:cubicBezTo>
                  <a:close/>
                  <a:moveTo>
                    <a:pt x="66193" y="126439"/>
                  </a:moveTo>
                  <a:cubicBezTo>
                    <a:pt x="66141" y="126286"/>
                    <a:pt x="65981" y="124411"/>
                    <a:pt x="65836" y="122272"/>
                  </a:cubicBezTo>
                  <a:cubicBezTo>
                    <a:pt x="65692" y="120132"/>
                    <a:pt x="65481" y="117395"/>
                    <a:pt x="65368" y="116188"/>
                  </a:cubicBezTo>
                  <a:cubicBezTo>
                    <a:pt x="65140" y="113755"/>
                    <a:pt x="65100" y="112180"/>
                    <a:pt x="65270" y="112332"/>
                  </a:cubicBezTo>
                  <a:cubicBezTo>
                    <a:pt x="65370" y="112421"/>
                    <a:pt x="65533" y="114035"/>
                    <a:pt x="65950" y="119080"/>
                  </a:cubicBezTo>
                  <a:cubicBezTo>
                    <a:pt x="66182" y="121882"/>
                    <a:pt x="66434" y="126554"/>
                    <a:pt x="66358" y="126638"/>
                  </a:cubicBezTo>
                  <a:cubicBezTo>
                    <a:pt x="66319" y="126681"/>
                    <a:pt x="66245" y="126592"/>
                    <a:pt x="66193" y="126439"/>
                  </a:cubicBezTo>
                  <a:close/>
                  <a:moveTo>
                    <a:pt x="65007" y="111780"/>
                  </a:moveTo>
                  <a:cubicBezTo>
                    <a:pt x="64809" y="111319"/>
                    <a:pt x="64793" y="101900"/>
                    <a:pt x="64988" y="100126"/>
                  </a:cubicBezTo>
                  <a:cubicBezTo>
                    <a:pt x="65501" y="95463"/>
                    <a:pt x="67625" y="92384"/>
                    <a:pt x="72384" y="89407"/>
                  </a:cubicBezTo>
                  <a:cubicBezTo>
                    <a:pt x="74317" y="88198"/>
                    <a:pt x="74622" y="87907"/>
                    <a:pt x="76118" y="85847"/>
                  </a:cubicBezTo>
                  <a:cubicBezTo>
                    <a:pt x="77014" y="84613"/>
                    <a:pt x="77453" y="83805"/>
                    <a:pt x="77453" y="83393"/>
                  </a:cubicBezTo>
                  <a:cubicBezTo>
                    <a:pt x="77453" y="83056"/>
                    <a:pt x="77378" y="82780"/>
                    <a:pt x="77286" y="82781"/>
                  </a:cubicBezTo>
                  <a:cubicBezTo>
                    <a:pt x="76967" y="82784"/>
                    <a:pt x="74539" y="85077"/>
                    <a:pt x="73847" y="86027"/>
                  </a:cubicBezTo>
                  <a:cubicBezTo>
                    <a:pt x="73422" y="86613"/>
                    <a:pt x="72863" y="87090"/>
                    <a:pt x="72403" y="87262"/>
                  </a:cubicBezTo>
                  <a:cubicBezTo>
                    <a:pt x="71990" y="87416"/>
                    <a:pt x="71423" y="87735"/>
                    <a:pt x="71144" y="87971"/>
                  </a:cubicBezTo>
                  <a:cubicBezTo>
                    <a:pt x="70864" y="88206"/>
                    <a:pt x="70183" y="88618"/>
                    <a:pt x="69629" y="88885"/>
                  </a:cubicBezTo>
                  <a:cubicBezTo>
                    <a:pt x="67811" y="89763"/>
                    <a:pt x="67061" y="90198"/>
                    <a:pt x="66880" y="90480"/>
                  </a:cubicBezTo>
                  <a:cubicBezTo>
                    <a:pt x="66570" y="90962"/>
                    <a:pt x="66369" y="90788"/>
                    <a:pt x="65992" y="89710"/>
                  </a:cubicBezTo>
                  <a:cubicBezTo>
                    <a:pt x="65539" y="88414"/>
                    <a:pt x="65206" y="86064"/>
                    <a:pt x="65043" y="83015"/>
                  </a:cubicBezTo>
                  <a:cubicBezTo>
                    <a:pt x="64974" y="81733"/>
                    <a:pt x="64806" y="79608"/>
                    <a:pt x="64669" y="78291"/>
                  </a:cubicBezTo>
                  <a:cubicBezTo>
                    <a:pt x="64352" y="75252"/>
                    <a:pt x="64380" y="67057"/>
                    <a:pt x="64713" y="65421"/>
                  </a:cubicBezTo>
                  <a:cubicBezTo>
                    <a:pt x="64852" y="64737"/>
                    <a:pt x="65296" y="63583"/>
                    <a:pt x="65700" y="62857"/>
                  </a:cubicBezTo>
                  <a:cubicBezTo>
                    <a:pt x="66104" y="62131"/>
                    <a:pt x="66566" y="61223"/>
                    <a:pt x="66726" y="60839"/>
                  </a:cubicBezTo>
                  <a:cubicBezTo>
                    <a:pt x="66886" y="60455"/>
                    <a:pt x="67494" y="59490"/>
                    <a:pt x="68078" y="58694"/>
                  </a:cubicBezTo>
                  <a:cubicBezTo>
                    <a:pt x="68661" y="57899"/>
                    <a:pt x="69052" y="57201"/>
                    <a:pt x="68947" y="57142"/>
                  </a:cubicBezTo>
                  <a:cubicBezTo>
                    <a:pt x="68841" y="57084"/>
                    <a:pt x="68583" y="57286"/>
                    <a:pt x="68374" y="57591"/>
                  </a:cubicBezTo>
                  <a:cubicBezTo>
                    <a:pt x="67416" y="58984"/>
                    <a:pt x="67045" y="59440"/>
                    <a:pt x="66867" y="59441"/>
                  </a:cubicBezTo>
                  <a:cubicBezTo>
                    <a:pt x="66762" y="59442"/>
                    <a:pt x="66734" y="59308"/>
                    <a:pt x="66804" y="59144"/>
                  </a:cubicBezTo>
                  <a:cubicBezTo>
                    <a:pt x="67035" y="58606"/>
                    <a:pt x="66768" y="58827"/>
                    <a:pt x="66068" y="59752"/>
                  </a:cubicBezTo>
                  <a:cubicBezTo>
                    <a:pt x="65049" y="61099"/>
                    <a:pt x="64790" y="61617"/>
                    <a:pt x="64496" y="62892"/>
                  </a:cubicBezTo>
                  <a:cubicBezTo>
                    <a:pt x="64253" y="63942"/>
                    <a:pt x="64185" y="64035"/>
                    <a:pt x="63744" y="63916"/>
                  </a:cubicBezTo>
                  <a:cubicBezTo>
                    <a:pt x="62941" y="63700"/>
                    <a:pt x="62832" y="63486"/>
                    <a:pt x="63242" y="62927"/>
                  </a:cubicBezTo>
                  <a:cubicBezTo>
                    <a:pt x="63460" y="62630"/>
                    <a:pt x="63563" y="62258"/>
                    <a:pt x="63477" y="62069"/>
                  </a:cubicBezTo>
                  <a:cubicBezTo>
                    <a:pt x="63067" y="61162"/>
                    <a:pt x="63202" y="58381"/>
                    <a:pt x="63714" y="57199"/>
                  </a:cubicBezTo>
                  <a:cubicBezTo>
                    <a:pt x="63825" y="56944"/>
                    <a:pt x="63754" y="56849"/>
                    <a:pt x="63450" y="56847"/>
                  </a:cubicBezTo>
                  <a:cubicBezTo>
                    <a:pt x="62630" y="56841"/>
                    <a:pt x="62506" y="56563"/>
                    <a:pt x="62350" y="54397"/>
                  </a:cubicBezTo>
                  <a:cubicBezTo>
                    <a:pt x="62228" y="52701"/>
                    <a:pt x="62268" y="52076"/>
                    <a:pt x="62540" y="51410"/>
                  </a:cubicBezTo>
                  <a:cubicBezTo>
                    <a:pt x="62729" y="50946"/>
                    <a:pt x="62951" y="50208"/>
                    <a:pt x="63034" y="49769"/>
                  </a:cubicBezTo>
                  <a:cubicBezTo>
                    <a:pt x="63116" y="49330"/>
                    <a:pt x="63315" y="48702"/>
                    <a:pt x="63474" y="48373"/>
                  </a:cubicBezTo>
                  <a:cubicBezTo>
                    <a:pt x="63634" y="48044"/>
                    <a:pt x="63891" y="47460"/>
                    <a:pt x="64046" y="47076"/>
                  </a:cubicBezTo>
                  <a:cubicBezTo>
                    <a:pt x="64201" y="46692"/>
                    <a:pt x="64653" y="45750"/>
                    <a:pt x="65051" y="44982"/>
                  </a:cubicBezTo>
                  <a:cubicBezTo>
                    <a:pt x="65676" y="43777"/>
                    <a:pt x="65795" y="43286"/>
                    <a:pt x="65921" y="41392"/>
                  </a:cubicBezTo>
                  <a:cubicBezTo>
                    <a:pt x="66001" y="40185"/>
                    <a:pt x="66228" y="37957"/>
                    <a:pt x="66424" y="36441"/>
                  </a:cubicBezTo>
                  <a:cubicBezTo>
                    <a:pt x="66718" y="34168"/>
                    <a:pt x="66730" y="33591"/>
                    <a:pt x="66494" y="33150"/>
                  </a:cubicBezTo>
                  <a:lnTo>
                    <a:pt x="66206" y="32616"/>
                  </a:lnTo>
                  <a:lnTo>
                    <a:pt x="65825" y="33705"/>
                  </a:lnTo>
                  <a:cubicBezTo>
                    <a:pt x="65616" y="34304"/>
                    <a:pt x="65423" y="35337"/>
                    <a:pt x="65396" y="35999"/>
                  </a:cubicBezTo>
                  <a:cubicBezTo>
                    <a:pt x="65307" y="38232"/>
                    <a:pt x="65315" y="38206"/>
                    <a:pt x="64766" y="38138"/>
                  </a:cubicBezTo>
                  <a:cubicBezTo>
                    <a:pt x="64172" y="38064"/>
                    <a:pt x="64167" y="38087"/>
                    <a:pt x="64598" y="38826"/>
                  </a:cubicBezTo>
                  <a:cubicBezTo>
                    <a:pt x="64827" y="39217"/>
                    <a:pt x="64932" y="39996"/>
                    <a:pt x="64930" y="41292"/>
                  </a:cubicBezTo>
                  <a:cubicBezTo>
                    <a:pt x="64928" y="43160"/>
                    <a:pt x="64913" y="43215"/>
                    <a:pt x="63847" y="45097"/>
                  </a:cubicBezTo>
                  <a:cubicBezTo>
                    <a:pt x="63252" y="46147"/>
                    <a:pt x="62587" y="47539"/>
                    <a:pt x="62368" y="48188"/>
                  </a:cubicBezTo>
                  <a:cubicBezTo>
                    <a:pt x="62149" y="48838"/>
                    <a:pt x="61837" y="49745"/>
                    <a:pt x="61673" y="50203"/>
                  </a:cubicBezTo>
                  <a:cubicBezTo>
                    <a:pt x="61346" y="51118"/>
                    <a:pt x="60940" y="53386"/>
                    <a:pt x="60717" y="55553"/>
                  </a:cubicBezTo>
                  <a:cubicBezTo>
                    <a:pt x="60569" y="56987"/>
                    <a:pt x="60776" y="58103"/>
                    <a:pt x="61446" y="59486"/>
                  </a:cubicBezTo>
                  <a:cubicBezTo>
                    <a:pt x="61662" y="59931"/>
                    <a:pt x="61817" y="60850"/>
                    <a:pt x="61835" y="61780"/>
                  </a:cubicBezTo>
                  <a:cubicBezTo>
                    <a:pt x="61851" y="62634"/>
                    <a:pt x="61931" y="64005"/>
                    <a:pt x="62014" y="64828"/>
                  </a:cubicBezTo>
                  <a:cubicBezTo>
                    <a:pt x="62146" y="66157"/>
                    <a:pt x="62191" y="66268"/>
                    <a:pt x="62417" y="65825"/>
                  </a:cubicBezTo>
                  <a:cubicBezTo>
                    <a:pt x="62638" y="65391"/>
                    <a:pt x="62673" y="65379"/>
                    <a:pt x="62686" y="65727"/>
                  </a:cubicBezTo>
                  <a:cubicBezTo>
                    <a:pt x="62693" y="65947"/>
                    <a:pt x="62595" y="66441"/>
                    <a:pt x="62466" y="66824"/>
                  </a:cubicBezTo>
                  <a:cubicBezTo>
                    <a:pt x="62338" y="67207"/>
                    <a:pt x="62144" y="68508"/>
                    <a:pt x="62036" y="69715"/>
                  </a:cubicBezTo>
                  <a:cubicBezTo>
                    <a:pt x="61833" y="71982"/>
                    <a:pt x="61680" y="72607"/>
                    <a:pt x="61330" y="72607"/>
                  </a:cubicBezTo>
                  <a:cubicBezTo>
                    <a:pt x="61210" y="72607"/>
                    <a:pt x="61186" y="71635"/>
                    <a:pt x="61272" y="70249"/>
                  </a:cubicBezTo>
                  <a:cubicBezTo>
                    <a:pt x="61426" y="67785"/>
                    <a:pt x="61256" y="66852"/>
                    <a:pt x="60466" y="65825"/>
                  </a:cubicBezTo>
                  <a:cubicBezTo>
                    <a:pt x="60255" y="65551"/>
                    <a:pt x="59907" y="64788"/>
                    <a:pt x="59692" y="64130"/>
                  </a:cubicBezTo>
                  <a:cubicBezTo>
                    <a:pt x="59364" y="63123"/>
                    <a:pt x="58827" y="61839"/>
                    <a:pt x="57773" y="59542"/>
                  </a:cubicBezTo>
                  <a:cubicBezTo>
                    <a:pt x="56642" y="57077"/>
                    <a:pt x="56462" y="54191"/>
                    <a:pt x="57300" y="51961"/>
                  </a:cubicBezTo>
                  <a:cubicBezTo>
                    <a:pt x="57547" y="51304"/>
                    <a:pt x="57817" y="50465"/>
                    <a:pt x="57900" y="50097"/>
                  </a:cubicBezTo>
                  <a:cubicBezTo>
                    <a:pt x="57983" y="49729"/>
                    <a:pt x="58249" y="49030"/>
                    <a:pt x="58490" y="48542"/>
                  </a:cubicBezTo>
                  <a:cubicBezTo>
                    <a:pt x="58816" y="47885"/>
                    <a:pt x="59008" y="46744"/>
                    <a:pt x="59235" y="44125"/>
                  </a:cubicBezTo>
                  <a:cubicBezTo>
                    <a:pt x="59403" y="42183"/>
                    <a:pt x="59774" y="39472"/>
                    <a:pt x="60058" y="38101"/>
                  </a:cubicBezTo>
                  <a:cubicBezTo>
                    <a:pt x="60461" y="36162"/>
                    <a:pt x="60570" y="34963"/>
                    <a:pt x="60551" y="32708"/>
                  </a:cubicBezTo>
                  <a:cubicBezTo>
                    <a:pt x="60528" y="30105"/>
                    <a:pt x="60451" y="29564"/>
                    <a:pt x="59802" y="27422"/>
                  </a:cubicBezTo>
                  <a:cubicBezTo>
                    <a:pt x="59404" y="26110"/>
                    <a:pt x="58831" y="24378"/>
                    <a:pt x="58528" y="23573"/>
                  </a:cubicBezTo>
                  <a:cubicBezTo>
                    <a:pt x="57881" y="21854"/>
                    <a:pt x="57813" y="20761"/>
                    <a:pt x="58315" y="20122"/>
                  </a:cubicBezTo>
                  <a:cubicBezTo>
                    <a:pt x="58828" y="19468"/>
                    <a:pt x="58763" y="19152"/>
                    <a:pt x="58112" y="19152"/>
                  </a:cubicBezTo>
                  <a:cubicBezTo>
                    <a:pt x="57450" y="19152"/>
                    <a:pt x="57309" y="18896"/>
                    <a:pt x="56768" y="16702"/>
                  </a:cubicBezTo>
                  <a:cubicBezTo>
                    <a:pt x="56336" y="14951"/>
                    <a:pt x="56417" y="13214"/>
                    <a:pt x="56998" y="11773"/>
                  </a:cubicBezTo>
                  <a:cubicBezTo>
                    <a:pt x="57575" y="10341"/>
                    <a:pt x="57461" y="6571"/>
                    <a:pt x="56749" y="3502"/>
                  </a:cubicBezTo>
                  <a:cubicBezTo>
                    <a:pt x="56571" y="2737"/>
                    <a:pt x="56485" y="1840"/>
                    <a:pt x="56556" y="1507"/>
                  </a:cubicBezTo>
                  <a:lnTo>
                    <a:pt x="56686" y="902"/>
                  </a:lnTo>
                  <a:lnTo>
                    <a:pt x="56213" y="1389"/>
                  </a:lnTo>
                  <a:cubicBezTo>
                    <a:pt x="55893" y="1719"/>
                    <a:pt x="55790" y="2009"/>
                    <a:pt x="55893" y="2287"/>
                  </a:cubicBezTo>
                  <a:cubicBezTo>
                    <a:pt x="55978" y="2513"/>
                    <a:pt x="56076" y="3189"/>
                    <a:pt x="56112" y="3789"/>
                  </a:cubicBezTo>
                  <a:cubicBezTo>
                    <a:pt x="56148" y="4390"/>
                    <a:pt x="56255" y="5691"/>
                    <a:pt x="56349" y="6681"/>
                  </a:cubicBezTo>
                  <a:cubicBezTo>
                    <a:pt x="56550" y="8790"/>
                    <a:pt x="56549" y="8803"/>
                    <a:pt x="56000" y="10875"/>
                  </a:cubicBezTo>
                  <a:cubicBezTo>
                    <a:pt x="55767" y="11753"/>
                    <a:pt x="55453" y="13009"/>
                    <a:pt x="55302" y="13667"/>
                  </a:cubicBezTo>
                  <a:cubicBezTo>
                    <a:pt x="54949" y="15205"/>
                    <a:pt x="54740" y="15596"/>
                    <a:pt x="54532" y="15113"/>
                  </a:cubicBezTo>
                  <a:cubicBezTo>
                    <a:pt x="54303" y="14584"/>
                    <a:pt x="53984" y="14696"/>
                    <a:pt x="53961" y="15313"/>
                  </a:cubicBezTo>
                  <a:cubicBezTo>
                    <a:pt x="53949" y="15615"/>
                    <a:pt x="53797" y="15233"/>
                    <a:pt x="53623" y="14465"/>
                  </a:cubicBezTo>
                  <a:cubicBezTo>
                    <a:pt x="53174" y="12484"/>
                    <a:pt x="53313" y="12015"/>
                    <a:pt x="53962" y="13318"/>
                  </a:cubicBezTo>
                  <a:cubicBezTo>
                    <a:pt x="54249" y="13894"/>
                    <a:pt x="54556" y="14366"/>
                    <a:pt x="54644" y="14366"/>
                  </a:cubicBezTo>
                  <a:cubicBezTo>
                    <a:pt x="54732" y="14366"/>
                    <a:pt x="54932" y="13849"/>
                    <a:pt x="55088" y="13219"/>
                  </a:cubicBezTo>
                  <a:cubicBezTo>
                    <a:pt x="55244" y="12588"/>
                    <a:pt x="55571" y="11354"/>
                    <a:pt x="55814" y="10476"/>
                  </a:cubicBezTo>
                  <a:cubicBezTo>
                    <a:pt x="56179" y="9155"/>
                    <a:pt x="56227" y="8554"/>
                    <a:pt x="56090" y="6986"/>
                  </a:cubicBezTo>
                  <a:cubicBezTo>
                    <a:pt x="55999" y="5943"/>
                    <a:pt x="55895" y="4642"/>
                    <a:pt x="55860" y="4093"/>
                  </a:cubicBezTo>
                  <a:cubicBezTo>
                    <a:pt x="55824" y="3545"/>
                    <a:pt x="55729" y="2737"/>
                    <a:pt x="55649" y="2298"/>
                  </a:cubicBezTo>
                  <a:cubicBezTo>
                    <a:pt x="55514" y="1564"/>
                    <a:pt x="55566" y="1449"/>
                    <a:pt x="56301" y="852"/>
                  </a:cubicBezTo>
                  <a:cubicBezTo>
                    <a:pt x="57183" y="136"/>
                    <a:pt x="57701" y="0"/>
                    <a:pt x="57443" y="553"/>
                  </a:cubicBezTo>
                  <a:cubicBezTo>
                    <a:pt x="57353" y="745"/>
                    <a:pt x="57179" y="1127"/>
                    <a:pt x="57056" y="1401"/>
                  </a:cubicBezTo>
                  <a:cubicBezTo>
                    <a:pt x="56895" y="1761"/>
                    <a:pt x="56964" y="2708"/>
                    <a:pt x="57307" y="4817"/>
                  </a:cubicBezTo>
                  <a:cubicBezTo>
                    <a:pt x="57860" y="8215"/>
                    <a:pt x="57908" y="10220"/>
                    <a:pt x="57466" y="11417"/>
                  </a:cubicBezTo>
                  <a:cubicBezTo>
                    <a:pt x="56653" y="13619"/>
                    <a:pt x="56598" y="14349"/>
                    <a:pt x="57091" y="16439"/>
                  </a:cubicBezTo>
                  <a:cubicBezTo>
                    <a:pt x="57347" y="17524"/>
                    <a:pt x="57665" y="18528"/>
                    <a:pt x="57797" y="18671"/>
                  </a:cubicBezTo>
                  <a:cubicBezTo>
                    <a:pt x="58097" y="18993"/>
                    <a:pt x="58562" y="18857"/>
                    <a:pt x="59592" y="18143"/>
                  </a:cubicBezTo>
                  <a:cubicBezTo>
                    <a:pt x="61182" y="17042"/>
                    <a:pt x="63070" y="17247"/>
                    <a:pt x="64084" y="18629"/>
                  </a:cubicBezTo>
                  <a:cubicBezTo>
                    <a:pt x="64368" y="19016"/>
                    <a:pt x="64839" y="19430"/>
                    <a:pt x="65132" y="19549"/>
                  </a:cubicBezTo>
                  <a:cubicBezTo>
                    <a:pt x="65424" y="19668"/>
                    <a:pt x="65602" y="19820"/>
                    <a:pt x="65527" y="19887"/>
                  </a:cubicBezTo>
                  <a:cubicBezTo>
                    <a:pt x="65453" y="19954"/>
                    <a:pt x="64806" y="19774"/>
                    <a:pt x="64089" y="19487"/>
                  </a:cubicBezTo>
                  <a:cubicBezTo>
                    <a:pt x="62497" y="18850"/>
                    <a:pt x="60435" y="18593"/>
                    <a:pt x="59704" y="18942"/>
                  </a:cubicBezTo>
                  <a:cubicBezTo>
                    <a:pt x="59412" y="19082"/>
                    <a:pt x="58969" y="19661"/>
                    <a:pt x="58682" y="20280"/>
                  </a:cubicBezTo>
                  <a:lnTo>
                    <a:pt x="58175" y="21371"/>
                  </a:lnTo>
                  <a:lnTo>
                    <a:pt x="58874" y="23303"/>
                  </a:lnTo>
                  <a:cubicBezTo>
                    <a:pt x="59258" y="24366"/>
                    <a:pt x="59572" y="25379"/>
                    <a:pt x="59571" y="25554"/>
                  </a:cubicBezTo>
                  <a:cubicBezTo>
                    <a:pt x="59571" y="25729"/>
                    <a:pt x="59778" y="26402"/>
                    <a:pt x="60033" y="27050"/>
                  </a:cubicBezTo>
                  <a:cubicBezTo>
                    <a:pt x="60563" y="28399"/>
                    <a:pt x="61130" y="31820"/>
                    <a:pt x="61133" y="33684"/>
                  </a:cubicBezTo>
                  <a:cubicBezTo>
                    <a:pt x="61134" y="34381"/>
                    <a:pt x="60989" y="35458"/>
                    <a:pt x="60810" y="36077"/>
                  </a:cubicBezTo>
                  <a:cubicBezTo>
                    <a:pt x="60338" y="37714"/>
                    <a:pt x="59625" y="42444"/>
                    <a:pt x="59468" y="44982"/>
                  </a:cubicBezTo>
                  <a:cubicBezTo>
                    <a:pt x="59376" y="46477"/>
                    <a:pt x="59160" y="47653"/>
                    <a:pt x="58793" y="48672"/>
                  </a:cubicBezTo>
                  <a:cubicBezTo>
                    <a:pt x="57213" y="53051"/>
                    <a:pt x="57111" y="53440"/>
                    <a:pt x="57115" y="55099"/>
                  </a:cubicBezTo>
                  <a:cubicBezTo>
                    <a:pt x="57118" y="56869"/>
                    <a:pt x="57636" y="58687"/>
                    <a:pt x="58779" y="60939"/>
                  </a:cubicBezTo>
                  <a:cubicBezTo>
                    <a:pt x="59113" y="61597"/>
                    <a:pt x="59532" y="62629"/>
                    <a:pt x="59709" y="63232"/>
                  </a:cubicBezTo>
                  <a:cubicBezTo>
                    <a:pt x="60073" y="64474"/>
                    <a:pt x="60595" y="65551"/>
                    <a:pt x="60917" y="65729"/>
                  </a:cubicBezTo>
                  <a:cubicBezTo>
                    <a:pt x="61037" y="65795"/>
                    <a:pt x="61135" y="66023"/>
                    <a:pt x="61135" y="66236"/>
                  </a:cubicBezTo>
                  <a:cubicBezTo>
                    <a:pt x="61135" y="66449"/>
                    <a:pt x="61245" y="66623"/>
                    <a:pt x="61380" y="66623"/>
                  </a:cubicBezTo>
                  <a:cubicBezTo>
                    <a:pt x="61554" y="66623"/>
                    <a:pt x="61577" y="65741"/>
                    <a:pt x="61462" y="63581"/>
                  </a:cubicBezTo>
                  <a:cubicBezTo>
                    <a:pt x="61330" y="61120"/>
                    <a:pt x="61192" y="60254"/>
                    <a:pt x="60735" y="59044"/>
                  </a:cubicBezTo>
                  <a:cubicBezTo>
                    <a:pt x="60358" y="58047"/>
                    <a:pt x="60164" y="57082"/>
                    <a:pt x="60152" y="56152"/>
                  </a:cubicBezTo>
                  <a:cubicBezTo>
                    <a:pt x="60128" y="54189"/>
                    <a:pt x="60917" y="50604"/>
                    <a:pt x="61820" y="48572"/>
                  </a:cubicBezTo>
                  <a:cubicBezTo>
                    <a:pt x="61918" y="48353"/>
                    <a:pt x="62119" y="47814"/>
                    <a:pt x="62268" y="47376"/>
                  </a:cubicBezTo>
                  <a:cubicBezTo>
                    <a:pt x="62417" y="46937"/>
                    <a:pt x="62977" y="45804"/>
                    <a:pt x="63513" y="44859"/>
                  </a:cubicBezTo>
                  <a:cubicBezTo>
                    <a:pt x="64470" y="43172"/>
                    <a:pt x="64488" y="43103"/>
                    <a:pt x="64484" y="41169"/>
                  </a:cubicBezTo>
                  <a:cubicBezTo>
                    <a:pt x="64480" y="39314"/>
                    <a:pt x="64441" y="39146"/>
                    <a:pt x="63813" y="38320"/>
                  </a:cubicBezTo>
                  <a:cubicBezTo>
                    <a:pt x="62842" y="37041"/>
                    <a:pt x="62920" y="36790"/>
                    <a:pt x="64063" y="37517"/>
                  </a:cubicBezTo>
                  <a:cubicBezTo>
                    <a:pt x="64553" y="37828"/>
                    <a:pt x="64735" y="37865"/>
                    <a:pt x="64803" y="37666"/>
                  </a:cubicBezTo>
                  <a:cubicBezTo>
                    <a:pt x="65044" y="36953"/>
                    <a:pt x="65459" y="32986"/>
                    <a:pt x="65476" y="31220"/>
                  </a:cubicBezTo>
                  <a:cubicBezTo>
                    <a:pt x="65491" y="29712"/>
                    <a:pt x="65592" y="29067"/>
                    <a:pt x="65892" y="28577"/>
                  </a:cubicBezTo>
                  <a:cubicBezTo>
                    <a:pt x="66110" y="28220"/>
                    <a:pt x="66375" y="27929"/>
                    <a:pt x="66482" y="27929"/>
                  </a:cubicBezTo>
                  <a:cubicBezTo>
                    <a:pt x="66588" y="27929"/>
                    <a:pt x="66621" y="28872"/>
                    <a:pt x="66555" y="30026"/>
                  </a:cubicBezTo>
                  <a:cubicBezTo>
                    <a:pt x="66456" y="31761"/>
                    <a:pt x="66503" y="32258"/>
                    <a:pt x="66829" y="32902"/>
                  </a:cubicBezTo>
                  <a:cubicBezTo>
                    <a:pt x="67178" y="33594"/>
                    <a:pt x="67193" y="33864"/>
                    <a:pt x="66959" y="35342"/>
                  </a:cubicBezTo>
                  <a:cubicBezTo>
                    <a:pt x="66814" y="36256"/>
                    <a:pt x="66569" y="38530"/>
                    <a:pt x="66415" y="40395"/>
                  </a:cubicBezTo>
                  <a:cubicBezTo>
                    <a:pt x="66154" y="43549"/>
                    <a:pt x="66084" y="43883"/>
                    <a:pt x="65399" y="45182"/>
                  </a:cubicBezTo>
                  <a:cubicBezTo>
                    <a:pt x="64570" y="46752"/>
                    <a:pt x="63274" y="50203"/>
                    <a:pt x="62887" y="51871"/>
                  </a:cubicBezTo>
                  <a:cubicBezTo>
                    <a:pt x="62633" y="52960"/>
                    <a:pt x="62884" y="56084"/>
                    <a:pt x="63251" y="56411"/>
                  </a:cubicBezTo>
                  <a:cubicBezTo>
                    <a:pt x="63333" y="56484"/>
                    <a:pt x="63746" y="56187"/>
                    <a:pt x="64168" y="55752"/>
                  </a:cubicBezTo>
                  <a:cubicBezTo>
                    <a:pt x="64904" y="54991"/>
                    <a:pt x="65174" y="54500"/>
                    <a:pt x="64718" y="54752"/>
                  </a:cubicBezTo>
                  <a:cubicBezTo>
                    <a:pt x="64208" y="55033"/>
                    <a:pt x="67120" y="52486"/>
                    <a:pt x="67729" y="52119"/>
                  </a:cubicBezTo>
                  <a:cubicBezTo>
                    <a:pt x="68098" y="51896"/>
                    <a:pt x="68726" y="51651"/>
                    <a:pt x="69124" y="51574"/>
                  </a:cubicBezTo>
                  <a:cubicBezTo>
                    <a:pt x="69522" y="51497"/>
                    <a:pt x="69905" y="51351"/>
                    <a:pt x="69975" y="51250"/>
                  </a:cubicBezTo>
                  <a:cubicBezTo>
                    <a:pt x="70179" y="50955"/>
                    <a:pt x="70971" y="51037"/>
                    <a:pt x="70971" y="51353"/>
                  </a:cubicBezTo>
                  <a:cubicBezTo>
                    <a:pt x="70971" y="52341"/>
                    <a:pt x="72596" y="51190"/>
                    <a:pt x="74630" y="48763"/>
                  </a:cubicBezTo>
                  <a:cubicBezTo>
                    <a:pt x="75801" y="47366"/>
                    <a:pt x="76918" y="46595"/>
                    <a:pt x="77602" y="46712"/>
                  </a:cubicBezTo>
                  <a:cubicBezTo>
                    <a:pt x="77887" y="46761"/>
                    <a:pt x="77543" y="47186"/>
                    <a:pt x="76257" y="48373"/>
                  </a:cubicBezTo>
                  <a:cubicBezTo>
                    <a:pt x="74934" y="49595"/>
                    <a:pt x="74280" y="50412"/>
                    <a:pt x="73463" y="51863"/>
                  </a:cubicBezTo>
                  <a:cubicBezTo>
                    <a:pt x="72876" y="52906"/>
                    <a:pt x="72021" y="54197"/>
                    <a:pt x="71562" y="54732"/>
                  </a:cubicBezTo>
                  <a:cubicBezTo>
                    <a:pt x="71103" y="55268"/>
                    <a:pt x="70575" y="55970"/>
                    <a:pt x="70388" y="56292"/>
                  </a:cubicBezTo>
                  <a:cubicBezTo>
                    <a:pt x="70202" y="56614"/>
                    <a:pt x="69616" y="57388"/>
                    <a:pt x="69088" y="58011"/>
                  </a:cubicBezTo>
                  <a:cubicBezTo>
                    <a:pt x="68560" y="58634"/>
                    <a:pt x="67757" y="59862"/>
                    <a:pt x="67304" y="60739"/>
                  </a:cubicBezTo>
                  <a:cubicBezTo>
                    <a:pt x="66851" y="61617"/>
                    <a:pt x="66221" y="62771"/>
                    <a:pt x="65905" y="63304"/>
                  </a:cubicBezTo>
                  <a:cubicBezTo>
                    <a:pt x="65031" y="64774"/>
                    <a:pt x="64742" y="67300"/>
                    <a:pt x="64839" y="72607"/>
                  </a:cubicBezTo>
                  <a:cubicBezTo>
                    <a:pt x="64884" y="75075"/>
                    <a:pt x="64974" y="77364"/>
                    <a:pt x="65039" y="77693"/>
                  </a:cubicBezTo>
                  <a:cubicBezTo>
                    <a:pt x="65103" y="78022"/>
                    <a:pt x="65214" y="79503"/>
                    <a:pt x="65286" y="80984"/>
                  </a:cubicBezTo>
                  <a:cubicBezTo>
                    <a:pt x="65521" y="85877"/>
                    <a:pt x="66222" y="89983"/>
                    <a:pt x="66815" y="89944"/>
                  </a:cubicBezTo>
                  <a:cubicBezTo>
                    <a:pt x="67284" y="89913"/>
                    <a:pt x="71194" y="87802"/>
                    <a:pt x="71194" y="87580"/>
                  </a:cubicBezTo>
                  <a:cubicBezTo>
                    <a:pt x="71194" y="87480"/>
                    <a:pt x="71538" y="87296"/>
                    <a:pt x="71959" y="87172"/>
                  </a:cubicBezTo>
                  <a:cubicBezTo>
                    <a:pt x="72976" y="86873"/>
                    <a:pt x="73670" y="85988"/>
                    <a:pt x="74310" y="84175"/>
                  </a:cubicBezTo>
                  <a:cubicBezTo>
                    <a:pt x="74951" y="82361"/>
                    <a:pt x="75179" y="81936"/>
                    <a:pt x="75439" y="82080"/>
                  </a:cubicBezTo>
                  <a:cubicBezTo>
                    <a:pt x="75549" y="82140"/>
                    <a:pt x="75493" y="82499"/>
                    <a:pt x="75316" y="82877"/>
                  </a:cubicBezTo>
                  <a:cubicBezTo>
                    <a:pt x="74629" y="84344"/>
                    <a:pt x="74930" y="84309"/>
                    <a:pt x="76771" y="82707"/>
                  </a:cubicBezTo>
                  <a:cubicBezTo>
                    <a:pt x="77595" y="81990"/>
                    <a:pt x="78113" y="81373"/>
                    <a:pt x="78111" y="81111"/>
                  </a:cubicBezTo>
                  <a:cubicBezTo>
                    <a:pt x="78102" y="80074"/>
                    <a:pt x="78424" y="78580"/>
                    <a:pt x="78644" y="78645"/>
                  </a:cubicBezTo>
                  <a:cubicBezTo>
                    <a:pt x="78774" y="78684"/>
                    <a:pt x="79174" y="78419"/>
                    <a:pt x="79532" y="78055"/>
                  </a:cubicBezTo>
                  <a:cubicBezTo>
                    <a:pt x="79889" y="77691"/>
                    <a:pt x="80370" y="77394"/>
                    <a:pt x="80599" y="77394"/>
                  </a:cubicBezTo>
                  <a:cubicBezTo>
                    <a:pt x="80828" y="77394"/>
                    <a:pt x="81530" y="76950"/>
                    <a:pt x="82158" y="76406"/>
                  </a:cubicBezTo>
                  <a:cubicBezTo>
                    <a:pt x="83382" y="75349"/>
                    <a:pt x="86506" y="73604"/>
                    <a:pt x="87177" y="73604"/>
                  </a:cubicBezTo>
                  <a:cubicBezTo>
                    <a:pt x="87401" y="73604"/>
                    <a:pt x="88132" y="73235"/>
                    <a:pt x="88802" y="72783"/>
                  </a:cubicBezTo>
                  <a:cubicBezTo>
                    <a:pt x="89473" y="72332"/>
                    <a:pt x="90940" y="71539"/>
                    <a:pt x="92064" y="71022"/>
                  </a:cubicBezTo>
                  <a:cubicBezTo>
                    <a:pt x="93188" y="70505"/>
                    <a:pt x="94656" y="69803"/>
                    <a:pt x="95326" y="69463"/>
                  </a:cubicBezTo>
                  <a:cubicBezTo>
                    <a:pt x="95997" y="69122"/>
                    <a:pt x="96616" y="68883"/>
                    <a:pt x="96703" y="68931"/>
                  </a:cubicBezTo>
                  <a:cubicBezTo>
                    <a:pt x="96880" y="69028"/>
                    <a:pt x="96031" y="69989"/>
                    <a:pt x="94960" y="70903"/>
                  </a:cubicBezTo>
                  <a:cubicBezTo>
                    <a:pt x="94568" y="71237"/>
                    <a:pt x="93663" y="71715"/>
                    <a:pt x="92948" y="71965"/>
                  </a:cubicBezTo>
                  <a:cubicBezTo>
                    <a:pt x="92233" y="72215"/>
                    <a:pt x="91358" y="72632"/>
                    <a:pt x="91004" y="72891"/>
                  </a:cubicBezTo>
                  <a:cubicBezTo>
                    <a:pt x="90364" y="73359"/>
                    <a:pt x="90363" y="73364"/>
                    <a:pt x="90836" y="73590"/>
                  </a:cubicBezTo>
                  <a:cubicBezTo>
                    <a:pt x="91330" y="73826"/>
                    <a:pt x="91481" y="74485"/>
                    <a:pt x="91089" y="74701"/>
                  </a:cubicBezTo>
                  <a:cubicBezTo>
                    <a:pt x="90624" y="74958"/>
                    <a:pt x="90864" y="75921"/>
                    <a:pt x="91537" y="76496"/>
                  </a:cubicBezTo>
                  <a:cubicBezTo>
                    <a:pt x="91905" y="76812"/>
                    <a:pt x="92207" y="77236"/>
                    <a:pt x="92207" y="77440"/>
                  </a:cubicBezTo>
                  <a:cubicBezTo>
                    <a:pt x="92207" y="77937"/>
                    <a:pt x="90372" y="79662"/>
                    <a:pt x="88854" y="80591"/>
                  </a:cubicBezTo>
                  <a:cubicBezTo>
                    <a:pt x="86936" y="81765"/>
                    <a:pt x="86619" y="82098"/>
                    <a:pt x="86619" y="82942"/>
                  </a:cubicBezTo>
                  <a:cubicBezTo>
                    <a:pt x="86619" y="83492"/>
                    <a:pt x="86443" y="83860"/>
                    <a:pt x="85948" y="84343"/>
                  </a:cubicBezTo>
                  <a:cubicBezTo>
                    <a:pt x="85579" y="84703"/>
                    <a:pt x="85277" y="85154"/>
                    <a:pt x="85277" y="85345"/>
                  </a:cubicBezTo>
                  <a:cubicBezTo>
                    <a:pt x="85277" y="85535"/>
                    <a:pt x="85187" y="85776"/>
                    <a:pt x="85076" y="85881"/>
                  </a:cubicBezTo>
                  <a:cubicBezTo>
                    <a:pt x="84965" y="85985"/>
                    <a:pt x="84817" y="86250"/>
                    <a:pt x="84747" y="86469"/>
                  </a:cubicBezTo>
                  <a:cubicBezTo>
                    <a:pt x="84678" y="86689"/>
                    <a:pt x="84662" y="86531"/>
                    <a:pt x="84711" y="86120"/>
                  </a:cubicBezTo>
                  <a:cubicBezTo>
                    <a:pt x="84761" y="85709"/>
                    <a:pt x="84721" y="85372"/>
                    <a:pt x="84621" y="85372"/>
                  </a:cubicBezTo>
                  <a:cubicBezTo>
                    <a:pt x="84522" y="85372"/>
                    <a:pt x="84375" y="84930"/>
                    <a:pt x="84295" y="84390"/>
                  </a:cubicBezTo>
                  <a:cubicBezTo>
                    <a:pt x="84170" y="83548"/>
                    <a:pt x="84242" y="83244"/>
                    <a:pt x="84807" y="82246"/>
                  </a:cubicBezTo>
                  <a:cubicBezTo>
                    <a:pt x="85579" y="80883"/>
                    <a:pt x="85882" y="79698"/>
                    <a:pt x="85511" y="79494"/>
                  </a:cubicBezTo>
                  <a:cubicBezTo>
                    <a:pt x="85005" y="79215"/>
                    <a:pt x="81708" y="81602"/>
                    <a:pt x="81256" y="82574"/>
                  </a:cubicBezTo>
                  <a:cubicBezTo>
                    <a:pt x="81061" y="82995"/>
                    <a:pt x="80612" y="83331"/>
                    <a:pt x="79737" y="83713"/>
                  </a:cubicBezTo>
                  <a:cubicBezTo>
                    <a:pt x="79054" y="84011"/>
                    <a:pt x="78320" y="84243"/>
                    <a:pt x="78106" y="84229"/>
                  </a:cubicBezTo>
                  <a:cubicBezTo>
                    <a:pt x="77846" y="84211"/>
                    <a:pt x="77254" y="84828"/>
                    <a:pt x="76329" y="86079"/>
                  </a:cubicBezTo>
                  <a:cubicBezTo>
                    <a:pt x="75135" y="87695"/>
                    <a:pt x="73374" y="89361"/>
                    <a:pt x="72861" y="89361"/>
                  </a:cubicBezTo>
                  <a:cubicBezTo>
                    <a:pt x="72773" y="89361"/>
                    <a:pt x="71871" y="89991"/>
                    <a:pt x="70854" y="90761"/>
                  </a:cubicBezTo>
                  <a:cubicBezTo>
                    <a:pt x="66159" y="94318"/>
                    <a:pt x="65110" y="97124"/>
                    <a:pt x="65153" y="106016"/>
                  </a:cubicBezTo>
                  <a:cubicBezTo>
                    <a:pt x="65164" y="108320"/>
                    <a:pt x="65213" y="110631"/>
                    <a:pt x="65262" y="111152"/>
                  </a:cubicBezTo>
                  <a:cubicBezTo>
                    <a:pt x="65352" y="112116"/>
                    <a:pt x="65255" y="112355"/>
                    <a:pt x="65007" y="111780"/>
                  </a:cubicBezTo>
                  <a:close/>
                  <a:moveTo>
                    <a:pt x="85511" y="83105"/>
                  </a:moveTo>
                  <a:cubicBezTo>
                    <a:pt x="85748" y="82626"/>
                    <a:pt x="86095" y="82121"/>
                    <a:pt x="86281" y="81983"/>
                  </a:cubicBezTo>
                  <a:cubicBezTo>
                    <a:pt x="86467" y="81846"/>
                    <a:pt x="86619" y="81527"/>
                    <a:pt x="86619" y="81274"/>
                  </a:cubicBezTo>
                  <a:cubicBezTo>
                    <a:pt x="86619" y="81022"/>
                    <a:pt x="86870" y="80549"/>
                    <a:pt x="87177" y="80223"/>
                  </a:cubicBezTo>
                  <a:cubicBezTo>
                    <a:pt x="87861" y="79498"/>
                    <a:pt x="87873" y="79394"/>
                    <a:pt x="87254" y="79538"/>
                  </a:cubicBezTo>
                  <a:cubicBezTo>
                    <a:pt x="86840" y="79635"/>
                    <a:pt x="86791" y="79586"/>
                    <a:pt x="86906" y="79192"/>
                  </a:cubicBezTo>
                  <a:cubicBezTo>
                    <a:pt x="87006" y="78850"/>
                    <a:pt x="86976" y="78790"/>
                    <a:pt x="86788" y="78958"/>
                  </a:cubicBezTo>
                  <a:cubicBezTo>
                    <a:pt x="86527" y="79191"/>
                    <a:pt x="84803" y="83976"/>
                    <a:pt x="84980" y="83976"/>
                  </a:cubicBezTo>
                  <a:cubicBezTo>
                    <a:pt x="85034" y="83976"/>
                    <a:pt x="85273" y="83584"/>
                    <a:pt x="85511" y="83105"/>
                  </a:cubicBezTo>
                  <a:close/>
                  <a:moveTo>
                    <a:pt x="78124" y="83128"/>
                  </a:moveTo>
                  <a:cubicBezTo>
                    <a:pt x="78124" y="82895"/>
                    <a:pt x="77798" y="82953"/>
                    <a:pt x="77705" y="83203"/>
                  </a:cubicBezTo>
                  <a:cubicBezTo>
                    <a:pt x="77659" y="83326"/>
                    <a:pt x="77734" y="83394"/>
                    <a:pt x="77873" y="83353"/>
                  </a:cubicBezTo>
                  <a:cubicBezTo>
                    <a:pt x="78011" y="83311"/>
                    <a:pt x="78124" y="83210"/>
                    <a:pt x="78124" y="83128"/>
                  </a:cubicBezTo>
                  <a:close/>
                  <a:moveTo>
                    <a:pt x="80626" y="82829"/>
                  </a:moveTo>
                  <a:cubicBezTo>
                    <a:pt x="81203" y="82229"/>
                    <a:pt x="81310" y="81974"/>
                    <a:pt x="80930" y="82105"/>
                  </a:cubicBezTo>
                  <a:cubicBezTo>
                    <a:pt x="80739" y="82170"/>
                    <a:pt x="80583" y="82304"/>
                    <a:pt x="80583" y="82402"/>
                  </a:cubicBezTo>
                  <a:cubicBezTo>
                    <a:pt x="80583" y="82500"/>
                    <a:pt x="80432" y="82580"/>
                    <a:pt x="80248" y="82580"/>
                  </a:cubicBezTo>
                  <a:cubicBezTo>
                    <a:pt x="80063" y="82580"/>
                    <a:pt x="79912" y="82714"/>
                    <a:pt x="79912" y="82879"/>
                  </a:cubicBezTo>
                  <a:cubicBezTo>
                    <a:pt x="79912" y="83278"/>
                    <a:pt x="80214" y="83257"/>
                    <a:pt x="80626" y="82829"/>
                  </a:cubicBezTo>
                  <a:close/>
                  <a:moveTo>
                    <a:pt x="80279" y="81283"/>
                  </a:moveTo>
                  <a:cubicBezTo>
                    <a:pt x="80349" y="81119"/>
                    <a:pt x="80594" y="80984"/>
                    <a:pt x="80823" y="80984"/>
                  </a:cubicBezTo>
                  <a:cubicBezTo>
                    <a:pt x="81051" y="80984"/>
                    <a:pt x="81342" y="80810"/>
                    <a:pt x="81469" y="80598"/>
                  </a:cubicBezTo>
                  <a:cubicBezTo>
                    <a:pt x="81756" y="80119"/>
                    <a:pt x="81766" y="79787"/>
                    <a:pt x="81493" y="79787"/>
                  </a:cubicBezTo>
                  <a:cubicBezTo>
                    <a:pt x="81189" y="79787"/>
                    <a:pt x="79689" y="81092"/>
                    <a:pt x="79689" y="81357"/>
                  </a:cubicBezTo>
                  <a:cubicBezTo>
                    <a:pt x="79689" y="81687"/>
                    <a:pt x="80128" y="81632"/>
                    <a:pt x="80279" y="81283"/>
                  </a:cubicBezTo>
                  <a:close/>
                  <a:moveTo>
                    <a:pt x="82057" y="81154"/>
                  </a:moveTo>
                  <a:cubicBezTo>
                    <a:pt x="82481" y="80729"/>
                    <a:pt x="82480" y="80728"/>
                    <a:pt x="81980" y="80962"/>
                  </a:cubicBezTo>
                  <a:cubicBezTo>
                    <a:pt x="81704" y="81092"/>
                    <a:pt x="81477" y="81284"/>
                    <a:pt x="81477" y="81390"/>
                  </a:cubicBezTo>
                  <a:cubicBezTo>
                    <a:pt x="81477" y="81673"/>
                    <a:pt x="81584" y="81630"/>
                    <a:pt x="82057" y="81154"/>
                  </a:cubicBezTo>
                  <a:close/>
                  <a:moveTo>
                    <a:pt x="88686" y="79822"/>
                  </a:moveTo>
                  <a:cubicBezTo>
                    <a:pt x="90125" y="78521"/>
                    <a:pt x="90304" y="78195"/>
                    <a:pt x="89284" y="78729"/>
                  </a:cubicBezTo>
                  <a:cubicBezTo>
                    <a:pt x="88656" y="79058"/>
                    <a:pt x="87066" y="80592"/>
                    <a:pt x="87066" y="80868"/>
                  </a:cubicBezTo>
                  <a:cubicBezTo>
                    <a:pt x="87066" y="81173"/>
                    <a:pt x="87506" y="80888"/>
                    <a:pt x="88686" y="79822"/>
                  </a:cubicBezTo>
                  <a:close/>
                  <a:moveTo>
                    <a:pt x="83846" y="78878"/>
                  </a:moveTo>
                  <a:cubicBezTo>
                    <a:pt x="84436" y="78268"/>
                    <a:pt x="85070" y="77572"/>
                    <a:pt x="85255" y="77332"/>
                  </a:cubicBezTo>
                  <a:cubicBezTo>
                    <a:pt x="85567" y="76927"/>
                    <a:pt x="85563" y="76915"/>
                    <a:pt x="85211" y="77169"/>
                  </a:cubicBezTo>
                  <a:cubicBezTo>
                    <a:pt x="85002" y="77319"/>
                    <a:pt x="84830" y="77356"/>
                    <a:pt x="84830" y="77250"/>
                  </a:cubicBezTo>
                  <a:cubicBezTo>
                    <a:pt x="84830" y="76995"/>
                    <a:pt x="85616" y="76366"/>
                    <a:pt x="85767" y="76501"/>
                  </a:cubicBezTo>
                  <a:cubicBezTo>
                    <a:pt x="85831" y="76558"/>
                    <a:pt x="86012" y="76469"/>
                    <a:pt x="86167" y="76302"/>
                  </a:cubicBezTo>
                  <a:cubicBezTo>
                    <a:pt x="86323" y="76134"/>
                    <a:pt x="86382" y="75998"/>
                    <a:pt x="86300" y="75998"/>
                  </a:cubicBezTo>
                  <a:cubicBezTo>
                    <a:pt x="86218" y="75998"/>
                    <a:pt x="86462" y="75594"/>
                    <a:pt x="86842" y="75100"/>
                  </a:cubicBezTo>
                  <a:cubicBezTo>
                    <a:pt x="87223" y="74606"/>
                    <a:pt x="87429" y="74203"/>
                    <a:pt x="87300" y="74203"/>
                  </a:cubicBezTo>
                  <a:cubicBezTo>
                    <a:pt x="87171" y="74203"/>
                    <a:pt x="87065" y="74270"/>
                    <a:pt x="87065" y="74352"/>
                  </a:cubicBezTo>
                  <a:cubicBezTo>
                    <a:pt x="87064" y="74530"/>
                    <a:pt x="85458" y="76203"/>
                    <a:pt x="83621" y="77940"/>
                  </a:cubicBezTo>
                  <a:cubicBezTo>
                    <a:pt x="82083" y="79394"/>
                    <a:pt x="82189" y="79630"/>
                    <a:pt x="83761" y="78249"/>
                  </a:cubicBezTo>
                  <a:cubicBezTo>
                    <a:pt x="85253" y="76938"/>
                    <a:pt x="85102" y="77368"/>
                    <a:pt x="83567" y="78805"/>
                  </a:cubicBezTo>
                  <a:cubicBezTo>
                    <a:pt x="82872" y="79455"/>
                    <a:pt x="82409" y="79987"/>
                    <a:pt x="82538" y="79987"/>
                  </a:cubicBezTo>
                  <a:cubicBezTo>
                    <a:pt x="82667" y="79987"/>
                    <a:pt x="83256" y="79488"/>
                    <a:pt x="83846" y="78878"/>
                  </a:cubicBezTo>
                  <a:close/>
                  <a:moveTo>
                    <a:pt x="90712" y="78740"/>
                  </a:moveTo>
                  <a:cubicBezTo>
                    <a:pt x="91503" y="77869"/>
                    <a:pt x="91944" y="76995"/>
                    <a:pt x="91591" y="76995"/>
                  </a:cubicBezTo>
                  <a:cubicBezTo>
                    <a:pt x="91482" y="76995"/>
                    <a:pt x="91172" y="77389"/>
                    <a:pt x="90902" y="77871"/>
                  </a:cubicBezTo>
                  <a:cubicBezTo>
                    <a:pt x="90633" y="78352"/>
                    <a:pt x="90263" y="78857"/>
                    <a:pt x="90080" y="78992"/>
                  </a:cubicBezTo>
                  <a:cubicBezTo>
                    <a:pt x="89771" y="79221"/>
                    <a:pt x="89626" y="79588"/>
                    <a:pt x="89845" y="79588"/>
                  </a:cubicBezTo>
                  <a:cubicBezTo>
                    <a:pt x="89898" y="79588"/>
                    <a:pt x="90288" y="79206"/>
                    <a:pt x="90712" y="78740"/>
                  </a:cubicBezTo>
                  <a:close/>
                  <a:moveTo>
                    <a:pt x="83227" y="77298"/>
                  </a:moveTo>
                  <a:cubicBezTo>
                    <a:pt x="83882" y="76747"/>
                    <a:pt x="84832" y="75848"/>
                    <a:pt x="85338" y="75300"/>
                  </a:cubicBezTo>
                  <a:cubicBezTo>
                    <a:pt x="86207" y="74357"/>
                    <a:pt x="86214" y="74338"/>
                    <a:pt x="85477" y="74950"/>
                  </a:cubicBezTo>
                  <a:cubicBezTo>
                    <a:pt x="85048" y="75307"/>
                    <a:pt x="84601" y="75596"/>
                    <a:pt x="84484" y="75592"/>
                  </a:cubicBezTo>
                  <a:cubicBezTo>
                    <a:pt x="84367" y="75589"/>
                    <a:pt x="83427" y="76374"/>
                    <a:pt x="82394" y="77338"/>
                  </a:cubicBezTo>
                  <a:cubicBezTo>
                    <a:pt x="81361" y="78301"/>
                    <a:pt x="80700" y="78885"/>
                    <a:pt x="80924" y="78636"/>
                  </a:cubicBezTo>
                  <a:cubicBezTo>
                    <a:pt x="81457" y="78044"/>
                    <a:pt x="81092" y="77630"/>
                    <a:pt x="80386" y="78024"/>
                  </a:cubicBezTo>
                  <a:cubicBezTo>
                    <a:pt x="80125" y="78169"/>
                    <a:pt x="79912" y="78366"/>
                    <a:pt x="79912" y="78462"/>
                  </a:cubicBezTo>
                  <a:cubicBezTo>
                    <a:pt x="79912" y="78558"/>
                    <a:pt x="80189" y="78479"/>
                    <a:pt x="80527" y="78286"/>
                  </a:cubicBezTo>
                  <a:lnTo>
                    <a:pt x="81142" y="77935"/>
                  </a:lnTo>
                  <a:lnTo>
                    <a:pt x="80662" y="78412"/>
                  </a:lnTo>
                  <a:cubicBezTo>
                    <a:pt x="80301" y="78771"/>
                    <a:pt x="80246" y="78947"/>
                    <a:pt x="80439" y="79119"/>
                  </a:cubicBezTo>
                  <a:cubicBezTo>
                    <a:pt x="80714" y="79366"/>
                    <a:pt x="80945" y="79216"/>
                    <a:pt x="83227" y="77298"/>
                  </a:cubicBezTo>
                  <a:close/>
                  <a:moveTo>
                    <a:pt x="87960" y="78542"/>
                  </a:moveTo>
                  <a:cubicBezTo>
                    <a:pt x="87960" y="78430"/>
                    <a:pt x="87812" y="78452"/>
                    <a:pt x="87625" y="78591"/>
                  </a:cubicBezTo>
                  <a:cubicBezTo>
                    <a:pt x="87440" y="78727"/>
                    <a:pt x="87289" y="78929"/>
                    <a:pt x="87289" y="79038"/>
                  </a:cubicBezTo>
                  <a:cubicBezTo>
                    <a:pt x="87289" y="79150"/>
                    <a:pt x="87438" y="79128"/>
                    <a:pt x="87625" y="78989"/>
                  </a:cubicBezTo>
                  <a:cubicBezTo>
                    <a:pt x="87809" y="78853"/>
                    <a:pt x="87960" y="78651"/>
                    <a:pt x="87960" y="78542"/>
                  </a:cubicBezTo>
                  <a:close/>
                  <a:moveTo>
                    <a:pt x="85861" y="78341"/>
                  </a:moveTo>
                  <a:cubicBezTo>
                    <a:pt x="86231" y="77985"/>
                    <a:pt x="86797" y="77370"/>
                    <a:pt x="87120" y="76975"/>
                  </a:cubicBezTo>
                  <a:cubicBezTo>
                    <a:pt x="87997" y="75904"/>
                    <a:pt x="90015" y="73975"/>
                    <a:pt x="90141" y="74088"/>
                  </a:cubicBezTo>
                  <a:cubicBezTo>
                    <a:pt x="90202" y="74142"/>
                    <a:pt x="89384" y="75104"/>
                    <a:pt x="88323" y="76225"/>
                  </a:cubicBezTo>
                  <a:cubicBezTo>
                    <a:pt x="87263" y="77346"/>
                    <a:pt x="86395" y="78402"/>
                    <a:pt x="86395" y="78572"/>
                  </a:cubicBezTo>
                  <a:cubicBezTo>
                    <a:pt x="86395" y="79013"/>
                    <a:pt x="89915" y="75854"/>
                    <a:pt x="90451" y="74932"/>
                  </a:cubicBezTo>
                  <a:cubicBezTo>
                    <a:pt x="90879" y="74194"/>
                    <a:pt x="90881" y="74156"/>
                    <a:pt x="90490" y="73900"/>
                  </a:cubicBezTo>
                  <a:cubicBezTo>
                    <a:pt x="90145" y="73675"/>
                    <a:pt x="90015" y="73685"/>
                    <a:pt x="89636" y="73968"/>
                  </a:cubicBezTo>
                  <a:cubicBezTo>
                    <a:pt x="88907" y="74513"/>
                    <a:pt x="87778" y="75612"/>
                    <a:pt x="86491" y="77032"/>
                  </a:cubicBezTo>
                  <a:cubicBezTo>
                    <a:pt x="85826" y="77765"/>
                    <a:pt x="85180" y="78421"/>
                    <a:pt x="85056" y="78490"/>
                  </a:cubicBezTo>
                  <a:cubicBezTo>
                    <a:pt x="84787" y="78638"/>
                    <a:pt x="84755" y="78989"/>
                    <a:pt x="85010" y="78989"/>
                  </a:cubicBezTo>
                  <a:cubicBezTo>
                    <a:pt x="85109" y="78989"/>
                    <a:pt x="85492" y="78698"/>
                    <a:pt x="85861" y="78341"/>
                  </a:cubicBezTo>
                  <a:close/>
                  <a:moveTo>
                    <a:pt x="89859" y="77395"/>
                  </a:moveTo>
                  <a:cubicBezTo>
                    <a:pt x="90754" y="76584"/>
                    <a:pt x="90904" y="76353"/>
                    <a:pt x="90667" y="76148"/>
                  </a:cubicBezTo>
                  <a:cubicBezTo>
                    <a:pt x="90432" y="75946"/>
                    <a:pt x="90305" y="75993"/>
                    <a:pt x="90006" y="76392"/>
                  </a:cubicBezTo>
                  <a:cubicBezTo>
                    <a:pt x="89803" y="76663"/>
                    <a:pt x="89360" y="77169"/>
                    <a:pt x="89022" y="77515"/>
                  </a:cubicBezTo>
                  <a:cubicBezTo>
                    <a:pt x="88684" y="77861"/>
                    <a:pt x="88407" y="78200"/>
                    <a:pt x="88407" y="78268"/>
                  </a:cubicBezTo>
                  <a:cubicBezTo>
                    <a:pt x="88407" y="78577"/>
                    <a:pt x="88843" y="78315"/>
                    <a:pt x="89859" y="77395"/>
                  </a:cubicBezTo>
                  <a:close/>
                  <a:moveTo>
                    <a:pt x="90978" y="77029"/>
                  </a:moveTo>
                  <a:cubicBezTo>
                    <a:pt x="90869" y="76931"/>
                    <a:pt x="89972" y="77760"/>
                    <a:pt x="89972" y="77958"/>
                  </a:cubicBezTo>
                  <a:cubicBezTo>
                    <a:pt x="89972" y="78015"/>
                    <a:pt x="90223" y="77851"/>
                    <a:pt x="90530" y="77594"/>
                  </a:cubicBezTo>
                  <a:cubicBezTo>
                    <a:pt x="90837" y="77337"/>
                    <a:pt x="91038" y="77082"/>
                    <a:pt x="90978" y="77029"/>
                  </a:cubicBezTo>
                  <a:close/>
                  <a:moveTo>
                    <a:pt x="82595" y="76696"/>
                  </a:moveTo>
                  <a:cubicBezTo>
                    <a:pt x="82884" y="76421"/>
                    <a:pt x="83070" y="76197"/>
                    <a:pt x="83008" y="76197"/>
                  </a:cubicBezTo>
                  <a:cubicBezTo>
                    <a:pt x="82947" y="76197"/>
                    <a:pt x="82660" y="76421"/>
                    <a:pt x="82371" y="76696"/>
                  </a:cubicBezTo>
                  <a:cubicBezTo>
                    <a:pt x="82083" y="76970"/>
                    <a:pt x="81897" y="77194"/>
                    <a:pt x="81958" y="77194"/>
                  </a:cubicBezTo>
                  <a:cubicBezTo>
                    <a:pt x="82020" y="77194"/>
                    <a:pt x="82306" y="76970"/>
                    <a:pt x="82595" y="76696"/>
                  </a:cubicBezTo>
                  <a:close/>
                  <a:moveTo>
                    <a:pt x="88854" y="73932"/>
                  </a:moveTo>
                  <a:cubicBezTo>
                    <a:pt x="88854" y="73670"/>
                    <a:pt x="88010" y="74374"/>
                    <a:pt x="87452" y="75100"/>
                  </a:cubicBezTo>
                  <a:cubicBezTo>
                    <a:pt x="87055" y="75618"/>
                    <a:pt x="87118" y="75593"/>
                    <a:pt x="87924" y="74910"/>
                  </a:cubicBezTo>
                  <a:cubicBezTo>
                    <a:pt x="88435" y="74476"/>
                    <a:pt x="88854" y="74036"/>
                    <a:pt x="88854" y="73932"/>
                  </a:cubicBezTo>
                  <a:close/>
                  <a:moveTo>
                    <a:pt x="90713" y="72727"/>
                  </a:moveTo>
                  <a:cubicBezTo>
                    <a:pt x="91105" y="72464"/>
                    <a:pt x="92079" y="71983"/>
                    <a:pt x="92878" y="71658"/>
                  </a:cubicBezTo>
                  <a:cubicBezTo>
                    <a:pt x="94073" y="71172"/>
                    <a:pt x="95768" y="70014"/>
                    <a:pt x="95283" y="70014"/>
                  </a:cubicBezTo>
                  <a:cubicBezTo>
                    <a:pt x="94953" y="70014"/>
                    <a:pt x="90235" y="72255"/>
                    <a:pt x="89636" y="72697"/>
                  </a:cubicBezTo>
                  <a:cubicBezTo>
                    <a:pt x="88987" y="73176"/>
                    <a:pt x="88982" y="73191"/>
                    <a:pt x="89484" y="73198"/>
                  </a:cubicBezTo>
                  <a:cubicBezTo>
                    <a:pt x="89769" y="73202"/>
                    <a:pt x="90322" y="72990"/>
                    <a:pt x="90713" y="72727"/>
                  </a:cubicBezTo>
                  <a:close/>
                  <a:moveTo>
                    <a:pt x="61717" y="67674"/>
                  </a:moveTo>
                  <a:cubicBezTo>
                    <a:pt x="61643" y="67608"/>
                    <a:pt x="61590" y="67726"/>
                    <a:pt x="61600" y="67936"/>
                  </a:cubicBezTo>
                  <a:cubicBezTo>
                    <a:pt x="61610" y="68169"/>
                    <a:pt x="61663" y="68216"/>
                    <a:pt x="61735" y="68057"/>
                  </a:cubicBezTo>
                  <a:cubicBezTo>
                    <a:pt x="61799" y="67913"/>
                    <a:pt x="61791" y="67741"/>
                    <a:pt x="61717" y="67674"/>
                  </a:cubicBezTo>
                  <a:close/>
                  <a:moveTo>
                    <a:pt x="63675" y="63332"/>
                  </a:moveTo>
                  <a:cubicBezTo>
                    <a:pt x="63745" y="63168"/>
                    <a:pt x="63706" y="63033"/>
                    <a:pt x="63587" y="63033"/>
                  </a:cubicBezTo>
                  <a:cubicBezTo>
                    <a:pt x="63468" y="63033"/>
                    <a:pt x="63370" y="63168"/>
                    <a:pt x="63370" y="63332"/>
                  </a:cubicBezTo>
                  <a:cubicBezTo>
                    <a:pt x="63370" y="63497"/>
                    <a:pt x="63410" y="63631"/>
                    <a:pt x="63458" y="63631"/>
                  </a:cubicBezTo>
                  <a:cubicBezTo>
                    <a:pt x="63506" y="63631"/>
                    <a:pt x="63604" y="63497"/>
                    <a:pt x="63675" y="63332"/>
                  </a:cubicBezTo>
                  <a:close/>
                  <a:moveTo>
                    <a:pt x="64436" y="61158"/>
                  </a:moveTo>
                  <a:cubicBezTo>
                    <a:pt x="64404" y="61034"/>
                    <a:pt x="65132" y="60140"/>
                    <a:pt x="66054" y="59171"/>
                  </a:cubicBezTo>
                  <a:cubicBezTo>
                    <a:pt x="66975" y="58202"/>
                    <a:pt x="67905" y="57171"/>
                    <a:pt x="68119" y="56880"/>
                  </a:cubicBezTo>
                  <a:cubicBezTo>
                    <a:pt x="68598" y="56231"/>
                    <a:pt x="68634" y="55600"/>
                    <a:pt x="68188" y="55688"/>
                  </a:cubicBezTo>
                  <a:cubicBezTo>
                    <a:pt x="67786" y="55768"/>
                    <a:pt x="64213" y="58865"/>
                    <a:pt x="64365" y="59001"/>
                  </a:cubicBezTo>
                  <a:cubicBezTo>
                    <a:pt x="64496" y="59117"/>
                    <a:pt x="65684" y="58330"/>
                    <a:pt x="66815" y="57378"/>
                  </a:cubicBezTo>
                  <a:cubicBezTo>
                    <a:pt x="67256" y="57007"/>
                    <a:pt x="67618" y="56810"/>
                    <a:pt x="67618" y="56941"/>
                  </a:cubicBezTo>
                  <a:cubicBezTo>
                    <a:pt x="67618" y="57072"/>
                    <a:pt x="67356" y="57397"/>
                    <a:pt x="67036" y="57663"/>
                  </a:cubicBezTo>
                  <a:cubicBezTo>
                    <a:pt x="66716" y="57929"/>
                    <a:pt x="65844" y="58759"/>
                    <a:pt x="65097" y="59509"/>
                  </a:cubicBezTo>
                  <a:cubicBezTo>
                    <a:pt x="64114" y="60495"/>
                    <a:pt x="63818" y="60915"/>
                    <a:pt x="64025" y="61030"/>
                  </a:cubicBezTo>
                  <a:cubicBezTo>
                    <a:pt x="64228" y="61141"/>
                    <a:pt x="64239" y="61228"/>
                    <a:pt x="64065" y="61324"/>
                  </a:cubicBezTo>
                  <a:cubicBezTo>
                    <a:pt x="63929" y="61399"/>
                    <a:pt x="63817" y="61556"/>
                    <a:pt x="63817" y="61673"/>
                  </a:cubicBezTo>
                  <a:cubicBezTo>
                    <a:pt x="63817" y="61806"/>
                    <a:pt x="63944" y="61792"/>
                    <a:pt x="64156" y="61635"/>
                  </a:cubicBezTo>
                  <a:cubicBezTo>
                    <a:pt x="64342" y="61497"/>
                    <a:pt x="64468" y="61283"/>
                    <a:pt x="64436" y="61158"/>
                  </a:cubicBezTo>
                  <a:close/>
                  <a:moveTo>
                    <a:pt x="65064" y="59092"/>
                  </a:moveTo>
                  <a:cubicBezTo>
                    <a:pt x="64878" y="58927"/>
                    <a:pt x="63817" y="59701"/>
                    <a:pt x="63817" y="60002"/>
                  </a:cubicBezTo>
                  <a:cubicBezTo>
                    <a:pt x="63817" y="60229"/>
                    <a:pt x="64001" y="60159"/>
                    <a:pt x="64486" y="59744"/>
                  </a:cubicBezTo>
                  <a:cubicBezTo>
                    <a:pt x="64853" y="59430"/>
                    <a:pt x="65113" y="59136"/>
                    <a:pt x="65064" y="59092"/>
                  </a:cubicBezTo>
                  <a:close/>
                  <a:moveTo>
                    <a:pt x="64264" y="58334"/>
                  </a:moveTo>
                  <a:cubicBezTo>
                    <a:pt x="64264" y="58176"/>
                    <a:pt x="64164" y="58047"/>
                    <a:pt x="64041" y="58047"/>
                  </a:cubicBezTo>
                  <a:cubicBezTo>
                    <a:pt x="63918" y="58047"/>
                    <a:pt x="63817" y="58231"/>
                    <a:pt x="63817" y="58457"/>
                  </a:cubicBezTo>
                  <a:cubicBezTo>
                    <a:pt x="63817" y="58683"/>
                    <a:pt x="63918" y="58812"/>
                    <a:pt x="64041" y="58745"/>
                  </a:cubicBezTo>
                  <a:cubicBezTo>
                    <a:pt x="64164" y="58677"/>
                    <a:pt x="64264" y="58492"/>
                    <a:pt x="64264" y="58334"/>
                  </a:cubicBezTo>
                  <a:close/>
                  <a:moveTo>
                    <a:pt x="66369" y="56622"/>
                  </a:moveTo>
                  <a:cubicBezTo>
                    <a:pt x="67884" y="55383"/>
                    <a:pt x="68871" y="54312"/>
                    <a:pt x="68667" y="54129"/>
                  </a:cubicBezTo>
                  <a:cubicBezTo>
                    <a:pt x="68602" y="54071"/>
                    <a:pt x="67669" y="54840"/>
                    <a:pt x="66593" y="55836"/>
                  </a:cubicBezTo>
                  <a:cubicBezTo>
                    <a:pt x="65517" y="56832"/>
                    <a:pt x="64585" y="57601"/>
                    <a:pt x="64521" y="57544"/>
                  </a:cubicBezTo>
                  <a:cubicBezTo>
                    <a:pt x="64457" y="57487"/>
                    <a:pt x="64796" y="57083"/>
                    <a:pt x="65274" y="56647"/>
                  </a:cubicBezTo>
                  <a:cubicBezTo>
                    <a:pt x="65792" y="56174"/>
                    <a:pt x="66012" y="55852"/>
                    <a:pt x="65819" y="55852"/>
                  </a:cubicBezTo>
                  <a:cubicBezTo>
                    <a:pt x="65640" y="55851"/>
                    <a:pt x="65899" y="55604"/>
                    <a:pt x="66394" y="55303"/>
                  </a:cubicBezTo>
                  <a:cubicBezTo>
                    <a:pt x="67495" y="54634"/>
                    <a:pt x="68662" y="53612"/>
                    <a:pt x="69335" y="52726"/>
                  </a:cubicBezTo>
                  <a:cubicBezTo>
                    <a:pt x="69613" y="52361"/>
                    <a:pt x="69812" y="52063"/>
                    <a:pt x="69779" y="52063"/>
                  </a:cubicBezTo>
                  <a:cubicBezTo>
                    <a:pt x="69559" y="52063"/>
                    <a:pt x="65505" y="55706"/>
                    <a:pt x="65551" y="55863"/>
                  </a:cubicBezTo>
                  <a:cubicBezTo>
                    <a:pt x="65583" y="55971"/>
                    <a:pt x="65367" y="56157"/>
                    <a:pt x="65073" y="56277"/>
                  </a:cubicBezTo>
                  <a:cubicBezTo>
                    <a:pt x="64601" y="56469"/>
                    <a:pt x="64041" y="57195"/>
                    <a:pt x="64041" y="57615"/>
                  </a:cubicBezTo>
                  <a:cubicBezTo>
                    <a:pt x="64041" y="57696"/>
                    <a:pt x="64235" y="57775"/>
                    <a:pt x="64472" y="57791"/>
                  </a:cubicBezTo>
                  <a:cubicBezTo>
                    <a:pt x="64718" y="57808"/>
                    <a:pt x="65533" y="57306"/>
                    <a:pt x="66369" y="56622"/>
                  </a:cubicBezTo>
                  <a:close/>
                  <a:moveTo>
                    <a:pt x="66291" y="54611"/>
                  </a:moveTo>
                  <a:cubicBezTo>
                    <a:pt x="67842" y="53394"/>
                    <a:pt x="68021" y="53030"/>
                    <a:pt x="66668" y="53846"/>
                  </a:cubicBezTo>
                  <a:cubicBezTo>
                    <a:pt x="65812" y="54362"/>
                    <a:pt x="64500" y="55653"/>
                    <a:pt x="64832" y="55653"/>
                  </a:cubicBezTo>
                  <a:cubicBezTo>
                    <a:pt x="64905" y="55653"/>
                    <a:pt x="65562" y="55184"/>
                    <a:pt x="66291" y="54611"/>
                  </a:cubicBezTo>
                  <a:close/>
                  <a:moveTo>
                    <a:pt x="71537" y="54008"/>
                  </a:moveTo>
                  <a:cubicBezTo>
                    <a:pt x="72115" y="53322"/>
                    <a:pt x="72677" y="52537"/>
                    <a:pt x="72785" y="52262"/>
                  </a:cubicBezTo>
                  <a:cubicBezTo>
                    <a:pt x="72894" y="51988"/>
                    <a:pt x="73083" y="51608"/>
                    <a:pt x="73206" y="51417"/>
                  </a:cubicBezTo>
                  <a:cubicBezTo>
                    <a:pt x="73675" y="50691"/>
                    <a:pt x="73398" y="50615"/>
                    <a:pt x="72647" y="51265"/>
                  </a:cubicBezTo>
                  <a:cubicBezTo>
                    <a:pt x="72030" y="51799"/>
                    <a:pt x="70930" y="53466"/>
                    <a:pt x="70114" y="55105"/>
                  </a:cubicBezTo>
                  <a:cubicBezTo>
                    <a:pt x="70073" y="55187"/>
                    <a:pt x="70140" y="55254"/>
                    <a:pt x="70263" y="55254"/>
                  </a:cubicBezTo>
                  <a:cubicBezTo>
                    <a:pt x="70385" y="55254"/>
                    <a:pt x="70959" y="54693"/>
                    <a:pt x="71537" y="54008"/>
                  </a:cubicBezTo>
                  <a:close/>
                  <a:moveTo>
                    <a:pt x="70388" y="53742"/>
                  </a:moveTo>
                  <a:cubicBezTo>
                    <a:pt x="70598" y="53254"/>
                    <a:pt x="70552" y="53190"/>
                    <a:pt x="70188" y="53459"/>
                  </a:cubicBezTo>
                  <a:cubicBezTo>
                    <a:pt x="69817" y="53734"/>
                    <a:pt x="69743" y="54057"/>
                    <a:pt x="70053" y="54057"/>
                  </a:cubicBezTo>
                  <a:cubicBezTo>
                    <a:pt x="70162" y="54057"/>
                    <a:pt x="70313" y="53915"/>
                    <a:pt x="70388" y="53742"/>
                  </a:cubicBezTo>
                  <a:close/>
                  <a:moveTo>
                    <a:pt x="68052" y="52750"/>
                  </a:moveTo>
                  <a:cubicBezTo>
                    <a:pt x="69264" y="51973"/>
                    <a:pt x="69439" y="51627"/>
                    <a:pt x="68365" y="52133"/>
                  </a:cubicBezTo>
                  <a:cubicBezTo>
                    <a:pt x="67565" y="52510"/>
                    <a:pt x="66037" y="53724"/>
                    <a:pt x="66534" y="53588"/>
                  </a:cubicBezTo>
                  <a:cubicBezTo>
                    <a:pt x="66737" y="53532"/>
                    <a:pt x="67420" y="53155"/>
                    <a:pt x="68052" y="52750"/>
                  </a:cubicBezTo>
                  <a:close/>
                  <a:moveTo>
                    <a:pt x="70862" y="52099"/>
                  </a:moveTo>
                  <a:cubicBezTo>
                    <a:pt x="70720" y="51972"/>
                    <a:pt x="70091" y="52674"/>
                    <a:pt x="70091" y="52960"/>
                  </a:cubicBezTo>
                  <a:cubicBezTo>
                    <a:pt x="70091" y="53070"/>
                    <a:pt x="70292" y="52945"/>
                    <a:pt x="70537" y="52683"/>
                  </a:cubicBezTo>
                  <a:cubicBezTo>
                    <a:pt x="70782" y="52420"/>
                    <a:pt x="70928" y="52158"/>
                    <a:pt x="70862" y="52099"/>
                  </a:cubicBezTo>
                  <a:close/>
                  <a:moveTo>
                    <a:pt x="70524" y="51664"/>
                  </a:moveTo>
                  <a:cubicBezTo>
                    <a:pt x="70524" y="51554"/>
                    <a:pt x="70417" y="51464"/>
                    <a:pt x="70287" y="51464"/>
                  </a:cubicBezTo>
                  <a:cubicBezTo>
                    <a:pt x="70157" y="51464"/>
                    <a:pt x="70112" y="51554"/>
                    <a:pt x="70188" y="51664"/>
                  </a:cubicBezTo>
                  <a:cubicBezTo>
                    <a:pt x="70264" y="51774"/>
                    <a:pt x="70371" y="51863"/>
                    <a:pt x="70425" y="51863"/>
                  </a:cubicBezTo>
                  <a:cubicBezTo>
                    <a:pt x="70479" y="51863"/>
                    <a:pt x="70524" y="51774"/>
                    <a:pt x="70524" y="51664"/>
                  </a:cubicBezTo>
                  <a:close/>
                  <a:moveTo>
                    <a:pt x="76061" y="47762"/>
                  </a:moveTo>
                  <a:cubicBezTo>
                    <a:pt x="75986" y="47695"/>
                    <a:pt x="75804" y="47850"/>
                    <a:pt x="75657" y="48106"/>
                  </a:cubicBezTo>
                  <a:cubicBezTo>
                    <a:pt x="75401" y="48552"/>
                    <a:pt x="75407" y="48557"/>
                    <a:pt x="75793" y="48228"/>
                  </a:cubicBezTo>
                  <a:cubicBezTo>
                    <a:pt x="76016" y="48039"/>
                    <a:pt x="76136" y="47829"/>
                    <a:pt x="76061" y="47762"/>
                  </a:cubicBezTo>
                  <a:close/>
                  <a:moveTo>
                    <a:pt x="63683" y="18674"/>
                  </a:moveTo>
                  <a:cubicBezTo>
                    <a:pt x="63604" y="18489"/>
                    <a:pt x="63149" y="18160"/>
                    <a:pt x="62674" y="17944"/>
                  </a:cubicBezTo>
                  <a:cubicBezTo>
                    <a:pt x="61882" y="17583"/>
                    <a:pt x="61743" y="17575"/>
                    <a:pt x="61025" y="17843"/>
                  </a:cubicBezTo>
                  <a:cubicBezTo>
                    <a:pt x="60594" y="18003"/>
                    <a:pt x="60241" y="18234"/>
                    <a:pt x="60241" y="18356"/>
                  </a:cubicBezTo>
                  <a:cubicBezTo>
                    <a:pt x="60241" y="18478"/>
                    <a:pt x="60319" y="18534"/>
                    <a:pt x="60415" y="18482"/>
                  </a:cubicBezTo>
                  <a:cubicBezTo>
                    <a:pt x="60616" y="18371"/>
                    <a:pt x="63327" y="18848"/>
                    <a:pt x="63531" y="19030"/>
                  </a:cubicBezTo>
                  <a:cubicBezTo>
                    <a:pt x="63755" y="19230"/>
                    <a:pt x="63839" y="19035"/>
                    <a:pt x="63683" y="18674"/>
                  </a:cubicBezTo>
                  <a:close/>
                  <a:moveTo>
                    <a:pt x="44373" y="110254"/>
                  </a:moveTo>
                  <a:cubicBezTo>
                    <a:pt x="44374" y="109349"/>
                    <a:pt x="44471" y="107352"/>
                    <a:pt x="44588" y="105816"/>
                  </a:cubicBezTo>
                  <a:cubicBezTo>
                    <a:pt x="45671" y="91571"/>
                    <a:pt x="45464" y="84483"/>
                    <a:pt x="43798" y="78747"/>
                  </a:cubicBezTo>
                  <a:cubicBezTo>
                    <a:pt x="43195" y="76671"/>
                    <a:pt x="42170" y="75004"/>
                    <a:pt x="40669" y="73660"/>
                  </a:cubicBezTo>
                  <a:cubicBezTo>
                    <a:pt x="39907" y="72978"/>
                    <a:pt x="39491" y="72519"/>
                    <a:pt x="39744" y="72640"/>
                  </a:cubicBezTo>
                  <a:cubicBezTo>
                    <a:pt x="40754" y="73122"/>
                    <a:pt x="42306" y="74875"/>
                    <a:pt x="43220" y="76564"/>
                  </a:cubicBezTo>
                  <a:cubicBezTo>
                    <a:pt x="43913" y="77847"/>
                    <a:pt x="44670" y="80266"/>
                    <a:pt x="44946" y="82081"/>
                  </a:cubicBezTo>
                  <a:cubicBezTo>
                    <a:pt x="45029" y="82630"/>
                    <a:pt x="45130" y="83239"/>
                    <a:pt x="45169" y="83435"/>
                  </a:cubicBezTo>
                  <a:cubicBezTo>
                    <a:pt x="45332" y="84241"/>
                    <a:pt x="45599" y="89849"/>
                    <a:pt x="45599" y="92453"/>
                  </a:cubicBezTo>
                  <a:cubicBezTo>
                    <a:pt x="45599" y="95725"/>
                    <a:pt x="45356" y="100574"/>
                    <a:pt x="44976" y="104919"/>
                  </a:cubicBezTo>
                  <a:cubicBezTo>
                    <a:pt x="44827" y="106619"/>
                    <a:pt x="44716" y="108886"/>
                    <a:pt x="44730" y="109955"/>
                  </a:cubicBezTo>
                  <a:cubicBezTo>
                    <a:pt x="44744" y="111025"/>
                    <a:pt x="44669" y="111900"/>
                    <a:pt x="44562" y="111900"/>
                  </a:cubicBezTo>
                  <a:cubicBezTo>
                    <a:pt x="44456" y="111900"/>
                    <a:pt x="44371" y="111159"/>
                    <a:pt x="44373" y="110254"/>
                  </a:cubicBezTo>
                  <a:close/>
                  <a:moveTo>
                    <a:pt x="84815" y="92328"/>
                  </a:moveTo>
                  <a:cubicBezTo>
                    <a:pt x="84659" y="91570"/>
                    <a:pt x="84673" y="91019"/>
                    <a:pt x="84857" y="90713"/>
                  </a:cubicBezTo>
                  <a:cubicBezTo>
                    <a:pt x="85018" y="90445"/>
                    <a:pt x="85006" y="90249"/>
                    <a:pt x="84819" y="90047"/>
                  </a:cubicBezTo>
                  <a:cubicBezTo>
                    <a:pt x="84612" y="89825"/>
                    <a:pt x="84615" y="89626"/>
                    <a:pt x="84830" y="89162"/>
                  </a:cubicBezTo>
                  <a:cubicBezTo>
                    <a:pt x="84983" y="88833"/>
                    <a:pt x="85199" y="88563"/>
                    <a:pt x="85310" y="88563"/>
                  </a:cubicBezTo>
                  <a:cubicBezTo>
                    <a:pt x="85421" y="88563"/>
                    <a:pt x="85364" y="88819"/>
                    <a:pt x="85183" y="89132"/>
                  </a:cubicBezTo>
                  <a:cubicBezTo>
                    <a:pt x="84939" y="89553"/>
                    <a:pt x="84918" y="89759"/>
                    <a:pt x="85104" y="89925"/>
                  </a:cubicBezTo>
                  <a:cubicBezTo>
                    <a:pt x="85280" y="90081"/>
                    <a:pt x="85290" y="90347"/>
                    <a:pt x="85139" y="90802"/>
                  </a:cubicBezTo>
                  <a:cubicBezTo>
                    <a:pt x="84739" y="92005"/>
                    <a:pt x="85238" y="92559"/>
                    <a:pt x="86060" y="91826"/>
                  </a:cubicBezTo>
                  <a:cubicBezTo>
                    <a:pt x="86321" y="91593"/>
                    <a:pt x="86379" y="91348"/>
                    <a:pt x="86260" y="90978"/>
                  </a:cubicBezTo>
                  <a:cubicBezTo>
                    <a:pt x="86032" y="90271"/>
                    <a:pt x="86008" y="88763"/>
                    <a:pt x="86224" y="88763"/>
                  </a:cubicBezTo>
                  <a:cubicBezTo>
                    <a:pt x="86320" y="88763"/>
                    <a:pt x="86390" y="89144"/>
                    <a:pt x="86378" y="89611"/>
                  </a:cubicBezTo>
                  <a:cubicBezTo>
                    <a:pt x="86367" y="90077"/>
                    <a:pt x="86419" y="90728"/>
                    <a:pt x="86495" y="91057"/>
                  </a:cubicBezTo>
                  <a:cubicBezTo>
                    <a:pt x="86570" y="91386"/>
                    <a:pt x="86548" y="91766"/>
                    <a:pt x="86446" y="91901"/>
                  </a:cubicBezTo>
                  <a:cubicBezTo>
                    <a:pt x="86276" y="92127"/>
                    <a:pt x="84850" y="92500"/>
                    <a:pt x="84815" y="92328"/>
                  </a:cubicBezTo>
                  <a:close/>
                  <a:moveTo>
                    <a:pt x="49511" y="74492"/>
                  </a:moveTo>
                  <a:cubicBezTo>
                    <a:pt x="49511" y="73852"/>
                    <a:pt x="48965" y="72892"/>
                    <a:pt x="48513" y="72737"/>
                  </a:cubicBezTo>
                  <a:cubicBezTo>
                    <a:pt x="48324" y="72672"/>
                    <a:pt x="48170" y="72402"/>
                    <a:pt x="48170" y="72136"/>
                  </a:cubicBezTo>
                  <a:cubicBezTo>
                    <a:pt x="48170" y="71870"/>
                    <a:pt x="48017" y="71600"/>
                    <a:pt x="47830" y="71536"/>
                  </a:cubicBezTo>
                  <a:cubicBezTo>
                    <a:pt x="47643" y="71472"/>
                    <a:pt x="47281" y="71103"/>
                    <a:pt x="47025" y="70717"/>
                  </a:cubicBezTo>
                  <a:cubicBezTo>
                    <a:pt x="46770" y="70330"/>
                    <a:pt x="46479" y="70014"/>
                    <a:pt x="46380" y="70014"/>
                  </a:cubicBezTo>
                  <a:cubicBezTo>
                    <a:pt x="46281" y="70014"/>
                    <a:pt x="46130" y="70463"/>
                    <a:pt x="46046" y="71011"/>
                  </a:cubicBezTo>
                  <a:cubicBezTo>
                    <a:pt x="45961" y="71560"/>
                    <a:pt x="45803" y="72008"/>
                    <a:pt x="45694" y="72008"/>
                  </a:cubicBezTo>
                  <a:cubicBezTo>
                    <a:pt x="45585" y="72008"/>
                    <a:pt x="45432" y="72233"/>
                    <a:pt x="45355" y="72507"/>
                  </a:cubicBezTo>
                  <a:cubicBezTo>
                    <a:pt x="45180" y="73129"/>
                    <a:pt x="45100" y="73128"/>
                    <a:pt x="44547" y="72500"/>
                  </a:cubicBezTo>
                  <a:cubicBezTo>
                    <a:pt x="44240" y="72152"/>
                    <a:pt x="43968" y="72032"/>
                    <a:pt x="43676" y="72115"/>
                  </a:cubicBezTo>
                  <a:cubicBezTo>
                    <a:pt x="43353" y="72206"/>
                    <a:pt x="43252" y="72137"/>
                    <a:pt x="43252" y="71822"/>
                  </a:cubicBezTo>
                  <a:cubicBezTo>
                    <a:pt x="43252" y="71589"/>
                    <a:pt x="43106" y="71410"/>
                    <a:pt x="42916" y="71410"/>
                  </a:cubicBezTo>
                  <a:cubicBezTo>
                    <a:pt x="42732" y="71410"/>
                    <a:pt x="42581" y="71293"/>
                    <a:pt x="42581" y="71151"/>
                  </a:cubicBezTo>
                  <a:cubicBezTo>
                    <a:pt x="42581" y="70654"/>
                    <a:pt x="42104" y="70413"/>
                    <a:pt x="41597" y="70654"/>
                  </a:cubicBezTo>
                  <a:cubicBezTo>
                    <a:pt x="41191" y="70847"/>
                    <a:pt x="41165" y="70836"/>
                    <a:pt x="41405" y="70577"/>
                  </a:cubicBezTo>
                  <a:cubicBezTo>
                    <a:pt x="41727" y="70229"/>
                    <a:pt x="41564" y="70014"/>
                    <a:pt x="40979" y="70014"/>
                  </a:cubicBezTo>
                  <a:cubicBezTo>
                    <a:pt x="40754" y="70014"/>
                    <a:pt x="40569" y="69942"/>
                    <a:pt x="40569" y="69855"/>
                  </a:cubicBezTo>
                  <a:cubicBezTo>
                    <a:pt x="40569" y="69660"/>
                    <a:pt x="39495" y="69308"/>
                    <a:pt x="38005" y="69015"/>
                  </a:cubicBezTo>
                  <a:cubicBezTo>
                    <a:pt x="36093" y="68638"/>
                    <a:pt x="34221" y="67708"/>
                    <a:pt x="33025" y="66541"/>
                  </a:cubicBezTo>
                  <a:cubicBezTo>
                    <a:pt x="32112" y="65649"/>
                    <a:pt x="31857" y="65227"/>
                    <a:pt x="31550" y="64098"/>
                  </a:cubicBezTo>
                  <a:cubicBezTo>
                    <a:pt x="31056" y="62282"/>
                    <a:pt x="31081" y="61823"/>
                    <a:pt x="31720" y="60983"/>
                  </a:cubicBezTo>
                  <a:cubicBezTo>
                    <a:pt x="32274" y="60255"/>
                    <a:pt x="32272" y="59986"/>
                    <a:pt x="31715" y="60177"/>
                  </a:cubicBezTo>
                  <a:cubicBezTo>
                    <a:pt x="31295" y="60321"/>
                    <a:pt x="31521" y="59751"/>
                    <a:pt x="32219" y="58908"/>
                  </a:cubicBezTo>
                  <a:cubicBezTo>
                    <a:pt x="32762" y="58252"/>
                    <a:pt x="32910" y="57648"/>
                    <a:pt x="32527" y="57648"/>
                  </a:cubicBezTo>
                  <a:cubicBezTo>
                    <a:pt x="32202" y="57648"/>
                    <a:pt x="31688" y="58428"/>
                    <a:pt x="31205" y="59653"/>
                  </a:cubicBezTo>
                  <a:cubicBezTo>
                    <a:pt x="30970" y="60250"/>
                    <a:pt x="30561" y="61166"/>
                    <a:pt x="30297" y="61688"/>
                  </a:cubicBezTo>
                  <a:cubicBezTo>
                    <a:pt x="29896" y="62480"/>
                    <a:pt x="29842" y="62841"/>
                    <a:pt x="29971" y="63882"/>
                  </a:cubicBezTo>
                  <a:cubicBezTo>
                    <a:pt x="30056" y="64567"/>
                    <a:pt x="30205" y="65320"/>
                    <a:pt x="30303" y="65556"/>
                  </a:cubicBezTo>
                  <a:cubicBezTo>
                    <a:pt x="30614" y="66304"/>
                    <a:pt x="30247" y="66245"/>
                    <a:pt x="29163" y="65375"/>
                  </a:cubicBezTo>
                  <a:cubicBezTo>
                    <a:pt x="28584" y="64909"/>
                    <a:pt x="27445" y="64058"/>
                    <a:pt x="26632" y="63483"/>
                  </a:cubicBezTo>
                  <a:cubicBezTo>
                    <a:pt x="25818" y="62908"/>
                    <a:pt x="24925" y="62131"/>
                    <a:pt x="24646" y="61757"/>
                  </a:cubicBezTo>
                  <a:cubicBezTo>
                    <a:pt x="23007" y="59560"/>
                    <a:pt x="21890" y="58122"/>
                    <a:pt x="21685" y="57947"/>
                  </a:cubicBezTo>
                  <a:cubicBezTo>
                    <a:pt x="20655" y="57067"/>
                    <a:pt x="19513" y="56251"/>
                    <a:pt x="19311" y="56251"/>
                  </a:cubicBezTo>
                  <a:cubicBezTo>
                    <a:pt x="19177" y="56251"/>
                    <a:pt x="19465" y="56678"/>
                    <a:pt x="19950" y="57199"/>
                  </a:cubicBezTo>
                  <a:cubicBezTo>
                    <a:pt x="21100" y="58434"/>
                    <a:pt x="23360" y="61446"/>
                    <a:pt x="23343" y="61721"/>
                  </a:cubicBezTo>
                  <a:cubicBezTo>
                    <a:pt x="23336" y="61839"/>
                    <a:pt x="23210" y="61764"/>
                    <a:pt x="23064" y="61554"/>
                  </a:cubicBezTo>
                  <a:cubicBezTo>
                    <a:pt x="20906" y="58461"/>
                    <a:pt x="18446" y="55723"/>
                    <a:pt x="16743" y="54520"/>
                  </a:cubicBezTo>
                  <a:cubicBezTo>
                    <a:pt x="15995" y="53991"/>
                    <a:pt x="15005" y="53289"/>
                    <a:pt x="14541" y="52960"/>
                  </a:cubicBezTo>
                  <a:cubicBezTo>
                    <a:pt x="14078" y="52631"/>
                    <a:pt x="13002" y="52030"/>
                    <a:pt x="12151" y="51625"/>
                  </a:cubicBezTo>
                  <a:cubicBezTo>
                    <a:pt x="9584" y="50403"/>
                    <a:pt x="7206" y="48887"/>
                    <a:pt x="6188" y="47824"/>
                  </a:cubicBezTo>
                  <a:cubicBezTo>
                    <a:pt x="5128" y="46717"/>
                    <a:pt x="4355" y="45497"/>
                    <a:pt x="4355" y="44930"/>
                  </a:cubicBezTo>
                  <a:cubicBezTo>
                    <a:pt x="4355" y="44728"/>
                    <a:pt x="4268" y="44478"/>
                    <a:pt x="4161" y="44374"/>
                  </a:cubicBezTo>
                  <a:cubicBezTo>
                    <a:pt x="3872" y="44092"/>
                    <a:pt x="3014" y="41684"/>
                    <a:pt x="3014" y="41154"/>
                  </a:cubicBezTo>
                  <a:cubicBezTo>
                    <a:pt x="3014" y="40901"/>
                    <a:pt x="3115" y="40694"/>
                    <a:pt x="3238" y="40694"/>
                  </a:cubicBezTo>
                  <a:cubicBezTo>
                    <a:pt x="3361" y="40694"/>
                    <a:pt x="3461" y="40867"/>
                    <a:pt x="3461" y="41080"/>
                  </a:cubicBezTo>
                  <a:cubicBezTo>
                    <a:pt x="3461" y="41613"/>
                    <a:pt x="4519" y="43779"/>
                    <a:pt x="5370" y="44989"/>
                  </a:cubicBezTo>
                  <a:cubicBezTo>
                    <a:pt x="6558" y="46678"/>
                    <a:pt x="9444" y="49154"/>
                    <a:pt x="11016" y="49833"/>
                  </a:cubicBezTo>
                  <a:cubicBezTo>
                    <a:pt x="11781" y="50164"/>
                    <a:pt x="13047" y="50842"/>
                    <a:pt x="13829" y="51340"/>
                  </a:cubicBezTo>
                  <a:cubicBezTo>
                    <a:pt x="14612" y="51839"/>
                    <a:pt x="15302" y="52202"/>
                    <a:pt x="15362" y="52148"/>
                  </a:cubicBezTo>
                  <a:cubicBezTo>
                    <a:pt x="15423" y="52094"/>
                    <a:pt x="15399" y="51672"/>
                    <a:pt x="15309" y="51209"/>
                  </a:cubicBezTo>
                  <a:cubicBezTo>
                    <a:pt x="15000" y="49609"/>
                    <a:pt x="15050" y="46739"/>
                    <a:pt x="15401" y="45990"/>
                  </a:cubicBezTo>
                  <a:cubicBezTo>
                    <a:pt x="15799" y="45140"/>
                    <a:pt x="16316" y="44992"/>
                    <a:pt x="15957" y="45830"/>
                  </a:cubicBezTo>
                  <a:cubicBezTo>
                    <a:pt x="15581" y="46710"/>
                    <a:pt x="16112" y="49287"/>
                    <a:pt x="17139" y="51564"/>
                  </a:cubicBezTo>
                  <a:cubicBezTo>
                    <a:pt x="17635" y="52661"/>
                    <a:pt x="18153" y="53870"/>
                    <a:pt x="18292" y="54250"/>
                  </a:cubicBezTo>
                  <a:cubicBezTo>
                    <a:pt x="18452" y="54692"/>
                    <a:pt x="19395" y="55704"/>
                    <a:pt x="20894" y="57045"/>
                  </a:cubicBezTo>
                  <a:cubicBezTo>
                    <a:pt x="22187" y="58202"/>
                    <a:pt x="23396" y="59416"/>
                    <a:pt x="23580" y="59744"/>
                  </a:cubicBezTo>
                  <a:cubicBezTo>
                    <a:pt x="23764" y="60072"/>
                    <a:pt x="23992" y="60430"/>
                    <a:pt x="24087" y="60540"/>
                  </a:cubicBezTo>
                  <a:cubicBezTo>
                    <a:pt x="24181" y="60649"/>
                    <a:pt x="24547" y="61106"/>
                    <a:pt x="24900" y="61555"/>
                  </a:cubicBezTo>
                  <a:cubicBezTo>
                    <a:pt x="25493" y="62308"/>
                    <a:pt x="29385" y="65426"/>
                    <a:pt x="29733" y="65426"/>
                  </a:cubicBezTo>
                  <a:cubicBezTo>
                    <a:pt x="29817" y="65426"/>
                    <a:pt x="29816" y="64722"/>
                    <a:pt x="29730" y="63860"/>
                  </a:cubicBezTo>
                  <a:cubicBezTo>
                    <a:pt x="29589" y="62432"/>
                    <a:pt x="29624" y="62207"/>
                    <a:pt x="30134" y="61308"/>
                  </a:cubicBezTo>
                  <a:cubicBezTo>
                    <a:pt x="30442" y="60767"/>
                    <a:pt x="30862" y="59807"/>
                    <a:pt x="31067" y="59177"/>
                  </a:cubicBezTo>
                  <a:cubicBezTo>
                    <a:pt x="31384" y="58206"/>
                    <a:pt x="31584" y="57949"/>
                    <a:pt x="32372" y="57501"/>
                  </a:cubicBezTo>
                  <a:cubicBezTo>
                    <a:pt x="32885" y="57210"/>
                    <a:pt x="33530" y="56794"/>
                    <a:pt x="33806" y="56577"/>
                  </a:cubicBezTo>
                  <a:cubicBezTo>
                    <a:pt x="34588" y="55964"/>
                    <a:pt x="34671" y="56359"/>
                    <a:pt x="33904" y="57043"/>
                  </a:cubicBezTo>
                  <a:cubicBezTo>
                    <a:pt x="33528" y="57379"/>
                    <a:pt x="33150" y="57854"/>
                    <a:pt x="33064" y="58099"/>
                  </a:cubicBezTo>
                  <a:cubicBezTo>
                    <a:pt x="32978" y="58344"/>
                    <a:pt x="32720" y="58759"/>
                    <a:pt x="32491" y="59021"/>
                  </a:cubicBezTo>
                  <a:cubicBezTo>
                    <a:pt x="31890" y="59708"/>
                    <a:pt x="31967" y="59817"/>
                    <a:pt x="32969" y="59697"/>
                  </a:cubicBezTo>
                  <a:cubicBezTo>
                    <a:pt x="33976" y="59576"/>
                    <a:pt x="34239" y="59949"/>
                    <a:pt x="33295" y="60161"/>
                  </a:cubicBezTo>
                  <a:cubicBezTo>
                    <a:pt x="32509" y="60337"/>
                    <a:pt x="31619" y="61440"/>
                    <a:pt x="31602" y="62261"/>
                  </a:cubicBezTo>
                  <a:cubicBezTo>
                    <a:pt x="31580" y="63327"/>
                    <a:pt x="32042" y="65062"/>
                    <a:pt x="32468" y="65508"/>
                  </a:cubicBezTo>
                  <a:cubicBezTo>
                    <a:pt x="33800" y="66908"/>
                    <a:pt x="34351" y="67324"/>
                    <a:pt x="35658" y="67917"/>
                  </a:cubicBezTo>
                  <a:cubicBezTo>
                    <a:pt x="36461" y="68281"/>
                    <a:pt x="37545" y="68681"/>
                    <a:pt x="38067" y="68807"/>
                  </a:cubicBezTo>
                  <a:cubicBezTo>
                    <a:pt x="38966" y="69023"/>
                    <a:pt x="39066" y="69002"/>
                    <a:pt x="40006" y="68400"/>
                  </a:cubicBezTo>
                  <a:cubicBezTo>
                    <a:pt x="40813" y="67883"/>
                    <a:pt x="41220" y="67762"/>
                    <a:pt x="42201" y="67749"/>
                  </a:cubicBezTo>
                  <a:cubicBezTo>
                    <a:pt x="42988" y="67739"/>
                    <a:pt x="43610" y="67853"/>
                    <a:pt x="43992" y="68076"/>
                  </a:cubicBezTo>
                  <a:cubicBezTo>
                    <a:pt x="44582" y="68421"/>
                    <a:pt x="45447" y="68507"/>
                    <a:pt x="46269" y="68301"/>
                  </a:cubicBezTo>
                  <a:cubicBezTo>
                    <a:pt x="46792" y="68170"/>
                    <a:pt x="48566" y="65520"/>
                    <a:pt x="48765" y="64573"/>
                  </a:cubicBezTo>
                  <a:cubicBezTo>
                    <a:pt x="48839" y="64219"/>
                    <a:pt x="49104" y="63730"/>
                    <a:pt x="49354" y="63484"/>
                  </a:cubicBezTo>
                  <a:cubicBezTo>
                    <a:pt x="49797" y="63048"/>
                    <a:pt x="49798" y="63021"/>
                    <a:pt x="49404" y="62368"/>
                  </a:cubicBezTo>
                  <a:cubicBezTo>
                    <a:pt x="49019" y="61732"/>
                    <a:pt x="49018" y="61656"/>
                    <a:pt x="49383" y="60804"/>
                  </a:cubicBezTo>
                  <a:cubicBezTo>
                    <a:pt x="49758" y="59928"/>
                    <a:pt x="49755" y="59889"/>
                    <a:pt x="49259" y="59027"/>
                  </a:cubicBezTo>
                  <a:cubicBezTo>
                    <a:pt x="48981" y="58543"/>
                    <a:pt x="48646" y="58080"/>
                    <a:pt x="48517" y="58000"/>
                  </a:cubicBezTo>
                  <a:cubicBezTo>
                    <a:pt x="48386" y="57918"/>
                    <a:pt x="48503" y="57852"/>
                    <a:pt x="48781" y="57850"/>
                  </a:cubicBezTo>
                  <a:lnTo>
                    <a:pt x="49281" y="57847"/>
                  </a:lnTo>
                  <a:lnTo>
                    <a:pt x="48838" y="56846"/>
                  </a:lnTo>
                  <a:cubicBezTo>
                    <a:pt x="48193" y="55384"/>
                    <a:pt x="47374" y="54084"/>
                    <a:pt x="46430" y="53023"/>
                  </a:cubicBezTo>
                  <a:cubicBezTo>
                    <a:pt x="45973" y="52509"/>
                    <a:pt x="45096" y="51253"/>
                    <a:pt x="44481" y="50234"/>
                  </a:cubicBezTo>
                  <a:cubicBezTo>
                    <a:pt x="43866" y="49214"/>
                    <a:pt x="42872" y="47796"/>
                    <a:pt x="42272" y="47084"/>
                  </a:cubicBezTo>
                  <a:cubicBezTo>
                    <a:pt x="41291" y="45920"/>
                    <a:pt x="40346" y="44345"/>
                    <a:pt x="40346" y="43875"/>
                  </a:cubicBezTo>
                  <a:cubicBezTo>
                    <a:pt x="40346" y="43778"/>
                    <a:pt x="39855" y="42776"/>
                    <a:pt x="39256" y="41648"/>
                  </a:cubicBezTo>
                  <a:cubicBezTo>
                    <a:pt x="37949" y="39186"/>
                    <a:pt x="37734" y="38618"/>
                    <a:pt x="37083" y="35907"/>
                  </a:cubicBezTo>
                  <a:cubicBezTo>
                    <a:pt x="36530" y="33605"/>
                    <a:pt x="36505" y="31485"/>
                    <a:pt x="37011" y="29873"/>
                  </a:cubicBezTo>
                  <a:cubicBezTo>
                    <a:pt x="37438" y="28515"/>
                    <a:pt x="37688" y="28705"/>
                    <a:pt x="37534" y="30272"/>
                  </a:cubicBezTo>
                  <a:cubicBezTo>
                    <a:pt x="37439" y="31243"/>
                    <a:pt x="37499" y="31859"/>
                    <a:pt x="37752" y="32481"/>
                  </a:cubicBezTo>
                  <a:cubicBezTo>
                    <a:pt x="38009" y="33115"/>
                    <a:pt x="38066" y="33723"/>
                    <a:pt x="37965" y="34782"/>
                  </a:cubicBezTo>
                  <a:cubicBezTo>
                    <a:pt x="37836" y="36146"/>
                    <a:pt x="37874" y="36314"/>
                    <a:pt x="38696" y="37981"/>
                  </a:cubicBezTo>
                  <a:cubicBezTo>
                    <a:pt x="39173" y="38949"/>
                    <a:pt x="39691" y="39786"/>
                    <a:pt x="39846" y="39841"/>
                  </a:cubicBezTo>
                  <a:cubicBezTo>
                    <a:pt x="40002" y="39896"/>
                    <a:pt x="40337" y="39706"/>
                    <a:pt x="40591" y="39418"/>
                  </a:cubicBezTo>
                  <a:cubicBezTo>
                    <a:pt x="41178" y="38752"/>
                    <a:pt x="41491" y="38915"/>
                    <a:pt x="41223" y="39748"/>
                  </a:cubicBezTo>
                  <a:cubicBezTo>
                    <a:pt x="40940" y="40630"/>
                    <a:pt x="40969" y="41507"/>
                    <a:pt x="41299" y="42023"/>
                  </a:cubicBezTo>
                  <a:cubicBezTo>
                    <a:pt x="42376" y="43707"/>
                    <a:pt x="43248" y="44940"/>
                    <a:pt x="44062" y="45930"/>
                  </a:cubicBezTo>
                  <a:cubicBezTo>
                    <a:pt x="44580" y="46561"/>
                    <a:pt x="45067" y="47324"/>
                    <a:pt x="45143" y="47625"/>
                  </a:cubicBezTo>
                  <a:cubicBezTo>
                    <a:pt x="45321" y="48328"/>
                    <a:pt x="47316" y="50920"/>
                    <a:pt x="47611" y="50833"/>
                  </a:cubicBezTo>
                  <a:cubicBezTo>
                    <a:pt x="47928" y="50738"/>
                    <a:pt x="47883" y="45980"/>
                    <a:pt x="47543" y="43704"/>
                  </a:cubicBezTo>
                  <a:cubicBezTo>
                    <a:pt x="47247" y="41718"/>
                    <a:pt x="46894" y="40829"/>
                    <a:pt x="45954" y="39700"/>
                  </a:cubicBezTo>
                  <a:cubicBezTo>
                    <a:pt x="45636" y="39317"/>
                    <a:pt x="45275" y="38854"/>
                    <a:pt x="45152" y="38670"/>
                  </a:cubicBezTo>
                  <a:cubicBezTo>
                    <a:pt x="45029" y="38486"/>
                    <a:pt x="44605" y="37924"/>
                    <a:pt x="44210" y="37422"/>
                  </a:cubicBezTo>
                  <a:cubicBezTo>
                    <a:pt x="43732" y="36813"/>
                    <a:pt x="43508" y="36310"/>
                    <a:pt x="43540" y="35911"/>
                  </a:cubicBezTo>
                  <a:cubicBezTo>
                    <a:pt x="43610" y="35022"/>
                    <a:pt x="44099" y="34997"/>
                    <a:pt x="44488" y="35863"/>
                  </a:cubicBezTo>
                  <a:cubicBezTo>
                    <a:pt x="44671" y="36273"/>
                    <a:pt x="45323" y="37047"/>
                    <a:pt x="45937" y="37585"/>
                  </a:cubicBezTo>
                  <a:lnTo>
                    <a:pt x="47052" y="38562"/>
                  </a:lnTo>
                  <a:lnTo>
                    <a:pt x="47052" y="37849"/>
                  </a:lnTo>
                  <a:cubicBezTo>
                    <a:pt x="47052" y="37457"/>
                    <a:pt x="46888" y="36568"/>
                    <a:pt x="46688" y="35873"/>
                  </a:cubicBezTo>
                  <a:cubicBezTo>
                    <a:pt x="46406" y="34893"/>
                    <a:pt x="46364" y="34232"/>
                    <a:pt x="46500" y="32915"/>
                  </a:cubicBezTo>
                  <a:cubicBezTo>
                    <a:pt x="46596" y="31983"/>
                    <a:pt x="46655" y="30751"/>
                    <a:pt x="46630" y="30177"/>
                  </a:cubicBezTo>
                  <a:cubicBezTo>
                    <a:pt x="46605" y="29604"/>
                    <a:pt x="46692" y="28796"/>
                    <a:pt x="46824" y="28382"/>
                  </a:cubicBezTo>
                  <a:cubicBezTo>
                    <a:pt x="47094" y="27531"/>
                    <a:pt x="48393" y="26037"/>
                    <a:pt x="48393" y="26578"/>
                  </a:cubicBezTo>
                  <a:cubicBezTo>
                    <a:pt x="48393" y="26759"/>
                    <a:pt x="48283" y="26969"/>
                    <a:pt x="48148" y="27043"/>
                  </a:cubicBezTo>
                  <a:cubicBezTo>
                    <a:pt x="47997" y="27126"/>
                    <a:pt x="47959" y="27456"/>
                    <a:pt x="48049" y="27902"/>
                  </a:cubicBezTo>
                  <a:cubicBezTo>
                    <a:pt x="48220" y="28756"/>
                    <a:pt x="48228" y="28975"/>
                    <a:pt x="48182" y="31718"/>
                  </a:cubicBezTo>
                  <a:cubicBezTo>
                    <a:pt x="48160" y="33047"/>
                    <a:pt x="48270" y="34223"/>
                    <a:pt x="48484" y="34934"/>
                  </a:cubicBezTo>
                  <a:cubicBezTo>
                    <a:pt x="48669" y="35551"/>
                    <a:pt x="48887" y="36898"/>
                    <a:pt x="48968" y="37926"/>
                  </a:cubicBezTo>
                  <a:cubicBezTo>
                    <a:pt x="49050" y="38955"/>
                    <a:pt x="49309" y="40514"/>
                    <a:pt x="49543" y="41392"/>
                  </a:cubicBezTo>
                  <a:cubicBezTo>
                    <a:pt x="49960" y="42950"/>
                    <a:pt x="50393" y="47140"/>
                    <a:pt x="50476" y="50401"/>
                  </a:cubicBezTo>
                  <a:cubicBezTo>
                    <a:pt x="50509" y="51709"/>
                    <a:pt x="50610" y="52142"/>
                    <a:pt x="50990" y="52601"/>
                  </a:cubicBezTo>
                  <a:cubicBezTo>
                    <a:pt x="51250" y="52915"/>
                    <a:pt x="51689" y="53573"/>
                    <a:pt x="51965" y="54064"/>
                  </a:cubicBezTo>
                  <a:cubicBezTo>
                    <a:pt x="52627" y="55242"/>
                    <a:pt x="53613" y="56650"/>
                    <a:pt x="53777" y="56650"/>
                  </a:cubicBezTo>
                  <a:cubicBezTo>
                    <a:pt x="53849" y="56650"/>
                    <a:pt x="53861" y="55939"/>
                    <a:pt x="53805" y="55070"/>
                  </a:cubicBezTo>
                  <a:cubicBezTo>
                    <a:pt x="53746" y="54155"/>
                    <a:pt x="53809" y="53216"/>
                    <a:pt x="53956" y="52841"/>
                  </a:cubicBezTo>
                  <a:cubicBezTo>
                    <a:pt x="54095" y="52484"/>
                    <a:pt x="54262" y="51468"/>
                    <a:pt x="54326" y="50582"/>
                  </a:cubicBezTo>
                  <a:cubicBezTo>
                    <a:pt x="54532" y="47724"/>
                    <a:pt x="54921" y="45017"/>
                    <a:pt x="55338" y="43550"/>
                  </a:cubicBezTo>
                  <a:cubicBezTo>
                    <a:pt x="55561" y="42762"/>
                    <a:pt x="55911" y="41146"/>
                    <a:pt x="56116" y="39960"/>
                  </a:cubicBezTo>
                  <a:cubicBezTo>
                    <a:pt x="56321" y="38773"/>
                    <a:pt x="56782" y="36986"/>
                    <a:pt x="57141" y="35989"/>
                  </a:cubicBezTo>
                  <a:cubicBezTo>
                    <a:pt x="57836" y="34062"/>
                    <a:pt x="58119" y="30982"/>
                    <a:pt x="57735" y="29524"/>
                  </a:cubicBezTo>
                  <a:cubicBezTo>
                    <a:pt x="57634" y="29140"/>
                    <a:pt x="57300" y="27491"/>
                    <a:pt x="56992" y="25860"/>
                  </a:cubicBezTo>
                  <a:cubicBezTo>
                    <a:pt x="56685" y="24228"/>
                    <a:pt x="56374" y="22808"/>
                    <a:pt x="56302" y="22704"/>
                  </a:cubicBezTo>
                  <a:cubicBezTo>
                    <a:pt x="56017" y="22293"/>
                    <a:pt x="53823" y="15961"/>
                    <a:pt x="53965" y="15961"/>
                  </a:cubicBezTo>
                  <a:cubicBezTo>
                    <a:pt x="54049" y="15961"/>
                    <a:pt x="54450" y="16926"/>
                    <a:pt x="54858" y="18105"/>
                  </a:cubicBezTo>
                  <a:cubicBezTo>
                    <a:pt x="55265" y="19285"/>
                    <a:pt x="55886" y="21012"/>
                    <a:pt x="56238" y="21945"/>
                  </a:cubicBezTo>
                  <a:cubicBezTo>
                    <a:pt x="56590" y="22877"/>
                    <a:pt x="57081" y="24762"/>
                    <a:pt x="57329" y="26133"/>
                  </a:cubicBezTo>
                  <a:cubicBezTo>
                    <a:pt x="57577" y="27505"/>
                    <a:pt x="57881" y="28940"/>
                    <a:pt x="58004" y="29323"/>
                  </a:cubicBezTo>
                  <a:cubicBezTo>
                    <a:pt x="58128" y="29707"/>
                    <a:pt x="58229" y="30884"/>
                    <a:pt x="58229" y="31940"/>
                  </a:cubicBezTo>
                  <a:cubicBezTo>
                    <a:pt x="58229" y="33530"/>
                    <a:pt x="58115" y="34167"/>
                    <a:pt x="57569" y="35647"/>
                  </a:cubicBezTo>
                  <a:cubicBezTo>
                    <a:pt x="57205" y="36630"/>
                    <a:pt x="56800" y="38056"/>
                    <a:pt x="56667" y="38815"/>
                  </a:cubicBezTo>
                  <a:cubicBezTo>
                    <a:pt x="56535" y="39574"/>
                    <a:pt x="56190" y="41272"/>
                    <a:pt x="55900" y="42589"/>
                  </a:cubicBezTo>
                  <a:cubicBezTo>
                    <a:pt x="55100" y="46232"/>
                    <a:pt x="54896" y="47577"/>
                    <a:pt x="54778" y="49969"/>
                  </a:cubicBezTo>
                  <a:cubicBezTo>
                    <a:pt x="54719" y="51175"/>
                    <a:pt x="54553" y="52463"/>
                    <a:pt x="54408" y="52831"/>
                  </a:cubicBezTo>
                  <a:cubicBezTo>
                    <a:pt x="53987" y="53904"/>
                    <a:pt x="54280" y="56717"/>
                    <a:pt x="54967" y="58192"/>
                  </a:cubicBezTo>
                  <a:cubicBezTo>
                    <a:pt x="55627" y="59608"/>
                    <a:pt x="55667" y="59842"/>
                    <a:pt x="55247" y="59842"/>
                  </a:cubicBezTo>
                  <a:cubicBezTo>
                    <a:pt x="55082" y="59842"/>
                    <a:pt x="54809" y="59460"/>
                    <a:pt x="54640" y="58994"/>
                  </a:cubicBezTo>
                  <a:cubicBezTo>
                    <a:pt x="54470" y="58528"/>
                    <a:pt x="53789" y="57391"/>
                    <a:pt x="53126" y="56469"/>
                  </a:cubicBezTo>
                  <a:cubicBezTo>
                    <a:pt x="52463" y="55546"/>
                    <a:pt x="51512" y="54110"/>
                    <a:pt x="51012" y="53277"/>
                  </a:cubicBezTo>
                  <a:cubicBezTo>
                    <a:pt x="50118" y="51786"/>
                    <a:pt x="50104" y="51729"/>
                    <a:pt x="50048" y="49470"/>
                  </a:cubicBezTo>
                  <a:cubicBezTo>
                    <a:pt x="49961" y="45967"/>
                    <a:pt x="49791" y="44348"/>
                    <a:pt x="49270" y="42076"/>
                  </a:cubicBezTo>
                  <a:cubicBezTo>
                    <a:pt x="49008" y="40932"/>
                    <a:pt x="48660" y="38874"/>
                    <a:pt x="48496" y="37502"/>
                  </a:cubicBezTo>
                  <a:cubicBezTo>
                    <a:pt x="48333" y="36131"/>
                    <a:pt x="48079" y="34650"/>
                    <a:pt x="47933" y="34211"/>
                  </a:cubicBezTo>
                  <a:cubicBezTo>
                    <a:pt x="47762" y="33697"/>
                    <a:pt x="47708" y="32599"/>
                    <a:pt x="47780" y="31120"/>
                  </a:cubicBezTo>
                  <a:cubicBezTo>
                    <a:pt x="47892" y="28824"/>
                    <a:pt x="47670" y="27505"/>
                    <a:pt x="47277" y="28132"/>
                  </a:cubicBezTo>
                  <a:cubicBezTo>
                    <a:pt x="47101" y="28412"/>
                    <a:pt x="46751" y="33435"/>
                    <a:pt x="46811" y="34810"/>
                  </a:cubicBezTo>
                  <a:cubicBezTo>
                    <a:pt x="46825" y="35139"/>
                    <a:pt x="46998" y="35845"/>
                    <a:pt x="47194" y="36378"/>
                  </a:cubicBezTo>
                  <a:cubicBezTo>
                    <a:pt x="47537" y="37310"/>
                    <a:pt x="47525" y="38942"/>
                    <a:pt x="47172" y="39257"/>
                  </a:cubicBezTo>
                  <a:cubicBezTo>
                    <a:pt x="47086" y="39334"/>
                    <a:pt x="46876" y="39217"/>
                    <a:pt x="46705" y="38998"/>
                  </a:cubicBezTo>
                  <a:cubicBezTo>
                    <a:pt x="45836" y="37880"/>
                    <a:pt x="44026" y="36168"/>
                    <a:pt x="43965" y="36406"/>
                  </a:cubicBezTo>
                  <a:cubicBezTo>
                    <a:pt x="43901" y="36654"/>
                    <a:pt x="45024" y="38254"/>
                    <a:pt x="45925" y="39198"/>
                  </a:cubicBezTo>
                  <a:cubicBezTo>
                    <a:pt x="47086" y="40415"/>
                    <a:pt x="47623" y="41775"/>
                    <a:pt x="47957" y="44341"/>
                  </a:cubicBezTo>
                  <a:cubicBezTo>
                    <a:pt x="48184" y="46087"/>
                    <a:pt x="48270" y="51441"/>
                    <a:pt x="48074" y="51616"/>
                  </a:cubicBezTo>
                  <a:cubicBezTo>
                    <a:pt x="47744" y="51911"/>
                    <a:pt x="45730" y="49602"/>
                    <a:pt x="44927" y="48008"/>
                  </a:cubicBezTo>
                  <a:cubicBezTo>
                    <a:pt x="44641" y="47441"/>
                    <a:pt x="43544" y="45818"/>
                    <a:pt x="42488" y="44402"/>
                  </a:cubicBezTo>
                  <a:cubicBezTo>
                    <a:pt x="40841" y="42191"/>
                    <a:pt x="40569" y="41708"/>
                    <a:pt x="40569" y="40989"/>
                  </a:cubicBezTo>
                  <a:cubicBezTo>
                    <a:pt x="40569" y="40200"/>
                    <a:pt x="40536" y="40156"/>
                    <a:pt x="40004" y="40247"/>
                  </a:cubicBezTo>
                  <a:cubicBezTo>
                    <a:pt x="39488" y="40335"/>
                    <a:pt x="39377" y="40219"/>
                    <a:pt x="38731" y="38923"/>
                  </a:cubicBezTo>
                  <a:cubicBezTo>
                    <a:pt x="38342" y="38142"/>
                    <a:pt x="37945" y="37502"/>
                    <a:pt x="37848" y="37502"/>
                  </a:cubicBezTo>
                  <a:cubicBezTo>
                    <a:pt x="37613" y="37502"/>
                    <a:pt x="38661" y="40077"/>
                    <a:pt x="39554" y="41691"/>
                  </a:cubicBezTo>
                  <a:cubicBezTo>
                    <a:pt x="39948" y="42404"/>
                    <a:pt x="40503" y="43571"/>
                    <a:pt x="40787" y="44284"/>
                  </a:cubicBezTo>
                  <a:cubicBezTo>
                    <a:pt x="41071" y="44997"/>
                    <a:pt x="41572" y="45895"/>
                    <a:pt x="41901" y="46279"/>
                  </a:cubicBezTo>
                  <a:cubicBezTo>
                    <a:pt x="42944" y="47495"/>
                    <a:pt x="44272" y="49329"/>
                    <a:pt x="45005" y="50567"/>
                  </a:cubicBezTo>
                  <a:cubicBezTo>
                    <a:pt x="45395" y="51225"/>
                    <a:pt x="46116" y="52212"/>
                    <a:pt x="46607" y="52761"/>
                  </a:cubicBezTo>
                  <a:cubicBezTo>
                    <a:pt x="47505" y="53764"/>
                    <a:pt x="48219" y="54967"/>
                    <a:pt x="49966" y="58422"/>
                  </a:cubicBezTo>
                  <a:lnTo>
                    <a:pt x="50912" y="60293"/>
                  </a:lnTo>
                  <a:lnTo>
                    <a:pt x="50762" y="62066"/>
                  </a:lnTo>
                  <a:cubicBezTo>
                    <a:pt x="50679" y="63040"/>
                    <a:pt x="50505" y="64352"/>
                    <a:pt x="50375" y="64981"/>
                  </a:cubicBezTo>
                  <a:cubicBezTo>
                    <a:pt x="50244" y="65610"/>
                    <a:pt x="50113" y="67067"/>
                    <a:pt x="50082" y="68219"/>
                  </a:cubicBezTo>
                  <a:cubicBezTo>
                    <a:pt x="50052" y="69371"/>
                    <a:pt x="49948" y="70784"/>
                    <a:pt x="49852" y="71360"/>
                  </a:cubicBezTo>
                  <a:cubicBezTo>
                    <a:pt x="49702" y="72259"/>
                    <a:pt x="49728" y="72407"/>
                    <a:pt x="50041" y="72407"/>
                  </a:cubicBezTo>
                  <a:cubicBezTo>
                    <a:pt x="50331" y="72407"/>
                    <a:pt x="50405" y="72621"/>
                    <a:pt x="50405" y="73465"/>
                  </a:cubicBezTo>
                  <a:cubicBezTo>
                    <a:pt x="50405" y="74435"/>
                    <a:pt x="50141" y="75000"/>
                    <a:pt x="49690" y="75000"/>
                  </a:cubicBezTo>
                  <a:cubicBezTo>
                    <a:pt x="49591" y="75000"/>
                    <a:pt x="49511" y="74771"/>
                    <a:pt x="49511" y="74492"/>
                  </a:cubicBezTo>
                  <a:close/>
                  <a:moveTo>
                    <a:pt x="44690" y="71189"/>
                  </a:moveTo>
                  <a:cubicBezTo>
                    <a:pt x="44636" y="71112"/>
                    <a:pt x="44789" y="71094"/>
                    <a:pt x="45029" y="71150"/>
                  </a:cubicBezTo>
                  <a:cubicBezTo>
                    <a:pt x="45369" y="71230"/>
                    <a:pt x="45498" y="71125"/>
                    <a:pt x="45607" y="70683"/>
                  </a:cubicBezTo>
                  <a:cubicBezTo>
                    <a:pt x="45685" y="70370"/>
                    <a:pt x="45796" y="69979"/>
                    <a:pt x="45854" y="69814"/>
                  </a:cubicBezTo>
                  <a:cubicBezTo>
                    <a:pt x="45913" y="69650"/>
                    <a:pt x="45548" y="69873"/>
                    <a:pt x="45045" y="70311"/>
                  </a:cubicBezTo>
                  <a:cubicBezTo>
                    <a:pt x="44542" y="70748"/>
                    <a:pt x="44228" y="71135"/>
                    <a:pt x="44349" y="71171"/>
                  </a:cubicBezTo>
                  <a:cubicBezTo>
                    <a:pt x="44469" y="71207"/>
                    <a:pt x="44514" y="71388"/>
                    <a:pt x="44447" y="71573"/>
                  </a:cubicBezTo>
                  <a:cubicBezTo>
                    <a:pt x="44348" y="71850"/>
                    <a:pt x="44367" y="71859"/>
                    <a:pt x="44557" y="71619"/>
                  </a:cubicBezTo>
                  <a:cubicBezTo>
                    <a:pt x="44683" y="71460"/>
                    <a:pt x="44743" y="71266"/>
                    <a:pt x="44690" y="71189"/>
                  </a:cubicBezTo>
                  <a:close/>
                  <a:moveTo>
                    <a:pt x="48952" y="71211"/>
                  </a:moveTo>
                  <a:cubicBezTo>
                    <a:pt x="49028" y="71101"/>
                    <a:pt x="48989" y="71011"/>
                    <a:pt x="48867" y="71011"/>
                  </a:cubicBezTo>
                  <a:cubicBezTo>
                    <a:pt x="48744" y="71011"/>
                    <a:pt x="48581" y="71101"/>
                    <a:pt x="48505" y="71211"/>
                  </a:cubicBezTo>
                  <a:cubicBezTo>
                    <a:pt x="48429" y="71320"/>
                    <a:pt x="48467" y="71410"/>
                    <a:pt x="48590" y="71410"/>
                  </a:cubicBezTo>
                  <a:cubicBezTo>
                    <a:pt x="48713" y="71410"/>
                    <a:pt x="48876" y="71320"/>
                    <a:pt x="48952" y="71211"/>
                  </a:cubicBezTo>
                  <a:close/>
                  <a:moveTo>
                    <a:pt x="44480" y="70244"/>
                  </a:moveTo>
                  <a:cubicBezTo>
                    <a:pt x="44971" y="69734"/>
                    <a:pt x="45164" y="69473"/>
                    <a:pt x="44909" y="69665"/>
                  </a:cubicBezTo>
                  <a:cubicBezTo>
                    <a:pt x="44167" y="70224"/>
                    <a:pt x="44005" y="70068"/>
                    <a:pt x="44677" y="69442"/>
                  </a:cubicBezTo>
                  <a:cubicBezTo>
                    <a:pt x="45173" y="68980"/>
                    <a:pt x="45226" y="68847"/>
                    <a:pt x="44953" y="68753"/>
                  </a:cubicBezTo>
                  <a:cubicBezTo>
                    <a:pt x="44727" y="68676"/>
                    <a:pt x="44500" y="68842"/>
                    <a:pt x="44272" y="69250"/>
                  </a:cubicBezTo>
                  <a:cubicBezTo>
                    <a:pt x="44084" y="69587"/>
                    <a:pt x="43976" y="69930"/>
                    <a:pt x="44032" y="70011"/>
                  </a:cubicBezTo>
                  <a:cubicBezTo>
                    <a:pt x="44089" y="70093"/>
                    <a:pt x="43936" y="70321"/>
                    <a:pt x="43693" y="70517"/>
                  </a:cubicBezTo>
                  <a:cubicBezTo>
                    <a:pt x="43250" y="70875"/>
                    <a:pt x="43107" y="71227"/>
                    <a:pt x="43419" y="71192"/>
                  </a:cubicBezTo>
                  <a:cubicBezTo>
                    <a:pt x="43511" y="71182"/>
                    <a:pt x="43989" y="70755"/>
                    <a:pt x="44480" y="70244"/>
                  </a:cubicBezTo>
                  <a:close/>
                  <a:moveTo>
                    <a:pt x="48487" y="70890"/>
                  </a:moveTo>
                  <a:cubicBezTo>
                    <a:pt x="48976" y="70723"/>
                    <a:pt x="48931" y="70413"/>
                    <a:pt x="48417" y="70413"/>
                  </a:cubicBezTo>
                  <a:cubicBezTo>
                    <a:pt x="48184" y="70413"/>
                    <a:pt x="47936" y="70547"/>
                    <a:pt x="47865" y="70712"/>
                  </a:cubicBezTo>
                  <a:cubicBezTo>
                    <a:pt x="47728" y="71031"/>
                    <a:pt x="47916" y="71085"/>
                    <a:pt x="48487" y="70890"/>
                  </a:cubicBezTo>
                  <a:close/>
                  <a:moveTo>
                    <a:pt x="43358" y="70024"/>
                  </a:moveTo>
                  <a:cubicBezTo>
                    <a:pt x="43842" y="69189"/>
                    <a:pt x="43782" y="69077"/>
                    <a:pt x="43140" y="69615"/>
                  </a:cubicBezTo>
                  <a:cubicBezTo>
                    <a:pt x="42576" y="70088"/>
                    <a:pt x="42397" y="70612"/>
                    <a:pt x="42799" y="70612"/>
                  </a:cubicBezTo>
                  <a:cubicBezTo>
                    <a:pt x="42919" y="70612"/>
                    <a:pt x="43170" y="70347"/>
                    <a:pt x="43358" y="70024"/>
                  </a:cubicBezTo>
                  <a:close/>
                  <a:moveTo>
                    <a:pt x="49734" y="70002"/>
                  </a:moveTo>
                  <a:cubicBezTo>
                    <a:pt x="49734" y="69886"/>
                    <a:pt x="49634" y="69846"/>
                    <a:pt x="49511" y="69914"/>
                  </a:cubicBezTo>
                  <a:cubicBezTo>
                    <a:pt x="49388" y="69982"/>
                    <a:pt x="49287" y="70077"/>
                    <a:pt x="49287" y="70125"/>
                  </a:cubicBezTo>
                  <a:cubicBezTo>
                    <a:pt x="49287" y="70174"/>
                    <a:pt x="49388" y="70213"/>
                    <a:pt x="49511" y="70213"/>
                  </a:cubicBezTo>
                  <a:cubicBezTo>
                    <a:pt x="49634" y="70213"/>
                    <a:pt x="49734" y="70118"/>
                    <a:pt x="49734" y="70002"/>
                  </a:cubicBezTo>
                  <a:close/>
                  <a:moveTo>
                    <a:pt x="42357" y="69416"/>
                  </a:moveTo>
                  <a:cubicBezTo>
                    <a:pt x="42489" y="69196"/>
                    <a:pt x="42513" y="69017"/>
                    <a:pt x="42410" y="69017"/>
                  </a:cubicBezTo>
                  <a:cubicBezTo>
                    <a:pt x="42172" y="69017"/>
                    <a:pt x="41687" y="69445"/>
                    <a:pt x="41687" y="69655"/>
                  </a:cubicBezTo>
                  <a:cubicBezTo>
                    <a:pt x="41687" y="69964"/>
                    <a:pt x="42121" y="69809"/>
                    <a:pt x="42357" y="69416"/>
                  </a:cubicBezTo>
                  <a:close/>
                  <a:moveTo>
                    <a:pt x="49734" y="68281"/>
                  </a:moveTo>
                  <a:cubicBezTo>
                    <a:pt x="49734" y="67833"/>
                    <a:pt x="49419" y="67996"/>
                    <a:pt x="48896" y="68717"/>
                  </a:cubicBezTo>
                  <a:cubicBezTo>
                    <a:pt x="48208" y="69664"/>
                    <a:pt x="48265" y="69799"/>
                    <a:pt x="49064" y="69116"/>
                  </a:cubicBezTo>
                  <a:cubicBezTo>
                    <a:pt x="49433" y="68801"/>
                    <a:pt x="49734" y="68425"/>
                    <a:pt x="49734" y="68281"/>
                  </a:cubicBezTo>
                  <a:close/>
                  <a:moveTo>
                    <a:pt x="41016" y="68793"/>
                  </a:moveTo>
                  <a:cubicBezTo>
                    <a:pt x="41016" y="68262"/>
                    <a:pt x="40967" y="68207"/>
                    <a:pt x="40681" y="68418"/>
                  </a:cubicBezTo>
                  <a:cubicBezTo>
                    <a:pt x="40496" y="68555"/>
                    <a:pt x="40346" y="68835"/>
                    <a:pt x="40346" y="69041"/>
                  </a:cubicBezTo>
                  <a:cubicBezTo>
                    <a:pt x="40346" y="69247"/>
                    <a:pt x="40496" y="69416"/>
                    <a:pt x="40681" y="69416"/>
                  </a:cubicBezTo>
                  <a:cubicBezTo>
                    <a:pt x="40907" y="69416"/>
                    <a:pt x="41016" y="69213"/>
                    <a:pt x="41016" y="68793"/>
                  </a:cubicBezTo>
                  <a:close/>
                  <a:moveTo>
                    <a:pt x="44034" y="68418"/>
                  </a:moveTo>
                  <a:cubicBezTo>
                    <a:pt x="43790" y="68066"/>
                    <a:pt x="42431" y="67805"/>
                    <a:pt x="41859" y="67999"/>
                  </a:cubicBezTo>
                  <a:cubicBezTo>
                    <a:pt x="41410" y="68151"/>
                    <a:pt x="41318" y="68293"/>
                    <a:pt x="41404" y="68696"/>
                  </a:cubicBezTo>
                  <a:lnTo>
                    <a:pt x="41513" y="69203"/>
                  </a:lnTo>
                  <a:lnTo>
                    <a:pt x="42250" y="68701"/>
                  </a:lnTo>
                  <a:cubicBezTo>
                    <a:pt x="42983" y="68202"/>
                    <a:pt x="43410" y="68272"/>
                    <a:pt x="43017" y="68827"/>
                  </a:cubicBezTo>
                  <a:cubicBezTo>
                    <a:pt x="42630" y="69372"/>
                    <a:pt x="42804" y="69443"/>
                    <a:pt x="43478" y="69015"/>
                  </a:cubicBezTo>
                  <a:cubicBezTo>
                    <a:pt x="43848" y="68780"/>
                    <a:pt x="44098" y="68511"/>
                    <a:pt x="44034" y="68418"/>
                  </a:cubicBezTo>
                  <a:close/>
                  <a:moveTo>
                    <a:pt x="48417" y="67747"/>
                  </a:moveTo>
                  <a:cubicBezTo>
                    <a:pt x="49147" y="66689"/>
                    <a:pt x="49546" y="66595"/>
                    <a:pt x="48952" y="67620"/>
                  </a:cubicBezTo>
                  <a:cubicBezTo>
                    <a:pt x="48749" y="67970"/>
                    <a:pt x="48641" y="68307"/>
                    <a:pt x="48712" y="68370"/>
                  </a:cubicBezTo>
                  <a:cubicBezTo>
                    <a:pt x="48782" y="68433"/>
                    <a:pt x="48840" y="68386"/>
                    <a:pt x="48840" y="68266"/>
                  </a:cubicBezTo>
                  <a:cubicBezTo>
                    <a:pt x="48840" y="68146"/>
                    <a:pt x="49011" y="67896"/>
                    <a:pt x="49219" y="67710"/>
                  </a:cubicBezTo>
                  <a:cubicBezTo>
                    <a:pt x="49554" y="67411"/>
                    <a:pt x="50031" y="65456"/>
                    <a:pt x="49821" y="65246"/>
                  </a:cubicBezTo>
                  <a:cubicBezTo>
                    <a:pt x="49776" y="65202"/>
                    <a:pt x="49589" y="65488"/>
                    <a:pt x="49405" y="65881"/>
                  </a:cubicBezTo>
                  <a:cubicBezTo>
                    <a:pt x="49221" y="66274"/>
                    <a:pt x="48978" y="66647"/>
                    <a:pt x="48866" y="66709"/>
                  </a:cubicBezTo>
                  <a:cubicBezTo>
                    <a:pt x="48519" y="66900"/>
                    <a:pt x="47051" y="68968"/>
                    <a:pt x="47062" y="69250"/>
                  </a:cubicBezTo>
                  <a:cubicBezTo>
                    <a:pt x="47074" y="69564"/>
                    <a:pt x="47461" y="69134"/>
                    <a:pt x="48417" y="67747"/>
                  </a:cubicBezTo>
                  <a:close/>
                  <a:moveTo>
                    <a:pt x="40122" y="68794"/>
                  </a:moveTo>
                  <a:cubicBezTo>
                    <a:pt x="40122" y="68684"/>
                    <a:pt x="40021" y="68650"/>
                    <a:pt x="39898" y="68717"/>
                  </a:cubicBezTo>
                  <a:cubicBezTo>
                    <a:pt x="39776" y="68785"/>
                    <a:pt x="39675" y="68930"/>
                    <a:pt x="39675" y="69040"/>
                  </a:cubicBezTo>
                  <a:cubicBezTo>
                    <a:pt x="39675" y="69150"/>
                    <a:pt x="39776" y="69184"/>
                    <a:pt x="39898" y="69116"/>
                  </a:cubicBezTo>
                  <a:cubicBezTo>
                    <a:pt x="40021" y="69049"/>
                    <a:pt x="40122" y="68903"/>
                    <a:pt x="40122" y="68794"/>
                  </a:cubicBezTo>
                  <a:close/>
                  <a:moveTo>
                    <a:pt x="46828" y="68805"/>
                  </a:moveTo>
                  <a:cubicBezTo>
                    <a:pt x="46828" y="68702"/>
                    <a:pt x="46728" y="68618"/>
                    <a:pt x="46605" y="68618"/>
                  </a:cubicBezTo>
                  <a:cubicBezTo>
                    <a:pt x="46482" y="68618"/>
                    <a:pt x="46381" y="68758"/>
                    <a:pt x="46381" y="68929"/>
                  </a:cubicBezTo>
                  <a:cubicBezTo>
                    <a:pt x="46381" y="69100"/>
                    <a:pt x="46482" y="69184"/>
                    <a:pt x="46605" y="69116"/>
                  </a:cubicBezTo>
                  <a:cubicBezTo>
                    <a:pt x="46728" y="69049"/>
                    <a:pt x="46828" y="68909"/>
                    <a:pt x="46828" y="68805"/>
                  </a:cubicBezTo>
                  <a:close/>
                  <a:moveTo>
                    <a:pt x="49020" y="65122"/>
                  </a:moveTo>
                  <a:cubicBezTo>
                    <a:pt x="48952" y="65061"/>
                    <a:pt x="48827" y="65171"/>
                    <a:pt x="48743" y="65368"/>
                  </a:cubicBezTo>
                  <a:cubicBezTo>
                    <a:pt x="48621" y="65652"/>
                    <a:pt x="48647" y="65675"/>
                    <a:pt x="48868" y="65480"/>
                  </a:cubicBezTo>
                  <a:cubicBezTo>
                    <a:pt x="49021" y="65344"/>
                    <a:pt x="49089" y="65183"/>
                    <a:pt x="49020" y="65122"/>
                  </a:cubicBezTo>
                  <a:close/>
                  <a:moveTo>
                    <a:pt x="49731" y="64168"/>
                  </a:moveTo>
                  <a:cubicBezTo>
                    <a:pt x="49728" y="63813"/>
                    <a:pt x="49687" y="63787"/>
                    <a:pt x="49511" y="64030"/>
                  </a:cubicBezTo>
                  <a:cubicBezTo>
                    <a:pt x="49226" y="64423"/>
                    <a:pt x="49226" y="64885"/>
                    <a:pt x="49511" y="64728"/>
                  </a:cubicBezTo>
                  <a:cubicBezTo>
                    <a:pt x="49634" y="64661"/>
                    <a:pt x="49733" y="64408"/>
                    <a:pt x="49731" y="64168"/>
                  </a:cubicBezTo>
                  <a:close/>
                  <a:moveTo>
                    <a:pt x="49942" y="61986"/>
                  </a:moveTo>
                  <a:cubicBezTo>
                    <a:pt x="49933" y="61849"/>
                    <a:pt x="49840" y="61557"/>
                    <a:pt x="49734" y="61338"/>
                  </a:cubicBezTo>
                  <a:cubicBezTo>
                    <a:pt x="49573" y="61003"/>
                    <a:pt x="49540" y="61044"/>
                    <a:pt x="49526" y="61587"/>
                  </a:cubicBezTo>
                  <a:cubicBezTo>
                    <a:pt x="49518" y="61943"/>
                    <a:pt x="49611" y="62235"/>
                    <a:pt x="49734" y="62235"/>
                  </a:cubicBezTo>
                  <a:cubicBezTo>
                    <a:pt x="49857" y="62235"/>
                    <a:pt x="49951" y="62123"/>
                    <a:pt x="49942" y="61986"/>
                  </a:cubicBezTo>
                  <a:close/>
                  <a:moveTo>
                    <a:pt x="50339" y="60789"/>
                  </a:moveTo>
                  <a:cubicBezTo>
                    <a:pt x="50286" y="60542"/>
                    <a:pt x="50242" y="60744"/>
                    <a:pt x="50242" y="61238"/>
                  </a:cubicBezTo>
                  <a:cubicBezTo>
                    <a:pt x="50242" y="61731"/>
                    <a:pt x="50286" y="61933"/>
                    <a:pt x="50339" y="61687"/>
                  </a:cubicBezTo>
                  <a:cubicBezTo>
                    <a:pt x="50392" y="61440"/>
                    <a:pt x="50392" y="61036"/>
                    <a:pt x="50339" y="60789"/>
                  </a:cubicBezTo>
                  <a:close/>
                  <a:moveTo>
                    <a:pt x="49623" y="58645"/>
                  </a:moveTo>
                  <a:cubicBezTo>
                    <a:pt x="49547" y="58535"/>
                    <a:pt x="49440" y="58445"/>
                    <a:pt x="49386" y="58445"/>
                  </a:cubicBezTo>
                  <a:cubicBezTo>
                    <a:pt x="49332" y="58445"/>
                    <a:pt x="49287" y="58535"/>
                    <a:pt x="49287" y="58645"/>
                  </a:cubicBezTo>
                  <a:cubicBezTo>
                    <a:pt x="49287" y="58755"/>
                    <a:pt x="49394" y="58844"/>
                    <a:pt x="49524" y="58844"/>
                  </a:cubicBezTo>
                  <a:cubicBezTo>
                    <a:pt x="49654" y="58844"/>
                    <a:pt x="49699" y="58755"/>
                    <a:pt x="49623" y="58645"/>
                  </a:cubicBezTo>
                  <a:close/>
                  <a:moveTo>
                    <a:pt x="17989" y="54506"/>
                  </a:moveTo>
                  <a:cubicBezTo>
                    <a:pt x="17605" y="53612"/>
                    <a:pt x="17098" y="52528"/>
                    <a:pt x="16260" y="50816"/>
                  </a:cubicBezTo>
                  <a:cubicBezTo>
                    <a:pt x="16058" y="50405"/>
                    <a:pt x="15825" y="50068"/>
                    <a:pt x="15742" y="50068"/>
                  </a:cubicBezTo>
                  <a:cubicBezTo>
                    <a:pt x="15598" y="50068"/>
                    <a:pt x="15843" y="51558"/>
                    <a:pt x="16110" y="52312"/>
                  </a:cubicBezTo>
                  <a:cubicBezTo>
                    <a:pt x="16333" y="52944"/>
                    <a:pt x="15408" y="52705"/>
                    <a:pt x="13814" y="51719"/>
                  </a:cubicBezTo>
                  <a:cubicBezTo>
                    <a:pt x="12976" y="51200"/>
                    <a:pt x="11659" y="50498"/>
                    <a:pt x="10886" y="50157"/>
                  </a:cubicBezTo>
                  <a:cubicBezTo>
                    <a:pt x="9554" y="49571"/>
                    <a:pt x="5985" y="46734"/>
                    <a:pt x="5444" y="45831"/>
                  </a:cubicBezTo>
                  <a:cubicBezTo>
                    <a:pt x="5328" y="45638"/>
                    <a:pt x="5143" y="45481"/>
                    <a:pt x="5031" y="45481"/>
                  </a:cubicBezTo>
                  <a:cubicBezTo>
                    <a:pt x="4779" y="45481"/>
                    <a:pt x="5583" y="46737"/>
                    <a:pt x="6479" y="47745"/>
                  </a:cubicBezTo>
                  <a:cubicBezTo>
                    <a:pt x="7232" y="48593"/>
                    <a:pt x="10071" y="50416"/>
                    <a:pt x="11963" y="51268"/>
                  </a:cubicBezTo>
                  <a:cubicBezTo>
                    <a:pt x="13227" y="51838"/>
                    <a:pt x="17403" y="54521"/>
                    <a:pt x="17965" y="55126"/>
                  </a:cubicBezTo>
                  <a:cubicBezTo>
                    <a:pt x="18428" y="55623"/>
                    <a:pt x="18431" y="55536"/>
                    <a:pt x="17989" y="54506"/>
                  </a:cubicBezTo>
                  <a:close/>
                  <a:moveTo>
                    <a:pt x="37305" y="32716"/>
                  </a:moveTo>
                  <a:lnTo>
                    <a:pt x="37024" y="32017"/>
                  </a:lnTo>
                  <a:lnTo>
                    <a:pt x="37011" y="33015"/>
                  </a:lnTo>
                  <a:cubicBezTo>
                    <a:pt x="37003" y="33563"/>
                    <a:pt x="37069" y="34371"/>
                    <a:pt x="37158" y="34810"/>
                  </a:cubicBezTo>
                  <a:lnTo>
                    <a:pt x="37318" y="35608"/>
                  </a:lnTo>
                  <a:lnTo>
                    <a:pt x="37452" y="34511"/>
                  </a:lnTo>
                  <a:cubicBezTo>
                    <a:pt x="37536" y="33830"/>
                    <a:pt x="37480" y="33149"/>
                    <a:pt x="37305" y="32716"/>
                  </a:cubicBezTo>
                  <a:close/>
                  <a:moveTo>
                    <a:pt x="36769" y="71198"/>
                  </a:moveTo>
                  <a:cubicBezTo>
                    <a:pt x="35601" y="70541"/>
                    <a:pt x="34440" y="69925"/>
                    <a:pt x="34189" y="69830"/>
                  </a:cubicBezTo>
                  <a:cubicBezTo>
                    <a:pt x="33938" y="69735"/>
                    <a:pt x="33592" y="69505"/>
                    <a:pt x="33420" y="69320"/>
                  </a:cubicBezTo>
                  <a:cubicBezTo>
                    <a:pt x="33247" y="69135"/>
                    <a:pt x="34380" y="69668"/>
                    <a:pt x="35937" y="70505"/>
                  </a:cubicBezTo>
                  <a:cubicBezTo>
                    <a:pt x="38280" y="71765"/>
                    <a:pt x="39360" y="72442"/>
                    <a:pt x="38962" y="72400"/>
                  </a:cubicBezTo>
                  <a:cubicBezTo>
                    <a:pt x="38924" y="72396"/>
                    <a:pt x="37937" y="71855"/>
                    <a:pt x="36769" y="71198"/>
                  </a:cubicBezTo>
                  <a:close/>
                  <a:moveTo>
                    <a:pt x="31158" y="67969"/>
                  </a:moveTo>
                  <a:cubicBezTo>
                    <a:pt x="30248" y="67394"/>
                    <a:pt x="29072" y="66661"/>
                    <a:pt x="28544" y="66341"/>
                  </a:cubicBezTo>
                  <a:cubicBezTo>
                    <a:pt x="27652" y="65800"/>
                    <a:pt x="26903" y="65148"/>
                    <a:pt x="27637" y="65551"/>
                  </a:cubicBezTo>
                  <a:cubicBezTo>
                    <a:pt x="28503" y="66026"/>
                    <a:pt x="32969" y="68858"/>
                    <a:pt x="32969" y="68932"/>
                  </a:cubicBezTo>
                  <a:cubicBezTo>
                    <a:pt x="32969" y="69098"/>
                    <a:pt x="32792" y="69004"/>
                    <a:pt x="31158" y="67969"/>
                  </a:cubicBezTo>
                  <a:close/>
                  <a:moveTo>
                    <a:pt x="26681" y="65077"/>
                  </a:moveTo>
                  <a:cubicBezTo>
                    <a:pt x="26403" y="64761"/>
                    <a:pt x="26411" y="64754"/>
                    <a:pt x="26765" y="65002"/>
                  </a:cubicBezTo>
                  <a:cubicBezTo>
                    <a:pt x="26981" y="65153"/>
                    <a:pt x="27157" y="65310"/>
                    <a:pt x="27157" y="65351"/>
                  </a:cubicBezTo>
                  <a:cubicBezTo>
                    <a:pt x="27157" y="65515"/>
                    <a:pt x="26973" y="65410"/>
                    <a:pt x="26681" y="65077"/>
                  </a:cubicBezTo>
                  <a:close/>
                  <a:moveTo>
                    <a:pt x="24592" y="63437"/>
                  </a:moveTo>
                  <a:cubicBezTo>
                    <a:pt x="23865" y="62782"/>
                    <a:pt x="23323" y="62199"/>
                    <a:pt x="23387" y="62142"/>
                  </a:cubicBezTo>
                  <a:cubicBezTo>
                    <a:pt x="23450" y="62085"/>
                    <a:pt x="24080" y="62621"/>
                    <a:pt x="24785" y="63333"/>
                  </a:cubicBezTo>
                  <a:cubicBezTo>
                    <a:pt x="25491" y="64046"/>
                    <a:pt x="26033" y="64629"/>
                    <a:pt x="25990" y="64629"/>
                  </a:cubicBezTo>
                  <a:cubicBezTo>
                    <a:pt x="25948" y="64629"/>
                    <a:pt x="25318" y="64092"/>
                    <a:pt x="24592" y="63437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82" name="Freeform 7"/>
          <p:cNvSpPr>
            <a:spLocks/>
          </p:cNvSpPr>
          <p:nvPr/>
        </p:nvSpPr>
        <p:spPr bwMode="auto">
          <a:xfrm>
            <a:off x="-248002" y="3377503"/>
            <a:ext cx="10508633" cy="275104"/>
          </a:xfrm>
          <a:custGeom>
            <a:avLst/>
            <a:gdLst>
              <a:gd name="T0" fmla="*/ 48084 w 48478"/>
              <a:gd name="T1" fmla="*/ 3074 h 3527"/>
              <a:gd name="T2" fmla="*/ 44678 w 48478"/>
              <a:gd name="T3" fmla="*/ 640 h 3527"/>
              <a:gd name="T4" fmla="*/ 33697 w 48478"/>
              <a:gd name="T5" fmla="*/ 456 h 3527"/>
              <a:gd name="T6" fmla="*/ 31680 w 48478"/>
              <a:gd name="T7" fmla="*/ 585 h 3527"/>
              <a:gd name="T8" fmla="*/ 27997 w 48478"/>
              <a:gd name="T9" fmla="*/ 654 h 3527"/>
              <a:gd name="T10" fmla="*/ 24949 w 48478"/>
              <a:gd name="T11" fmla="*/ 693 h 3527"/>
              <a:gd name="T12" fmla="*/ 24553 w 48478"/>
              <a:gd name="T13" fmla="*/ 738 h 3527"/>
              <a:gd name="T14" fmla="*/ 22521 w 48478"/>
              <a:gd name="T15" fmla="*/ 1075 h 3527"/>
              <a:gd name="T16" fmla="*/ 18961 w 48478"/>
              <a:gd name="T17" fmla="*/ 1499 h 3527"/>
              <a:gd name="T18" fmla="*/ 15268 w 48478"/>
              <a:gd name="T19" fmla="*/ 1174 h 3527"/>
              <a:gd name="T20" fmla="*/ 11570 w 48478"/>
              <a:gd name="T21" fmla="*/ 831 h 3527"/>
              <a:gd name="T22" fmla="*/ 7070 w 48478"/>
              <a:gd name="T23" fmla="*/ 1174 h 3527"/>
              <a:gd name="T24" fmla="*/ 5137 w 48478"/>
              <a:gd name="T25" fmla="*/ 1399 h 3527"/>
              <a:gd name="T26" fmla="*/ 1614 w 48478"/>
              <a:gd name="T27" fmla="*/ 1473 h 3527"/>
              <a:gd name="T28" fmla="*/ 163 w 48478"/>
              <a:gd name="T29" fmla="*/ 1443 h 3527"/>
              <a:gd name="T30" fmla="*/ 0 w 48478"/>
              <a:gd name="T31" fmla="*/ 1382 h 3527"/>
              <a:gd name="T32" fmla="*/ 416 w 48478"/>
              <a:gd name="T33" fmla="*/ 1340 h 3527"/>
              <a:gd name="T34" fmla="*/ 4050 w 48478"/>
              <a:gd name="T35" fmla="*/ 1361 h 3527"/>
              <a:gd name="T36" fmla="*/ 7098 w 48478"/>
              <a:gd name="T37" fmla="*/ 1063 h 3527"/>
              <a:gd name="T38" fmla="*/ 11261 w 48478"/>
              <a:gd name="T39" fmla="*/ 726 h 3527"/>
              <a:gd name="T40" fmla="*/ 15579 w 48478"/>
              <a:gd name="T41" fmla="*/ 1104 h 3527"/>
              <a:gd name="T42" fmla="*/ 18881 w 48478"/>
              <a:gd name="T43" fmla="*/ 1371 h 3527"/>
              <a:gd name="T44" fmla="*/ 22464 w 48478"/>
              <a:gd name="T45" fmla="*/ 975 h 3527"/>
              <a:gd name="T46" fmla="*/ 27714 w 48478"/>
              <a:gd name="T47" fmla="*/ 553 h 3527"/>
              <a:gd name="T48" fmla="*/ 32724 w 48478"/>
              <a:gd name="T49" fmla="*/ 412 h 3527"/>
              <a:gd name="T50" fmla="*/ 40386 w 48478"/>
              <a:gd name="T51" fmla="*/ 50 h 3527"/>
              <a:gd name="T52" fmla="*/ 44442 w 48478"/>
              <a:gd name="T53" fmla="*/ 455 h 3527"/>
              <a:gd name="T54" fmla="*/ 45688 w 48478"/>
              <a:gd name="T55" fmla="*/ 922 h 3527"/>
              <a:gd name="T56" fmla="*/ 47663 w 48478"/>
              <a:gd name="T57" fmla="*/ 2413 h 3527"/>
              <a:gd name="T58" fmla="*/ 48468 w 48478"/>
              <a:gd name="T59" fmla="*/ 3411 h 3527"/>
              <a:gd name="T60" fmla="*/ 48084 w 48478"/>
              <a:gd name="T61" fmla="*/ 3074 h 35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48478" h="3527">
                <a:moveTo>
                  <a:pt x="48084" y="3074"/>
                </a:moveTo>
                <a:cubicBezTo>
                  <a:pt x="47018" y="1754"/>
                  <a:pt x="46096" y="1095"/>
                  <a:pt x="44678" y="640"/>
                </a:cubicBezTo>
                <a:cubicBezTo>
                  <a:pt x="42793" y="35"/>
                  <a:pt x="40729" y="0"/>
                  <a:pt x="33697" y="456"/>
                </a:cubicBezTo>
                <a:cubicBezTo>
                  <a:pt x="32991" y="502"/>
                  <a:pt x="32083" y="560"/>
                  <a:pt x="31680" y="585"/>
                </a:cubicBezTo>
                <a:cubicBezTo>
                  <a:pt x="31139" y="619"/>
                  <a:pt x="30168" y="637"/>
                  <a:pt x="27997" y="654"/>
                </a:cubicBezTo>
                <a:cubicBezTo>
                  <a:pt x="26375" y="667"/>
                  <a:pt x="25003" y="684"/>
                  <a:pt x="24949" y="693"/>
                </a:cubicBezTo>
                <a:cubicBezTo>
                  <a:pt x="24894" y="701"/>
                  <a:pt x="24716" y="721"/>
                  <a:pt x="24553" y="738"/>
                </a:cubicBezTo>
                <a:cubicBezTo>
                  <a:pt x="24184" y="776"/>
                  <a:pt x="23456" y="897"/>
                  <a:pt x="22521" y="1075"/>
                </a:cubicBezTo>
                <a:cubicBezTo>
                  <a:pt x="20806" y="1403"/>
                  <a:pt x="19996" y="1499"/>
                  <a:pt x="18961" y="1499"/>
                </a:cubicBezTo>
                <a:cubicBezTo>
                  <a:pt x="18114" y="1500"/>
                  <a:pt x="17286" y="1427"/>
                  <a:pt x="15268" y="1174"/>
                </a:cubicBezTo>
                <a:cubicBezTo>
                  <a:pt x="13070" y="900"/>
                  <a:pt x="12573" y="854"/>
                  <a:pt x="11570" y="831"/>
                </a:cubicBezTo>
                <a:cubicBezTo>
                  <a:pt x="10368" y="805"/>
                  <a:pt x="9546" y="867"/>
                  <a:pt x="7070" y="1174"/>
                </a:cubicBezTo>
                <a:cubicBezTo>
                  <a:pt x="6263" y="1274"/>
                  <a:pt x="5393" y="1376"/>
                  <a:pt x="5137" y="1399"/>
                </a:cubicBezTo>
                <a:cubicBezTo>
                  <a:pt x="4283" y="1479"/>
                  <a:pt x="3010" y="1505"/>
                  <a:pt x="1614" y="1473"/>
                </a:cubicBezTo>
                <a:cubicBezTo>
                  <a:pt x="905" y="1456"/>
                  <a:pt x="252" y="1443"/>
                  <a:pt x="163" y="1443"/>
                </a:cubicBezTo>
                <a:cubicBezTo>
                  <a:pt x="15" y="1443"/>
                  <a:pt x="0" y="1437"/>
                  <a:pt x="0" y="1382"/>
                </a:cubicBezTo>
                <a:cubicBezTo>
                  <a:pt x="0" y="1322"/>
                  <a:pt x="3" y="1322"/>
                  <a:pt x="416" y="1340"/>
                </a:cubicBezTo>
                <a:cubicBezTo>
                  <a:pt x="1361" y="1381"/>
                  <a:pt x="3336" y="1393"/>
                  <a:pt x="4050" y="1361"/>
                </a:cubicBezTo>
                <a:cubicBezTo>
                  <a:pt x="4912" y="1323"/>
                  <a:pt x="5456" y="1270"/>
                  <a:pt x="7098" y="1063"/>
                </a:cubicBezTo>
                <a:cubicBezTo>
                  <a:pt x="9305" y="785"/>
                  <a:pt x="10049" y="725"/>
                  <a:pt x="11261" y="726"/>
                </a:cubicBezTo>
                <a:cubicBezTo>
                  <a:pt x="12422" y="728"/>
                  <a:pt x="12860" y="766"/>
                  <a:pt x="15579" y="1104"/>
                </a:cubicBezTo>
                <a:cubicBezTo>
                  <a:pt x="17630" y="1358"/>
                  <a:pt x="17764" y="1369"/>
                  <a:pt x="18881" y="1371"/>
                </a:cubicBezTo>
                <a:cubicBezTo>
                  <a:pt x="20191" y="1373"/>
                  <a:pt x="20581" y="1330"/>
                  <a:pt x="22464" y="975"/>
                </a:cubicBezTo>
                <a:cubicBezTo>
                  <a:pt x="24688" y="555"/>
                  <a:pt x="24648" y="558"/>
                  <a:pt x="27714" y="553"/>
                </a:cubicBezTo>
                <a:cubicBezTo>
                  <a:pt x="30290" y="548"/>
                  <a:pt x="30808" y="533"/>
                  <a:pt x="32724" y="412"/>
                </a:cubicBezTo>
                <a:cubicBezTo>
                  <a:pt x="37803" y="89"/>
                  <a:pt x="38581" y="52"/>
                  <a:pt x="40386" y="50"/>
                </a:cubicBezTo>
                <a:cubicBezTo>
                  <a:pt x="42388" y="47"/>
                  <a:pt x="43347" y="143"/>
                  <a:pt x="44442" y="455"/>
                </a:cubicBezTo>
                <a:cubicBezTo>
                  <a:pt x="44970" y="605"/>
                  <a:pt x="45243" y="707"/>
                  <a:pt x="45688" y="922"/>
                </a:cubicBezTo>
                <a:cubicBezTo>
                  <a:pt x="46441" y="1286"/>
                  <a:pt x="47057" y="1751"/>
                  <a:pt x="47663" y="2413"/>
                </a:cubicBezTo>
                <a:cubicBezTo>
                  <a:pt x="47991" y="2772"/>
                  <a:pt x="48464" y="3358"/>
                  <a:pt x="48468" y="3411"/>
                </a:cubicBezTo>
                <a:cubicBezTo>
                  <a:pt x="48478" y="3527"/>
                  <a:pt x="48384" y="3444"/>
                  <a:pt x="48084" y="3074"/>
                </a:cubicBez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Freeform 1"/>
          <p:cNvSpPr/>
          <p:nvPr/>
        </p:nvSpPr>
        <p:spPr>
          <a:xfrm>
            <a:off x="6720634" y="3295482"/>
            <a:ext cx="1765805" cy="359924"/>
          </a:xfrm>
          <a:custGeom>
            <a:avLst/>
            <a:gdLst>
              <a:gd name="connsiteX0" fmla="*/ 1964987 w 1964987"/>
              <a:gd name="connsiteY0" fmla="*/ 661481 h 661481"/>
              <a:gd name="connsiteX1" fmla="*/ 1653702 w 1964987"/>
              <a:gd name="connsiteY1" fmla="*/ 77822 h 661481"/>
              <a:gd name="connsiteX2" fmla="*/ 544749 w 1964987"/>
              <a:gd name="connsiteY2" fmla="*/ 0 h 661481"/>
              <a:gd name="connsiteX3" fmla="*/ 97277 w 1964987"/>
              <a:gd name="connsiteY3" fmla="*/ 107005 h 661481"/>
              <a:gd name="connsiteX4" fmla="*/ 0 w 1964987"/>
              <a:gd name="connsiteY4" fmla="*/ 408562 h 661481"/>
              <a:gd name="connsiteX5" fmla="*/ 1799617 w 1964987"/>
              <a:gd name="connsiteY5" fmla="*/ 359924 h 661481"/>
              <a:gd name="connsiteX0" fmla="*/ 1653702 w 1799617"/>
              <a:gd name="connsiteY0" fmla="*/ 77822 h 408562"/>
              <a:gd name="connsiteX1" fmla="*/ 544749 w 1799617"/>
              <a:gd name="connsiteY1" fmla="*/ 0 h 408562"/>
              <a:gd name="connsiteX2" fmla="*/ 97277 w 1799617"/>
              <a:gd name="connsiteY2" fmla="*/ 107005 h 408562"/>
              <a:gd name="connsiteX3" fmla="*/ 0 w 1799617"/>
              <a:gd name="connsiteY3" fmla="*/ 408562 h 408562"/>
              <a:gd name="connsiteX4" fmla="*/ 1799617 w 1799617"/>
              <a:gd name="connsiteY4" fmla="*/ 359924 h 408562"/>
              <a:gd name="connsiteX0" fmla="*/ 1653702 w 1799617"/>
              <a:gd name="connsiteY0" fmla="*/ 77822 h 408562"/>
              <a:gd name="connsiteX1" fmla="*/ 544749 w 1799617"/>
              <a:gd name="connsiteY1" fmla="*/ 0 h 408562"/>
              <a:gd name="connsiteX2" fmla="*/ 97277 w 1799617"/>
              <a:gd name="connsiteY2" fmla="*/ 107005 h 408562"/>
              <a:gd name="connsiteX3" fmla="*/ 0 w 1799617"/>
              <a:gd name="connsiteY3" fmla="*/ 408562 h 408562"/>
              <a:gd name="connsiteX4" fmla="*/ 1799617 w 1799617"/>
              <a:gd name="connsiteY4" fmla="*/ 359924 h 408562"/>
              <a:gd name="connsiteX5" fmla="*/ 1653702 w 1799617"/>
              <a:gd name="connsiteY5" fmla="*/ 77822 h 408562"/>
              <a:gd name="connsiteX0" fmla="*/ 1726239 w 1799617"/>
              <a:gd name="connsiteY0" fmla="*/ 115190 h 408562"/>
              <a:gd name="connsiteX1" fmla="*/ 544749 w 1799617"/>
              <a:gd name="connsiteY1" fmla="*/ 0 h 408562"/>
              <a:gd name="connsiteX2" fmla="*/ 97277 w 1799617"/>
              <a:gd name="connsiteY2" fmla="*/ 107005 h 408562"/>
              <a:gd name="connsiteX3" fmla="*/ 0 w 1799617"/>
              <a:gd name="connsiteY3" fmla="*/ 408562 h 408562"/>
              <a:gd name="connsiteX4" fmla="*/ 1799617 w 1799617"/>
              <a:gd name="connsiteY4" fmla="*/ 359924 h 408562"/>
              <a:gd name="connsiteX5" fmla="*/ 1726239 w 1799617"/>
              <a:gd name="connsiteY5" fmla="*/ 115190 h 408562"/>
              <a:gd name="connsiteX0" fmla="*/ 1726239 w 1799617"/>
              <a:gd name="connsiteY0" fmla="*/ 115190 h 408562"/>
              <a:gd name="connsiteX1" fmla="*/ 544749 w 1799617"/>
              <a:gd name="connsiteY1" fmla="*/ 0 h 408562"/>
              <a:gd name="connsiteX2" fmla="*/ 187398 w 1799617"/>
              <a:gd name="connsiteY2" fmla="*/ 93817 h 408562"/>
              <a:gd name="connsiteX3" fmla="*/ 0 w 1799617"/>
              <a:gd name="connsiteY3" fmla="*/ 408562 h 408562"/>
              <a:gd name="connsiteX4" fmla="*/ 1799617 w 1799617"/>
              <a:gd name="connsiteY4" fmla="*/ 359924 h 408562"/>
              <a:gd name="connsiteX5" fmla="*/ 1726239 w 1799617"/>
              <a:gd name="connsiteY5" fmla="*/ 115190 h 408562"/>
              <a:gd name="connsiteX0" fmla="*/ 1827351 w 1827351"/>
              <a:gd name="connsiteY0" fmla="*/ 112992 h 408562"/>
              <a:gd name="connsiteX1" fmla="*/ 544749 w 1827351"/>
              <a:gd name="connsiteY1" fmla="*/ 0 h 408562"/>
              <a:gd name="connsiteX2" fmla="*/ 187398 w 1827351"/>
              <a:gd name="connsiteY2" fmla="*/ 93817 h 408562"/>
              <a:gd name="connsiteX3" fmla="*/ 0 w 1827351"/>
              <a:gd name="connsiteY3" fmla="*/ 408562 h 408562"/>
              <a:gd name="connsiteX4" fmla="*/ 1799617 w 1827351"/>
              <a:gd name="connsiteY4" fmla="*/ 359924 h 408562"/>
              <a:gd name="connsiteX5" fmla="*/ 1827351 w 1827351"/>
              <a:gd name="connsiteY5" fmla="*/ 112992 h 408562"/>
              <a:gd name="connsiteX0" fmla="*/ 1765805 w 1765805"/>
              <a:gd name="connsiteY0" fmla="*/ 112992 h 359924"/>
              <a:gd name="connsiteX1" fmla="*/ 483203 w 1765805"/>
              <a:gd name="connsiteY1" fmla="*/ 0 h 359924"/>
              <a:gd name="connsiteX2" fmla="*/ 125852 w 1765805"/>
              <a:gd name="connsiteY2" fmla="*/ 93817 h 359924"/>
              <a:gd name="connsiteX3" fmla="*/ 0 w 1765805"/>
              <a:gd name="connsiteY3" fmla="*/ 179962 h 359924"/>
              <a:gd name="connsiteX4" fmla="*/ 1738071 w 1765805"/>
              <a:gd name="connsiteY4" fmla="*/ 359924 h 359924"/>
              <a:gd name="connsiteX5" fmla="*/ 1765805 w 1765805"/>
              <a:gd name="connsiteY5" fmla="*/ 112992 h 359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5805" h="359924">
                <a:moveTo>
                  <a:pt x="1765805" y="112992"/>
                </a:moveTo>
                <a:lnTo>
                  <a:pt x="483203" y="0"/>
                </a:lnTo>
                <a:lnTo>
                  <a:pt x="125852" y="93817"/>
                </a:lnTo>
                <a:lnTo>
                  <a:pt x="0" y="179962"/>
                </a:lnTo>
                <a:lnTo>
                  <a:pt x="1738071" y="359924"/>
                </a:lnTo>
                <a:lnTo>
                  <a:pt x="1765805" y="1129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0" name="Freeform 6"/>
          <p:cNvSpPr>
            <a:spLocks noEditPoints="1"/>
          </p:cNvSpPr>
          <p:nvPr/>
        </p:nvSpPr>
        <p:spPr bwMode="auto">
          <a:xfrm rot="10800000">
            <a:off x="6804248" y="742620"/>
            <a:ext cx="1649832" cy="2696633"/>
          </a:xfrm>
          <a:custGeom>
            <a:avLst/>
            <a:gdLst>
              <a:gd name="T0" fmla="*/ 79863 w 117268"/>
              <a:gd name="T1" fmla="*/ 164151 h 174739"/>
              <a:gd name="T2" fmla="*/ 104981 w 117268"/>
              <a:gd name="T3" fmla="*/ 168740 h 174739"/>
              <a:gd name="T4" fmla="*/ 8274 w 117268"/>
              <a:gd name="T5" fmla="*/ 168934 h 174739"/>
              <a:gd name="T6" fmla="*/ 10331 w 117268"/>
              <a:gd name="T7" fmla="*/ 167723 h 174739"/>
              <a:gd name="T8" fmla="*/ 12738 w 117268"/>
              <a:gd name="T9" fmla="*/ 167299 h 174739"/>
              <a:gd name="T10" fmla="*/ 17485 w 117268"/>
              <a:gd name="T11" fmla="*/ 166327 h 174739"/>
              <a:gd name="T12" fmla="*/ 31292 w 117268"/>
              <a:gd name="T13" fmla="*/ 162961 h 174739"/>
              <a:gd name="T14" fmla="*/ 43924 w 117268"/>
              <a:gd name="T15" fmla="*/ 136433 h 174739"/>
              <a:gd name="T16" fmla="*/ 66602 w 117268"/>
              <a:gd name="T17" fmla="*/ 132316 h 174739"/>
              <a:gd name="T18" fmla="*/ 73847 w 117268"/>
              <a:gd name="T19" fmla="*/ 86027 h 174739"/>
              <a:gd name="T20" fmla="*/ 66867 w 117268"/>
              <a:gd name="T21" fmla="*/ 59441 h 174739"/>
              <a:gd name="T22" fmla="*/ 65051 w 117268"/>
              <a:gd name="T23" fmla="*/ 44982 h 174739"/>
              <a:gd name="T24" fmla="*/ 61446 w 117268"/>
              <a:gd name="T25" fmla="*/ 59486 h 174739"/>
              <a:gd name="T26" fmla="*/ 58490 w 117268"/>
              <a:gd name="T27" fmla="*/ 48542 h 174739"/>
              <a:gd name="T28" fmla="*/ 55893 w 117268"/>
              <a:gd name="T29" fmla="*/ 2287 h 174739"/>
              <a:gd name="T30" fmla="*/ 55649 w 117268"/>
              <a:gd name="T31" fmla="*/ 2298 h 174739"/>
              <a:gd name="T32" fmla="*/ 58682 w 117268"/>
              <a:gd name="T33" fmla="*/ 20280 h 174739"/>
              <a:gd name="T34" fmla="*/ 61380 w 117268"/>
              <a:gd name="T35" fmla="*/ 66623 h 174739"/>
              <a:gd name="T36" fmla="*/ 66555 w 117268"/>
              <a:gd name="T37" fmla="*/ 30026 h 174739"/>
              <a:gd name="T38" fmla="*/ 77602 w 117268"/>
              <a:gd name="T39" fmla="*/ 46712 h 174739"/>
              <a:gd name="T40" fmla="*/ 74310 w 117268"/>
              <a:gd name="T41" fmla="*/ 84175 h 174739"/>
              <a:gd name="T42" fmla="*/ 94960 w 117268"/>
              <a:gd name="T43" fmla="*/ 70903 h 174739"/>
              <a:gd name="T44" fmla="*/ 84621 w 117268"/>
              <a:gd name="T45" fmla="*/ 85372 h 174739"/>
              <a:gd name="T46" fmla="*/ 86281 w 117268"/>
              <a:gd name="T47" fmla="*/ 81983 h 174739"/>
              <a:gd name="T48" fmla="*/ 80583 w 117268"/>
              <a:gd name="T49" fmla="*/ 82402 h 174739"/>
              <a:gd name="T50" fmla="*/ 88686 w 117268"/>
              <a:gd name="T51" fmla="*/ 79822 h 174739"/>
              <a:gd name="T52" fmla="*/ 83621 w 117268"/>
              <a:gd name="T53" fmla="*/ 77940 h 174739"/>
              <a:gd name="T54" fmla="*/ 84484 w 117268"/>
              <a:gd name="T55" fmla="*/ 75592 h 174739"/>
              <a:gd name="T56" fmla="*/ 87960 w 117268"/>
              <a:gd name="T57" fmla="*/ 78542 h 174739"/>
              <a:gd name="T58" fmla="*/ 90667 w 117268"/>
              <a:gd name="T59" fmla="*/ 76148 h 174739"/>
              <a:gd name="T60" fmla="*/ 88854 w 117268"/>
              <a:gd name="T61" fmla="*/ 73932 h 174739"/>
              <a:gd name="T62" fmla="*/ 63675 w 117268"/>
              <a:gd name="T63" fmla="*/ 63332 h 174739"/>
              <a:gd name="T64" fmla="*/ 64025 w 117268"/>
              <a:gd name="T65" fmla="*/ 61030 h 174739"/>
              <a:gd name="T66" fmla="*/ 66369 w 117268"/>
              <a:gd name="T67" fmla="*/ 56622 h 174739"/>
              <a:gd name="T68" fmla="*/ 66291 w 117268"/>
              <a:gd name="T69" fmla="*/ 54611 h 174739"/>
              <a:gd name="T70" fmla="*/ 70388 w 117268"/>
              <a:gd name="T71" fmla="*/ 53742 h 174739"/>
              <a:gd name="T72" fmla="*/ 76061 w 117268"/>
              <a:gd name="T73" fmla="*/ 47762 h 174739"/>
              <a:gd name="T74" fmla="*/ 40669 w 117268"/>
              <a:gd name="T75" fmla="*/ 73660 h 174739"/>
              <a:gd name="T76" fmla="*/ 85310 w 117268"/>
              <a:gd name="T77" fmla="*/ 88563 h 174739"/>
              <a:gd name="T78" fmla="*/ 47830 w 117268"/>
              <a:gd name="T79" fmla="*/ 71536 h 174739"/>
              <a:gd name="T80" fmla="*/ 40569 w 117268"/>
              <a:gd name="T81" fmla="*/ 69855 h 174739"/>
              <a:gd name="T82" fmla="*/ 24646 w 117268"/>
              <a:gd name="T83" fmla="*/ 61757 h 174739"/>
              <a:gd name="T84" fmla="*/ 3461 w 117268"/>
              <a:gd name="T85" fmla="*/ 41080 h 174739"/>
              <a:gd name="T86" fmla="*/ 29733 w 117268"/>
              <a:gd name="T87" fmla="*/ 65426 h 174739"/>
              <a:gd name="T88" fmla="*/ 38067 w 117268"/>
              <a:gd name="T89" fmla="*/ 68807 h 174739"/>
              <a:gd name="T90" fmla="*/ 46430 w 117268"/>
              <a:gd name="T91" fmla="*/ 53023 h 174739"/>
              <a:gd name="T92" fmla="*/ 41299 w 117268"/>
              <a:gd name="T93" fmla="*/ 42023 h 174739"/>
              <a:gd name="T94" fmla="*/ 46500 w 117268"/>
              <a:gd name="T95" fmla="*/ 32915 h 174739"/>
              <a:gd name="T96" fmla="*/ 53805 w 117268"/>
              <a:gd name="T97" fmla="*/ 55070 h 174739"/>
              <a:gd name="T98" fmla="*/ 58229 w 117268"/>
              <a:gd name="T99" fmla="*/ 31940 h 174739"/>
              <a:gd name="T100" fmla="*/ 47933 w 117268"/>
              <a:gd name="T101" fmla="*/ 34211 h 174739"/>
              <a:gd name="T102" fmla="*/ 40004 w 117268"/>
              <a:gd name="T103" fmla="*/ 40247 h 174739"/>
              <a:gd name="T104" fmla="*/ 50041 w 117268"/>
              <a:gd name="T105" fmla="*/ 72407 h 174739"/>
              <a:gd name="T106" fmla="*/ 48867 w 117268"/>
              <a:gd name="T107" fmla="*/ 71011 h 174739"/>
              <a:gd name="T108" fmla="*/ 48417 w 117268"/>
              <a:gd name="T109" fmla="*/ 70413 h 174739"/>
              <a:gd name="T110" fmla="*/ 41687 w 117268"/>
              <a:gd name="T111" fmla="*/ 69655 h 174739"/>
              <a:gd name="T112" fmla="*/ 41513 w 117268"/>
              <a:gd name="T113" fmla="*/ 69203 h 174739"/>
              <a:gd name="T114" fmla="*/ 48417 w 117268"/>
              <a:gd name="T115" fmla="*/ 67747 h 174739"/>
              <a:gd name="T116" fmla="*/ 49020 w 117268"/>
              <a:gd name="T117" fmla="*/ 65122 h 174739"/>
              <a:gd name="T118" fmla="*/ 49623 w 117268"/>
              <a:gd name="T119" fmla="*/ 58645 h 174739"/>
              <a:gd name="T120" fmla="*/ 11963 w 117268"/>
              <a:gd name="T121" fmla="*/ 51268 h 174739"/>
              <a:gd name="T122" fmla="*/ 38962 w 117268"/>
              <a:gd name="T123" fmla="*/ 72400 h 174739"/>
              <a:gd name="T124" fmla="*/ 25990 w 117268"/>
              <a:gd name="T125" fmla="*/ 64629 h 174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17268" h="174739">
                <a:moveTo>
                  <a:pt x="30219" y="174436"/>
                </a:moveTo>
                <a:cubicBezTo>
                  <a:pt x="31983" y="173751"/>
                  <a:pt x="33696" y="172343"/>
                  <a:pt x="36151" y="169559"/>
                </a:cubicBezTo>
                <a:cubicBezTo>
                  <a:pt x="36675" y="168964"/>
                  <a:pt x="37255" y="168443"/>
                  <a:pt x="37440" y="168400"/>
                </a:cubicBezTo>
                <a:cubicBezTo>
                  <a:pt x="37672" y="168347"/>
                  <a:pt x="37656" y="168390"/>
                  <a:pt x="37389" y="168541"/>
                </a:cubicBezTo>
                <a:cubicBezTo>
                  <a:pt x="37176" y="168662"/>
                  <a:pt x="36680" y="169183"/>
                  <a:pt x="36285" y="169700"/>
                </a:cubicBezTo>
                <a:cubicBezTo>
                  <a:pt x="34563" y="171957"/>
                  <a:pt x="31068" y="174739"/>
                  <a:pt x="29976" y="174721"/>
                </a:cubicBezTo>
                <a:cubicBezTo>
                  <a:pt x="29605" y="174715"/>
                  <a:pt x="29657" y="174654"/>
                  <a:pt x="30219" y="174436"/>
                </a:cubicBezTo>
                <a:close/>
                <a:moveTo>
                  <a:pt x="116194" y="173114"/>
                </a:moveTo>
                <a:cubicBezTo>
                  <a:pt x="116059" y="172993"/>
                  <a:pt x="115108" y="172769"/>
                  <a:pt x="114081" y="172615"/>
                </a:cubicBezTo>
                <a:cubicBezTo>
                  <a:pt x="111279" y="172194"/>
                  <a:pt x="111291" y="172199"/>
                  <a:pt x="109993" y="171150"/>
                </a:cubicBezTo>
                <a:cubicBezTo>
                  <a:pt x="108668" y="170080"/>
                  <a:pt x="107479" y="169537"/>
                  <a:pt x="105612" y="169151"/>
                </a:cubicBezTo>
                <a:cubicBezTo>
                  <a:pt x="102925" y="168597"/>
                  <a:pt x="99996" y="167597"/>
                  <a:pt x="98466" y="166711"/>
                </a:cubicBezTo>
                <a:cubicBezTo>
                  <a:pt x="97745" y="166294"/>
                  <a:pt x="95986" y="166002"/>
                  <a:pt x="93325" y="165857"/>
                </a:cubicBezTo>
                <a:cubicBezTo>
                  <a:pt x="84078" y="165354"/>
                  <a:pt x="82514" y="165156"/>
                  <a:pt x="79863" y="164151"/>
                </a:cubicBezTo>
                <a:cubicBezTo>
                  <a:pt x="76599" y="162914"/>
                  <a:pt x="72953" y="160095"/>
                  <a:pt x="71660" y="157809"/>
                </a:cubicBezTo>
                <a:cubicBezTo>
                  <a:pt x="70301" y="155406"/>
                  <a:pt x="69423" y="153170"/>
                  <a:pt x="68845" y="150641"/>
                </a:cubicBezTo>
                <a:cubicBezTo>
                  <a:pt x="68525" y="149244"/>
                  <a:pt x="68168" y="147775"/>
                  <a:pt x="68051" y="147377"/>
                </a:cubicBezTo>
                <a:cubicBezTo>
                  <a:pt x="67934" y="146978"/>
                  <a:pt x="67588" y="145363"/>
                  <a:pt x="67283" y="143786"/>
                </a:cubicBezTo>
                <a:cubicBezTo>
                  <a:pt x="66978" y="142210"/>
                  <a:pt x="66626" y="140607"/>
                  <a:pt x="66501" y="140223"/>
                </a:cubicBezTo>
                <a:cubicBezTo>
                  <a:pt x="66154" y="139158"/>
                  <a:pt x="65975" y="135809"/>
                  <a:pt x="66234" y="135236"/>
                </a:cubicBezTo>
                <a:cubicBezTo>
                  <a:pt x="66409" y="134851"/>
                  <a:pt x="66461" y="135189"/>
                  <a:pt x="66465" y="136732"/>
                </a:cubicBezTo>
                <a:cubicBezTo>
                  <a:pt x="66468" y="138076"/>
                  <a:pt x="66657" y="139550"/>
                  <a:pt x="67044" y="141249"/>
                </a:cubicBezTo>
                <a:cubicBezTo>
                  <a:pt x="67361" y="142637"/>
                  <a:pt x="67763" y="144477"/>
                  <a:pt x="67938" y="145338"/>
                </a:cubicBezTo>
                <a:cubicBezTo>
                  <a:pt x="68706" y="149112"/>
                  <a:pt x="69703" y="152956"/>
                  <a:pt x="70279" y="154361"/>
                </a:cubicBezTo>
                <a:cubicBezTo>
                  <a:pt x="71916" y="158355"/>
                  <a:pt x="73440" y="160225"/>
                  <a:pt x="76721" y="162272"/>
                </a:cubicBezTo>
                <a:cubicBezTo>
                  <a:pt x="80383" y="164556"/>
                  <a:pt x="83208" y="165213"/>
                  <a:pt x="90419" y="165459"/>
                </a:cubicBezTo>
                <a:cubicBezTo>
                  <a:pt x="95811" y="165642"/>
                  <a:pt x="97684" y="165953"/>
                  <a:pt x="99584" y="166978"/>
                </a:cubicBezTo>
                <a:cubicBezTo>
                  <a:pt x="100671" y="167565"/>
                  <a:pt x="102774" y="168252"/>
                  <a:pt x="104981" y="168740"/>
                </a:cubicBezTo>
                <a:cubicBezTo>
                  <a:pt x="107237" y="169240"/>
                  <a:pt x="109540" y="170214"/>
                  <a:pt x="110025" y="170874"/>
                </a:cubicBezTo>
                <a:cubicBezTo>
                  <a:pt x="110221" y="171141"/>
                  <a:pt x="110663" y="171489"/>
                  <a:pt x="111009" y="171648"/>
                </a:cubicBezTo>
                <a:cubicBezTo>
                  <a:pt x="111694" y="171965"/>
                  <a:pt x="114489" y="172535"/>
                  <a:pt x="115353" y="172535"/>
                </a:cubicBezTo>
                <a:cubicBezTo>
                  <a:pt x="115649" y="172535"/>
                  <a:pt x="116221" y="172714"/>
                  <a:pt x="116624" y="172933"/>
                </a:cubicBezTo>
                <a:cubicBezTo>
                  <a:pt x="117216" y="173255"/>
                  <a:pt x="117268" y="173331"/>
                  <a:pt x="116897" y="173332"/>
                </a:cubicBezTo>
                <a:cubicBezTo>
                  <a:pt x="116645" y="173332"/>
                  <a:pt x="116329" y="173234"/>
                  <a:pt x="116194" y="173114"/>
                </a:cubicBezTo>
                <a:close/>
                <a:moveTo>
                  <a:pt x="243" y="172103"/>
                </a:moveTo>
                <a:cubicBezTo>
                  <a:pt x="306" y="172011"/>
                  <a:pt x="679" y="171934"/>
                  <a:pt x="1071" y="171930"/>
                </a:cubicBezTo>
                <a:cubicBezTo>
                  <a:pt x="1464" y="171927"/>
                  <a:pt x="2187" y="171703"/>
                  <a:pt x="2679" y="171432"/>
                </a:cubicBezTo>
                <a:cubicBezTo>
                  <a:pt x="3171" y="171162"/>
                  <a:pt x="3674" y="170941"/>
                  <a:pt x="3797" y="170942"/>
                </a:cubicBezTo>
                <a:cubicBezTo>
                  <a:pt x="3919" y="170942"/>
                  <a:pt x="3569" y="171184"/>
                  <a:pt x="3019" y="171478"/>
                </a:cubicBezTo>
                <a:cubicBezTo>
                  <a:pt x="2064" y="171989"/>
                  <a:pt x="0" y="172453"/>
                  <a:pt x="243" y="172103"/>
                </a:cubicBezTo>
                <a:close/>
                <a:moveTo>
                  <a:pt x="5419" y="170142"/>
                </a:moveTo>
                <a:cubicBezTo>
                  <a:pt x="6844" y="169293"/>
                  <a:pt x="8516" y="168586"/>
                  <a:pt x="8274" y="168934"/>
                </a:cubicBezTo>
                <a:cubicBezTo>
                  <a:pt x="8195" y="169050"/>
                  <a:pt x="8001" y="169144"/>
                  <a:pt x="7844" y="169144"/>
                </a:cubicBezTo>
                <a:cubicBezTo>
                  <a:pt x="7687" y="169144"/>
                  <a:pt x="6863" y="169546"/>
                  <a:pt x="6013" y="170037"/>
                </a:cubicBezTo>
                <a:cubicBezTo>
                  <a:pt x="5163" y="170529"/>
                  <a:pt x="4380" y="170932"/>
                  <a:pt x="4274" y="170935"/>
                </a:cubicBezTo>
                <a:cubicBezTo>
                  <a:pt x="4168" y="170937"/>
                  <a:pt x="4683" y="170580"/>
                  <a:pt x="5419" y="170142"/>
                </a:cubicBezTo>
                <a:close/>
                <a:moveTo>
                  <a:pt x="8603" y="168659"/>
                </a:moveTo>
                <a:cubicBezTo>
                  <a:pt x="8603" y="168604"/>
                  <a:pt x="8804" y="168464"/>
                  <a:pt x="9050" y="168346"/>
                </a:cubicBezTo>
                <a:cubicBezTo>
                  <a:pt x="9296" y="168229"/>
                  <a:pt x="9497" y="168177"/>
                  <a:pt x="9497" y="168232"/>
                </a:cubicBezTo>
                <a:cubicBezTo>
                  <a:pt x="9497" y="168287"/>
                  <a:pt x="9296" y="168428"/>
                  <a:pt x="9050" y="168546"/>
                </a:cubicBezTo>
                <a:cubicBezTo>
                  <a:pt x="8804" y="168663"/>
                  <a:pt x="8603" y="168714"/>
                  <a:pt x="8603" y="168659"/>
                </a:cubicBezTo>
                <a:close/>
                <a:moveTo>
                  <a:pt x="38557" y="167947"/>
                </a:moveTo>
                <a:cubicBezTo>
                  <a:pt x="38742" y="167841"/>
                  <a:pt x="39043" y="167759"/>
                  <a:pt x="39228" y="167765"/>
                </a:cubicBezTo>
                <a:cubicBezTo>
                  <a:pt x="39449" y="167772"/>
                  <a:pt x="39411" y="167834"/>
                  <a:pt x="39116" y="167947"/>
                </a:cubicBezTo>
                <a:cubicBezTo>
                  <a:pt x="38502" y="168183"/>
                  <a:pt x="38149" y="168183"/>
                  <a:pt x="38557" y="167947"/>
                </a:cubicBezTo>
                <a:close/>
                <a:moveTo>
                  <a:pt x="10331" y="167723"/>
                </a:moveTo>
                <a:cubicBezTo>
                  <a:pt x="10483" y="167587"/>
                  <a:pt x="10663" y="167525"/>
                  <a:pt x="10732" y="167587"/>
                </a:cubicBezTo>
                <a:cubicBezTo>
                  <a:pt x="10801" y="167648"/>
                  <a:pt x="10677" y="167760"/>
                  <a:pt x="10457" y="167835"/>
                </a:cubicBezTo>
                <a:cubicBezTo>
                  <a:pt x="10138" y="167943"/>
                  <a:pt x="10112" y="167920"/>
                  <a:pt x="10331" y="167723"/>
                </a:cubicBezTo>
                <a:close/>
                <a:moveTo>
                  <a:pt x="39843" y="167616"/>
                </a:moveTo>
                <a:cubicBezTo>
                  <a:pt x="39996" y="167560"/>
                  <a:pt x="40248" y="167560"/>
                  <a:pt x="40401" y="167616"/>
                </a:cubicBezTo>
                <a:cubicBezTo>
                  <a:pt x="40555" y="167671"/>
                  <a:pt x="40429" y="167716"/>
                  <a:pt x="40122" y="167716"/>
                </a:cubicBezTo>
                <a:cubicBezTo>
                  <a:pt x="39815" y="167716"/>
                  <a:pt x="39689" y="167671"/>
                  <a:pt x="39843" y="167616"/>
                </a:cubicBezTo>
                <a:close/>
                <a:moveTo>
                  <a:pt x="13805" y="167428"/>
                </a:moveTo>
                <a:cubicBezTo>
                  <a:pt x="13879" y="167361"/>
                  <a:pt x="14072" y="167354"/>
                  <a:pt x="14233" y="167412"/>
                </a:cubicBezTo>
                <a:cubicBezTo>
                  <a:pt x="14411" y="167476"/>
                  <a:pt x="14358" y="167523"/>
                  <a:pt x="14098" y="167533"/>
                </a:cubicBezTo>
                <a:cubicBezTo>
                  <a:pt x="13862" y="167541"/>
                  <a:pt x="13730" y="167494"/>
                  <a:pt x="13805" y="167428"/>
                </a:cubicBezTo>
                <a:close/>
                <a:moveTo>
                  <a:pt x="12233" y="167212"/>
                </a:moveTo>
                <a:cubicBezTo>
                  <a:pt x="12446" y="167162"/>
                  <a:pt x="12849" y="167160"/>
                  <a:pt x="13127" y="167208"/>
                </a:cubicBezTo>
                <a:cubicBezTo>
                  <a:pt x="13405" y="167255"/>
                  <a:pt x="13230" y="167296"/>
                  <a:pt x="12738" y="167299"/>
                </a:cubicBezTo>
                <a:cubicBezTo>
                  <a:pt x="12246" y="167301"/>
                  <a:pt x="12019" y="167262"/>
                  <a:pt x="12233" y="167212"/>
                </a:cubicBezTo>
                <a:close/>
                <a:moveTo>
                  <a:pt x="14806" y="167217"/>
                </a:moveTo>
                <a:cubicBezTo>
                  <a:pt x="14960" y="167161"/>
                  <a:pt x="15211" y="167161"/>
                  <a:pt x="15365" y="167217"/>
                </a:cubicBezTo>
                <a:cubicBezTo>
                  <a:pt x="15518" y="167272"/>
                  <a:pt x="15393" y="167317"/>
                  <a:pt x="15085" y="167317"/>
                </a:cubicBezTo>
                <a:cubicBezTo>
                  <a:pt x="14778" y="167317"/>
                  <a:pt x="14652" y="167272"/>
                  <a:pt x="14806" y="167217"/>
                </a:cubicBezTo>
                <a:close/>
                <a:moveTo>
                  <a:pt x="15980" y="167007"/>
                </a:moveTo>
                <a:cubicBezTo>
                  <a:pt x="16164" y="166946"/>
                  <a:pt x="16516" y="166813"/>
                  <a:pt x="16762" y="166712"/>
                </a:cubicBezTo>
                <a:cubicBezTo>
                  <a:pt x="17202" y="166532"/>
                  <a:pt x="17202" y="166534"/>
                  <a:pt x="16775" y="166839"/>
                </a:cubicBezTo>
                <a:cubicBezTo>
                  <a:pt x="16536" y="167010"/>
                  <a:pt x="16184" y="167142"/>
                  <a:pt x="15993" y="167134"/>
                </a:cubicBezTo>
                <a:cubicBezTo>
                  <a:pt x="15692" y="167120"/>
                  <a:pt x="15690" y="167103"/>
                  <a:pt x="15980" y="167007"/>
                </a:cubicBezTo>
                <a:close/>
                <a:moveTo>
                  <a:pt x="17485" y="166327"/>
                </a:moveTo>
                <a:cubicBezTo>
                  <a:pt x="17636" y="166190"/>
                  <a:pt x="17817" y="166129"/>
                  <a:pt x="17886" y="166191"/>
                </a:cubicBezTo>
                <a:cubicBezTo>
                  <a:pt x="17954" y="166252"/>
                  <a:pt x="17830" y="166364"/>
                  <a:pt x="17610" y="166438"/>
                </a:cubicBezTo>
                <a:cubicBezTo>
                  <a:pt x="17291" y="166547"/>
                  <a:pt x="17266" y="166524"/>
                  <a:pt x="17485" y="166327"/>
                </a:cubicBezTo>
                <a:close/>
                <a:moveTo>
                  <a:pt x="19333" y="165554"/>
                </a:moveTo>
                <a:cubicBezTo>
                  <a:pt x="19517" y="165447"/>
                  <a:pt x="19769" y="165360"/>
                  <a:pt x="19892" y="165360"/>
                </a:cubicBezTo>
                <a:cubicBezTo>
                  <a:pt x="20014" y="165360"/>
                  <a:pt x="19964" y="165447"/>
                  <a:pt x="19780" y="165554"/>
                </a:cubicBezTo>
                <a:cubicBezTo>
                  <a:pt x="19595" y="165660"/>
                  <a:pt x="19344" y="165747"/>
                  <a:pt x="19221" y="165747"/>
                </a:cubicBezTo>
                <a:cubicBezTo>
                  <a:pt x="19098" y="165747"/>
                  <a:pt x="19148" y="165660"/>
                  <a:pt x="19333" y="165554"/>
                </a:cubicBezTo>
                <a:close/>
                <a:moveTo>
                  <a:pt x="23301" y="164823"/>
                </a:moveTo>
                <a:cubicBezTo>
                  <a:pt x="23454" y="164768"/>
                  <a:pt x="23706" y="164768"/>
                  <a:pt x="23859" y="164823"/>
                </a:cubicBezTo>
                <a:cubicBezTo>
                  <a:pt x="24013" y="164879"/>
                  <a:pt x="23887" y="164924"/>
                  <a:pt x="23580" y="164924"/>
                </a:cubicBezTo>
                <a:cubicBezTo>
                  <a:pt x="23273" y="164924"/>
                  <a:pt x="23147" y="164879"/>
                  <a:pt x="23301" y="164823"/>
                </a:cubicBezTo>
                <a:close/>
                <a:moveTo>
                  <a:pt x="29168" y="163459"/>
                </a:moveTo>
                <a:cubicBezTo>
                  <a:pt x="29599" y="163312"/>
                  <a:pt x="30152" y="163190"/>
                  <a:pt x="30398" y="163189"/>
                </a:cubicBezTo>
                <a:cubicBezTo>
                  <a:pt x="30644" y="163188"/>
                  <a:pt x="30392" y="163314"/>
                  <a:pt x="29839" y="163470"/>
                </a:cubicBezTo>
                <a:cubicBezTo>
                  <a:pt x="28576" y="163825"/>
                  <a:pt x="28125" y="163818"/>
                  <a:pt x="29168" y="163459"/>
                </a:cubicBezTo>
                <a:close/>
                <a:moveTo>
                  <a:pt x="31292" y="162961"/>
                </a:moveTo>
                <a:cubicBezTo>
                  <a:pt x="31538" y="162866"/>
                  <a:pt x="31890" y="162789"/>
                  <a:pt x="32075" y="162789"/>
                </a:cubicBezTo>
                <a:cubicBezTo>
                  <a:pt x="32286" y="162789"/>
                  <a:pt x="32245" y="162853"/>
                  <a:pt x="31963" y="162961"/>
                </a:cubicBezTo>
                <a:cubicBezTo>
                  <a:pt x="31717" y="163055"/>
                  <a:pt x="31365" y="163132"/>
                  <a:pt x="31180" y="163132"/>
                </a:cubicBezTo>
                <a:cubicBezTo>
                  <a:pt x="30969" y="163132"/>
                  <a:pt x="31010" y="163069"/>
                  <a:pt x="31292" y="162961"/>
                </a:cubicBezTo>
                <a:close/>
                <a:moveTo>
                  <a:pt x="34533" y="161864"/>
                </a:moveTo>
                <a:cubicBezTo>
                  <a:pt x="37348" y="160530"/>
                  <a:pt x="39770" y="157563"/>
                  <a:pt x="41221" y="153673"/>
                </a:cubicBezTo>
                <a:cubicBezTo>
                  <a:pt x="41587" y="152693"/>
                  <a:pt x="41891" y="152036"/>
                  <a:pt x="41898" y="152214"/>
                </a:cubicBezTo>
                <a:cubicBezTo>
                  <a:pt x="41921" y="152805"/>
                  <a:pt x="41056" y="154935"/>
                  <a:pt x="40080" y="156694"/>
                </a:cubicBezTo>
                <a:cubicBezTo>
                  <a:pt x="38872" y="158871"/>
                  <a:pt x="36699" y="161024"/>
                  <a:pt x="34796" y="161929"/>
                </a:cubicBezTo>
                <a:cubicBezTo>
                  <a:pt x="34064" y="162277"/>
                  <a:pt x="33378" y="162560"/>
                  <a:pt x="33273" y="162557"/>
                </a:cubicBezTo>
                <a:cubicBezTo>
                  <a:pt x="33167" y="162555"/>
                  <a:pt x="33734" y="162243"/>
                  <a:pt x="34533" y="161864"/>
                </a:cubicBezTo>
                <a:close/>
                <a:moveTo>
                  <a:pt x="41910" y="151648"/>
                </a:moveTo>
                <a:cubicBezTo>
                  <a:pt x="41910" y="151532"/>
                  <a:pt x="42256" y="149475"/>
                  <a:pt x="42679" y="147077"/>
                </a:cubicBezTo>
                <a:cubicBezTo>
                  <a:pt x="43487" y="142494"/>
                  <a:pt x="43575" y="141737"/>
                  <a:pt x="43924" y="136433"/>
                </a:cubicBezTo>
                <a:cubicBezTo>
                  <a:pt x="44112" y="133578"/>
                  <a:pt x="44348" y="131907"/>
                  <a:pt x="44922" y="129352"/>
                </a:cubicBezTo>
                <a:cubicBezTo>
                  <a:pt x="45283" y="127744"/>
                  <a:pt x="45179" y="121863"/>
                  <a:pt x="44731" y="118582"/>
                </a:cubicBezTo>
                <a:cubicBezTo>
                  <a:pt x="44671" y="118143"/>
                  <a:pt x="44570" y="116482"/>
                  <a:pt x="44506" y="114892"/>
                </a:cubicBezTo>
                <a:cubicBezTo>
                  <a:pt x="44366" y="111397"/>
                  <a:pt x="44648" y="112621"/>
                  <a:pt x="45058" y="117285"/>
                </a:cubicBezTo>
                <a:cubicBezTo>
                  <a:pt x="45665" y="124178"/>
                  <a:pt x="45560" y="128667"/>
                  <a:pt x="44710" y="132244"/>
                </a:cubicBezTo>
                <a:cubicBezTo>
                  <a:pt x="44343" y="133791"/>
                  <a:pt x="44155" y="135476"/>
                  <a:pt x="44035" y="138307"/>
                </a:cubicBezTo>
                <a:cubicBezTo>
                  <a:pt x="43942" y="140504"/>
                  <a:pt x="43628" y="143042"/>
                  <a:pt x="43012" y="146573"/>
                </a:cubicBezTo>
                <a:cubicBezTo>
                  <a:pt x="42247" y="150956"/>
                  <a:pt x="41910" y="152507"/>
                  <a:pt x="41910" y="151648"/>
                </a:cubicBezTo>
                <a:close/>
                <a:moveTo>
                  <a:pt x="66602" y="132316"/>
                </a:moveTo>
                <a:cubicBezTo>
                  <a:pt x="66607" y="131015"/>
                  <a:pt x="66526" y="129233"/>
                  <a:pt x="66422" y="128355"/>
                </a:cubicBezTo>
                <a:cubicBezTo>
                  <a:pt x="66317" y="127477"/>
                  <a:pt x="66288" y="126808"/>
                  <a:pt x="66356" y="126867"/>
                </a:cubicBezTo>
                <a:cubicBezTo>
                  <a:pt x="66425" y="126927"/>
                  <a:pt x="66628" y="128228"/>
                  <a:pt x="66808" y="129760"/>
                </a:cubicBezTo>
                <a:cubicBezTo>
                  <a:pt x="67071" y="132005"/>
                  <a:pt x="67082" y="132750"/>
                  <a:pt x="66863" y="133613"/>
                </a:cubicBezTo>
                <a:cubicBezTo>
                  <a:pt x="66600" y="134652"/>
                  <a:pt x="66592" y="134616"/>
                  <a:pt x="66602" y="132316"/>
                </a:cubicBezTo>
                <a:close/>
                <a:moveTo>
                  <a:pt x="66193" y="126439"/>
                </a:moveTo>
                <a:cubicBezTo>
                  <a:pt x="66141" y="126286"/>
                  <a:pt x="65981" y="124411"/>
                  <a:pt x="65836" y="122272"/>
                </a:cubicBezTo>
                <a:cubicBezTo>
                  <a:pt x="65692" y="120132"/>
                  <a:pt x="65481" y="117395"/>
                  <a:pt x="65368" y="116188"/>
                </a:cubicBezTo>
                <a:cubicBezTo>
                  <a:pt x="65140" y="113755"/>
                  <a:pt x="65100" y="112180"/>
                  <a:pt x="65270" y="112332"/>
                </a:cubicBezTo>
                <a:cubicBezTo>
                  <a:pt x="65370" y="112421"/>
                  <a:pt x="65533" y="114035"/>
                  <a:pt x="65950" y="119080"/>
                </a:cubicBezTo>
                <a:cubicBezTo>
                  <a:pt x="66182" y="121882"/>
                  <a:pt x="66434" y="126554"/>
                  <a:pt x="66358" y="126638"/>
                </a:cubicBezTo>
                <a:cubicBezTo>
                  <a:pt x="66319" y="126681"/>
                  <a:pt x="66245" y="126592"/>
                  <a:pt x="66193" y="126439"/>
                </a:cubicBezTo>
                <a:close/>
                <a:moveTo>
                  <a:pt x="65007" y="111780"/>
                </a:moveTo>
                <a:cubicBezTo>
                  <a:pt x="64809" y="111319"/>
                  <a:pt x="64793" y="101900"/>
                  <a:pt x="64988" y="100126"/>
                </a:cubicBezTo>
                <a:cubicBezTo>
                  <a:pt x="65501" y="95463"/>
                  <a:pt x="67625" y="92384"/>
                  <a:pt x="72384" y="89407"/>
                </a:cubicBezTo>
                <a:cubicBezTo>
                  <a:pt x="74317" y="88198"/>
                  <a:pt x="74622" y="87907"/>
                  <a:pt x="76118" y="85847"/>
                </a:cubicBezTo>
                <a:cubicBezTo>
                  <a:pt x="77014" y="84613"/>
                  <a:pt x="77453" y="83805"/>
                  <a:pt x="77453" y="83393"/>
                </a:cubicBezTo>
                <a:cubicBezTo>
                  <a:pt x="77453" y="83056"/>
                  <a:pt x="77378" y="82780"/>
                  <a:pt x="77286" y="82781"/>
                </a:cubicBezTo>
                <a:cubicBezTo>
                  <a:pt x="76967" y="82784"/>
                  <a:pt x="74539" y="85077"/>
                  <a:pt x="73847" y="86027"/>
                </a:cubicBezTo>
                <a:cubicBezTo>
                  <a:pt x="73422" y="86613"/>
                  <a:pt x="72863" y="87090"/>
                  <a:pt x="72403" y="87262"/>
                </a:cubicBezTo>
                <a:cubicBezTo>
                  <a:pt x="71990" y="87416"/>
                  <a:pt x="71423" y="87735"/>
                  <a:pt x="71144" y="87971"/>
                </a:cubicBezTo>
                <a:cubicBezTo>
                  <a:pt x="70864" y="88206"/>
                  <a:pt x="70183" y="88618"/>
                  <a:pt x="69629" y="88885"/>
                </a:cubicBezTo>
                <a:cubicBezTo>
                  <a:pt x="67811" y="89763"/>
                  <a:pt x="67061" y="90198"/>
                  <a:pt x="66880" y="90480"/>
                </a:cubicBezTo>
                <a:cubicBezTo>
                  <a:pt x="66570" y="90962"/>
                  <a:pt x="66369" y="90788"/>
                  <a:pt x="65992" y="89710"/>
                </a:cubicBezTo>
                <a:cubicBezTo>
                  <a:pt x="65539" y="88414"/>
                  <a:pt x="65206" y="86064"/>
                  <a:pt x="65043" y="83015"/>
                </a:cubicBezTo>
                <a:cubicBezTo>
                  <a:pt x="64974" y="81733"/>
                  <a:pt x="64806" y="79608"/>
                  <a:pt x="64669" y="78291"/>
                </a:cubicBezTo>
                <a:cubicBezTo>
                  <a:pt x="64352" y="75252"/>
                  <a:pt x="64380" y="67057"/>
                  <a:pt x="64713" y="65421"/>
                </a:cubicBezTo>
                <a:cubicBezTo>
                  <a:pt x="64852" y="64737"/>
                  <a:pt x="65296" y="63583"/>
                  <a:pt x="65700" y="62857"/>
                </a:cubicBezTo>
                <a:cubicBezTo>
                  <a:pt x="66104" y="62131"/>
                  <a:pt x="66566" y="61223"/>
                  <a:pt x="66726" y="60839"/>
                </a:cubicBezTo>
                <a:cubicBezTo>
                  <a:pt x="66886" y="60455"/>
                  <a:pt x="67494" y="59490"/>
                  <a:pt x="68078" y="58694"/>
                </a:cubicBezTo>
                <a:cubicBezTo>
                  <a:pt x="68661" y="57899"/>
                  <a:pt x="69052" y="57201"/>
                  <a:pt x="68947" y="57142"/>
                </a:cubicBezTo>
                <a:cubicBezTo>
                  <a:pt x="68841" y="57084"/>
                  <a:pt x="68583" y="57286"/>
                  <a:pt x="68374" y="57591"/>
                </a:cubicBezTo>
                <a:cubicBezTo>
                  <a:pt x="67416" y="58984"/>
                  <a:pt x="67045" y="59440"/>
                  <a:pt x="66867" y="59441"/>
                </a:cubicBezTo>
                <a:cubicBezTo>
                  <a:pt x="66762" y="59442"/>
                  <a:pt x="66734" y="59308"/>
                  <a:pt x="66804" y="59144"/>
                </a:cubicBezTo>
                <a:cubicBezTo>
                  <a:pt x="67035" y="58606"/>
                  <a:pt x="66768" y="58827"/>
                  <a:pt x="66068" y="59752"/>
                </a:cubicBezTo>
                <a:cubicBezTo>
                  <a:pt x="65049" y="61099"/>
                  <a:pt x="64790" y="61617"/>
                  <a:pt x="64496" y="62892"/>
                </a:cubicBezTo>
                <a:cubicBezTo>
                  <a:pt x="64253" y="63942"/>
                  <a:pt x="64185" y="64035"/>
                  <a:pt x="63744" y="63916"/>
                </a:cubicBezTo>
                <a:cubicBezTo>
                  <a:pt x="62941" y="63700"/>
                  <a:pt x="62832" y="63486"/>
                  <a:pt x="63242" y="62927"/>
                </a:cubicBezTo>
                <a:cubicBezTo>
                  <a:pt x="63460" y="62630"/>
                  <a:pt x="63563" y="62258"/>
                  <a:pt x="63477" y="62069"/>
                </a:cubicBezTo>
                <a:cubicBezTo>
                  <a:pt x="63067" y="61162"/>
                  <a:pt x="63202" y="58381"/>
                  <a:pt x="63714" y="57199"/>
                </a:cubicBezTo>
                <a:cubicBezTo>
                  <a:pt x="63825" y="56944"/>
                  <a:pt x="63754" y="56849"/>
                  <a:pt x="63450" y="56847"/>
                </a:cubicBezTo>
                <a:cubicBezTo>
                  <a:pt x="62630" y="56841"/>
                  <a:pt x="62506" y="56563"/>
                  <a:pt x="62350" y="54397"/>
                </a:cubicBezTo>
                <a:cubicBezTo>
                  <a:pt x="62228" y="52701"/>
                  <a:pt x="62268" y="52076"/>
                  <a:pt x="62540" y="51410"/>
                </a:cubicBezTo>
                <a:cubicBezTo>
                  <a:pt x="62729" y="50946"/>
                  <a:pt x="62951" y="50208"/>
                  <a:pt x="63034" y="49769"/>
                </a:cubicBezTo>
                <a:cubicBezTo>
                  <a:pt x="63116" y="49330"/>
                  <a:pt x="63315" y="48702"/>
                  <a:pt x="63474" y="48373"/>
                </a:cubicBezTo>
                <a:cubicBezTo>
                  <a:pt x="63634" y="48044"/>
                  <a:pt x="63891" y="47460"/>
                  <a:pt x="64046" y="47076"/>
                </a:cubicBezTo>
                <a:cubicBezTo>
                  <a:pt x="64201" y="46692"/>
                  <a:pt x="64653" y="45750"/>
                  <a:pt x="65051" y="44982"/>
                </a:cubicBezTo>
                <a:cubicBezTo>
                  <a:pt x="65676" y="43777"/>
                  <a:pt x="65795" y="43286"/>
                  <a:pt x="65921" y="41392"/>
                </a:cubicBezTo>
                <a:cubicBezTo>
                  <a:pt x="66001" y="40185"/>
                  <a:pt x="66228" y="37957"/>
                  <a:pt x="66424" y="36441"/>
                </a:cubicBezTo>
                <a:cubicBezTo>
                  <a:pt x="66718" y="34168"/>
                  <a:pt x="66730" y="33591"/>
                  <a:pt x="66494" y="33150"/>
                </a:cubicBezTo>
                <a:lnTo>
                  <a:pt x="66206" y="32616"/>
                </a:lnTo>
                <a:lnTo>
                  <a:pt x="65825" y="33705"/>
                </a:lnTo>
                <a:cubicBezTo>
                  <a:pt x="65616" y="34304"/>
                  <a:pt x="65423" y="35337"/>
                  <a:pt x="65396" y="35999"/>
                </a:cubicBezTo>
                <a:cubicBezTo>
                  <a:pt x="65307" y="38232"/>
                  <a:pt x="65315" y="38206"/>
                  <a:pt x="64766" y="38138"/>
                </a:cubicBezTo>
                <a:cubicBezTo>
                  <a:pt x="64172" y="38064"/>
                  <a:pt x="64167" y="38087"/>
                  <a:pt x="64598" y="38826"/>
                </a:cubicBezTo>
                <a:cubicBezTo>
                  <a:pt x="64827" y="39217"/>
                  <a:pt x="64932" y="39996"/>
                  <a:pt x="64930" y="41292"/>
                </a:cubicBezTo>
                <a:cubicBezTo>
                  <a:pt x="64928" y="43160"/>
                  <a:pt x="64913" y="43215"/>
                  <a:pt x="63847" y="45097"/>
                </a:cubicBezTo>
                <a:cubicBezTo>
                  <a:pt x="63252" y="46147"/>
                  <a:pt x="62587" y="47539"/>
                  <a:pt x="62368" y="48188"/>
                </a:cubicBezTo>
                <a:cubicBezTo>
                  <a:pt x="62149" y="48838"/>
                  <a:pt x="61837" y="49745"/>
                  <a:pt x="61673" y="50203"/>
                </a:cubicBezTo>
                <a:cubicBezTo>
                  <a:pt x="61346" y="51118"/>
                  <a:pt x="60940" y="53386"/>
                  <a:pt x="60717" y="55553"/>
                </a:cubicBezTo>
                <a:cubicBezTo>
                  <a:pt x="60569" y="56987"/>
                  <a:pt x="60776" y="58103"/>
                  <a:pt x="61446" y="59486"/>
                </a:cubicBezTo>
                <a:cubicBezTo>
                  <a:pt x="61662" y="59931"/>
                  <a:pt x="61817" y="60850"/>
                  <a:pt x="61835" y="61780"/>
                </a:cubicBezTo>
                <a:cubicBezTo>
                  <a:pt x="61851" y="62634"/>
                  <a:pt x="61931" y="64005"/>
                  <a:pt x="62014" y="64828"/>
                </a:cubicBezTo>
                <a:cubicBezTo>
                  <a:pt x="62146" y="66157"/>
                  <a:pt x="62191" y="66268"/>
                  <a:pt x="62417" y="65825"/>
                </a:cubicBezTo>
                <a:cubicBezTo>
                  <a:pt x="62638" y="65391"/>
                  <a:pt x="62673" y="65379"/>
                  <a:pt x="62686" y="65727"/>
                </a:cubicBezTo>
                <a:cubicBezTo>
                  <a:pt x="62693" y="65947"/>
                  <a:pt x="62595" y="66441"/>
                  <a:pt x="62466" y="66824"/>
                </a:cubicBezTo>
                <a:cubicBezTo>
                  <a:pt x="62338" y="67207"/>
                  <a:pt x="62144" y="68508"/>
                  <a:pt x="62036" y="69715"/>
                </a:cubicBezTo>
                <a:cubicBezTo>
                  <a:pt x="61833" y="71982"/>
                  <a:pt x="61680" y="72607"/>
                  <a:pt x="61330" y="72607"/>
                </a:cubicBezTo>
                <a:cubicBezTo>
                  <a:pt x="61210" y="72607"/>
                  <a:pt x="61186" y="71635"/>
                  <a:pt x="61272" y="70249"/>
                </a:cubicBezTo>
                <a:cubicBezTo>
                  <a:pt x="61426" y="67785"/>
                  <a:pt x="61256" y="66852"/>
                  <a:pt x="60466" y="65825"/>
                </a:cubicBezTo>
                <a:cubicBezTo>
                  <a:pt x="60255" y="65551"/>
                  <a:pt x="59907" y="64788"/>
                  <a:pt x="59692" y="64130"/>
                </a:cubicBezTo>
                <a:cubicBezTo>
                  <a:pt x="59364" y="63123"/>
                  <a:pt x="58827" y="61839"/>
                  <a:pt x="57773" y="59542"/>
                </a:cubicBezTo>
                <a:cubicBezTo>
                  <a:pt x="56642" y="57077"/>
                  <a:pt x="56462" y="54191"/>
                  <a:pt x="57300" y="51961"/>
                </a:cubicBezTo>
                <a:cubicBezTo>
                  <a:pt x="57547" y="51304"/>
                  <a:pt x="57817" y="50465"/>
                  <a:pt x="57900" y="50097"/>
                </a:cubicBezTo>
                <a:cubicBezTo>
                  <a:pt x="57983" y="49729"/>
                  <a:pt x="58249" y="49030"/>
                  <a:pt x="58490" y="48542"/>
                </a:cubicBezTo>
                <a:cubicBezTo>
                  <a:pt x="58816" y="47885"/>
                  <a:pt x="59008" y="46744"/>
                  <a:pt x="59235" y="44125"/>
                </a:cubicBezTo>
                <a:cubicBezTo>
                  <a:pt x="59403" y="42183"/>
                  <a:pt x="59774" y="39472"/>
                  <a:pt x="60058" y="38101"/>
                </a:cubicBezTo>
                <a:cubicBezTo>
                  <a:pt x="60461" y="36162"/>
                  <a:pt x="60570" y="34963"/>
                  <a:pt x="60551" y="32708"/>
                </a:cubicBezTo>
                <a:cubicBezTo>
                  <a:pt x="60528" y="30105"/>
                  <a:pt x="60451" y="29564"/>
                  <a:pt x="59802" y="27422"/>
                </a:cubicBezTo>
                <a:cubicBezTo>
                  <a:pt x="59404" y="26110"/>
                  <a:pt x="58831" y="24378"/>
                  <a:pt x="58528" y="23573"/>
                </a:cubicBezTo>
                <a:cubicBezTo>
                  <a:pt x="57881" y="21854"/>
                  <a:pt x="57813" y="20761"/>
                  <a:pt x="58315" y="20122"/>
                </a:cubicBezTo>
                <a:cubicBezTo>
                  <a:pt x="58828" y="19468"/>
                  <a:pt x="58763" y="19152"/>
                  <a:pt x="58112" y="19152"/>
                </a:cubicBezTo>
                <a:cubicBezTo>
                  <a:pt x="57450" y="19152"/>
                  <a:pt x="57309" y="18896"/>
                  <a:pt x="56768" y="16702"/>
                </a:cubicBezTo>
                <a:cubicBezTo>
                  <a:pt x="56336" y="14951"/>
                  <a:pt x="56417" y="13214"/>
                  <a:pt x="56998" y="11773"/>
                </a:cubicBezTo>
                <a:cubicBezTo>
                  <a:pt x="57575" y="10341"/>
                  <a:pt x="57461" y="6571"/>
                  <a:pt x="56749" y="3502"/>
                </a:cubicBezTo>
                <a:cubicBezTo>
                  <a:pt x="56571" y="2737"/>
                  <a:pt x="56485" y="1840"/>
                  <a:pt x="56556" y="1507"/>
                </a:cubicBezTo>
                <a:lnTo>
                  <a:pt x="56686" y="902"/>
                </a:lnTo>
                <a:lnTo>
                  <a:pt x="56213" y="1389"/>
                </a:lnTo>
                <a:cubicBezTo>
                  <a:pt x="55893" y="1719"/>
                  <a:pt x="55790" y="2009"/>
                  <a:pt x="55893" y="2287"/>
                </a:cubicBezTo>
                <a:cubicBezTo>
                  <a:pt x="55978" y="2513"/>
                  <a:pt x="56076" y="3189"/>
                  <a:pt x="56112" y="3789"/>
                </a:cubicBezTo>
                <a:cubicBezTo>
                  <a:pt x="56148" y="4390"/>
                  <a:pt x="56255" y="5691"/>
                  <a:pt x="56349" y="6681"/>
                </a:cubicBezTo>
                <a:cubicBezTo>
                  <a:pt x="56550" y="8790"/>
                  <a:pt x="56549" y="8803"/>
                  <a:pt x="56000" y="10875"/>
                </a:cubicBezTo>
                <a:cubicBezTo>
                  <a:pt x="55767" y="11753"/>
                  <a:pt x="55453" y="13009"/>
                  <a:pt x="55302" y="13667"/>
                </a:cubicBezTo>
                <a:cubicBezTo>
                  <a:pt x="54949" y="15205"/>
                  <a:pt x="54740" y="15596"/>
                  <a:pt x="54532" y="15113"/>
                </a:cubicBezTo>
                <a:cubicBezTo>
                  <a:pt x="54303" y="14584"/>
                  <a:pt x="53984" y="14696"/>
                  <a:pt x="53961" y="15313"/>
                </a:cubicBezTo>
                <a:cubicBezTo>
                  <a:pt x="53949" y="15615"/>
                  <a:pt x="53797" y="15233"/>
                  <a:pt x="53623" y="14465"/>
                </a:cubicBezTo>
                <a:cubicBezTo>
                  <a:pt x="53174" y="12484"/>
                  <a:pt x="53313" y="12015"/>
                  <a:pt x="53962" y="13318"/>
                </a:cubicBezTo>
                <a:cubicBezTo>
                  <a:pt x="54249" y="13894"/>
                  <a:pt x="54556" y="14366"/>
                  <a:pt x="54644" y="14366"/>
                </a:cubicBezTo>
                <a:cubicBezTo>
                  <a:pt x="54732" y="14366"/>
                  <a:pt x="54932" y="13849"/>
                  <a:pt x="55088" y="13219"/>
                </a:cubicBezTo>
                <a:cubicBezTo>
                  <a:pt x="55244" y="12588"/>
                  <a:pt x="55571" y="11354"/>
                  <a:pt x="55814" y="10476"/>
                </a:cubicBezTo>
                <a:cubicBezTo>
                  <a:pt x="56179" y="9155"/>
                  <a:pt x="56227" y="8554"/>
                  <a:pt x="56090" y="6986"/>
                </a:cubicBezTo>
                <a:cubicBezTo>
                  <a:pt x="55999" y="5943"/>
                  <a:pt x="55895" y="4642"/>
                  <a:pt x="55860" y="4093"/>
                </a:cubicBezTo>
                <a:cubicBezTo>
                  <a:pt x="55824" y="3545"/>
                  <a:pt x="55729" y="2737"/>
                  <a:pt x="55649" y="2298"/>
                </a:cubicBezTo>
                <a:cubicBezTo>
                  <a:pt x="55514" y="1564"/>
                  <a:pt x="55566" y="1449"/>
                  <a:pt x="56301" y="852"/>
                </a:cubicBezTo>
                <a:cubicBezTo>
                  <a:pt x="57183" y="136"/>
                  <a:pt x="57701" y="0"/>
                  <a:pt x="57443" y="553"/>
                </a:cubicBezTo>
                <a:cubicBezTo>
                  <a:pt x="57353" y="745"/>
                  <a:pt x="57179" y="1127"/>
                  <a:pt x="57056" y="1401"/>
                </a:cubicBezTo>
                <a:cubicBezTo>
                  <a:pt x="56895" y="1761"/>
                  <a:pt x="56964" y="2708"/>
                  <a:pt x="57307" y="4817"/>
                </a:cubicBezTo>
                <a:cubicBezTo>
                  <a:pt x="57860" y="8215"/>
                  <a:pt x="57908" y="10220"/>
                  <a:pt x="57466" y="11417"/>
                </a:cubicBezTo>
                <a:cubicBezTo>
                  <a:pt x="56653" y="13619"/>
                  <a:pt x="56598" y="14349"/>
                  <a:pt x="57091" y="16439"/>
                </a:cubicBezTo>
                <a:cubicBezTo>
                  <a:pt x="57347" y="17524"/>
                  <a:pt x="57665" y="18528"/>
                  <a:pt x="57797" y="18671"/>
                </a:cubicBezTo>
                <a:cubicBezTo>
                  <a:pt x="58097" y="18993"/>
                  <a:pt x="58562" y="18857"/>
                  <a:pt x="59592" y="18143"/>
                </a:cubicBezTo>
                <a:cubicBezTo>
                  <a:pt x="61182" y="17042"/>
                  <a:pt x="63070" y="17247"/>
                  <a:pt x="64084" y="18629"/>
                </a:cubicBezTo>
                <a:cubicBezTo>
                  <a:pt x="64368" y="19016"/>
                  <a:pt x="64839" y="19430"/>
                  <a:pt x="65132" y="19549"/>
                </a:cubicBezTo>
                <a:cubicBezTo>
                  <a:pt x="65424" y="19668"/>
                  <a:pt x="65602" y="19820"/>
                  <a:pt x="65527" y="19887"/>
                </a:cubicBezTo>
                <a:cubicBezTo>
                  <a:pt x="65453" y="19954"/>
                  <a:pt x="64806" y="19774"/>
                  <a:pt x="64089" y="19487"/>
                </a:cubicBezTo>
                <a:cubicBezTo>
                  <a:pt x="62497" y="18850"/>
                  <a:pt x="60435" y="18593"/>
                  <a:pt x="59704" y="18942"/>
                </a:cubicBezTo>
                <a:cubicBezTo>
                  <a:pt x="59412" y="19082"/>
                  <a:pt x="58969" y="19661"/>
                  <a:pt x="58682" y="20280"/>
                </a:cubicBezTo>
                <a:lnTo>
                  <a:pt x="58175" y="21371"/>
                </a:lnTo>
                <a:lnTo>
                  <a:pt x="58874" y="23303"/>
                </a:lnTo>
                <a:cubicBezTo>
                  <a:pt x="59258" y="24366"/>
                  <a:pt x="59572" y="25379"/>
                  <a:pt x="59571" y="25554"/>
                </a:cubicBezTo>
                <a:cubicBezTo>
                  <a:pt x="59571" y="25729"/>
                  <a:pt x="59778" y="26402"/>
                  <a:pt x="60033" y="27050"/>
                </a:cubicBezTo>
                <a:cubicBezTo>
                  <a:pt x="60563" y="28399"/>
                  <a:pt x="61130" y="31820"/>
                  <a:pt x="61133" y="33684"/>
                </a:cubicBezTo>
                <a:cubicBezTo>
                  <a:pt x="61134" y="34381"/>
                  <a:pt x="60989" y="35458"/>
                  <a:pt x="60810" y="36077"/>
                </a:cubicBezTo>
                <a:cubicBezTo>
                  <a:pt x="60338" y="37714"/>
                  <a:pt x="59625" y="42444"/>
                  <a:pt x="59468" y="44982"/>
                </a:cubicBezTo>
                <a:cubicBezTo>
                  <a:pt x="59376" y="46477"/>
                  <a:pt x="59160" y="47653"/>
                  <a:pt x="58793" y="48672"/>
                </a:cubicBezTo>
                <a:cubicBezTo>
                  <a:pt x="57213" y="53051"/>
                  <a:pt x="57111" y="53440"/>
                  <a:pt x="57115" y="55099"/>
                </a:cubicBezTo>
                <a:cubicBezTo>
                  <a:pt x="57118" y="56869"/>
                  <a:pt x="57636" y="58687"/>
                  <a:pt x="58779" y="60939"/>
                </a:cubicBezTo>
                <a:cubicBezTo>
                  <a:pt x="59113" y="61597"/>
                  <a:pt x="59532" y="62629"/>
                  <a:pt x="59709" y="63232"/>
                </a:cubicBezTo>
                <a:cubicBezTo>
                  <a:pt x="60073" y="64474"/>
                  <a:pt x="60595" y="65551"/>
                  <a:pt x="60917" y="65729"/>
                </a:cubicBezTo>
                <a:cubicBezTo>
                  <a:pt x="61037" y="65795"/>
                  <a:pt x="61135" y="66023"/>
                  <a:pt x="61135" y="66236"/>
                </a:cubicBezTo>
                <a:cubicBezTo>
                  <a:pt x="61135" y="66449"/>
                  <a:pt x="61245" y="66623"/>
                  <a:pt x="61380" y="66623"/>
                </a:cubicBezTo>
                <a:cubicBezTo>
                  <a:pt x="61554" y="66623"/>
                  <a:pt x="61577" y="65741"/>
                  <a:pt x="61462" y="63581"/>
                </a:cubicBezTo>
                <a:cubicBezTo>
                  <a:pt x="61330" y="61120"/>
                  <a:pt x="61192" y="60254"/>
                  <a:pt x="60735" y="59044"/>
                </a:cubicBezTo>
                <a:cubicBezTo>
                  <a:pt x="60358" y="58047"/>
                  <a:pt x="60164" y="57082"/>
                  <a:pt x="60152" y="56152"/>
                </a:cubicBezTo>
                <a:cubicBezTo>
                  <a:pt x="60128" y="54189"/>
                  <a:pt x="60917" y="50604"/>
                  <a:pt x="61820" y="48572"/>
                </a:cubicBezTo>
                <a:cubicBezTo>
                  <a:pt x="61918" y="48353"/>
                  <a:pt x="62119" y="47814"/>
                  <a:pt x="62268" y="47376"/>
                </a:cubicBezTo>
                <a:cubicBezTo>
                  <a:pt x="62417" y="46937"/>
                  <a:pt x="62977" y="45804"/>
                  <a:pt x="63513" y="44859"/>
                </a:cubicBezTo>
                <a:cubicBezTo>
                  <a:pt x="64470" y="43172"/>
                  <a:pt x="64488" y="43103"/>
                  <a:pt x="64484" y="41169"/>
                </a:cubicBezTo>
                <a:cubicBezTo>
                  <a:pt x="64480" y="39314"/>
                  <a:pt x="64441" y="39146"/>
                  <a:pt x="63813" y="38320"/>
                </a:cubicBezTo>
                <a:cubicBezTo>
                  <a:pt x="62842" y="37041"/>
                  <a:pt x="62920" y="36790"/>
                  <a:pt x="64063" y="37517"/>
                </a:cubicBezTo>
                <a:cubicBezTo>
                  <a:pt x="64553" y="37828"/>
                  <a:pt x="64735" y="37865"/>
                  <a:pt x="64803" y="37666"/>
                </a:cubicBezTo>
                <a:cubicBezTo>
                  <a:pt x="65044" y="36953"/>
                  <a:pt x="65459" y="32986"/>
                  <a:pt x="65476" y="31220"/>
                </a:cubicBezTo>
                <a:cubicBezTo>
                  <a:pt x="65491" y="29712"/>
                  <a:pt x="65592" y="29067"/>
                  <a:pt x="65892" y="28577"/>
                </a:cubicBezTo>
                <a:cubicBezTo>
                  <a:pt x="66110" y="28220"/>
                  <a:pt x="66375" y="27929"/>
                  <a:pt x="66482" y="27929"/>
                </a:cubicBezTo>
                <a:cubicBezTo>
                  <a:pt x="66588" y="27929"/>
                  <a:pt x="66621" y="28872"/>
                  <a:pt x="66555" y="30026"/>
                </a:cubicBezTo>
                <a:cubicBezTo>
                  <a:pt x="66456" y="31761"/>
                  <a:pt x="66503" y="32258"/>
                  <a:pt x="66829" y="32902"/>
                </a:cubicBezTo>
                <a:cubicBezTo>
                  <a:pt x="67178" y="33594"/>
                  <a:pt x="67193" y="33864"/>
                  <a:pt x="66959" y="35342"/>
                </a:cubicBezTo>
                <a:cubicBezTo>
                  <a:pt x="66814" y="36256"/>
                  <a:pt x="66569" y="38530"/>
                  <a:pt x="66415" y="40395"/>
                </a:cubicBezTo>
                <a:cubicBezTo>
                  <a:pt x="66154" y="43549"/>
                  <a:pt x="66084" y="43883"/>
                  <a:pt x="65399" y="45182"/>
                </a:cubicBezTo>
                <a:cubicBezTo>
                  <a:pt x="64570" y="46752"/>
                  <a:pt x="63274" y="50203"/>
                  <a:pt x="62887" y="51871"/>
                </a:cubicBezTo>
                <a:cubicBezTo>
                  <a:pt x="62633" y="52960"/>
                  <a:pt x="62884" y="56084"/>
                  <a:pt x="63251" y="56411"/>
                </a:cubicBezTo>
                <a:cubicBezTo>
                  <a:pt x="63333" y="56484"/>
                  <a:pt x="63746" y="56187"/>
                  <a:pt x="64168" y="55752"/>
                </a:cubicBezTo>
                <a:cubicBezTo>
                  <a:pt x="64904" y="54991"/>
                  <a:pt x="65174" y="54500"/>
                  <a:pt x="64718" y="54752"/>
                </a:cubicBezTo>
                <a:cubicBezTo>
                  <a:pt x="64208" y="55033"/>
                  <a:pt x="67120" y="52486"/>
                  <a:pt x="67729" y="52119"/>
                </a:cubicBezTo>
                <a:cubicBezTo>
                  <a:pt x="68098" y="51896"/>
                  <a:pt x="68726" y="51651"/>
                  <a:pt x="69124" y="51574"/>
                </a:cubicBezTo>
                <a:cubicBezTo>
                  <a:pt x="69522" y="51497"/>
                  <a:pt x="69905" y="51351"/>
                  <a:pt x="69975" y="51250"/>
                </a:cubicBezTo>
                <a:cubicBezTo>
                  <a:pt x="70179" y="50955"/>
                  <a:pt x="70971" y="51037"/>
                  <a:pt x="70971" y="51353"/>
                </a:cubicBezTo>
                <a:cubicBezTo>
                  <a:pt x="70971" y="52341"/>
                  <a:pt x="72596" y="51190"/>
                  <a:pt x="74630" y="48763"/>
                </a:cubicBezTo>
                <a:cubicBezTo>
                  <a:pt x="75801" y="47366"/>
                  <a:pt x="76918" y="46595"/>
                  <a:pt x="77602" y="46712"/>
                </a:cubicBezTo>
                <a:cubicBezTo>
                  <a:pt x="77887" y="46761"/>
                  <a:pt x="77543" y="47186"/>
                  <a:pt x="76257" y="48373"/>
                </a:cubicBezTo>
                <a:cubicBezTo>
                  <a:pt x="74934" y="49595"/>
                  <a:pt x="74280" y="50412"/>
                  <a:pt x="73463" y="51863"/>
                </a:cubicBezTo>
                <a:cubicBezTo>
                  <a:pt x="72876" y="52906"/>
                  <a:pt x="72021" y="54197"/>
                  <a:pt x="71562" y="54732"/>
                </a:cubicBezTo>
                <a:cubicBezTo>
                  <a:pt x="71103" y="55268"/>
                  <a:pt x="70575" y="55970"/>
                  <a:pt x="70388" y="56292"/>
                </a:cubicBezTo>
                <a:cubicBezTo>
                  <a:pt x="70202" y="56614"/>
                  <a:pt x="69616" y="57388"/>
                  <a:pt x="69088" y="58011"/>
                </a:cubicBezTo>
                <a:cubicBezTo>
                  <a:pt x="68560" y="58634"/>
                  <a:pt x="67757" y="59862"/>
                  <a:pt x="67304" y="60739"/>
                </a:cubicBezTo>
                <a:cubicBezTo>
                  <a:pt x="66851" y="61617"/>
                  <a:pt x="66221" y="62771"/>
                  <a:pt x="65905" y="63304"/>
                </a:cubicBezTo>
                <a:cubicBezTo>
                  <a:pt x="65031" y="64774"/>
                  <a:pt x="64742" y="67300"/>
                  <a:pt x="64839" y="72607"/>
                </a:cubicBezTo>
                <a:cubicBezTo>
                  <a:pt x="64884" y="75075"/>
                  <a:pt x="64974" y="77364"/>
                  <a:pt x="65039" y="77693"/>
                </a:cubicBezTo>
                <a:cubicBezTo>
                  <a:pt x="65103" y="78022"/>
                  <a:pt x="65214" y="79503"/>
                  <a:pt x="65286" y="80984"/>
                </a:cubicBezTo>
                <a:cubicBezTo>
                  <a:pt x="65521" y="85877"/>
                  <a:pt x="66222" y="89983"/>
                  <a:pt x="66815" y="89944"/>
                </a:cubicBezTo>
                <a:cubicBezTo>
                  <a:pt x="67284" y="89913"/>
                  <a:pt x="71194" y="87802"/>
                  <a:pt x="71194" y="87580"/>
                </a:cubicBezTo>
                <a:cubicBezTo>
                  <a:pt x="71194" y="87480"/>
                  <a:pt x="71538" y="87296"/>
                  <a:pt x="71959" y="87172"/>
                </a:cubicBezTo>
                <a:cubicBezTo>
                  <a:pt x="72976" y="86873"/>
                  <a:pt x="73670" y="85988"/>
                  <a:pt x="74310" y="84175"/>
                </a:cubicBezTo>
                <a:cubicBezTo>
                  <a:pt x="74951" y="82361"/>
                  <a:pt x="75179" y="81936"/>
                  <a:pt x="75439" y="82080"/>
                </a:cubicBezTo>
                <a:cubicBezTo>
                  <a:pt x="75549" y="82140"/>
                  <a:pt x="75493" y="82499"/>
                  <a:pt x="75316" y="82877"/>
                </a:cubicBezTo>
                <a:cubicBezTo>
                  <a:pt x="74629" y="84344"/>
                  <a:pt x="74930" y="84309"/>
                  <a:pt x="76771" y="82707"/>
                </a:cubicBezTo>
                <a:cubicBezTo>
                  <a:pt x="77595" y="81990"/>
                  <a:pt x="78113" y="81373"/>
                  <a:pt x="78111" y="81111"/>
                </a:cubicBezTo>
                <a:cubicBezTo>
                  <a:pt x="78102" y="80074"/>
                  <a:pt x="78424" y="78580"/>
                  <a:pt x="78644" y="78645"/>
                </a:cubicBezTo>
                <a:cubicBezTo>
                  <a:pt x="78774" y="78684"/>
                  <a:pt x="79174" y="78419"/>
                  <a:pt x="79532" y="78055"/>
                </a:cubicBezTo>
                <a:cubicBezTo>
                  <a:pt x="79889" y="77691"/>
                  <a:pt x="80370" y="77394"/>
                  <a:pt x="80599" y="77394"/>
                </a:cubicBezTo>
                <a:cubicBezTo>
                  <a:pt x="80828" y="77394"/>
                  <a:pt x="81530" y="76950"/>
                  <a:pt x="82158" y="76406"/>
                </a:cubicBezTo>
                <a:cubicBezTo>
                  <a:pt x="83382" y="75349"/>
                  <a:pt x="86506" y="73604"/>
                  <a:pt x="87177" y="73604"/>
                </a:cubicBezTo>
                <a:cubicBezTo>
                  <a:pt x="87401" y="73604"/>
                  <a:pt x="88132" y="73235"/>
                  <a:pt x="88802" y="72783"/>
                </a:cubicBezTo>
                <a:cubicBezTo>
                  <a:pt x="89473" y="72332"/>
                  <a:pt x="90940" y="71539"/>
                  <a:pt x="92064" y="71022"/>
                </a:cubicBezTo>
                <a:cubicBezTo>
                  <a:pt x="93188" y="70505"/>
                  <a:pt x="94656" y="69803"/>
                  <a:pt x="95326" y="69463"/>
                </a:cubicBezTo>
                <a:cubicBezTo>
                  <a:pt x="95997" y="69122"/>
                  <a:pt x="96616" y="68883"/>
                  <a:pt x="96703" y="68931"/>
                </a:cubicBezTo>
                <a:cubicBezTo>
                  <a:pt x="96880" y="69028"/>
                  <a:pt x="96031" y="69989"/>
                  <a:pt x="94960" y="70903"/>
                </a:cubicBezTo>
                <a:cubicBezTo>
                  <a:pt x="94568" y="71237"/>
                  <a:pt x="93663" y="71715"/>
                  <a:pt x="92948" y="71965"/>
                </a:cubicBezTo>
                <a:cubicBezTo>
                  <a:pt x="92233" y="72215"/>
                  <a:pt x="91358" y="72632"/>
                  <a:pt x="91004" y="72891"/>
                </a:cubicBezTo>
                <a:cubicBezTo>
                  <a:pt x="90364" y="73359"/>
                  <a:pt x="90363" y="73364"/>
                  <a:pt x="90836" y="73590"/>
                </a:cubicBezTo>
                <a:cubicBezTo>
                  <a:pt x="91330" y="73826"/>
                  <a:pt x="91481" y="74485"/>
                  <a:pt x="91089" y="74701"/>
                </a:cubicBezTo>
                <a:cubicBezTo>
                  <a:pt x="90624" y="74958"/>
                  <a:pt x="90864" y="75921"/>
                  <a:pt x="91537" y="76496"/>
                </a:cubicBezTo>
                <a:cubicBezTo>
                  <a:pt x="91905" y="76812"/>
                  <a:pt x="92207" y="77236"/>
                  <a:pt x="92207" y="77440"/>
                </a:cubicBezTo>
                <a:cubicBezTo>
                  <a:pt x="92207" y="77937"/>
                  <a:pt x="90372" y="79662"/>
                  <a:pt x="88854" y="80591"/>
                </a:cubicBezTo>
                <a:cubicBezTo>
                  <a:pt x="86936" y="81765"/>
                  <a:pt x="86619" y="82098"/>
                  <a:pt x="86619" y="82942"/>
                </a:cubicBezTo>
                <a:cubicBezTo>
                  <a:pt x="86619" y="83492"/>
                  <a:pt x="86443" y="83860"/>
                  <a:pt x="85948" y="84343"/>
                </a:cubicBezTo>
                <a:cubicBezTo>
                  <a:pt x="85579" y="84703"/>
                  <a:pt x="85277" y="85154"/>
                  <a:pt x="85277" y="85345"/>
                </a:cubicBezTo>
                <a:cubicBezTo>
                  <a:pt x="85277" y="85535"/>
                  <a:pt x="85187" y="85776"/>
                  <a:pt x="85076" y="85881"/>
                </a:cubicBezTo>
                <a:cubicBezTo>
                  <a:pt x="84965" y="85985"/>
                  <a:pt x="84817" y="86250"/>
                  <a:pt x="84747" y="86469"/>
                </a:cubicBezTo>
                <a:cubicBezTo>
                  <a:pt x="84678" y="86689"/>
                  <a:pt x="84662" y="86531"/>
                  <a:pt x="84711" y="86120"/>
                </a:cubicBezTo>
                <a:cubicBezTo>
                  <a:pt x="84761" y="85709"/>
                  <a:pt x="84721" y="85372"/>
                  <a:pt x="84621" y="85372"/>
                </a:cubicBezTo>
                <a:cubicBezTo>
                  <a:pt x="84522" y="85372"/>
                  <a:pt x="84375" y="84930"/>
                  <a:pt x="84295" y="84390"/>
                </a:cubicBezTo>
                <a:cubicBezTo>
                  <a:pt x="84170" y="83548"/>
                  <a:pt x="84242" y="83244"/>
                  <a:pt x="84807" y="82246"/>
                </a:cubicBezTo>
                <a:cubicBezTo>
                  <a:pt x="85579" y="80883"/>
                  <a:pt x="85882" y="79698"/>
                  <a:pt x="85511" y="79494"/>
                </a:cubicBezTo>
                <a:cubicBezTo>
                  <a:pt x="85005" y="79215"/>
                  <a:pt x="81708" y="81602"/>
                  <a:pt x="81256" y="82574"/>
                </a:cubicBezTo>
                <a:cubicBezTo>
                  <a:pt x="81061" y="82995"/>
                  <a:pt x="80612" y="83331"/>
                  <a:pt x="79737" y="83713"/>
                </a:cubicBezTo>
                <a:cubicBezTo>
                  <a:pt x="79054" y="84011"/>
                  <a:pt x="78320" y="84243"/>
                  <a:pt x="78106" y="84229"/>
                </a:cubicBezTo>
                <a:cubicBezTo>
                  <a:pt x="77846" y="84211"/>
                  <a:pt x="77254" y="84828"/>
                  <a:pt x="76329" y="86079"/>
                </a:cubicBezTo>
                <a:cubicBezTo>
                  <a:pt x="75135" y="87695"/>
                  <a:pt x="73374" y="89361"/>
                  <a:pt x="72861" y="89361"/>
                </a:cubicBezTo>
                <a:cubicBezTo>
                  <a:pt x="72773" y="89361"/>
                  <a:pt x="71871" y="89991"/>
                  <a:pt x="70854" y="90761"/>
                </a:cubicBezTo>
                <a:cubicBezTo>
                  <a:pt x="66159" y="94318"/>
                  <a:pt x="65110" y="97124"/>
                  <a:pt x="65153" y="106016"/>
                </a:cubicBezTo>
                <a:cubicBezTo>
                  <a:pt x="65164" y="108320"/>
                  <a:pt x="65213" y="110631"/>
                  <a:pt x="65262" y="111152"/>
                </a:cubicBezTo>
                <a:cubicBezTo>
                  <a:pt x="65352" y="112116"/>
                  <a:pt x="65255" y="112355"/>
                  <a:pt x="65007" y="111780"/>
                </a:cubicBezTo>
                <a:close/>
                <a:moveTo>
                  <a:pt x="85511" y="83105"/>
                </a:moveTo>
                <a:cubicBezTo>
                  <a:pt x="85748" y="82626"/>
                  <a:pt x="86095" y="82121"/>
                  <a:pt x="86281" y="81983"/>
                </a:cubicBezTo>
                <a:cubicBezTo>
                  <a:pt x="86467" y="81846"/>
                  <a:pt x="86619" y="81527"/>
                  <a:pt x="86619" y="81274"/>
                </a:cubicBezTo>
                <a:cubicBezTo>
                  <a:pt x="86619" y="81022"/>
                  <a:pt x="86870" y="80549"/>
                  <a:pt x="87177" y="80223"/>
                </a:cubicBezTo>
                <a:cubicBezTo>
                  <a:pt x="87861" y="79498"/>
                  <a:pt x="87873" y="79394"/>
                  <a:pt x="87254" y="79538"/>
                </a:cubicBezTo>
                <a:cubicBezTo>
                  <a:pt x="86840" y="79635"/>
                  <a:pt x="86791" y="79586"/>
                  <a:pt x="86906" y="79192"/>
                </a:cubicBezTo>
                <a:cubicBezTo>
                  <a:pt x="87006" y="78850"/>
                  <a:pt x="86976" y="78790"/>
                  <a:pt x="86788" y="78958"/>
                </a:cubicBezTo>
                <a:cubicBezTo>
                  <a:pt x="86527" y="79191"/>
                  <a:pt x="84803" y="83976"/>
                  <a:pt x="84980" y="83976"/>
                </a:cubicBezTo>
                <a:cubicBezTo>
                  <a:pt x="85034" y="83976"/>
                  <a:pt x="85273" y="83584"/>
                  <a:pt x="85511" y="83105"/>
                </a:cubicBezTo>
                <a:close/>
                <a:moveTo>
                  <a:pt x="78124" y="83128"/>
                </a:moveTo>
                <a:cubicBezTo>
                  <a:pt x="78124" y="82895"/>
                  <a:pt x="77798" y="82953"/>
                  <a:pt x="77705" y="83203"/>
                </a:cubicBezTo>
                <a:cubicBezTo>
                  <a:pt x="77659" y="83326"/>
                  <a:pt x="77734" y="83394"/>
                  <a:pt x="77873" y="83353"/>
                </a:cubicBezTo>
                <a:cubicBezTo>
                  <a:pt x="78011" y="83311"/>
                  <a:pt x="78124" y="83210"/>
                  <a:pt x="78124" y="83128"/>
                </a:cubicBezTo>
                <a:close/>
                <a:moveTo>
                  <a:pt x="80626" y="82829"/>
                </a:moveTo>
                <a:cubicBezTo>
                  <a:pt x="81203" y="82229"/>
                  <a:pt x="81310" y="81974"/>
                  <a:pt x="80930" y="82105"/>
                </a:cubicBezTo>
                <a:cubicBezTo>
                  <a:pt x="80739" y="82170"/>
                  <a:pt x="80583" y="82304"/>
                  <a:pt x="80583" y="82402"/>
                </a:cubicBezTo>
                <a:cubicBezTo>
                  <a:pt x="80583" y="82500"/>
                  <a:pt x="80432" y="82580"/>
                  <a:pt x="80248" y="82580"/>
                </a:cubicBezTo>
                <a:cubicBezTo>
                  <a:pt x="80063" y="82580"/>
                  <a:pt x="79912" y="82714"/>
                  <a:pt x="79912" y="82879"/>
                </a:cubicBezTo>
                <a:cubicBezTo>
                  <a:pt x="79912" y="83278"/>
                  <a:pt x="80214" y="83257"/>
                  <a:pt x="80626" y="82829"/>
                </a:cubicBezTo>
                <a:close/>
                <a:moveTo>
                  <a:pt x="80279" y="81283"/>
                </a:moveTo>
                <a:cubicBezTo>
                  <a:pt x="80349" y="81119"/>
                  <a:pt x="80594" y="80984"/>
                  <a:pt x="80823" y="80984"/>
                </a:cubicBezTo>
                <a:cubicBezTo>
                  <a:pt x="81051" y="80984"/>
                  <a:pt x="81342" y="80810"/>
                  <a:pt x="81469" y="80598"/>
                </a:cubicBezTo>
                <a:cubicBezTo>
                  <a:pt x="81756" y="80119"/>
                  <a:pt x="81766" y="79787"/>
                  <a:pt x="81493" y="79787"/>
                </a:cubicBezTo>
                <a:cubicBezTo>
                  <a:pt x="81189" y="79787"/>
                  <a:pt x="79689" y="81092"/>
                  <a:pt x="79689" y="81357"/>
                </a:cubicBezTo>
                <a:cubicBezTo>
                  <a:pt x="79689" y="81687"/>
                  <a:pt x="80128" y="81632"/>
                  <a:pt x="80279" y="81283"/>
                </a:cubicBezTo>
                <a:close/>
                <a:moveTo>
                  <a:pt x="82057" y="81154"/>
                </a:moveTo>
                <a:cubicBezTo>
                  <a:pt x="82481" y="80729"/>
                  <a:pt x="82480" y="80728"/>
                  <a:pt x="81980" y="80962"/>
                </a:cubicBezTo>
                <a:cubicBezTo>
                  <a:pt x="81704" y="81092"/>
                  <a:pt x="81477" y="81284"/>
                  <a:pt x="81477" y="81390"/>
                </a:cubicBezTo>
                <a:cubicBezTo>
                  <a:pt x="81477" y="81673"/>
                  <a:pt x="81584" y="81630"/>
                  <a:pt x="82057" y="81154"/>
                </a:cubicBezTo>
                <a:close/>
                <a:moveTo>
                  <a:pt x="88686" y="79822"/>
                </a:moveTo>
                <a:cubicBezTo>
                  <a:pt x="90125" y="78521"/>
                  <a:pt x="90304" y="78195"/>
                  <a:pt x="89284" y="78729"/>
                </a:cubicBezTo>
                <a:cubicBezTo>
                  <a:pt x="88656" y="79058"/>
                  <a:pt x="87066" y="80592"/>
                  <a:pt x="87066" y="80868"/>
                </a:cubicBezTo>
                <a:cubicBezTo>
                  <a:pt x="87066" y="81173"/>
                  <a:pt x="87506" y="80888"/>
                  <a:pt x="88686" y="79822"/>
                </a:cubicBezTo>
                <a:close/>
                <a:moveTo>
                  <a:pt x="83846" y="78878"/>
                </a:moveTo>
                <a:cubicBezTo>
                  <a:pt x="84436" y="78268"/>
                  <a:pt x="85070" y="77572"/>
                  <a:pt x="85255" y="77332"/>
                </a:cubicBezTo>
                <a:cubicBezTo>
                  <a:pt x="85567" y="76927"/>
                  <a:pt x="85563" y="76915"/>
                  <a:pt x="85211" y="77169"/>
                </a:cubicBezTo>
                <a:cubicBezTo>
                  <a:pt x="85002" y="77319"/>
                  <a:pt x="84830" y="77356"/>
                  <a:pt x="84830" y="77250"/>
                </a:cubicBezTo>
                <a:cubicBezTo>
                  <a:pt x="84830" y="76995"/>
                  <a:pt x="85616" y="76366"/>
                  <a:pt x="85767" y="76501"/>
                </a:cubicBezTo>
                <a:cubicBezTo>
                  <a:pt x="85831" y="76558"/>
                  <a:pt x="86012" y="76469"/>
                  <a:pt x="86167" y="76302"/>
                </a:cubicBezTo>
                <a:cubicBezTo>
                  <a:pt x="86323" y="76134"/>
                  <a:pt x="86382" y="75998"/>
                  <a:pt x="86300" y="75998"/>
                </a:cubicBezTo>
                <a:cubicBezTo>
                  <a:pt x="86218" y="75998"/>
                  <a:pt x="86462" y="75594"/>
                  <a:pt x="86842" y="75100"/>
                </a:cubicBezTo>
                <a:cubicBezTo>
                  <a:pt x="87223" y="74606"/>
                  <a:pt x="87429" y="74203"/>
                  <a:pt x="87300" y="74203"/>
                </a:cubicBezTo>
                <a:cubicBezTo>
                  <a:pt x="87171" y="74203"/>
                  <a:pt x="87065" y="74270"/>
                  <a:pt x="87065" y="74352"/>
                </a:cubicBezTo>
                <a:cubicBezTo>
                  <a:pt x="87064" y="74530"/>
                  <a:pt x="85458" y="76203"/>
                  <a:pt x="83621" y="77940"/>
                </a:cubicBezTo>
                <a:cubicBezTo>
                  <a:pt x="82083" y="79394"/>
                  <a:pt x="82189" y="79630"/>
                  <a:pt x="83761" y="78249"/>
                </a:cubicBezTo>
                <a:cubicBezTo>
                  <a:pt x="85253" y="76938"/>
                  <a:pt x="85102" y="77368"/>
                  <a:pt x="83567" y="78805"/>
                </a:cubicBezTo>
                <a:cubicBezTo>
                  <a:pt x="82872" y="79455"/>
                  <a:pt x="82409" y="79987"/>
                  <a:pt x="82538" y="79987"/>
                </a:cubicBezTo>
                <a:cubicBezTo>
                  <a:pt x="82667" y="79987"/>
                  <a:pt x="83256" y="79488"/>
                  <a:pt x="83846" y="78878"/>
                </a:cubicBezTo>
                <a:close/>
                <a:moveTo>
                  <a:pt x="90712" y="78740"/>
                </a:moveTo>
                <a:cubicBezTo>
                  <a:pt x="91503" y="77869"/>
                  <a:pt x="91944" y="76995"/>
                  <a:pt x="91591" y="76995"/>
                </a:cubicBezTo>
                <a:cubicBezTo>
                  <a:pt x="91482" y="76995"/>
                  <a:pt x="91172" y="77389"/>
                  <a:pt x="90902" y="77871"/>
                </a:cubicBezTo>
                <a:cubicBezTo>
                  <a:pt x="90633" y="78352"/>
                  <a:pt x="90263" y="78857"/>
                  <a:pt x="90080" y="78992"/>
                </a:cubicBezTo>
                <a:cubicBezTo>
                  <a:pt x="89771" y="79221"/>
                  <a:pt x="89626" y="79588"/>
                  <a:pt x="89845" y="79588"/>
                </a:cubicBezTo>
                <a:cubicBezTo>
                  <a:pt x="89898" y="79588"/>
                  <a:pt x="90288" y="79206"/>
                  <a:pt x="90712" y="78740"/>
                </a:cubicBezTo>
                <a:close/>
                <a:moveTo>
                  <a:pt x="83227" y="77298"/>
                </a:moveTo>
                <a:cubicBezTo>
                  <a:pt x="83882" y="76747"/>
                  <a:pt x="84832" y="75848"/>
                  <a:pt x="85338" y="75300"/>
                </a:cubicBezTo>
                <a:cubicBezTo>
                  <a:pt x="86207" y="74357"/>
                  <a:pt x="86214" y="74338"/>
                  <a:pt x="85477" y="74950"/>
                </a:cubicBezTo>
                <a:cubicBezTo>
                  <a:pt x="85048" y="75307"/>
                  <a:pt x="84601" y="75596"/>
                  <a:pt x="84484" y="75592"/>
                </a:cubicBezTo>
                <a:cubicBezTo>
                  <a:pt x="84367" y="75589"/>
                  <a:pt x="83427" y="76374"/>
                  <a:pt x="82394" y="77338"/>
                </a:cubicBezTo>
                <a:cubicBezTo>
                  <a:pt x="81361" y="78301"/>
                  <a:pt x="80700" y="78885"/>
                  <a:pt x="80924" y="78636"/>
                </a:cubicBezTo>
                <a:cubicBezTo>
                  <a:pt x="81457" y="78044"/>
                  <a:pt x="81092" y="77630"/>
                  <a:pt x="80386" y="78024"/>
                </a:cubicBezTo>
                <a:cubicBezTo>
                  <a:pt x="80125" y="78169"/>
                  <a:pt x="79912" y="78366"/>
                  <a:pt x="79912" y="78462"/>
                </a:cubicBezTo>
                <a:cubicBezTo>
                  <a:pt x="79912" y="78558"/>
                  <a:pt x="80189" y="78479"/>
                  <a:pt x="80527" y="78286"/>
                </a:cubicBezTo>
                <a:lnTo>
                  <a:pt x="81142" y="77935"/>
                </a:lnTo>
                <a:lnTo>
                  <a:pt x="80662" y="78412"/>
                </a:lnTo>
                <a:cubicBezTo>
                  <a:pt x="80301" y="78771"/>
                  <a:pt x="80246" y="78947"/>
                  <a:pt x="80439" y="79119"/>
                </a:cubicBezTo>
                <a:cubicBezTo>
                  <a:pt x="80714" y="79366"/>
                  <a:pt x="80945" y="79216"/>
                  <a:pt x="83227" y="77298"/>
                </a:cubicBezTo>
                <a:close/>
                <a:moveTo>
                  <a:pt x="87960" y="78542"/>
                </a:moveTo>
                <a:cubicBezTo>
                  <a:pt x="87960" y="78430"/>
                  <a:pt x="87812" y="78452"/>
                  <a:pt x="87625" y="78591"/>
                </a:cubicBezTo>
                <a:cubicBezTo>
                  <a:pt x="87440" y="78727"/>
                  <a:pt x="87289" y="78929"/>
                  <a:pt x="87289" y="79038"/>
                </a:cubicBezTo>
                <a:cubicBezTo>
                  <a:pt x="87289" y="79150"/>
                  <a:pt x="87438" y="79128"/>
                  <a:pt x="87625" y="78989"/>
                </a:cubicBezTo>
                <a:cubicBezTo>
                  <a:pt x="87809" y="78853"/>
                  <a:pt x="87960" y="78651"/>
                  <a:pt x="87960" y="78542"/>
                </a:cubicBezTo>
                <a:close/>
                <a:moveTo>
                  <a:pt x="85861" y="78341"/>
                </a:moveTo>
                <a:cubicBezTo>
                  <a:pt x="86231" y="77985"/>
                  <a:pt x="86797" y="77370"/>
                  <a:pt x="87120" y="76975"/>
                </a:cubicBezTo>
                <a:cubicBezTo>
                  <a:pt x="87997" y="75904"/>
                  <a:pt x="90015" y="73975"/>
                  <a:pt x="90141" y="74088"/>
                </a:cubicBezTo>
                <a:cubicBezTo>
                  <a:pt x="90202" y="74142"/>
                  <a:pt x="89384" y="75104"/>
                  <a:pt x="88323" y="76225"/>
                </a:cubicBezTo>
                <a:cubicBezTo>
                  <a:pt x="87263" y="77346"/>
                  <a:pt x="86395" y="78402"/>
                  <a:pt x="86395" y="78572"/>
                </a:cubicBezTo>
                <a:cubicBezTo>
                  <a:pt x="86395" y="79013"/>
                  <a:pt x="89915" y="75854"/>
                  <a:pt x="90451" y="74932"/>
                </a:cubicBezTo>
                <a:cubicBezTo>
                  <a:pt x="90879" y="74194"/>
                  <a:pt x="90881" y="74156"/>
                  <a:pt x="90490" y="73900"/>
                </a:cubicBezTo>
                <a:cubicBezTo>
                  <a:pt x="90145" y="73675"/>
                  <a:pt x="90015" y="73685"/>
                  <a:pt x="89636" y="73968"/>
                </a:cubicBezTo>
                <a:cubicBezTo>
                  <a:pt x="88907" y="74513"/>
                  <a:pt x="87778" y="75612"/>
                  <a:pt x="86491" y="77032"/>
                </a:cubicBezTo>
                <a:cubicBezTo>
                  <a:pt x="85826" y="77765"/>
                  <a:pt x="85180" y="78421"/>
                  <a:pt x="85056" y="78490"/>
                </a:cubicBezTo>
                <a:cubicBezTo>
                  <a:pt x="84787" y="78638"/>
                  <a:pt x="84755" y="78989"/>
                  <a:pt x="85010" y="78989"/>
                </a:cubicBezTo>
                <a:cubicBezTo>
                  <a:pt x="85109" y="78989"/>
                  <a:pt x="85492" y="78698"/>
                  <a:pt x="85861" y="78341"/>
                </a:cubicBezTo>
                <a:close/>
                <a:moveTo>
                  <a:pt x="89859" y="77395"/>
                </a:moveTo>
                <a:cubicBezTo>
                  <a:pt x="90754" y="76584"/>
                  <a:pt x="90904" y="76353"/>
                  <a:pt x="90667" y="76148"/>
                </a:cubicBezTo>
                <a:cubicBezTo>
                  <a:pt x="90432" y="75946"/>
                  <a:pt x="90305" y="75993"/>
                  <a:pt x="90006" y="76392"/>
                </a:cubicBezTo>
                <a:cubicBezTo>
                  <a:pt x="89803" y="76663"/>
                  <a:pt x="89360" y="77169"/>
                  <a:pt x="89022" y="77515"/>
                </a:cubicBezTo>
                <a:cubicBezTo>
                  <a:pt x="88684" y="77861"/>
                  <a:pt x="88407" y="78200"/>
                  <a:pt x="88407" y="78268"/>
                </a:cubicBezTo>
                <a:cubicBezTo>
                  <a:pt x="88407" y="78577"/>
                  <a:pt x="88843" y="78315"/>
                  <a:pt x="89859" y="77395"/>
                </a:cubicBezTo>
                <a:close/>
                <a:moveTo>
                  <a:pt x="90978" y="77029"/>
                </a:moveTo>
                <a:cubicBezTo>
                  <a:pt x="90869" y="76931"/>
                  <a:pt x="89972" y="77760"/>
                  <a:pt x="89972" y="77958"/>
                </a:cubicBezTo>
                <a:cubicBezTo>
                  <a:pt x="89972" y="78015"/>
                  <a:pt x="90223" y="77851"/>
                  <a:pt x="90530" y="77594"/>
                </a:cubicBezTo>
                <a:cubicBezTo>
                  <a:pt x="90837" y="77337"/>
                  <a:pt x="91038" y="77082"/>
                  <a:pt x="90978" y="77029"/>
                </a:cubicBezTo>
                <a:close/>
                <a:moveTo>
                  <a:pt x="82595" y="76696"/>
                </a:moveTo>
                <a:cubicBezTo>
                  <a:pt x="82884" y="76421"/>
                  <a:pt x="83070" y="76197"/>
                  <a:pt x="83008" y="76197"/>
                </a:cubicBezTo>
                <a:cubicBezTo>
                  <a:pt x="82947" y="76197"/>
                  <a:pt x="82660" y="76421"/>
                  <a:pt x="82371" y="76696"/>
                </a:cubicBezTo>
                <a:cubicBezTo>
                  <a:pt x="82083" y="76970"/>
                  <a:pt x="81897" y="77194"/>
                  <a:pt x="81958" y="77194"/>
                </a:cubicBezTo>
                <a:cubicBezTo>
                  <a:pt x="82020" y="77194"/>
                  <a:pt x="82306" y="76970"/>
                  <a:pt x="82595" y="76696"/>
                </a:cubicBezTo>
                <a:close/>
                <a:moveTo>
                  <a:pt x="88854" y="73932"/>
                </a:moveTo>
                <a:cubicBezTo>
                  <a:pt x="88854" y="73670"/>
                  <a:pt x="88010" y="74374"/>
                  <a:pt x="87452" y="75100"/>
                </a:cubicBezTo>
                <a:cubicBezTo>
                  <a:pt x="87055" y="75618"/>
                  <a:pt x="87118" y="75593"/>
                  <a:pt x="87924" y="74910"/>
                </a:cubicBezTo>
                <a:cubicBezTo>
                  <a:pt x="88435" y="74476"/>
                  <a:pt x="88854" y="74036"/>
                  <a:pt x="88854" y="73932"/>
                </a:cubicBezTo>
                <a:close/>
                <a:moveTo>
                  <a:pt x="90713" y="72727"/>
                </a:moveTo>
                <a:cubicBezTo>
                  <a:pt x="91105" y="72464"/>
                  <a:pt x="92079" y="71983"/>
                  <a:pt x="92878" y="71658"/>
                </a:cubicBezTo>
                <a:cubicBezTo>
                  <a:pt x="94073" y="71172"/>
                  <a:pt x="95768" y="70014"/>
                  <a:pt x="95283" y="70014"/>
                </a:cubicBezTo>
                <a:cubicBezTo>
                  <a:pt x="94953" y="70014"/>
                  <a:pt x="90235" y="72255"/>
                  <a:pt x="89636" y="72697"/>
                </a:cubicBezTo>
                <a:cubicBezTo>
                  <a:pt x="88987" y="73176"/>
                  <a:pt x="88982" y="73191"/>
                  <a:pt x="89484" y="73198"/>
                </a:cubicBezTo>
                <a:cubicBezTo>
                  <a:pt x="89769" y="73202"/>
                  <a:pt x="90322" y="72990"/>
                  <a:pt x="90713" y="72727"/>
                </a:cubicBezTo>
                <a:close/>
                <a:moveTo>
                  <a:pt x="61717" y="67674"/>
                </a:moveTo>
                <a:cubicBezTo>
                  <a:pt x="61643" y="67608"/>
                  <a:pt x="61590" y="67726"/>
                  <a:pt x="61600" y="67936"/>
                </a:cubicBezTo>
                <a:cubicBezTo>
                  <a:pt x="61610" y="68169"/>
                  <a:pt x="61663" y="68216"/>
                  <a:pt x="61735" y="68057"/>
                </a:cubicBezTo>
                <a:cubicBezTo>
                  <a:pt x="61799" y="67913"/>
                  <a:pt x="61791" y="67741"/>
                  <a:pt x="61717" y="67674"/>
                </a:cubicBezTo>
                <a:close/>
                <a:moveTo>
                  <a:pt x="63675" y="63332"/>
                </a:moveTo>
                <a:cubicBezTo>
                  <a:pt x="63745" y="63168"/>
                  <a:pt x="63706" y="63033"/>
                  <a:pt x="63587" y="63033"/>
                </a:cubicBezTo>
                <a:cubicBezTo>
                  <a:pt x="63468" y="63033"/>
                  <a:pt x="63370" y="63168"/>
                  <a:pt x="63370" y="63332"/>
                </a:cubicBezTo>
                <a:cubicBezTo>
                  <a:pt x="63370" y="63497"/>
                  <a:pt x="63410" y="63631"/>
                  <a:pt x="63458" y="63631"/>
                </a:cubicBezTo>
                <a:cubicBezTo>
                  <a:pt x="63506" y="63631"/>
                  <a:pt x="63604" y="63497"/>
                  <a:pt x="63675" y="63332"/>
                </a:cubicBezTo>
                <a:close/>
                <a:moveTo>
                  <a:pt x="64436" y="61158"/>
                </a:moveTo>
                <a:cubicBezTo>
                  <a:pt x="64404" y="61034"/>
                  <a:pt x="65132" y="60140"/>
                  <a:pt x="66054" y="59171"/>
                </a:cubicBezTo>
                <a:cubicBezTo>
                  <a:pt x="66975" y="58202"/>
                  <a:pt x="67905" y="57171"/>
                  <a:pt x="68119" y="56880"/>
                </a:cubicBezTo>
                <a:cubicBezTo>
                  <a:pt x="68598" y="56231"/>
                  <a:pt x="68634" y="55600"/>
                  <a:pt x="68188" y="55688"/>
                </a:cubicBezTo>
                <a:cubicBezTo>
                  <a:pt x="67786" y="55768"/>
                  <a:pt x="64213" y="58865"/>
                  <a:pt x="64365" y="59001"/>
                </a:cubicBezTo>
                <a:cubicBezTo>
                  <a:pt x="64496" y="59117"/>
                  <a:pt x="65684" y="58330"/>
                  <a:pt x="66815" y="57378"/>
                </a:cubicBezTo>
                <a:cubicBezTo>
                  <a:pt x="67256" y="57007"/>
                  <a:pt x="67618" y="56810"/>
                  <a:pt x="67618" y="56941"/>
                </a:cubicBezTo>
                <a:cubicBezTo>
                  <a:pt x="67618" y="57072"/>
                  <a:pt x="67356" y="57397"/>
                  <a:pt x="67036" y="57663"/>
                </a:cubicBezTo>
                <a:cubicBezTo>
                  <a:pt x="66716" y="57929"/>
                  <a:pt x="65844" y="58759"/>
                  <a:pt x="65097" y="59509"/>
                </a:cubicBezTo>
                <a:cubicBezTo>
                  <a:pt x="64114" y="60495"/>
                  <a:pt x="63818" y="60915"/>
                  <a:pt x="64025" y="61030"/>
                </a:cubicBezTo>
                <a:cubicBezTo>
                  <a:pt x="64228" y="61141"/>
                  <a:pt x="64239" y="61228"/>
                  <a:pt x="64065" y="61324"/>
                </a:cubicBezTo>
                <a:cubicBezTo>
                  <a:pt x="63929" y="61399"/>
                  <a:pt x="63817" y="61556"/>
                  <a:pt x="63817" y="61673"/>
                </a:cubicBezTo>
                <a:cubicBezTo>
                  <a:pt x="63817" y="61806"/>
                  <a:pt x="63944" y="61792"/>
                  <a:pt x="64156" y="61635"/>
                </a:cubicBezTo>
                <a:cubicBezTo>
                  <a:pt x="64342" y="61497"/>
                  <a:pt x="64468" y="61283"/>
                  <a:pt x="64436" y="61158"/>
                </a:cubicBezTo>
                <a:close/>
                <a:moveTo>
                  <a:pt x="65064" y="59092"/>
                </a:moveTo>
                <a:cubicBezTo>
                  <a:pt x="64878" y="58927"/>
                  <a:pt x="63817" y="59701"/>
                  <a:pt x="63817" y="60002"/>
                </a:cubicBezTo>
                <a:cubicBezTo>
                  <a:pt x="63817" y="60229"/>
                  <a:pt x="64001" y="60159"/>
                  <a:pt x="64486" y="59744"/>
                </a:cubicBezTo>
                <a:cubicBezTo>
                  <a:pt x="64853" y="59430"/>
                  <a:pt x="65113" y="59136"/>
                  <a:pt x="65064" y="59092"/>
                </a:cubicBezTo>
                <a:close/>
                <a:moveTo>
                  <a:pt x="64264" y="58334"/>
                </a:moveTo>
                <a:cubicBezTo>
                  <a:pt x="64264" y="58176"/>
                  <a:pt x="64164" y="58047"/>
                  <a:pt x="64041" y="58047"/>
                </a:cubicBezTo>
                <a:cubicBezTo>
                  <a:pt x="63918" y="58047"/>
                  <a:pt x="63817" y="58231"/>
                  <a:pt x="63817" y="58457"/>
                </a:cubicBezTo>
                <a:cubicBezTo>
                  <a:pt x="63817" y="58683"/>
                  <a:pt x="63918" y="58812"/>
                  <a:pt x="64041" y="58745"/>
                </a:cubicBezTo>
                <a:cubicBezTo>
                  <a:pt x="64164" y="58677"/>
                  <a:pt x="64264" y="58492"/>
                  <a:pt x="64264" y="58334"/>
                </a:cubicBezTo>
                <a:close/>
                <a:moveTo>
                  <a:pt x="66369" y="56622"/>
                </a:moveTo>
                <a:cubicBezTo>
                  <a:pt x="67884" y="55383"/>
                  <a:pt x="68871" y="54312"/>
                  <a:pt x="68667" y="54129"/>
                </a:cubicBezTo>
                <a:cubicBezTo>
                  <a:pt x="68602" y="54071"/>
                  <a:pt x="67669" y="54840"/>
                  <a:pt x="66593" y="55836"/>
                </a:cubicBezTo>
                <a:cubicBezTo>
                  <a:pt x="65517" y="56832"/>
                  <a:pt x="64585" y="57601"/>
                  <a:pt x="64521" y="57544"/>
                </a:cubicBezTo>
                <a:cubicBezTo>
                  <a:pt x="64457" y="57487"/>
                  <a:pt x="64796" y="57083"/>
                  <a:pt x="65274" y="56647"/>
                </a:cubicBezTo>
                <a:cubicBezTo>
                  <a:pt x="65792" y="56174"/>
                  <a:pt x="66012" y="55852"/>
                  <a:pt x="65819" y="55852"/>
                </a:cubicBezTo>
                <a:cubicBezTo>
                  <a:pt x="65640" y="55851"/>
                  <a:pt x="65899" y="55604"/>
                  <a:pt x="66394" y="55303"/>
                </a:cubicBezTo>
                <a:cubicBezTo>
                  <a:pt x="67495" y="54634"/>
                  <a:pt x="68662" y="53612"/>
                  <a:pt x="69335" y="52726"/>
                </a:cubicBezTo>
                <a:cubicBezTo>
                  <a:pt x="69613" y="52361"/>
                  <a:pt x="69812" y="52063"/>
                  <a:pt x="69779" y="52063"/>
                </a:cubicBezTo>
                <a:cubicBezTo>
                  <a:pt x="69559" y="52063"/>
                  <a:pt x="65505" y="55706"/>
                  <a:pt x="65551" y="55863"/>
                </a:cubicBezTo>
                <a:cubicBezTo>
                  <a:pt x="65583" y="55971"/>
                  <a:pt x="65367" y="56157"/>
                  <a:pt x="65073" y="56277"/>
                </a:cubicBezTo>
                <a:cubicBezTo>
                  <a:pt x="64601" y="56469"/>
                  <a:pt x="64041" y="57195"/>
                  <a:pt x="64041" y="57615"/>
                </a:cubicBezTo>
                <a:cubicBezTo>
                  <a:pt x="64041" y="57696"/>
                  <a:pt x="64235" y="57775"/>
                  <a:pt x="64472" y="57791"/>
                </a:cubicBezTo>
                <a:cubicBezTo>
                  <a:pt x="64718" y="57808"/>
                  <a:pt x="65533" y="57306"/>
                  <a:pt x="66369" y="56622"/>
                </a:cubicBezTo>
                <a:close/>
                <a:moveTo>
                  <a:pt x="66291" y="54611"/>
                </a:moveTo>
                <a:cubicBezTo>
                  <a:pt x="67842" y="53394"/>
                  <a:pt x="68021" y="53030"/>
                  <a:pt x="66668" y="53846"/>
                </a:cubicBezTo>
                <a:cubicBezTo>
                  <a:pt x="65812" y="54362"/>
                  <a:pt x="64500" y="55653"/>
                  <a:pt x="64832" y="55653"/>
                </a:cubicBezTo>
                <a:cubicBezTo>
                  <a:pt x="64905" y="55653"/>
                  <a:pt x="65562" y="55184"/>
                  <a:pt x="66291" y="54611"/>
                </a:cubicBezTo>
                <a:close/>
                <a:moveTo>
                  <a:pt x="71537" y="54008"/>
                </a:moveTo>
                <a:cubicBezTo>
                  <a:pt x="72115" y="53322"/>
                  <a:pt x="72677" y="52537"/>
                  <a:pt x="72785" y="52262"/>
                </a:cubicBezTo>
                <a:cubicBezTo>
                  <a:pt x="72894" y="51988"/>
                  <a:pt x="73083" y="51608"/>
                  <a:pt x="73206" y="51417"/>
                </a:cubicBezTo>
                <a:cubicBezTo>
                  <a:pt x="73675" y="50691"/>
                  <a:pt x="73398" y="50615"/>
                  <a:pt x="72647" y="51265"/>
                </a:cubicBezTo>
                <a:cubicBezTo>
                  <a:pt x="72030" y="51799"/>
                  <a:pt x="70930" y="53466"/>
                  <a:pt x="70114" y="55105"/>
                </a:cubicBezTo>
                <a:cubicBezTo>
                  <a:pt x="70073" y="55187"/>
                  <a:pt x="70140" y="55254"/>
                  <a:pt x="70263" y="55254"/>
                </a:cubicBezTo>
                <a:cubicBezTo>
                  <a:pt x="70385" y="55254"/>
                  <a:pt x="70959" y="54693"/>
                  <a:pt x="71537" y="54008"/>
                </a:cubicBezTo>
                <a:close/>
                <a:moveTo>
                  <a:pt x="70388" y="53742"/>
                </a:moveTo>
                <a:cubicBezTo>
                  <a:pt x="70598" y="53254"/>
                  <a:pt x="70552" y="53190"/>
                  <a:pt x="70188" y="53459"/>
                </a:cubicBezTo>
                <a:cubicBezTo>
                  <a:pt x="69817" y="53734"/>
                  <a:pt x="69743" y="54057"/>
                  <a:pt x="70053" y="54057"/>
                </a:cubicBezTo>
                <a:cubicBezTo>
                  <a:pt x="70162" y="54057"/>
                  <a:pt x="70313" y="53915"/>
                  <a:pt x="70388" y="53742"/>
                </a:cubicBezTo>
                <a:close/>
                <a:moveTo>
                  <a:pt x="68052" y="52750"/>
                </a:moveTo>
                <a:cubicBezTo>
                  <a:pt x="69264" y="51973"/>
                  <a:pt x="69439" y="51627"/>
                  <a:pt x="68365" y="52133"/>
                </a:cubicBezTo>
                <a:cubicBezTo>
                  <a:pt x="67565" y="52510"/>
                  <a:pt x="66037" y="53724"/>
                  <a:pt x="66534" y="53588"/>
                </a:cubicBezTo>
                <a:cubicBezTo>
                  <a:pt x="66737" y="53532"/>
                  <a:pt x="67420" y="53155"/>
                  <a:pt x="68052" y="52750"/>
                </a:cubicBezTo>
                <a:close/>
                <a:moveTo>
                  <a:pt x="70862" y="52099"/>
                </a:moveTo>
                <a:cubicBezTo>
                  <a:pt x="70720" y="51972"/>
                  <a:pt x="70091" y="52674"/>
                  <a:pt x="70091" y="52960"/>
                </a:cubicBezTo>
                <a:cubicBezTo>
                  <a:pt x="70091" y="53070"/>
                  <a:pt x="70292" y="52945"/>
                  <a:pt x="70537" y="52683"/>
                </a:cubicBezTo>
                <a:cubicBezTo>
                  <a:pt x="70782" y="52420"/>
                  <a:pt x="70928" y="52158"/>
                  <a:pt x="70862" y="52099"/>
                </a:cubicBezTo>
                <a:close/>
                <a:moveTo>
                  <a:pt x="70524" y="51664"/>
                </a:moveTo>
                <a:cubicBezTo>
                  <a:pt x="70524" y="51554"/>
                  <a:pt x="70417" y="51464"/>
                  <a:pt x="70287" y="51464"/>
                </a:cubicBezTo>
                <a:cubicBezTo>
                  <a:pt x="70157" y="51464"/>
                  <a:pt x="70112" y="51554"/>
                  <a:pt x="70188" y="51664"/>
                </a:cubicBezTo>
                <a:cubicBezTo>
                  <a:pt x="70264" y="51774"/>
                  <a:pt x="70371" y="51863"/>
                  <a:pt x="70425" y="51863"/>
                </a:cubicBezTo>
                <a:cubicBezTo>
                  <a:pt x="70479" y="51863"/>
                  <a:pt x="70524" y="51774"/>
                  <a:pt x="70524" y="51664"/>
                </a:cubicBezTo>
                <a:close/>
                <a:moveTo>
                  <a:pt x="76061" y="47762"/>
                </a:moveTo>
                <a:cubicBezTo>
                  <a:pt x="75986" y="47695"/>
                  <a:pt x="75804" y="47850"/>
                  <a:pt x="75657" y="48106"/>
                </a:cubicBezTo>
                <a:cubicBezTo>
                  <a:pt x="75401" y="48552"/>
                  <a:pt x="75407" y="48557"/>
                  <a:pt x="75793" y="48228"/>
                </a:cubicBezTo>
                <a:cubicBezTo>
                  <a:pt x="76016" y="48039"/>
                  <a:pt x="76136" y="47829"/>
                  <a:pt x="76061" y="47762"/>
                </a:cubicBezTo>
                <a:close/>
                <a:moveTo>
                  <a:pt x="63683" y="18674"/>
                </a:moveTo>
                <a:cubicBezTo>
                  <a:pt x="63604" y="18489"/>
                  <a:pt x="63149" y="18160"/>
                  <a:pt x="62674" y="17944"/>
                </a:cubicBezTo>
                <a:cubicBezTo>
                  <a:pt x="61882" y="17583"/>
                  <a:pt x="61743" y="17575"/>
                  <a:pt x="61025" y="17843"/>
                </a:cubicBezTo>
                <a:cubicBezTo>
                  <a:pt x="60594" y="18003"/>
                  <a:pt x="60241" y="18234"/>
                  <a:pt x="60241" y="18356"/>
                </a:cubicBezTo>
                <a:cubicBezTo>
                  <a:pt x="60241" y="18478"/>
                  <a:pt x="60319" y="18534"/>
                  <a:pt x="60415" y="18482"/>
                </a:cubicBezTo>
                <a:cubicBezTo>
                  <a:pt x="60616" y="18371"/>
                  <a:pt x="63327" y="18848"/>
                  <a:pt x="63531" y="19030"/>
                </a:cubicBezTo>
                <a:cubicBezTo>
                  <a:pt x="63755" y="19230"/>
                  <a:pt x="63839" y="19035"/>
                  <a:pt x="63683" y="18674"/>
                </a:cubicBezTo>
                <a:close/>
                <a:moveTo>
                  <a:pt x="44373" y="110254"/>
                </a:moveTo>
                <a:cubicBezTo>
                  <a:pt x="44374" y="109349"/>
                  <a:pt x="44471" y="107352"/>
                  <a:pt x="44588" y="105816"/>
                </a:cubicBezTo>
                <a:cubicBezTo>
                  <a:pt x="45671" y="91571"/>
                  <a:pt x="45464" y="84483"/>
                  <a:pt x="43798" y="78747"/>
                </a:cubicBezTo>
                <a:cubicBezTo>
                  <a:pt x="43195" y="76671"/>
                  <a:pt x="42170" y="75004"/>
                  <a:pt x="40669" y="73660"/>
                </a:cubicBezTo>
                <a:cubicBezTo>
                  <a:pt x="39907" y="72978"/>
                  <a:pt x="39491" y="72519"/>
                  <a:pt x="39744" y="72640"/>
                </a:cubicBezTo>
                <a:cubicBezTo>
                  <a:pt x="40754" y="73122"/>
                  <a:pt x="42306" y="74875"/>
                  <a:pt x="43220" y="76564"/>
                </a:cubicBezTo>
                <a:cubicBezTo>
                  <a:pt x="43913" y="77847"/>
                  <a:pt x="44670" y="80266"/>
                  <a:pt x="44946" y="82081"/>
                </a:cubicBezTo>
                <a:cubicBezTo>
                  <a:pt x="45029" y="82630"/>
                  <a:pt x="45130" y="83239"/>
                  <a:pt x="45169" y="83435"/>
                </a:cubicBezTo>
                <a:cubicBezTo>
                  <a:pt x="45332" y="84241"/>
                  <a:pt x="45599" y="89849"/>
                  <a:pt x="45599" y="92453"/>
                </a:cubicBezTo>
                <a:cubicBezTo>
                  <a:pt x="45599" y="95725"/>
                  <a:pt x="45356" y="100574"/>
                  <a:pt x="44976" y="104919"/>
                </a:cubicBezTo>
                <a:cubicBezTo>
                  <a:pt x="44827" y="106619"/>
                  <a:pt x="44716" y="108886"/>
                  <a:pt x="44730" y="109955"/>
                </a:cubicBezTo>
                <a:cubicBezTo>
                  <a:pt x="44744" y="111025"/>
                  <a:pt x="44669" y="111900"/>
                  <a:pt x="44562" y="111900"/>
                </a:cubicBezTo>
                <a:cubicBezTo>
                  <a:pt x="44456" y="111900"/>
                  <a:pt x="44371" y="111159"/>
                  <a:pt x="44373" y="110254"/>
                </a:cubicBezTo>
                <a:close/>
                <a:moveTo>
                  <a:pt x="84815" y="92328"/>
                </a:moveTo>
                <a:cubicBezTo>
                  <a:pt x="84659" y="91570"/>
                  <a:pt x="84673" y="91019"/>
                  <a:pt x="84857" y="90713"/>
                </a:cubicBezTo>
                <a:cubicBezTo>
                  <a:pt x="85018" y="90445"/>
                  <a:pt x="85006" y="90249"/>
                  <a:pt x="84819" y="90047"/>
                </a:cubicBezTo>
                <a:cubicBezTo>
                  <a:pt x="84612" y="89825"/>
                  <a:pt x="84615" y="89626"/>
                  <a:pt x="84830" y="89162"/>
                </a:cubicBezTo>
                <a:cubicBezTo>
                  <a:pt x="84983" y="88833"/>
                  <a:pt x="85199" y="88563"/>
                  <a:pt x="85310" y="88563"/>
                </a:cubicBezTo>
                <a:cubicBezTo>
                  <a:pt x="85421" y="88563"/>
                  <a:pt x="85364" y="88819"/>
                  <a:pt x="85183" y="89132"/>
                </a:cubicBezTo>
                <a:cubicBezTo>
                  <a:pt x="84939" y="89553"/>
                  <a:pt x="84918" y="89759"/>
                  <a:pt x="85104" y="89925"/>
                </a:cubicBezTo>
                <a:cubicBezTo>
                  <a:pt x="85280" y="90081"/>
                  <a:pt x="85290" y="90347"/>
                  <a:pt x="85139" y="90802"/>
                </a:cubicBezTo>
                <a:cubicBezTo>
                  <a:pt x="84739" y="92005"/>
                  <a:pt x="85238" y="92559"/>
                  <a:pt x="86060" y="91826"/>
                </a:cubicBezTo>
                <a:cubicBezTo>
                  <a:pt x="86321" y="91593"/>
                  <a:pt x="86379" y="91348"/>
                  <a:pt x="86260" y="90978"/>
                </a:cubicBezTo>
                <a:cubicBezTo>
                  <a:pt x="86032" y="90271"/>
                  <a:pt x="86008" y="88763"/>
                  <a:pt x="86224" y="88763"/>
                </a:cubicBezTo>
                <a:cubicBezTo>
                  <a:pt x="86320" y="88763"/>
                  <a:pt x="86390" y="89144"/>
                  <a:pt x="86378" y="89611"/>
                </a:cubicBezTo>
                <a:cubicBezTo>
                  <a:pt x="86367" y="90077"/>
                  <a:pt x="86419" y="90728"/>
                  <a:pt x="86495" y="91057"/>
                </a:cubicBezTo>
                <a:cubicBezTo>
                  <a:pt x="86570" y="91386"/>
                  <a:pt x="86548" y="91766"/>
                  <a:pt x="86446" y="91901"/>
                </a:cubicBezTo>
                <a:cubicBezTo>
                  <a:pt x="86276" y="92127"/>
                  <a:pt x="84850" y="92500"/>
                  <a:pt x="84815" y="92328"/>
                </a:cubicBezTo>
                <a:close/>
                <a:moveTo>
                  <a:pt x="49511" y="74492"/>
                </a:moveTo>
                <a:cubicBezTo>
                  <a:pt x="49511" y="73852"/>
                  <a:pt x="48965" y="72892"/>
                  <a:pt x="48513" y="72737"/>
                </a:cubicBezTo>
                <a:cubicBezTo>
                  <a:pt x="48324" y="72672"/>
                  <a:pt x="48170" y="72402"/>
                  <a:pt x="48170" y="72136"/>
                </a:cubicBezTo>
                <a:cubicBezTo>
                  <a:pt x="48170" y="71870"/>
                  <a:pt x="48017" y="71600"/>
                  <a:pt x="47830" y="71536"/>
                </a:cubicBezTo>
                <a:cubicBezTo>
                  <a:pt x="47643" y="71472"/>
                  <a:pt x="47281" y="71103"/>
                  <a:pt x="47025" y="70717"/>
                </a:cubicBezTo>
                <a:cubicBezTo>
                  <a:pt x="46770" y="70330"/>
                  <a:pt x="46479" y="70014"/>
                  <a:pt x="46380" y="70014"/>
                </a:cubicBezTo>
                <a:cubicBezTo>
                  <a:pt x="46281" y="70014"/>
                  <a:pt x="46130" y="70463"/>
                  <a:pt x="46046" y="71011"/>
                </a:cubicBezTo>
                <a:cubicBezTo>
                  <a:pt x="45961" y="71560"/>
                  <a:pt x="45803" y="72008"/>
                  <a:pt x="45694" y="72008"/>
                </a:cubicBezTo>
                <a:cubicBezTo>
                  <a:pt x="45585" y="72008"/>
                  <a:pt x="45432" y="72233"/>
                  <a:pt x="45355" y="72507"/>
                </a:cubicBezTo>
                <a:cubicBezTo>
                  <a:pt x="45180" y="73129"/>
                  <a:pt x="45100" y="73128"/>
                  <a:pt x="44547" y="72500"/>
                </a:cubicBezTo>
                <a:cubicBezTo>
                  <a:pt x="44240" y="72152"/>
                  <a:pt x="43968" y="72032"/>
                  <a:pt x="43676" y="72115"/>
                </a:cubicBezTo>
                <a:cubicBezTo>
                  <a:pt x="43353" y="72206"/>
                  <a:pt x="43252" y="72137"/>
                  <a:pt x="43252" y="71822"/>
                </a:cubicBezTo>
                <a:cubicBezTo>
                  <a:pt x="43252" y="71589"/>
                  <a:pt x="43106" y="71410"/>
                  <a:pt x="42916" y="71410"/>
                </a:cubicBezTo>
                <a:cubicBezTo>
                  <a:pt x="42732" y="71410"/>
                  <a:pt x="42581" y="71293"/>
                  <a:pt x="42581" y="71151"/>
                </a:cubicBezTo>
                <a:cubicBezTo>
                  <a:pt x="42581" y="70654"/>
                  <a:pt x="42104" y="70413"/>
                  <a:pt x="41597" y="70654"/>
                </a:cubicBezTo>
                <a:cubicBezTo>
                  <a:pt x="41191" y="70847"/>
                  <a:pt x="41165" y="70836"/>
                  <a:pt x="41405" y="70577"/>
                </a:cubicBezTo>
                <a:cubicBezTo>
                  <a:pt x="41727" y="70229"/>
                  <a:pt x="41564" y="70014"/>
                  <a:pt x="40979" y="70014"/>
                </a:cubicBezTo>
                <a:cubicBezTo>
                  <a:pt x="40754" y="70014"/>
                  <a:pt x="40569" y="69942"/>
                  <a:pt x="40569" y="69855"/>
                </a:cubicBezTo>
                <a:cubicBezTo>
                  <a:pt x="40569" y="69660"/>
                  <a:pt x="39495" y="69308"/>
                  <a:pt x="38005" y="69015"/>
                </a:cubicBezTo>
                <a:cubicBezTo>
                  <a:pt x="36093" y="68638"/>
                  <a:pt x="34221" y="67708"/>
                  <a:pt x="33025" y="66541"/>
                </a:cubicBezTo>
                <a:cubicBezTo>
                  <a:pt x="32112" y="65649"/>
                  <a:pt x="31857" y="65227"/>
                  <a:pt x="31550" y="64098"/>
                </a:cubicBezTo>
                <a:cubicBezTo>
                  <a:pt x="31056" y="62282"/>
                  <a:pt x="31081" y="61823"/>
                  <a:pt x="31720" y="60983"/>
                </a:cubicBezTo>
                <a:cubicBezTo>
                  <a:pt x="32274" y="60255"/>
                  <a:pt x="32272" y="59986"/>
                  <a:pt x="31715" y="60177"/>
                </a:cubicBezTo>
                <a:cubicBezTo>
                  <a:pt x="31295" y="60321"/>
                  <a:pt x="31521" y="59751"/>
                  <a:pt x="32219" y="58908"/>
                </a:cubicBezTo>
                <a:cubicBezTo>
                  <a:pt x="32762" y="58252"/>
                  <a:pt x="32910" y="57648"/>
                  <a:pt x="32527" y="57648"/>
                </a:cubicBezTo>
                <a:cubicBezTo>
                  <a:pt x="32202" y="57648"/>
                  <a:pt x="31688" y="58428"/>
                  <a:pt x="31205" y="59653"/>
                </a:cubicBezTo>
                <a:cubicBezTo>
                  <a:pt x="30970" y="60250"/>
                  <a:pt x="30561" y="61166"/>
                  <a:pt x="30297" y="61688"/>
                </a:cubicBezTo>
                <a:cubicBezTo>
                  <a:pt x="29896" y="62480"/>
                  <a:pt x="29842" y="62841"/>
                  <a:pt x="29971" y="63882"/>
                </a:cubicBezTo>
                <a:cubicBezTo>
                  <a:pt x="30056" y="64567"/>
                  <a:pt x="30205" y="65320"/>
                  <a:pt x="30303" y="65556"/>
                </a:cubicBezTo>
                <a:cubicBezTo>
                  <a:pt x="30614" y="66304"/>
                  <a:pt x="30247" y="66245"/>
                  <a:pt x="29163" y="65375"/>
                </a:cubicBezTo>
                <a:cubicBezTo>
                  <a:pt x="28584" y="64909"/>
                  <a:pt x="27445" y="64058"/>
                  <a:pt x="26632" y="63483"/>
                </a:cubicBezTo>
                <a:cubicBezTo>
                  <a:pt x="25818" y="62908"/>
                  <a:pt x="24925" y="62131"/>
                  <a:pt x="24646" y="61757"/>
                </a:cubicBezTo>
                <a:cubicBezTo>
                  <a:pt x="23007" y="59560"/>
                  <a:pt x="21890" y="58122"/>
                  <a:pt x="21685" y="57947"/>
                </a:cubicBezTo>
                <a:cubicBezTo>
                  <a:pt x="20655" y="57067"/>
                  <a:pt x="19513" y="56251"/>
                  <a:pt x="19311" y="56251"/>
                </a:cubicBezTo>
                <a:cubicBezTo>
                  <a:pt x="19177" y="56251"/>
                  <a:pt x="19465" y="56678"/>
                  <a:pt x="19950" y="57199"/>
                </a:cubicBezTo>
                <a:cubicBezTo>
                  <a:pt x="21100" y="58434"/>
                  <a:pt x="23360" y="61446"/>
                  <a:pt x="23343" y="61721"/>
                </a:cubicBezTo>
                <a:cubicBezTo>
                  <a:pt x="23336" y="61839"/>
                  <a:pt x="23210" y="61764"/>
                  <a:pt x="23064" y="61554"/>
                </a:cubicBezTo>
                <a:cubicBezTo>
                  <a:pt x="20906" y="58461"/>
                  <a:pt x="18446" y="55723"/>
                  <a:pt x="16743" y="54520"/>
                </a:cubicBezTo>
                <a:cubicBezTo>
                  <a:pt x="15995" y="53991"/>
                  <a:pt x="15005" y="53289"/>
                  <a:pt x="14541" y="52960"/>
                </a:cubicBezTo>
                <a:cubicBezTo>
                  <a:pt x="14078" y="52631"/>
                  <a:pt x="13002" y="52030"/>
                  <a:pt x="12151" y="51625"/>
                </a:cubicBezTo>
                <a:cubicBezTo>
                  <a:pt x="9584" y="50403"/>
                  <a:pt x="7206" y="48887"/>
                  <a:pt x="6188" y="47824"/>
                </a:cubicBezTo>
                <a:cubicBezTo>
                  <a:pt x="5128" y="46717"/>
                  <a:pt x="4355" y="45497"/>
                  <a:pt x="4355" y="44930"/>
                </a:cubicBezTo>
                <a:cubicBezTo>
                  <a:pt x="4355" y="44728"/>
                  <a:pt x="4268" y="44478"/>
                  <a:pt x="4161" y="44374"/>
                </a:cubicBezTo>
                <a:cubicBezTo>
                  <a:pt x="3872" y="44092"/>
                  <a:pt x="3014" y="41684"/>
                  <a:pt x="3014" y="41154"/>
                </a:cubicBezTo>
                <a:cubicBezTo>
                  <a:pt x="3014" y="40901"/>
                  <a:pt x="3115" y="40694"/>
                  <a:pt x="3238" y="40694"/>
                </a:cubicBezTo>
                <a:cubicBezTo>
                  <a:pt x="3361" y="40694"/>
                  <a:pt x="3461" y="40867"/>
                  <a:pt x="3461" y="41080"/>
                </a:cubicBezTo>
                <a:cubicBezTo>
                  <a:pt x="3461" y="41613"/>
                  <a:pt x="4519" y="43779"/>
                  <a:pt x="5370" y="44989"/>
                </a:cubicBezTo>
                <a:cubicBezTo>
                  <a:pt x="6558" y="46678"/>
                  <a:pt x="9444" y="49154"/>
                  <a:pt x="11016" y="49833"/>
                </a:cubicBezTo>
                <a:cubicBezTo>
                  <a:pt x="11781" y="50164"/>
                  <a:pt x="13047" y="50842"/>
                  <a:pt x="13829" y="51340"/>
                </a:cubicBezTo>
                <a:cubicBezTo>
                  <a:pt x="14612" y="51839"/>
                  <a:pt x="15302" y="52202"/>
                  <a:pt x="15362" y="52148"/>
                </a:cubicBezTo>
                <a:cubicBezTo>
                  <a:pt x="15423" y="52094"/>
                  <a:pt x="15399" y="51672"/>
                  <a:pt x="15309" y="51209"/>
                </a:cubicBezTo>
                <a:cubicBezTo>
                  <a:pt x="15000" y="49609"/>
                  <a:pt x="15050" y="46739"/>
                  <a:pt x="15401" y="45990"/>
                </a:cubicBezTo>
                <a:cubicBezTo>
                  <a:pt x="15799" y="45140"/>
                  <a:pt x="16316" y="44992"/>
                  <a:pt x="15957" y="45830"/>
                </a:cubicBezTo>
                <a:cubicBezTo>
                  <a:pt x="15581" y="46710"/>
                  <a:pt x="16112" y="49287"/>
                  <a:pt x="17139" y="51564"/>
                </a:cubicBezTo>
                <a:cubicBezTo>
                  <a:pt x="17635" y="52661"/>
                  <a:pt x="18153" y="53870"/>
                  <a:pt x="18292" y="54250"/>
                </a:cubicBezTo>
                <a:cubicBezTo>
                  <a:pt x="18452" y="54692"/>
                  <a:pt x="19395" y="55704"/>
                  <a:pt x="20894" y="57045"/>
                </a:cubicBezTo>
                <a:cubicBezTo>
                  <a:pt x="22187" y="58202"/>
                  <a:pt x="23396" y="59416"/>
                  <a:pt x="23580" y="59744"/>
                </a:cubicBezTo>
                <a:cubicBezTo>
                  <a:pt x="23764" y="60072"/>
                  <a:pt x="23992" y="60430"/>
                  <a:pt x="24087" y="60540"/>
                </a:cubicBezTo>
                <a:cubicBezTo>
                  <a:pt x="24181" y="60649"/>
                  <a:pt x="24547" y="61106"/>
                  <a:pt x="24900" y="61555"/>
                </a:cubicBezTo>
                <a:cubicBezTo>
                  <a:pt x="25493" y="62308"/>
                  <a:pt x="29385" y="65426"/>
                  <a:pt x="29733" y="65426"/>
                </a:cubicBezTo>
                <a:cubicBezTo>
                  <a:pt x="29817" y="65426"/>
                  <a:pt x="29816" y="64722"/>
                  <a:pt x="29730" y="63860"/>
                </a:cubicBezTo>
                <a:cubicBezTo>
                  <a:pt x="29589" y="62432"/>
                  <a:pt x="29624" y="62207"/>
                  <a:pt x="30134" y="61308"/>
                </a:cubicBezTo>
                <a:cubicBezTo>
                  <a:pt x="30442" y="60767"/>
                  <a:pt x="30862" y="59807"/>
                  <a:pt x="31067" y="59177"/>
                </a:cubicBezTo>
                <a:cubicBezTo>
                  <a:pt x="31384" y="58206"/>
                  <a:pt x="31584" y="57949"/>
                  <a:pt x="32372" y="57501"/>
                </a:cubicBezTo>
                <a:cubicBezTo>
                  <a:pt x="32885" y="57210"/>
                  <a:pt x="33530" y="56794"/>
                  <a:pt x="33806" y="56577"/>
                </a:cubicBezTo>
                <a:cubicBezTo>
                  <a:pt x="34588" y="55964"/>
                  <a:pt x="34671" y="56359"/>
                  <a:pt x="33904" y="57043"/>
                </a:cubicBezTo>
                <a:cubicBezTo>
                  <a:pt x="33528" y="57379"/>
                  <a:pt x="33150" y="57854"/>
                  <a:pt x="33064" y="58099"/>
                </a:cubicBezTo>
                <a:cubicBezTo>
                  <a:pt x="32978" y="58344"/>
                  <a:pt x="32720" y="58759"/>
                  <a:pt x="32491" y="59021"/>
                </a:cubicBezTo>
                <a:cubicBezTo>
                  <a:pt x="31890" y="59708"/>
                  <a:pt x="31967" y="59817"/>
                  <a:pt x="32969" y="59697"/>
                </a:cubicBezTo>
                <a:cubicBezTo>
                  <a:pt x="33976" y="59576"/>
                  <a:pt x="34239" y="59949"/>
                  <a:pt x="33295" y="60161"/>
                </a:cubicBezTo>
                <a:cubicBezTo>
                  <a:pt x="32509" y="60337"/>
                  <a:pt x="31619" y="61440"/>
                  <a:pt x="31602" y="62261"/>
                </a:cubicBezTo>
                <a:cubicBezTo>
                  <a:pt x="31580" y="63327"/>
                  <a:pt x="32042" y="65062"/>
                  <a:pt x="32468" y="65508"/>
                </a:cubicBezTo>
                <a:cubicBezTo>
                  <a:pt x="33800" y="66908"/>
                  <a:pt x="34351" y="67324"/>
                  <a:pt x="35658" y="67917"/>
                </a:cubicBezTo>
                <a:cubicBezTo>
                  <a:pt x="36461" y="68281"/>
                  <a:pt x="37545" y="68681"/>
                  <a:pt x="38067" y="68807"/>
                </a:cubicBezTo>
                <a:cubicBezTo>
                  <a:pt x="38966" y="69023"/>
                  <a:pt x="39066" y="69002"/>
                  <a:pt x="40006" y="68400"/>
                </a:cubicBezTo>
                <a:cubicBezTo>
                  <a:pt x="40813" y="67883"/>
                  <a:pt x="41220" y="67762"/>
                  <a:pt x="42201" y="67749"/>
                </a:cubicBezTo>
                <a:cubicBezTo>
                  <a:pt x="42988" y="67739"/>
                  <a:pt x="43610" y="67853"/>
                  <a:pt x="43992" y="68076"/>
                </a:cubicBezTo>
                <a:cubicBezTo>
                  <a:pt x="44582" y="68421"/>
                  <a:pt x="45447" y="68507"/>
                  <a:pt x="46269" y="68301"/>
                </a:cubicBezTo>
                <a:cubicBezTo>
                  <a:pt x="46792" y="68170"/>
                  <a:pt x="48566" y="65520"/>
                  <a:pt x="48765" y="64573"/>
                </a:cubicBezTo>
                <a:cubicBezTo>
                  <a:pt x="48839" y="64219"/>
                  <a:pt x="49104" y="63730"/>
                  <a:pt x="49354" y="63484"/>
                </a:cubicBezTo>
                <a:cubicBezTo>
                  <a:pt x="49797" y="63048"/>
                  <a:pt x="49798" y="63021"/>
                  <a:pt x="49404" y="62368"/>
                </a:cubicBezTo>
                <a:cubicBezTo>
                  <a:pt x="49019" y="61732"/>
                  <a:pt x="49018" y="61656"/>
                  <a:pt x="49383" y="60804"/>
                </a:cubicBezTo>
                <a:cubicBezTo>
                  <a:pt x="49758" y="59928"/>
                  <a:pt x="49755" y="59889"/>
                  <a:pt x="49259" y="59027"/>
                </a:cubicBezTo>
                <a:cubicBezTo>
                  <a:pt x="48981" y="58543"/>
                  <a:pt x="48646" y="58080"/>
                  <a:pt x="48517" y="58000"/>
                </a:cubicBezTo>
                <a:cubicBezTo>
                  <a:pt x="48386" y="57918"/>
                  <a:pt x="48503" y="57852"/>
                  <a:pt x="48781" y="57850"/>
                </a:cubicBezTo>
                <a:lnTo>
                  <a:pt x="49281" y="57847"/>
                </a:lnTo>
                <a:lnTo>
                  <a:pt x="48838" y="56846"/>
                </a:lnTo>
                <a:cubicBezTo>
                  <a:pt x="48193" y="55384"/>
                  <a:pt x="47374" y="54084"/>
                  <a:pt x="46430" y="53023"/>
                </a:cubicBezTo>
                <a:cubicBezTo>
                  <a:pt x="45973" y="52509"/>
                  <a:pt x="45096" y="51253"/>
                  <a:pt x="44481" y="50234"/>
                </a:cubicBezTo>
                <a:cubicBezTo>
                  <a:pt x="43866" y="49214"/>
                  <a:pt x="42872" y="47796"/>
                  <a:pt x="42272" y="47084"/>
                </a:cubicBezTo>
                <a:cubicBezTo>
                  <a:pt x="41291" y="45920"/>
                  <a:pt x="40346" y="44345"/>
                  <a:pt x="40346" y="43875"/>
                </a:cubicBezTo>
                <a:cubicBezTo>
                  <a:pt x="40346" y="43778"/>
                  <a:pt x="39855" y="42776"/>
                  <a:pt x="39256" y="41648"/>
                </a:cubicBezTo>
                <a:cubicBezTo>
                  <a:pt x="37949" y="39186"/>
                  <a:pt x="37734" y="38618"/>
                  <a:pt x="37083" y="35907"/>
                </a:cubicBezTo>
                <a:cubicBezTo>
                  <a:pt x="36530" y="33605"/>
                  <a:pt x="36505" y="31485"/>
                  <a:pt x="37011" y="29873"/>
                </a:cubicBezTo>
                <a:cubicBezTo>
                  <a:pt x="37438" y="28515"/>
                  <a:pt x="37688" y="28705"/>
                  <a:pt x="37534" y="30272"/>
                </a:cubicBezTo>
                <a:cubicBezTo>
                  <a:pt x="37439" y="31243"/>
                  <a:pt x="37499" y="31859"/>
                  <a:pt x="37752" y="32481"/>
                </a:cubicBezTo>
                <a:cubicBezTo>
                  <a:pt x="38009" y="33115"/>
                  <a:pt x="38066" y="33723"/>
                  <a:pt x="37965" y="34782"/>
                </a:cubicBezTo>
                <a:cubicBezTo>
                  <a:pt x="37836" y="36146"/>
                  <a:pt x="37874" y="36314"/>
                  <a:pt x="38696" y="37981"/>
                </a:cubicBezTo>
                <a:cubicBezTo>
                  <a:pt x="39173" y="38949"/>
                  <a:pt x="39691" y="39786"/>
                  <a:pt x="39846" y="39841"/>
                </a:cubicBezTo>
                <a:cubicBezTo>
                  <a:pt x="40002" y="39896"/>
                  <a:pt x="40337" y="39706"/>
                  <a:pt x="40591" y="39418"/>
                </a:cubicBezTo>
                <a:cubicBezTo>
                  <a:pt x="41178" y="38752"/>
                  <a:pt x="41491" y="38915"/>
                  <a:pt x="41223" y="39748"/>
                </a:cubicBezTo>
                <a:cubicBezTo>
                  <a:pt x="40940" y="40630"/>
                  <a:pt x="40969" y="41507"/>
                  <a:pt x="41299" y="42023"/>
                </a:cubicBezTo>
                <a:cubicBezTo>
                  <a:pt x="42376" y="43707"/>
                  <a:pt x="43248" y="44940"/>
                  <a:pt x="44062" y="45930"/>
                </a:cubicBezTo>
                <a:cubicBezTo>
                  <a:pt x="44580" y="46561"/>
                  <a:pt x="45067" y="47324"/>
                  <a:pt x="45143" y="47625"/>
                </a:cubicBezTo>
                <a:cubicBezTo>
                  <a:pt x="45321" y="48328"/>
                  <a:pt x="47316" y="50920"/>
                  <a:pt x="47611" y="50833"/>
                </a:cubicBezTo>
                <a:cubicBezTo>
                  <a:pt x="47928" y="50738"/>
                  <a:pt x="47883" y="45980"/>
                  <a:pt x="47543" y="43704"/>
                </a:cubicBezTo>
                <a:cubicBezTo>
                  <a:pt x="47247" y="41718"/>
                  <a:pt x="46894" y="40829"/>
                  <a:pt x="45954" y="39700"/>
                </a:cubicBezTo>
                <a:cubicBezTo>
                  <a:pt x="45636" y="39317"/>
                  <a:pt x="45275" y="38854"/>
                  <a:pt x="45152" y="38670"/>
                </a:cubicBezTo>
                <a:cubicBezTo>
                  <a:pt x="45029" y="38486"/>
                  <a:pt x="44605" y="37924"/>
                  <a:pt x="44210" y="37422"/>
                </a:cubicBezTo>
                <a:cubicBezTo>
                  <a:pt x="43732" y="36813"/>
                  <a:pt x="43508" y="36310"/>
                  <a:pt x="43540" y="35911"/>
                </a:cubicBezTo>
                <a:cubicBezTo>
                  <a:pt x="43610" y="35022"/>
                  <a:pt x="44099" y="34997"/>
                  <a:pt x="44488" y="35863"/>
                </a:cubicBezTo>
                <a:cubicBezTo>
                  <a:pt x="44671" y="36273"/>
                  <a:pt x="45323" y="37047"/>
                  <a:pt x="45937" y="37585"/>
                </a:cubicBezTo>
                <a:lnTo>
                  <a:pt x="47052" y="38562"/>
                </a:lnTo>
                <a:lnTo>
                  <a:pt x="47052" y="37849"/>
                </a:lnTo>
                <a:cubicBezTo>
                  <a:pt x="47052" y="37457"/>
                  <a:pt x="46888" y="36568"/>
                  <a:pt x="46688" y="35873"/>
                </a:cubicBezTo>
                <a:cubicBezTo>
                  <a:pt x="46406" y="34893"/>
                  <a:pt x="46364" y="34232"/>
                  <a:pt x="46500" y="32915"/>
                </a:cubicBezTo>
                <a:cubicBezTo>
                  <a:pt x="46596" y="31983"/>
                  <a:pt x="46655" y="30751"/>
                  <a:pt x="46630" y="30177"/>
                </a:cubicBezTo>
                <a:cubicBezTo>
                  <a:pt x="46605" y="29604"/>
                  <a:pt x="46692" y="28796"/>
                  <a:pt x="46824" y="28382"/>
                </a:cubicBezTo>
                <a:cubicBezTo>
                  <a:pt x="47094" y="27531"/>
                  <a:pt x="48393" y="26037"/>
                  <a:pt x="48393" y="26578"/>
                </a:cubicBezTo>
                <a:cubicBezTo>
                  <a:pt x="48393" y="26759"/>
                  <a:pt x="48283" y="26969"/>
                  <a:pt x="48148" y="27043"/>
                </a:cubicBezTo>
                <a:cubicBezTo>
                  <a:pt x="47997" y="27126"/>
                  <a:pt x="47959" y="27456"/>
                  <a:pt x="48049" y="27902"/>
                </a:cubicBezTo>
                <a:cubicBezTo>
                  <a:pt x="48220" y="28756"/>
                  <a:pt x="48228" y="28975"/>
                  <a:pt x="48182" y="31718"/>
                </a:cubicBezTo>
                <a:cubicBezTo>
                  <a:pt x="48160" y="33047"/>
                  <a:pt x="48270" y="34223"/>
                  <a:pt x="48484" y="34934"/>
                </a:cubicBezTo>
                <a:cubicBezTo>
                  <a:pt x="48669" y="35551"/>
                  <a:pt x="48887" y="36898"/>
                  <a:pt x="48968" y="37926"/>
                </a:cubicBezTo>
                <a:cubicBezTo>
                  <a:pt x="49050" y="38955"/>
                  <a:pt x="49309" y="40514"/>
                  <a:pt x="49543" y="41392"/>
                </a:cubicBezTo>
                <a:cubicBezTo>
                  <a:pt x="49960" y="42950"/>
                  <a:pt x="50393" y="47140"/>
                  <a:pt x="50476" y="50401"/>
                </a:cubicBezTo>
                <a:cubicBezTo>
                  <a:pt x="50509" y="51709"/>
                  <a:pt x="50610" y="52142"/>
                  <a:pt x="50990" y="52601"/>
                </a:cubicBezTo>
                <a:cubicBezTo>
                  <a:pt x="51250" y="52915"/>
                  <a:pt x="51689" y="53573"/>
                  <a:pt x="51965" y="54064"/>
                </a:cubicBezTo>
                <a:cubicBezTo>
                  <a:pt x="52627" y="55242"/>
                  <a:pt x="53613" y="56650"/>
                  <a:pt x="53777" y="56650"/>
                </a:cubicBezTo>
                <a:cubicBezTo>
                  <a:pt x="53849" y="56650"/>
                  <a:pt x="53861" y="55939"/>
                  <a:pt x="53805" y="55070"/>
                </a:cubicBezTo>
                <a:cubicBezTo>
                  <a:pt x="53746" y="54155"/>
                  <a:pt x="53809" y="53216"/>
                  <a:pt x="53956" y="52841"/>
                </a:cubicBezTo>
                <a:cubicBezTo>
                  <a:pt x="54095" y="52484"/>
                  <a:pt x="54262" y="51468"/>
                  <a:pt x="54326" y="50582"/>
                </a:cubicBezTo>
                <a:cubicBezTo>
                  <a:pt x="54532" y="47724"/>
                  <a:pt x="54921" y="45017"/>
                  <a:pt x="55338" y="43550"/>
                </a:cubicBezTo>
                <a:cubicBezTo>
                  <a:pt x="55561" y="42762"/>
                  <a:pt x="55911" y="41146"/>
                  <a:pt x="56116" y="39960"/>
                </a:cubicBezTo>
                <a:cubicBezTo>
                  <a:pt x="56321" y="38773"/>
                  <a:pt x="56782" y="36986"/>
                  <a:pt x="57141" y="35989"/>
                </a:cubicBezTo>
                <a:cubicBezTo>
                  <a:pt x="57836" y="34062"/>
                  <a:pt x="58119" y="30982"/>
                  <a:pt x="57735" y="29524"/>
                </a:cubicBezTo>
                <a:cubicBezTo>
                  <a:pt x="57634" y="29140"/>
                  <a:pt x="57300" y="27491"/>
                  <a:pt x="56992" y="25860"/>
                </a:cubicBezTo>
                <a:cubicBezTo>
                  <a:pt x="56685" y="24228"/>
                  <a:pt x="56374" y="22808"/>
                  <a:pt x="56302" y="22704"/>
                </a:cubicBezTo>
                <a:cubicBezTo>
                  <a:pt x="56017" y="22293"/>
                  <a:pt x="53823" y="15961"/>
                  <a:pt x="53965" y="15961"/>
                </a:cubicBezTo>
                <a:cubicBezTo>
                  <a:pt x="54049" y="15961"/>
                  <a:pt x="54450" y="16926"/>
                  <a:pt x="54858" y="18105"/>
                </a:cubicBezTo>
                <a:cubicBezTo>
                  <a:pt x="55265" y="19285"/>
                  <a:pt x="55886" y="21012"/>
                  <a:pt x="56238" y="21945"/>
                </a:cubicBezTo>
                <a:cubicBezTo>
                  <a:pt x="56590" y="22877"/>
                  <a:pt x="57081" y="24762"/>
                  <a:pt x="57329" y="26133"/>
                </a:cubicBezTo>
                <a:cubicBezTo>
                  <a:pt x="57577" y="27505"/>
                  <a:pt x="57881" y="28940"/>
                  <a:pt x="58004" y="29323"/>
                </a:cubicBezTo>
                <a:cubicBezTo>
                  <a:pt x="58128" y="29707"/>
                  <a:pt x="58229" y="30884"/>
                  <a:pt x="58229" y="31940"/>
                </a:cubicBezTo>
                <a:cubicBezTo>
                  <a:pt x="58229" y="33530"/>
                  <a:pt x="58115" y="34167"/>
                  <a:pt x="57569" y="35647"/>
                </a:cubicBezTo>
                <a:cubicBezTo>
                  <a:pt x="57205" y="36630"/>
                  <a:pt x="56800" y="38056"/>
                  <a:pt x="56667" y="38815"/>
                </a:cubicBezTo>
                <a:cubicBezTo>
                  <a:pt x="56535" y="39574"/>
                  <a:pt x="56190" y="41272"/>
                  <a:pt x="55900" y="42589"/>
                </a:cubicBezTo>
                <a:cubicBezTo>
                  <a:pt x="55100" y="46232"/>
                  <a:pt x="54896" y="47577"/>
                  <a:pt x="54778" y="49969"/>
                </a:cubicBezTo>
                <a:cubicBezTo>
                  <a:pt x="54719" y="51175"/>
                  <a:pt x="54553" y="52463"/>
                  <a:pt x="54408" y="52831"/>
                </a:cubicBezTo>
                <a:cubicBezTo>
                  <a:pt x="53987" y="53904"/>
                  <a:pt x="54280" y="56717"/>
                  <a:pt x="54967" y="58192"/>
                </a:cubicBezTo>
                <a:cubicBezTo>
                  <a:pt x="55627" y="59608"/>
                  <a:pt x="55667" y="59842"/>
                  <a:pt x="55247" y="59842"/>
                </a:cubicBezTo>
                <a:cubicBezTo>
                  <a:pt x="55082" y="59842"/>
                  <a:pt x="54809" y="59460"/>
                  <a:pt x="54640" y="58994"/>
                </a:cubicBezTo>
                <a:cubicBezTo>
                  <a:pt x="54470" y="58528"/>
                  <a:pt x="53789" y="57391"/>
                  <a:pt x="53126" y="56469"/>
                </a:cubicBezTo>
                <a:cubicBezTo>
                  <a:pt x="52463" y="55546"/>
                  <a:pt x="51512" y="54110"/>
                  <a:pt x="51012" y="53277"/>
                </a:cubicBezTo>
                <a:cubicBezTo>
                  <a:pt x="50118" y="51786"/>
                  <a:pt x="50104" y="51729"/>
                  <a:pt x="50048" y="49470"/>
                </a:cubicBezTo>
                <a:cubicBezTo>
                  <a:pt x="49961" y="45967"/>
                  <a:pt x="49791" y="44348"/>
                  <a:pt x="49270" y="42076"/>
                </a:cubicBezTo>
                <a:cubicBezTo>
                  <a:pt x="49008" y="40932"/>
                  <a:pt x="48660" y="38874"/>
                  <a:pt x="48496" y="37502"/>
                </a:cubicBezTo>
                <a:cubicBezTo>
                  <a:pt x="48333" y="36131"/>
                  <a:pt x="48079" y="34650"/>
                  <a:pt x="47933" y="34211"/>
                </a:cubicBezTo>
                <a:cubicBezTo>
                  <a:pt x="47762" y="33697"/>
                  <a:pt x="47708" y="32599"/>
                  <a:pt x="47780" y="31120"/>
                </a:cubicBezTo>
                <a:cubicBezTo>
                  <a:pt x="47892" y="28824"/>
                  <a:pt x="47670" y="27505"/>
                  <a:pt x="47277" y="28132"/>
                </a:cubicBezTo>
                <a:cubicBezTo>
                  <a:pt x="47101" y="28412"/>
                  <a:pt x="46751" y="33435"/>
                  <a:pt x="46811" y="34810"/>
                </a:cubicBezTo>
                <a:cubicBezTo>
                  <a:pt x="46825" y="35139"/>
                  <a:pt x="46998" y="35845"/>
                  <a:pt x="47194" y="36378"/>
                </a:cubicBezTo>
                <a:cubicBezTo>
                  <a:pt x="47537" y="37310"/>
                  <a:pt x="47525" y="38942"/>
                  <a:pt x="47172" y="39257"/>
                </a:cubicBezTo>
                <a:cubicBezTo>
                  <a:pt x="47086" y="39334"/>
                  <a:pt x="46876" y="39217"/>
                  <a:pt x="46705" y="38998"/>
                </a:cubicBezTo>
                <a:cubicBezTo>
                  <a:pt x="45836" y="37880"/>
                  <a:pt x="44026" y="36168"/>
                  <a:pt x="43965" y="36406"/>
                </a:cubicBezTo>
                <a:cubicBezTo>
                  <a:pt x="43901" y="36654"/>
                  <a:pt x="45024" y="38254"/>
                  <a:pt x="45925" y="39198"/>
                </a:cubicBezTo>
                <a:cubicBezTo>
                  <a:pt x="47086" y="40415"/>
                  <a:pt x="47623" y="41775"/>
                  <a:pt x="47957" y="44341"/>
                </a:cubicBezTo>
                <a:cubicBezTo>
                  <a:pt x="48184" y="46087"/>
                  <a:pt x="48270" y="51441"/>
                  <a:pt x="48074" y="51616"/>
                </a:cubicBezTo>
                <a:cubicBezTo>
                  <a:pt x="47744" y="51911"/>
                  <a:pt x="45730" y="49602"/>
                  <a:pt x="44927" y="48008"/>
                </a:cubicBezTo>
                <a:cubicBezTo>
                  <a:pt x="44641" y="47441"/>
                  <a:pt x="43544" y="45818"/>
                  <a:pt x="42488" y="44402"/>
                </a:cubicBezTo>
                <a:cubicBezTo>
                  <a:pt x="40841" y="42191"/>
                  <a:pt x="40569" y="41708"/>
                  <a:pt x="40569" y="40989"/>
                </a:cubicBezTo>
                <a:cubicBezTo>
                  <a:pt x="40569" y="40200"/>
                  <a:pt x="40536" y="40156"/>
                  <a:pt x="40004" y="40247"/>
                </a:cubicBezTo>
                <a:cubicBezTo>
                  <a:pt x="39488" y="40335"/>
                  <a:pt x="39377" y="40219"/>
                  <a:pt x="38731" y="38923"/>
                </a:cubicBezTo>
                <a:cubicBezTo>
                  <a:pt x="38342" y="38142"/>
                  <a:pt x="37945" y="37502"/>
                  <a:pt x="37848" y="37502"/>
                </a:cubicBezTo>
                <a:cubicBezTo>
                  <a:pt x="37613" y="37502"/>
                  <a:pt x="38661" y="40077"/>
                  <a:pt x="39554" y="41691"/>
                </a:cubicBezTo>
                <a:cubicBezTo>
                  <a:pt x="39948" y="42404"/>
                  <a:pt x="40503" y="43571"/>
                  <a:pt x="40787" y="44284"/>
                </a:cubicBezTo>
                <a:cubicBezTo>
                  <a:pt x="41071" y="44997"/>
                  <a:pt x="41572" y="45895"/>
                  <a:pt x="41901" y="46279"/>
                </a:cubicBezTo>
                <a:cubicBezTo>
                  <a:pt x="42944" y="47495"/>
                  <a:pt x="44272" y="49329"/>
                  <a:pt x="45005" y="50567"/>
                </a:cubicBezTo>
                <a:cubicBezTo>
                  <a:pt x="45395" y="51225"/>
                  <a:pt x="46116" y="52212"/>
                  <a:pt x="46607" y="52761"/>
                </a:cubicBezTo>
                <a:cubicBezTo>
                  <a:pt x="47505" y="53764"/>
                  <a:pt x="48219" y="54967"/>
                  <a:pt x="49966" y="58422"/>
                </a:cubicBezTo>
                <a:lnTo>
                  <a:pt x="50912" y="60293"/>
                </a:lnTo>
                <a:lnTo>
                  <a:pt x="50762" y="62066"/>
                </a:lnTo>
                <a:cubicBezTo>
                  <a:pt x="50679" y="63040"/>
                  <a:pt x="50505" y="64352"/>
                  <a:pt x="50375" y="64981"/>
                </a:cubicBezTo>
                <a:cubicBezTo>
                  <a:pt x="50244" y="65610"/>
                  <a:pt x="50113" y="67067"/>
                  <a:pt x="50082" y="68219"/>
                </a:cubicBezTo>
                <a:cubicBezTo>
                  <a:pt x="50052" y="69371"/>
                  <a:pt x="49948" y="70784"/>
                  <a:pt x="49852" y="71360"/>
                </a:cubicBezTo>
                <a:cubicBezTo>
                  <a:pt x="49702" y="72259"/>
                  <a:pt x="49728" y="72407"/>
                  <a:pt x="50041" y="72407"/>
                </a:cubicBezTo>
                <a:cubicBezTo>
                  <a:pt x="50331" y="72407"/>
                  <a:pt x="50405" y="72621"/>
                  <a:pt x="50405" y="73465"/>
                </a:cubicBezTo>
                <a:cubicBezTo>
                  <a:pt x="50405" y="74435"/>
                  <a:pt x="50141" y="75000"/>
                  <a:pt x="49690" y="75000"/>
                </a:cubicBezTo>
                <a:cubicBezTo>
                  <a:pt x="49591" y="75000"/>
                  <a:pt x="49511" y="74771"/>
                  <a:pt x="49511" y="74492"/>
                </a:cubicBezTo>
                <a:close/>
                <a:moveTo>
                  <a:pt x="44690" y="71189"/>
                </a:moveTo>
                <a:cubicBezTo>
                  <a:pt x="44636" y="71112"/>
                  <a:pt x="44789" y="71094"/>
                  <a:pt x="45029" y="71150"/>
                </a:cubicBezTo>
                <a:cubicBezTo>
                  <a:pt x="45369" y="71230"/>
                  <a:pt x="45498" y="71125"/>
                  <a:pt x="45607" y="70683"/>
                </a:cubicBezTo>
                <a:cubicBezTo>
                  <a:pt x="45685" y="70370"/>
                  <a:pt x="45796" y="69979"/>
                  <a:pt x="45854" y="69814"/>
                </a:cubicBezTo>
                <a:cubicBezTo>
                  <a:pt x="45913" y="69650"/>
                  <a:pt x="45548" y="69873"/>
                  <a:pt x="45045" y="70311"/>
                </a:cubicBezTo>
                <a:cubicBezTo>
                  <a:pt x="44542" y="70748"/>
                  <a:pt x="44228" y="71135"/>
                  <a:pt x="44349" y="71171"/>
                </a:cubicBezTo>
                <a:cubicBezTo>
                  <a:pt x="44469" y="71207"/>
                  <a:pt x="44514" y="71388"/>
                  <a:pt x="44447" y="71573"/>
                </a:cubicBezTo>
                <a:cubicBezTo>
                  <a:pt x="44348" y="71850"/>
                  <a:pt x="44367" y="71859"/>
                  <a:pt x="44557" y="71619"/>
                </a:cubicBezTo>
                <a:cubicBezTo>
                  <a:pt x="44683" y="71460"/>
                  <a:pt x="44743" y="71266"/>
                  <a:pt x="44690" y="71189"/>
                </a:cubicBezTo>
                <a:close/>
                <a:moveTo>
                  <a:pt x="48952" y="71211"/>
                </a:moveTo>
                <a:cubicBezTo>
                  <a:pt x="49028" y="71101"/>
                  <a:pt x="48989" y="71011"/>
                  <a:pt x="48867" y="71011"/>
                </a:cubicBezTo>
                <a:cubicBezTo>
                  <a:pt x="48744" y="71011"/>
                  <a:pt x="48581" y="71101"/>
                  <a:pt x="48505" y="71211"/>
                </a:cubicBezTo>
                <a:cubicBezTo>
                  <a:pt x="48429" y="71320"/>
                  <a:pt x="48467" y="71410"/>
                  <a:pt x="48590" y="71410"/>
                </a:cubicBezTo>
                <a:cubicBezTo>
                  <a:pt x="48713" y="71410"/>
                  <a:pt x="48876" y="71320"/>
                  <a:pt x="48952" y="71211"/>
                </a:cubicBezTo>
                <a:close/>
                <a:moveTo>
                  <a:pt x="44480" y="70244"/>
                </a:moveTo>
                <a:cubicBezTo>
                  <a:pt x="44971" y="69734"/>
                  <a:pt x="45164" y="69473"/>
                  <a:pt x="44909" y="69665"/>
                </a:cubicBezTo>
                <a:cubicBezTo>
                  <a:pt x="44167" y="70224"/>
                  <a:pt x="44005" y="70068"/>
                  <a:pt x="44677" y="69442"/>
                </a:cubicBezTo>
                <a:cubicBezTo>
                  <a:pt x="45173" y="68980"/>
                  <a:pt x="45226" y="68847"/>
                  <a:pt x="44953" y="68753"/>
                </a:cubicBezTo>
                <a:cubicBezTo>
                  <a:pt x="44727" y="68676"/>
                  <a:pt x="44500" y="68842"/>
                  <a:pt x="44272" y="69250"/>
                </a:cubicBezTo>
                <a:cubicBezTo>
                  <a:pt x="44084" y="69587"/>
                  <a:pt x="43976" y="69930"/>
                  <a:pt x="44032" y="70011"/>
                </a:cubicBezTo>
                <a:cubicBezTo>
                  <a:pt x="44089" y="70093"/>
                  <a:pt x="43936" y="70321"/>
                  <a:pt x="43693" y="70517"/>
                </a:cubicBezTo>
                <a:cubicBezTo>
                  <a:pt x="43250" y="70875"/>
                  <a:pt x="43107" y="71227"/>
                  <a:pt x="43419" y="71192"/>
                </a:cubicBezTo>
                <a:cubicBezTo>
                  <a:pt x="43511" y="71182"/>
                  <a:pt x="43989" y="70755"/>
                  <a:pt x="44480" y="70244"/>
                </a:cubicBezTo>
                <a:close/>
                <a:moveTo>
                  <a:pt x="48487" y="70890"/>
                </a:moveTo>
                <a:cubicBezTo>
                  <a:pt x="48976" y="70723"/>
                  <a:pt x="48931" y="70413"/>
                  <a:pt x="48417" y="70413"/>
                </a:cubicBezTo>
                <a:cubicBezTo>
                  <a:pt x="48184" y="70413"/>
                  <a:pt x="47936" y="70547"/>
                  <a:pt x="47865" y="70712"/>
                </a:cubicBezTo>
                <a:cubicBezTo>
                  <a:pt x="47728" y="71031"/>
                  <a:pt x="47916" y="71085"/>
                  <a:pt x="48487" y="70890"/>
                </a:cubicBezTo>
                <a:close/>
                <a:moveTo>
                  <a:pt x="43358" y="70024"/>
                </a:moveTo>
                <a:cubicBezTo>
                  <a:pt x="43842" y="69189"/>
                  <a:pt x="43782" y="69077"/>
                  <a:pt x="43140" y="69615"/>
                </a:cubicBezTo>
                <a:cubicBezTo>
                  <a:pt x="42576" y="70088"/>
                  <a:pt x="42397" y="70612"/>
                  <a:pt x="42799" y="70612"/>
                </a:cubicBezTo>
                <a:cubicBezTo>
                  <a:pt x="42919" y="70612"/>
                  <a:pt x="43170" y="70347"/>
                  <a:pt x="43358" y="70024"/>
                </a:cubicBezTo>
                <a:close/>
                <a:moveTo>
                  <a:pt x="49734" y="70002"/>
                </a:moveTo>
                <a:cubicBezTo>
                  <a:pt x="49734" y="69886"/>
                  <a:pt x="49634" y="69846"/>
                  <a:pt x="49511" y="69914"/>
                </a:cubicBezTo>
                <a:cubicBezTo>
                  <a:pt x="49388" y="69982"/>
                  <a:pt x="49287" y="70077"/>
                  <a:pt x="49287" y="70125"/>
                </a:cubicBezTo>
                <a:cubicBezTo>
                  <a:pt x="49287" y="70174"/>
                  <a:pt x="49388" y="70213"/>
                  <a:pt x="49511" y="70213"/>
                </a:cubicBezTo>
                <a:cubicBezTo>
                  <a:pt x="49634" y="70213"/>
                  <a:pt x="49734" y="70118"/>
                  <a:pt x="49734" y="70002"/>
                </a:cubicBezTo>
                <a:close/>
                <a:moveTo>
                  <a:pt x="42357" y="69416"/>
                </a:moveTo>
                <a:cubicBezTo>
                  <a:pt x="42489" y="69196"/>
                  <a:pt x="42513" y="69017"/>
                  <a:pt x="42410" y="69017"/>
                </a:cubicBezTo>
                <a:cubicBezTo>
                  <a:pt x="42172" y="69017"/>
                  <a:pt x="41687" y="69445"/>
                  <a:pt x="41687" y="69655"/>
                </a:cubicBezTo>
                <a:cubicBezTo>
                  <a:pt x="41687" y="69964"/>
                  <a:pt x="42121" y="69809"/>
                  <a:pt x="42357" y="69416"/>
                </a:cubicBezTo>
                <a:close/>
                <a:moveTo>
                  <a:pt x="49734" y="68281"/>
                </a:moveTo>
                <a:cubicBezTo>
                  <a:pt x="49734" y="67833"/>
                  <a:pt x="49419" y="67996"/>
                  <a:pt x="48896" y="68717"/>
                </a:cubicBezTo>
                <a:cubicBezTo>
                  <a:pt x="48208" y="69664"/>
                  <a:pt x="48265" y="69799"/>
                  <a:pt x="49064" y="69116"/>
                </a:cubicBezTo>
                <a:cubicBezTo>
                  <a:pt x="49433" y="68801"/>
                  <a:pt x="49734" y="68425"/>
                  <a:pt x="49734" y="68281"/>
                </a:cubicBezTo>
                <a:close/>
                <a:moveTo>
                  <a:pt x="41016" y="68793"/>
                </a:moveTo>
                <a:cubicBezTo>
                  <a:pt x="41016" y="68262"/>
                  <a:pt x="40967" y="68207"/>
                  <a:pt x="40681" y="68418"/>
                </a:cubicBezTo>
                <a:cubicBezTo>
                  <a:pt x="40496" y="68555"/>
                  <a:pt x="40346" y="68835"/>
                  <a:pt x="40346" y="69041"/>
                </a:cubicBezTo>
                <a:cubicBezTo>
                  <a:pt x="40346" y="69247"/>
                  <a:pt x="40496" y="69416"/>
                  <a:pt x="40681" y="69416"/>
                </a:cubicBezTo>
                <a:cubicBezTo>
                  <a:pt x="40907" y="69416"/>
                  <a:pt x="41016" y="69213"/>
                  <a:pt x="41016" y="68793"/>
                </a:cubicBezTo>
                <a:close/>
                <a:moveTo>
                  <a:pt x="44034" y="68418"/>
                </a:moveTo>
                <a:cubicBezTo>
                  <a:pt x="43790" y="68066"/>
                  <a:pt x="42431" y="67805"/>
                  <a:pt x="41859" y="67999"/>
                </a:cubicBezTo>
                <a:cubicBezTo>
                  <a:pt x="41410" y="68151"/>
                  <a:pt x="41318" y="68293"/>
                  <a:pt x="41404" y="68696"/>
                </a:cubicBezTo>
                <a:lnTo>
                  <a:pt x="41513" y="69203"/>
                </a:lnTo>
                <a:lnTo>
                  <a:pt x="42250" y="68701"/>
                </a:lnTo>
                <a:cubicBezTo>
                  <a:pt x="42983" y="68202"/>
                  <a:pt x="43410" y="68272"/>
                  <a:pt x="43017" y="68827"/>
                </a:cubicBezTo>
                <a:cubicBezTo>
                  <a:pt x="42630" y="69372"/>
                  <a:pt x="42804" y="69443"/>
                  <a:pt x="43478" y="69015"/>
                </a:cubicBezTo>
                <a:cubicBezTo>
                  <a:pt x="43848" y="68780"/>
                  <a:pt x="44098" y="68511"/>
                  <a:pt x="44034" y="68418"/>
                </a:cubicBezTo>
                <a:close/>
                <a:moveTo>
                  <a:pt x="48417" y="67747"/>
                </a:moveTo>
                <a:cubicBezTo>
                  <a:pt x="49147" y="66689"/>
                  <a:pt x="49546" y="66595"/>
                  <a:pt x="48952" y="67620"/>
                </a:cubicBezTo>
                <a:cubicBezTo>
                  <a:pt x="48749" y="67970"/>
                  <a:pt x="48641" y="68307"/>
                  <a:pt x="48712" y="68370"/>
                </a:cubicBezTo>
                <a:cubicBezTo>
                  <a:pt x="48782" y="68433"/>
                  <a:pt x="48840" y="68386"/>
                  <a:pt x="48840" y="68266"/>
                </a:cubicBezTo>
                <a:cubicBezTo>
                  <a:pt x="48840" y="68146"/>
                  <a:pt x="49011" y="67896"/>
                  <a:pt x="49219" y="67710"/>
                </a:cubicBezTo>
                <a:cubicBezTo>
                  <a:pt x="49554" y="67411"/>
                  <a:pt x="50031" y="65456"/>
                  <a:pt x="49821" y="65246"/>
                </a:cubicBezTo>
                <a:cubicBezTo>
                  <a:pt x="49776" y="65202"/>
                  <a:pt x="49589" y="65488"/>
                  <a:pt x="49405" y="65881"/>
                </a:cubicBezTo>
                <a:cubicBezTo>
                  <a:pt x="49221" y="66274"/>
                  <a:pt x="48978" y="66647"/>
                  <a:pt x="48866" y="66709"/>
                </a:cubicBezTo>
                <a:cubicBezTo>
                  <a:pt x="48519" y="66900"/>
                  <a:pt x="47051" y="68968"/>
                  <a:pt x="47062" y="69250"/>
                </a:cubicBezTo>
                <a:cubicBezTo>
                  <a:pt x="47074" y="69564"/>
                  <a:pt x="47461" y="69134"/>
                  <a:pt x="48417" y="67747"/>
                </a:cubicBezTo>
                <a:close/>
                <a:moveTo>
                  <a:pt x="40122" y="68794"/>
                </a:moveTo>
                <a:cubicBezTo>
                  <a:pt x="40122" y="68684"/>
                  <a:pt x="40021" y="68650"/>
                  <a:pt x="39898" y="68717"/>
                </a:cubicBezTo>
                <a:cubicBezTo>
                  <a:pt x="39776" y="68785"/>
                  <a:pt x="39675" y="68930"/>
                  <a:pt x="39675" y="69040"/>
                </a:cubicBezTo>
                <a:cubicBezTo>
                  <a:pt x="39675" y="69150"/>
                  <a:pt x="39776" y="69184"/>
                  <a:pt x="39898" y="69116"/>
                </a:cubicBezTo>
                <a:cubicBezTo>
                  <a:pt x="40021" y="69049"/>
                  <a:pt x="40122" y="68903"/>
                  <a:pt x="40122" y="68794"/>
                </a:cubicBezTo>
                <a:close/>
                <a:moveTo>
                  <a:pt x="46828" y="68805"/>
                </a:moveTo>
                <a:cubicBezTo>
                  <a:pt x="46828" y="68702"/>
                  <a:pt x="46728" y="68618"/>
                  <a:pt x="46605" y="68618"/>
                </a:cubicBezTo>
                <a:cubicBezTo>
                  <a:pt x="46482" y="68618"/>
                  <a:pt x="46381" y="68758"/>
                  <a:pt x="46381" y="68929"/>
                </a:cubicBezTo>
                <a:cubicBezTo>
                  <a:pt x="46381" y="69100"/>
                  <a:pt x="46482" y="69184"/>
                  <a:pt x="46605" y="69116"/>
                </a:cubicBezTo>
                <a:cubicBezTo>
                  <a:pt x="46728" y="69049"/>
                  <a:pt x="46828" y="68909"/>
                  <a:pt x="46828" y="68805"/>
                </a:cubicBezTo>
                <a:close/>
                <a:moveTo>
                  <a:pt x="49020" y="65122"/>
                </a:moveTo>
                <a:cubicBezTo>
                  <a:pt x="48952" y="65061"/>
                  <a:pt x="48827" y="65171"/>
                  <a:pt x="48743" y="65368"/>
                </a:cubicBezTo>
                <a:cubicBezTo>
                  <a:pt x="48621" y="65652"/>
                  <a:pt x="48647" y="65675"/>
                  <a:pt x="48868" y="65480"/>
                </a:cubicBezTo>
                <a:cubicBezTo>
                  <a:pt x="49021" y="65344"/>
                  <a:pt x="49089" y="65183"/>
                  <a:pt x="49020" y="65122"/>
                </a:cubicBezTo>
                <a:close/>
                <a:moveTo>
                  <a:pt x="49731" y="64168"/>
                </a:moveTo>
                <a:cubicBezTo>
                  <a:pt x="49728" y="63813"/>
                  <a:pt x="49687" y="63787"/>
                  <a:pt x="49511" y="64030"/>
                </a:cubicBezTo>
                <a:cubicBezTo>
                  <a:pt x="49226" y="64423"/>
                  <a:pt x="49226" y="64885"/>
                  <a:pt x="49511" y="64728"/>
                </a:cubicBezTo>
                <a:cubicBezTo>
                  <a:pt x="49634" y="64661"/>
                  <a:pt x="49733" y="64408"/>
                  <a:pt x="49731" y="64168"/>
                </a:cubicBezTo>
                <a:close/>
                <a:moveTo>
                  <a:pt x="49942" y="61986"/>
                </a:moveTo>
                <a:cubicBezTo>
                  <a:pt x="49933" y="61849"/>
                  <a:pt x="49840" y="61557"/>
                  <a:pt x="49734" y="61338"/>
                </a:cubicBezTo>
                <a:cubicBezTo>
                  <a:pt x="49573" y="61003"/>
                  <a:pt x="49540" y="61044"/>
                  <a:pt x="49526" y="61587"/>
                </a:cubicBezTo>
                <a:cubicBezTo>
                  <a:pt x="49518" y="61943"/>
                  <a:pt x="49611" y="62235"/>
                  <a:pt x="49734" y="62235"/>
                </a:cubicBezTo>
                <a:cubicBezTo>
                  <a:pt x="49857" y="62235"/>
                  <a:pt x="49951" y="62123"/>
                  <a:pt x="49942" y="61986"/>
                </a:cubicBezTo>
                <a:close/>
                <a:moveTo>
                  <a:pt x="50339" y="60789"/>
                </a:moveTo>
                <a:cubicBezTo>
                  <a:pt x="50286" y="60542"/>
                  <a:pt x="50242" y="60744"/>
                  <a:pt x="50242" y="61238"/>
                </a:cubicBezTo>
                <a:cubicBezTo>
                  <a:pt x="50242" y="61731"/>
                  <a:pt x="50286" y="61933"/>
                  <a:pt x="50339" y="61687"/>
                </a:cubicBezTo>
                <a:cubicBezTo>
                  <a:pt x="50392" y="61440"/>
                  <a:pt x="50392" y="61036"/>
                  <a:pt x="50339" y="60789"/>
                </a:cubicBezTo>
                <a:close/>
                <a:moveTo>
                  <a:pt x="49623" y="58645"/>
                </a:moveTo>
                <a:cubicBezTo>
                  <a:pt x="49547" y="58535"/>
                  <a:pt x="49440" y="58445"/>
                  <a:pt x="49386" y="58445"/>
                </a:cubicBezTo>
                <a:cubicBezTo>
                  <a:pt x="49332" y="58445"/>
                  <a:pt x="49287" y="58535"/>
                  <a:pt x="49287" y="58645"/>
                </a:cubicBezTo>
                <a:cubicBezTo>
                  <a:pt x="49287" y="58755"/>
                  <a:pt x="49394" y="58844"/>
                  <a:pt x="49524" y="58844"/>
                </a:cubicBezTo>
                <a:cubicBezTo>
                  <a:pt x="49654" y="58844"/>
                  <a:pt x="49699" y="58755"/>
                  <a:pt x="49623" y="58645"/>
                </a:cubicBezTo>
                <a:close/>
                <a:moveTo>
                  <a:pt x="17989" y="54506"/>
                </a:moveTo>
                <a:cubicBezTo>
                  <a:pt x="17605" y="53612"/>
                  <a:pt x="17098" y="52528"/>
                  <a:pt x="16260" y="50816"/>
                </a:cubicBezTo>
                <a:cubicBezTo>
                  <a:pt x="16058" y="50405"/>
                  <a:pt x="15825" y="50068"/>
                  <a:pt x="15742" y="50068"/>
                </a:cubicBezTo>
                <a:cubicBezTo>
                  <a:pt x="15598" y="50068"/>
                  <a:pt x="15843" y="51558"/>
                  <a:pt x="16110" y="52312"/>
                </a:cubicBezTo>
                <a:cubicBezTo>
                  <a:pt x="16333" y="52944"/>
                  <a:pt x="15408" y="52705"/>
                  <a:pt x="13814" y="51719"/>
                </a:cubicBezTo>
                <a:cubicBezTo>
                  <a:pt x="12976" y="51200"/>
                  <a:pt x="11659" y="50498"/>
                  <a:pt x="10886" y="50157"/>
                </a:cubicBezTo>
                <a:cubicBezTo>
                  <a:pt x="9554" y="49571"/>
                  <a:pt x="5985" y="46734"/>
                  <a:pt x="5444" y="45831"/>
                </a:cubicBezTo>
                <a:cubicBezTo>
                  <a:pt x="5328" y="45638"/>
                  <a:pt x="5143" y="45481"/>
                  <a:pt x="5031" y="45481"/>
                </a:cubicBezTo>
                <a:cubicBezTo>
                  <a:pt x="4779" y="45481"/>
                  <a:pt x="5583" y="46737"/>
                  <a:pt x="6479" y="47745"/>
                </a:cubicBezTo>
                <a:cubicBezTo>
                  <a:pt x="7232" y="48593"/>
                  <a:pt x="10071" y="50416"/>
                  <a:pt x="11963" y="51268"/>
                </a:cubicBezTo>
                <a:cubicBezTo>
                  <a:pt x="13227" y="51838"/>
                  <a:pt x="17403" y="54521"/>
                  <a:pt x="17965" y="55126"/>
                </a:cubicBezTo>
                <a:cubicBezTo>
                  <a:pt x="18428" y="55623"/>
                  <a:pt x="18431" y="55536"/>
                  <a:pt x="17989" y="54506"/>
                </a:cubicBezTo>
                <a:close/>
                <a:moveTo>
                  <a:pt x="37305" y="32716"/>
                </a:moveTo>
                <a:lnTo>
                  <a:pt x="37024" y="32017"/>
                </a:lnTo>
                <a:lnTo>
                  <a:pt x="37011" y="33015"/>
                </a:lnTo>
                <a:cubicBezTo>
                  <a:pt x="37003" y="33563"/>
                  <a:pt x="37069" y="34371"/>
                  <a:pt x="37158" y="34810"/>
                </a:cubicBezTo>
                <a:lnTo>
                  <a:pt x="37318" y="35608"/>
                </a:lnTo>
                <a:lnTo>
                  <a:pt x="37452" y="34511"/>
                </a:lnTo>
                <a:cubicBezTo>
                  <a:pt x="37536" y="33830"/>
                  <a:pt x="37480" y="33149"/>
                  <a:pt x="37305" y="32716"/>
                </a:cubicBezTo>
                <a:close/>
                <a:moveTo>
                  <a:pt x="36769" y="71198"/>
                </a:moveTo>
                <a:cubicBezTo>
                  <a:pt x="35601" y="70541"/>
                  <a:pt x="34440" y="69925"/>
                  <a:pt x="34189" y="69830"/>
                </a:cubicBezTo>
                <a:cubicBezTo>
                  <a:pt x="33938" y="69735"/>
                  <a:pt x="33592" y="69505"/>
                  <a:pt x="33420" y="69320"/>
                </a:cubicBezTo>
                <a:cubicBezTo>
                  <a:pt x="33247" y="69135"/>
                  <a:pt x="34380" y="69668"/>
                  <a:pt x="35937" y="70505"/>
                </a:cubicBezTo>
                <a:cubicBezTo>
                  <a:pt x="38280" y="71765"/>
                  <a:pt x="39360" y="72442"/>
                  <a:pt x="38962" y="72400"/>
                </a:cubicBezTo>
                <a:cubicBezTo>
                  <a:pt x="38924" y="72396"/>
                  <a:pt x="37937" y="71855"/>
                  <a:pt x="36769" y="71198"/>
                </a:cubicBezTo>
                <a:close/>
                <a:moveTo>
                  <a:pt x="31158" y="67969"/>
                </a:moveTo>
                <a:cubicBezTo>
                  <a:pt x="30248" y="67394"/>
                  <a:pt x="29072" y="66661"/>
                  <a:pt x="28544" y="66341"/>
                </a:cubicBezTo>
                <a:cubicBezTo>
                  <a:pt x="27652" y="65800"/>
                  <a:pt x="26903" y="65148"/>
                  <a:pt x="27637" y="65551"/>
                </a:cubicBezTo>
                <a:cubicBezTo>
                  <a:pt x="28503" y="66026"/>
                  <a:pt x="32969" y="68858"/>
                  <a:pt x="32969" y="68932"/>
                </a:cubicBezTo>
                <a:cubicBezTo>
                  <a:pt x="32969" y="69098"/>
                  <a:pt x="32792" y="69004"/>
                  <a:pt x="31158" y="67969"/>
                </a:cubicBezTo>
                <a:close/>
                <a:moveTo>
                  <a:pt x="26681" y="65077"/>
                </a:moveTo>
                <a:cubicBezTo>
                  <a:pt x="26403" y="64761"/>
                  <a:pt x="26411" y="64754"/>
                  <a:pt x="26765" y="65002"/>
                </a:cubicBezTo>
                <a:cubicBezTo>
                  <a:pt x="26981" y="65153"/>
                  <a:pt x="27157" y="65310"/>
                  <a:pt x="27157" y="65351"/>
                </a:cubicBezTo>
                <a:cubicBezTo>
                  <a:pt x="27157" y="65515"/>
                  <a:pt x="26973" y="65410"/>
                  <a:pt x="26681" y="65077"/>
                </a:cubicBezTo>
                <a:close/>
                <a:moveTo>
                  <a:pt x="24592" y="63437"/>
                </a:moveTo>
                <a:cubicBezTo>
                  <a:pt x="23865" y="62782"/>
                  <a:pt x="23323" y="62199"/>
                  <a:pt x="23387" y="62142"/>
                </a:cubicBezTo>
                <a:cubicBezTo>
                  <a:pt x="23450" y="62085"/>
                  <a:pt x="24080" y="62621"/>
                  <a:pt x="24785" y="63333"/>
                </a:cubicBezTo>
                <a:cubicBezTo>
                  <a:pt x="25491" y="64046"/>
                  <a:pt x="26033" y="64629"/>
                  <a:pt x="25990" y="64629"/>
                </a:cubicBezTo>
                <a:cubicBezTo>
                  <a:pt x="25948" y="64629"/>
                  <a:pt x="25318" y="64092"/>
                  <a:pt x="24592" y="63437"/>
                </a:cubicBez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81" name="Freeform 6"/>
          <p:cNvSpPr>
            <a:spLocks/>
          </p:cNvSpPr>
          <p:nvPr/>
        </p:nvSpPr>
        <p:spPr bwMode="auto">
          <a:xfrm>
            <a:off x="-438085" y="6397568"/>
            <a:ext cx="12441347" cy="502027"/>
          </a:xfrm>
          <a:custGeom>
            <a:avLst/>
            <a:gdLst>
              <a:gd name="T0" fmla="*/ 50011 w 50427"/>
              <a:gd name="T1" fmla="*/ 2532 h 2619"/>
              <a:gd name="T2" fmla="*/ 47852 w 50427"/>
              <a:gd name="T3" fmla="*/ 2056 h 2619"/>
              <a:gd name="T4" fmla="*/ 45241 w 50427"/>
              <a:gd name="T5" fmla="*/ 1480 h 2619"/>
              <a:gd name="T6" fmla="*/ 42743 w 50427"/>
              <a:gd name="T7" fmla="*/ 829 h 2619"/>
              <a:gd name="T8" fmla="*/ 38736 w 50427"/>
              <a:gd name="T9" fmla="*/ 227 h 2619"/>
              <a:gd name="T10" fmla="*/ 32651 w 50427"/>
              <a:gd name="T11" fmla="*/ 773 h 2619"/>
              <a:gd name="T12" fmla="*/ 26741 w 50427"/>
              <a:gd name="T13" fmla="*/ 1365 h 2619"/>
              <a:gd name="T14" fmla="*/ 21591 w 50427"/>
              <a:gd name="T15" fmla="*/ 1627 h 2619"/>
              <a:gd name="T16" fmla="*/ 14930 w 50427"/>
              <a:gd name="T17" fmla="*/ 916 h 2619"/>
              <a:gd name="T18" fmla="*/ 9032 w 50427"/>
              <a:gd name="T19" fmla="*/ 170 h 2619"/>
              <a:gd name="T20" fmla="*/ 749 w 50427"/>
              <a:gd name="T21" fmla="*/ 1952 h 2619"/>
              <a:gd name="T22" fmla="*/ 29 w 50427"/>
              <a:gd name="T23" fmla="*/ 2145 h 2619"/>
              <a:gd name="T24" fmla="*/ 2026 w 50427"/>
              <a:gd name="T25" fmla="*/ 1393 h 2619"/>
              <a:gd name="T26" fmla="*/ 8485 w 50427"/>
              <a:gd name="T27" fmla="*/ 67 h 2619"/>
              <a:gd name="T28" fmla="*/ 14911 w 50427"/>
              <a:gd name="T29" fmla="*/ 802 h 2619"/>
              <a:gd name="T30" fmla="*/ 21041 w 50427"/>
              <a:gd name="T31" fmla="*/ 1524 h 2619"/>
              <a:gd name="T32" fmla="*/ 26276 w 50427"/>
              <a:gd name="T33" fmla="*/ 1294 h 2619"/>
              <a:gd name="T34" fmla="*/ 28082 w 50427"/>
              <a:gd name="T35" fmla="*/ 1153 h 2619"/>
              <a:gd name="T36" fmla="*/ 32922 w 50427"/>
              <a:gd name="T37" fmla="*/ 631 h 2619"/>
              <a:gd name="T38" fmla="*/ 38969 w 50427"/>
              <a:gd name="T39" fmla="*/ 131 h 2619"/>
              <a:gd name="T40" fmla="*/ 43195 w 50427"/>
              <a:gd name="T41" fmla="*/ 843 h 2619"/>
              <a:gd name="T42" fmla="*/ 44841 w 50427"/>
              <a:gd name="T43" fmla="*/ 1279 h 2619"/>
              <a:gd name="T44" fmla="*/ 47584 w 50427"/>
              <a:gd name="T45" fmla="*/ 1885 h 2619"/>
              <a:gd name="T46" fmla="*/ 50117 w 50427"/>
              <a:gd name="T47" fmla="*/ 2441 h 2619"/>
              <a:gd name="T48" fmla="*/ 50420 w 50427"/>
              <a:gd name="T49" fmla="*/ 2555 h 2619"/>
              <a:gd name="T50" fmla="*/ 50011 w 50427"/>
              <a:gd name="T51" fmla="*/ 2532 h 2619"/>
              <a:gd name="connsiteX0" fmla="*/ 9913 w 9994"/>
              <a:gd name="connsiteY0" fmla="*/ 9430 h 9689"/>
              <a:gd name="connsiteX1" fmla="*/ 9484 w 9994"/>
              <a:gd name="connsiteY1" fmla="*/ 7612 h 9689"/>
              <a:gd name="connsiteX2" fmla="*/ 8967 w 9994"/>
              <a:gd name="connsiteY2" fmla="*/ 5413 h 9689"/>
              <a:gd name="connsiteX3" fmla="*/ 8471 w 9994"/>
              <a:gd name="connsiteY3" fmla="*/ 2927 h 9689"/>
              <a:gd name="connsiteX4" fmla="*/ 7677 w 9994"/>
              <a:gd name="connsiteY4" fmla="*/ 629 h 9689"/>
              <a:gd name="connsiteX5" fmla="*/ 6470 w 9994"/>
              <a:gd name="connsiteY5" fmla="*/ 2714 h 9689"/>
              <a:gd name="connsiteX6" fmla="*/ 5298 w 9994"/>
              <a:gd name="connsiteY6" fmla="*/ 4974 h 9689"/>
              <a:gd name="connsiteX7" fmla="*/ 4277 w 9994"/>
              <a:gd name="connsiteY7" fmla="*/ 5974 h 9689"/>
              <a:gd name="connsiteX8" fmla="*/ 2956 w 9994"/>
              <a:gd name="connsiteY8" fmla="*/ 3260 h 9689"/>
              <a:gd name="connsiteX9" fmla="*/ 1786 w 9994"/>
              <a:gd name="connsiteY9" fmla="*/ 411 h 9689"/>
              <a:gd name="connsiteX10" fmla="*/ 144 w 9994"/>
              <a:gd name="connsiteY10" fmla="*/ 7215 h 9689"/>
              <a:gd name="connsiteX11" fmla="*/ 1 w 9994"/>
              <a:gd name="connsiteY11" fmla="*/ 7952 h 9689"/>
              <a:gd name="connsiteX12" fmla="*/ 397 w 9994"/>
              <a:gd name="connsiteY12" fmla="*/ 5081 h 9689"/>
              <a:gd name="connsiteX13" fmla="*/ 1678 w 9994"/>
              <a:gd name="connsiteY13" fmla="*/ 18 h 9689"/>
              <a:gd name="connsiteX14" fmla="*/ 2952 w 9994"/>
              <a:gd name="connsiteY14" fmla="*/ 2824 h 9689"/>
              <a:gd name="connsiteX15" fmla="*/ 4159 w 9994"/>
              <a:gd name="connsiteY15" fmla="*/ 2882 h 9689"/>
              <a:gd name="connsiteX16" fmla="*/ 5206 w 9994"/>
              <a:gd name="connsiteY16" fmla="*/ 4703 h 9689"/>
              <a:gd name="connsiteX17" fmla="*/ 5564 w 9994"/>
              <a:gd name="connsiteY17" fmla="*/ 4164 h 9689"/>
              <a:gd name="connsiteX18" fmla="*/ 6524 w 9994"/>
              <a:gd name="connsiteY18" fmla="*/ 2171 h 9689"/>
              <a:gd name="connsiteX19" fmla="*/ 7723 w 9994"/>
              <a:gd name="connsiteY19" fmla="*/ 262 h 9689"/>
              <a:gd name="connsiteX20" fmla="*/ 8561 w 9994"/>
              <a:gd name="connsiteY20" fmla="*/ 2981 h 9689"/>
              <a:gd name="connsiteX21" fmla="*/ 8887 w 9994"/>
              <a:gd name="connsiteY21" fmla="*/ 4646 h 9689"/>
              <a:gd name="connsiteX22" fmla="*/ 9431 w 9994"/>
              <a:gd name="connsiteY22" fmla="*/ 6959 h 9689"/>
              <a:gd name="connsiteX23" fmla="*/ 9934 w 9994"/>
              <a:gd name="connsiteY23" fmla="*/ 9082 h 9689"/>
              <a:gd name="connsiteX24" fmla="*/ 9994 w 9994"/>
              <a:gd name="connsiteY24" fmla="*/ 9518 h 9689"/>
              <a:gd name="connsiteX25" fmla="*/ 9913 w 9994"/>
              <a:gd name="connsiteY25" fmla="*/ 9430 h 9689"/>
              <a:gd name="connsiteX0" fmla="*/ 9919 w 10000"/>
              <a:gd name="connsiteY0" fmla="*/ 9733 h 10000"/>
              <a:gd name="connsiteX1" fmla="*/ 9490 w 10000"/>
              <a:gd name="connsiteY1" fmla="*/ 7856 h 10000"/>
              <a:gd name="connsiteX2" fmla="*/ 8972 w 10000"/>
              <a:gd name="connsiteY2" fmla="*/ 5587 h 10000"/>
              <a:gd name="connsiteX3" fmla="*/ 8476 w 10000"/>
              <a:gd name="connsiteY3" fmla="*/ 3021 h 10000"/>
              <a:gd name="connsiteX4" fmla="*/ 7682 w 10000"/>
              <a:gd name="connsiteY4" fmla="*/ 649 h 10000"/>
              <a:gd name="connsiteX5" fmla="*/ 6474 w 10000"/>
              <a:gd name="connsiteY5" fmla="*/ 2801 h 10000"/>
              <a:gd name="connsiteX6" fmla="*/ 5301 w 10000"/>
              <a:gd name="connsiteY6" fmla="*/ 5134 h 10000"/>
              <a:gd name="connsiteX7" fmla="*/ 4280 w 10000"/>
              <a:gd name="connsiteY7" fmla="*/ 3977 h 10000"/>
              <a:gd name="connsiteX8" fmla="*/ 2958 w 10000"/>
              <a:gd name="connsiteY8" fmla="*/ 3365 h 10000"/>
              <a:gd name="connsiteX9" fmla="*/ 1787 w 10000"/>
              <a:gd name="connsiteY9" fmla="*/ 424 h 10000"/>
              <a:gd name="connsiteX10" fmla="*/ 144 w 10000"/>
              <a:gd name="connsiteY10" fmla="*/ 7447 h 10000"/>
              <a:gd name="connsiteX11" fmla="*/ 1 w 10000"/>
              <a:gd name="connsiteY11" fmla="*/ 8207 h 10000"/>
              <a:gd name="connsiteX12" fmla="*/ 397 w 10000"/>
              <a:gd name="connsiteY12" fmla="*/ 5244 h 10000"/>
              <a:gd name="connsiteX13" fmla="*/ 1679 w 10000"/>
              <a:gd name="connsiteY13" fmla="*/ 19 h 10000"/>
              <a:gd name="connsiteX14" fmla="*/ 2954 w 10000"/>
              <a:gd name="connsiteY14" fmla="*/ 2915 h 10000"/>
              <a:gd name="connsiteX15" fmla="*/ 4161 w 10000"/>
              <a:gd name="connsiteY15" fmla="*/ 2975 h 10000"/>
              <a:gd name="connsiteX16" fmla="*/ 5209 w 10000"/>
              <a:gd name="connsiteY16" fmla="*/ 4854 h 10000"/>
              <a:gd name="connsiteX17" fmla="*/ 5567 w 10000"/>
              <a:gd name="connsiteY17" fmla="*/ 4298 h 10000"/>
              <a:gd name="connsiteX18" fmla="*/ 6528 w 10000"/>
              <a:gd name="connsiteY18" fmla="*/ 2241 h 10000"/>
              <a:gd name="connsiteX19" fmla="*/ 7728 w 10000"/>
              <a:gd name="connsiteY19" fmla="*/ 270 h 10000"/>
              <a:gd name="connsiteX20" fmla="*/ 8566 w 10000"/>
              <a:gd name="connsiteY20" fmla="*/ 3077 h 10000"/>
              <a:gd name="connsiteX21" fmla="*/ 8892 w 10000"/>
              <a:gd name="connsiteY21" fmla="*/ 4795 h 10000"/>
              <a:gd name="connsiteX22" fmla="*/ 9437 w 10000"/>
              <a:gd name="connsiteY22" fmla="*/ 7182 h 10000"/>
              <a:gd name="connsiteX23" fmla="*/ 9940 w 10000"/>
              <a:gd name="connsiteY23" fmla="*/ 9374 h 10000"/>
              <a:gd name="connsiteX24" fmla="*/ 10000 w 10000"/>
              <a:gd name="connsiteY24" fmla="*/ 9824 h 10000"/>
              <a:gd name="connsiteX25" fmla="*/ 9919 w 10000"/>
              <a:gd name="connsiteY25" fmla="*/ 9733 h 10000"/>
              <a:gd name="connsiteX0" fmla="*/ 9919 w 10000"/>
              <a:gd name="connsiteY0" fmla="*/ 9733 h 10000"/>
              <a:gd name="connsiteX1" fmla="*/ 9490 w 10000"/>
              <a:gd name="connsiteY1" fmla="*/ 7856 h 10000"/>
              <a:gd name="connsiteX2" fmla="*/ 8972 w 10000"/>
              <a:gd name="connsiteY2" fmla="*/ 5587 h 10000"/>
              <a:gd name="connsiteX3" fmla="*/ 8476 w 10000"/>
              <a:gd name="connsiteY3" fmla="*/ 3021 h 10000"/>
              <a:gd name="connsiteX4" fmla="*/ 7682 w 10000"/>
              <a:gd name="connsiteY4" fmla="*/ 649 h 10000"/>
              <a:gd name="connsiteX5" fmla="*/ 6474 w 10000"/>
              <a:gd name="connsiteY5" fmla="*/ 2801 h 10000"/>
              <a:gd name="connsiteX6" fmla="*/ 5301 w 10000"/>
              <a:gd name="connsiteY6" fmla="*/ 5134 h 10000"/>
              <a:gd name="connsiteX7" fmla="*/ 4280 w 10000"/>
              <a:gd name="connsiteY7" fmla="*/ 3977 h 10000"/>
              <a:gd name="connsiteX8" fmla="*/ 2958 w 10000"/>
              <a:gd name="connsiteY8" fmla="*/ 3365 h 10000"/>
              <a:gd name="connsiteX9" fmla="*/ 1787 w 10000"/>
              <a:gd name="connsiteY9" fmla="*/ 424 h 10000"/>
              <a:gd name="connsiteX10" fmla="*/ 144 w 10000"/>
              <a:gd name="connsiteY10" fmla="*/ 7447 h 10000"/>
              <a:gd name="connsiteX11" fmla="*/ 1 w 10000"/>
              <a:gd name="connsiteY11" fmla="*/ 8207 h 10000"/>
              <a:gd name="connsiteX12" fmla="*/ 397 w 10000"/>
              <a:gd name="connsiteY12" fmla="*/ 5244 h 10000"/>
              <a:gd name="connsiteX13" fmla="*/ 1679 w 10000"/>
              <a:gd name="connsiteY13" fmla="*/ 19 h 10000"/>
              <a:gd name="connsiteX14" fmla="*/ 2954 w 10000"/>
              <a:gd name="connsiteY14" fmla="*/ 2915 h 10000"/>
              <a:gd name="connsiteX15" fmla="*/ 4161 w 10000"/>
              <a:gd name="connsiteY15" fmla="*/ 2975 h 10000"/>
              <a:gd name="connsiteX16" fmla="*/ 5246 w 10000"/>
              <a:gd name="connsiteY16" fmla="*/ 2864 h 10000"/>
              <a:gd name="connsiteX17" fmla="*/ 5567 w 10000"/>
              <a:gd name="connsiteY17" fmla="*/ 4298 h 10000"/>
              <a:gd name="connsiteX18" fmla="*/ 6528 w 10000"/>
              <a:gd name="connsiteY18" fmla="*/ 2241 h 10000"/>
              <a:gd name="connsiteX19" fmla="*/ 7728 w 10000"/>
              <a:gd name="connsiteY19" fmla="*/ 270 h 10000"/>
              <a:gd name="connsiteX20" fmla="*/ 8566 w 10000"/>
              <a:gd name="connsiteY20" fmla="*/ 3077 h 10000"/>
              <a:gd name="connsiteX21" fmla="*/ 8892 w 10000"/>
              <a:gd name="connsiteY21" fmla="*/ 4795 h 10000"/>
              <a:gd name="connsiteX22" fmla="*/ 9437 w 10000"/>
              <a:gd name="connsiteY22" fmla="*/ 7182 h 10000"/>
              <a:gd name="connsiteX23" fmla="*/ 9940 w 10000"/>
              <a:gd name="connsiteY23" fmla="*/ 9374 h 10000"/>
              <a:gd name="connsiteX24" fmla="*/ 10000 w 10000"/>
              <a:gd name="connsiteY24" fmla="*/ 9824 h 10000"/>
              <a:gd name="connsiteX25" fmla="*/ 9919 w 10000"/>
              <a:gd name="connsiteY25" fmla="*/ 9733 h 10000"/>
              <a:gd name="connsiteX0" fmla="*/ 9919 w 10000"/>
              <a:gd name="connsiteY0" fmla="*/ 9733 h 10000"/>
              <a:gd name="connsiteX1" fmla="*/ 9490 w 10000"/>
              <a:gd name="connsiteY1" fmla="*/ 7856 h 10000"/>
              <a:gd name="connsiteX2" fmla="*/ 8972 w 10000"/>
              <a:gd name="connsiteY2" fmla="*/ 5587 h 10000"/>
              <a:gd name="connsiteX3" fmla="*/ 8476 w 10000"/>
              <a:gd name="connsiteY3" fmla="*/ 3021 h 10000"/>
              <a:gd name="connsiteX4" fmla="*/ 7682 w 10000"/>
              <a:gd name="connsiteY4" fmla="*/ 649 h 10000"/>
              <a:gd name="connsiteX5" fmla="*/ 6474 w 10000"/>
              <a:gd name="connsiteY5" fmla="*/ 2801 h 10000"/>
              <a:gd name="connsiteX6" fmla="*/ 5310 w 10000"/>
              <a:gd name="connsiteY6" fmla="*/ 3542 h 10000"/>
              <a:gd name="connsiteX7" fmla="*/ 4280 w 10000"/>
              <a:gd name="connsiteY7" fmla="*/ 3977 h 10000"/>
              <a:gd name="connsiteX8" fmla="*/ 2958 w 10000"/>
              <a:gd name="connsiteY8" fmla="*/ 3365 h 10000"/>
              <a:gd name="connsiteX9" fmla="*/ 1787 w 10000"/>
              <a:gd name="connsiteY9" fmla="*/ 424 h 10000"/>
              <a:gd name="connsiteX10" fmla="*/ 144 w 10000"/>
              <a:gd name="connsiteY10" fmla="*/ 7447 h 10000"/>
              <a:gd name="connsiteX11" fmla="*/ 1 w 10000"/>
              <a:gd name="connsiteY11" fmla="*/ 8207 h 10000"/>
              <a:gd name="connsiteX12" fmla="*/ 397 w 10000"/>
              <a:gd name="connsiteY12" fmla="*/ 5244 h 10000"/>
              <a:gd name="connsiteX13" fmla="*/ 1679 w 10000"/>
              <a:gd name="connsiteY13" fmla="*/ 19 h 10000"/>
              <a:gd name="connsiteX14" fmla="*/ 2954 w 10000"/>
              <a:gd name="connsiteY14" fmla="*/ 2915 h 10000"/>
              <a:gd name="connsiteX15" fmla="*/ 4161 w 10000"/>
              <a:gd name="connsiteY15" fmla="*/ 2975 h 10000"/>
              <a:gd name="connsiteX16" fmla="*/ 5246 w 10000"/>
              <a:gd name="connsiteY16" fmla="*/ 2864 h 10000"/>
              <a:gd name="connsiteX17" fmla="*/ 5567 w 10000"/>
              <a:gd name="connsiteY17" fmla="*/ 4298 h 10000"/>
              <a:gd name="connsiteX18" fmla="*/ 6528 w 10000"/>
              <a:gd name="connsiteY18" fmla="*/ 2241 h 10000"/>
              <a:gd name="connsiteX19" fmla="*/ 7728 w 10000"/>
              <a:gd name="connsiteY19" fmla="*/ 270 h 10000"/>
              <a:gd name="connsiteX20" fmla="*/ 8566 w 10000"/>
              <a:gd name="connsiteY20" fmla="*/ 3077 h 10000"/>
              <a:gd name="connsiteX21" fmla="*/ 8892 w 10000"/>
              <a:gd name="connsiteY21" fmla="*/ 4795 h 10000"/>
              <a:gd name="connsiteX22" fmla="*/ 9437 w 10000"/>
              <a:gd name="connsiteY22" fmla="*/ 7182 h 10000"/>
              <a:gd name="connsiteX23" fmla="*/ 9940 w 10000"/>
              <a:gd name="connsiteY23" fmla="*/ 9374 h 10000"/>
              <a:gd name="connsiteX24" fmla="*/ 10000 w 10000"/>
              <a:gd name="connsiteY24" fmla="*/ 9824 h 10000"/>
              <a:gd name="connsiteX25" fmla="*/ 9919 w 10000"/>
              <a:gd name="connsiteY25" fmla="*/ 9733 h 10000"/>
              <a:gd name="connsiteX0" fmla="*/ 9919 w 10000"/>
              <a:gd name="connsiteY0" fmla="*/ 9733 h 10000"/>
              <a:gd name="connsiteX1" fmla="*/ 9490 w 10000"/>
              <a:gd name="connsiteY1" fmla="*/ 7856 h 10000"/>
              <a:gd name="connsiteX2" fmla="*/ 8972 w 10000"/>
              <a:gd name="connsiteY2" fmla="*/ 5587 h 10000"/>
              <a:gd name="connsiteX3" fmla="*/ 8476 w 10000"/>
              <a:gd name="connsiteY3" fmla="*/ 3021 h 10000"/>
              <a:gd name="connsiteX4" fmla="*/ 7682 w 10000"/>
              <a:gd name="connsiteY4" fmla="*/ 649 h 10000"/>
              <a:gd name="connsiteX5" fmla="*/ 6474 w 10000"/>
              <a:gd name="connsiteY5" fmla="*/ 2801 h 10000"/>
              <a:gd name="connsiteX6" fmla="*/ 5310 w 10000"/>
              <a:gd name="connsiteY6" fmla="*/ 3542 h 10000"/>
              <a:gd name="connsiteX7" fmla="*/ 4280 w 10000"/>
              <a:gd name="connsiteY7" fmla="*/ 3977 h 10000"/>
              <a:gd name="connsiteX8" fmla="*/ 2958 w 10000"/>
              <a:gd name="connsiteY8" fmla="*/ 3365 h 10000"/>
              <a:gd name="connsiteX9" fmla="*/ 1787 w 10000"/>
              <a:gd name="connsiteY9" fmla="*/ 424 h 10000"/>
              <a:gd name="connsiteX10" fmla="*/ 144 w 10000"/>
              <a:gd name="connsiteY10" fmla="*/ 7447 h 10000"/>
              <a:gd name="connsiteX11" fmla="*/ 1 w 10000"/>
              <a:gd name="connsiteY11" fmla="*/ 8207 h 10000"/>
              <a:gd name="connsiteX12" fmla="*/ 397 w 10000"/>
              <a:gd name="connsiteY12" fmla="*/ 5244 h 10000"/>
              <a:gd name="connsiteX13" fmla="*/ 1679 w 10000"/>
              <a:gd name="connsiteY13" fmla="*/ 19 h 10000"/>
              <a:gd name="connsiteX14" fmla="*/ 2954 w 10000"/>
              <a:gd name="connsiteY14" fmla="*/ 2915 h 10000"/>
              <a:gd name="connsiteX15" fmla="*/ 4161 w 10000"/>
              <a:gd name="connsiteY15" fmla="*/ 2975 h 10000"/>
              <a:gd name="connsiteX16" fmla="*/ 5246 w 10000"/>
              <a:gd name="connsiteY16" fmla="*/ 2864 h 10000"/>
              <a:gd name="connsiteX17" fmla="*/ 5576 w 10000"/>
              <a:gd name="connsiteY17" fmla="*/ 2706 h 10000"/>
              <a:gd name="connsiteX18" fmla="*/ 6528 w 10000"/>
              <a:gd name="connsiteY18" fmla="*/ 2241 h 10000"/>
              <a:gd name="connsiteX19" fmla="*/ 7728 w 10000"/>
              <a:gd name="connsiteY19" fmla="*/ 270 h 10000"/>
              <a:gd name="connsiteX20" fmla="*/ 8566 w 10000"/>
              <a:gd name="connsiteY20" fmla="*/ 3077 h 10000"/>
              <a:gd name="connsiteX21" fmla="*/ 8892 w 10000"/>
              <a:gd name="connsiteY21" fmla="*/ 4795 h 10000"/>
              <a:gd name="connsiteX22" fmla="*/ 9437 w 10000"/>
              <a:gd name="connsiteY22" fmla="*/ 7182 h 10000"/>
              <a:gd name="connsiteX23" fmla="*/ 9940 w 10000"/>
              <a:gd name="connsiteY23" fmla="*/ 9374 h 10000"/>
              <a:gd name="connsiteX24" fmla="*/ 10000 w 10000"/>
              <a:gd name="connsiteY24" fmla="*/ 9824 h 10000"/>
              <a:gd name="connsiteX25" fmla="*/ 9919 w 10000"/>
              <a:gd name="connsiteY25" fmla="*/ 9733 h 10000"/>
              <a:gd name="connsiteX0" fmla="*/ 9919 w 10000"/>
              <a:gd name="connsiteY0" fmla="*/ 9733 h 10000"/>
              <a:gd name="connsiteX1" fmla="*/ 9490 w 10000"/>
              <a:gd name="connsiteY1" fmla="*/ 7856 h 10000"/>
              <a:gd name="connsiteX2" fmla="*/ 8972 w 10000"/>
              <a:gd name="connsiteY2" fmla="*/ 5587 h 10000"/>
              <a:gd name="connsiteX3" fmla="*/ 8476 w 10000"/>
              <a:gd name="connsiteY3" fmla="*/ 3021 h 10000"/>
              <a:gd name="connsiteX4" fmla="*/ 7682 w 10000"/>
              <a:gd name="connsiteY4" fmla="*/ 649 h 10000"/>
              <a:gd name="connsiteX5" fmla="*/ 6474 w 10000"/>
              <a:gd name="connsiteY5" fmla="*/ 2801 h 10000"/>
              <a:gd name="connsiteX6" fmla="*/ 5310 w 10000"/>
              <a:gd name="connsiteY6" fmla="*/ 3542 h 10000"/>
              <a:gd name="connsiteX7" fmla="*/ 4317 w 10000"/>
              <a:gd name="connsiteY7" fmla="*/ 3380 h 10000"/>
              <a:gd name="connsiteX8" fmla="*/ 2958 w 10000"/>
              <a:gd name="connsiteY8" fmla="*/ 3365 h 10000"/>
              <a:gd name="connsiteX9" fmla="*/ 1787 w 10000"/>
              <a:gd name="connsiteY9" fmla="*/ 424 h 10000"/>
              <a:gd name="connsiteX10" fmla="*/ 144 w 10000"/>
              <a:gd name="connsiteY10" fmla="*/ 7447 h 10000"/>
              <a:gd name="connsiteX11" fmla="*/ 1 w 10000"/>
              <a:gd name="connsiteY11" fmla="*/ 8207 h 10000"/>
              <a:gd name="connsiteX12" fmla="*/ 397 w 10000"/>
              <a:gd name="connsiteY12" fmla="*/ 5244 h 10000"/>
              <a:gd name="connsiteX13" fmla="*/ 1679 w 10000"/>
              <a:gd name="connsiteY13" fmla="*/ 19 h 10000"/>
              <a:gd name="connsiteX14" fmla="*/ 2954 w 10000"/>
              <a:gd name="connsiteY14" fmla="*/ 2915 h 10000"/>
              <a:gd name="connsiteX15" fmla="*/ 4161 w 10000"/>
              <a:gd name="connsiteY15" fmla="*/ 2975 h 10000"/>
              <a:gd name="connsiteX16" fmla="*/ 5246 w 10000"/>
              <a:gd name="connsiteY16" fmla="*/ 2864 h 10000"/>
              <a:gd name="connsiteX17" fmla="*/ 5576 w 10000"/>
              <a:gd name="connsiteY17" fmla="*/ 2706 h 10000"/>
              <a:gd name="connsiteX18" fmla="*/ 6528 w 10000"/>
              <a:gd name="connsiteY18" fmla="*/ 2241 h 10000"/>
              <a:gd name="connsiteX19" fmla="*/ 7728 w 10000"/>
              <a:gd name="connsiteY19" fmla="*/ 270 h 10000"/>
              <a:gd name="connsiteX20" fmla="*/ 8566 w 10000"/>
              <a:gd name="connsiteY20" fmla="*/ 3077 h 10000"/>
              <a:gd name="connsiteX21" fmla="*/ 8892 w 10000"/>
              <a:gd name="connsiteY21" fmla="*/ 4795 h 10000"/>
              <a:gd name="connsiteX22" fmla="*/ 9437 w 10000"/>
              <a:gd name="connsiteY22" fmla="*/ 7182 h 10000"/>
              <a:gd name="connsiteX23" fmla="*/ 9940 w 10000"/>
              <a:gd name="connsiteY23" fmla="*/ 9374 h 10000"/>
              <a:gd name="connsiteX24" fmla="*/ 10000 w 10000"/>
              <a:gd name="connsiteY24" fmla="*/ 9824 h 10000"/>
              <a:gd name="connsiteX25" fmla="*/ 9919 w 10000"/>
              <a:gd name="connsiteY25" fmla="*/ 9733 h 10000"/>
              <a:gd name="connsiteX0" fmla="*/ 9919 w 10000"/>
              <a:gd name="connsiteY0" fmla="*/ 9733 h 10000"/>
              <a:gd name="connsiteX1" fmla="*/ 9490 w 10000"/>
              <a:gd name="connsiteY1" fmla="*/ 7856 h 10000"/>
              <a:gd name="connsiteX2" fmla="*/ 8972 w 10000"/>
              <a:gd name="connsiteY2" fmla="*/ 5587 h 10000"/>
              <a:gd name="connsiteX3" fmla="*/ 8476 w 10000"/>
              <a:gd name="connsiteY3" fmla="*/ 3021 h 10000"/>
              <a:gd name="connsiteX4" fmla="*/ 7682 w 10000"/>
              <a:gd name="connsiteY4" fmla="*/ 649 h 10000"/>
              <a:gd name="connsiteX5" fmla="*/ 6474 w 10000"/>
              <a:gd name="connsiteY5" fmla="*/ 2801 h 10000"/>
              <a:gd name="connsiteX6" fmla="*/ 5310 w 10000"/>
              <a:gd name="connsiteY6" fmla="*/ 3542 h 10000"/>
              <a:gd name="connsiteX7" fmla="*/ 4317 w 10000"/>
              <a:gd name="connsiteY7" fmla="*/ 3380 h 10000"/>
              <a:gd name="connsiteX8" fmla="*/ 2958 w 10000"/>
              <a:gd name="connsiteY8" fmla="*/ 3365 h 10000"/>
              <a:gd name="connsiteX9" fmla="*/ 1787 w 10000"/>
              <a:gd name="connsiteY9" fmla="*/ 424 h 10000"/>
              <a:gd name="connsiteX10" fmla="*/ 144 w 10000"/>
              <a:gd name="connsiteY10" fmla="*/ 7447 h 10000"/>
              <a:gd name="connsiteX11" fmla="*/ 1 w 10000"/>
              <a:gd name="connsiteY11" fmla="*/ 8207 h 10000"/>
              <a:gd name="connsiteX12" fmla="*/ 397 w 10000"/>
              <a:gd name="connsiteY12" fmla="*/ 5244 h 10000"/>
              <a:gd name="connsiteX13" fmla="*/ 1679 w 10000"/>
              <a:gd name="connsiteY13" fmla="*/ 19 h 10000"/>
              <a:gd name="connsiteX14" fmla="*/ 2954 w 10000"/>
              <a:gd name="connsiteY14" fmla="*/ 2915 h 10000"/>
              <a:gd name="connsiteX15" fmla="*/ 4161 w 10000"/>
              <a:gd name="connsiteY15" fmla="*/ 2975 h 10000"/>
              <a:gd name="connsiteX16" fmla="*/ 5246 w 10000"/>
              <a:gd name="connsiteY16" fmla="*/ 2864 h 10000"/>
              <a:gd name="connsiteX17" fmla="*/ 5576 w 10000"/>
              <a:gd name="connsiteY17" fmla="*/ 2706 h 10000"/>
              <a:gd name="connsiteX18" fmla="*/ 6528 w 10000"/>
              <a:gd name="connsiteY18" fmla="*/ 2241 h 10000"/>
              <a:gd name="connsiteX19" fmla="*/ 7728 w 10000"/>
              <a:gd name="connsiteY19" fmla="*/ 270 h 10000"/>
              <a:gd name="connsiteX20" fmla="*/ 8575 w 10000"/>
              <a:gd name="connsiteY20" fmla="*/ 1567 h 10000"/>
              <a:gd name="connsiteX21" fmla="*/ 8892 w 10000"/>
              <a:gd name="connsiteY21" fmla="*/ 4795 h 10000"/>
              <a:gd name="connsiteX22" fmla="*/ 9437 w 10000"/>
              <a:gd name="connsiteY22" fmla="*/ 7182 h 10000"/>
              <a:gd name="connsiteX23" fmla="*/ 9940 w 10000"/>
              <a:gd name="connsiteY23" fmla="*/ 9374 h 10000"/>
              <a:gd name="connsiteX24" fmla="*/ 10000 w 10000"/>
              <a:gd name="connsiteY24" fmla="*/ 9824 h 10000"/>
              <a:gd name="connsiteX25" fmla="*/ 9919 w 10000"/>
              <a:gd name="connsiteY25" fmla="*/ 9733 h 10000"/>
              <a:gd name="connsiteX0" fmla="*/ 9919 w 10000"/>
              <a:gd name="connsiteY0" fmla="*/ 9733 h 10000"/>
              <a:gd name="connsiteX1" fmla="*/ 9490 w 10000"/>
              <a:gd name="connsiteY1" fmla="*/ 7856 h 10000"/>
              <a:gd name="connsiteX2" fmla="*/ 8972 w 10000"/>
              <a:gd name="connsiteY2" fmla="*/ 5587 h 10000"/>
              <a:gd name="connsiteX3" fmla="*/ 8476 w 10000"/>
              <a:gd name="connsiteY3" fmla="*/ 3021 h 10000"/>
              <a:gd name="connsiteX4" fmla="*/ 7682 w 10000"/>
              <a:gd name="connsiteY4" fmla="*/ 649 h 10000"/>
              <a:gd name="connsiteX5" fmla="*/ 6474 w 10000"/>
              <a:gd name="connsiteY5" fmla="*/ 2801 h 10000"/>
              <a:gd name="connsiteX6" fmla="*/ 5310 w 10000"/>
              <a:gd name="connsiteY6" fmla="*/ 3542 h 10000"/>
              <a:gd name="connsiteX7" fmla="*/ 4317 w 10000"/>
              <a:gd name="connsiteY7" fmla="*/ 3380 h 10000"/>
              <a:gd name="connsiteX8" fmla="*/ 2958 w 10000"/>
              <a:gd name="connsiteY8" fmla="*/ 3365 h 10000"/>
              <a:gd name="connsiteX9" fmla="*/ 1787 w 10000"/>
              <a:gd name="connsiteY9" fmla="*/ 424 h 10000"/>
              <a:gd name="connsiteX10" fmla="*/ 144 w 10000"/>
              <a:gd name="connsiteY10" fmla="*/ 7447 h 10000"/>
              <a:gd name="connsiteX11" fmla="*/ 1 w 10000"/>
              <a:gd name="connsiteY11" fmla="*/ 8207 h 10000"/>
              <a:gd name="connsiteX12" fmla="*/ 397 w 10000"/>
              <a:gd name="connsiteY12" fmla="*/ 5244 h 10000"/>
              <a:gd name="connsiteX13" fmla="*/ 1679 w 10000"/>
              <a:gd name="connsiteY13" fmla="*/ 19 h 10000"/>
              <a:gd name="connsiteX14" fmla="*/ 2954 w 10000"/>
              <a:gd name="connsiteY14" fmla="*/ 2915 h 10000"/>
              <a:gd name="connsiteX15" fmla="*/ 4161 w 10000"/>
              <a:gd name="connsiteY15" fmla="*/ 2975 h 10000"/>
              <a:gd name="connsiteX16" fmla="*/ 5246 w 10000"/>
              <a:gd name="connsiteY16" fmla="*/ 2864 h 10000"/>
              <a:gd name="connsiteX17" fmla="*/ 5576 w 10000"/>
              <a:gd name="connsiteY17" fmla="*/ 2706 h 10000"/>
              <a:gd name="connsiteX18" fmla="*/ 6528 w 10000"/>
              <a:gd name="connsiteY18" fmla="*/ 2241 h 10000"/>
              <a:gd name="connsiteX19" fmla="*/ 7728 w 10000"/>
              <a:gd name="connsiteY19" fmla="*/ 270 h 10000"/>
              <a:gd name="connsiteX20" fmla="*/ 8575 w 10000"/>
              <a:gd name="connsiteY20" fmla="*/ 1567 h 10000"/>
              <a:gd name="connsiteX21" fmla="*/ 8972 w 10000"/>
              <a:gd name="connsiteY21" fmla="*/ 2422 h 10000"/>
              <a:gd name="connsiteX22" fmla="*/ 9437 w 10000"/>
              <a:gd name="connsiteY22" fmla="*/ 7182 h 10000"/>
              <a:gd name="connsiteX23" fmla="*/ 9940 w 10000"/>
              <a:gd name="connsiteY23" fmla="*/ 9374 h 10000"/>
              <a:gd name="connsiteX24" fmla="*/ 10000 w 10000"/>
              <a:gd name="connsiteY24" fmla="*/ 9824 h 10000"/>
              <a:gd name="connsiteX25" fmla="*/ 9919 w 10000"/>
              <a:gd name="connsiteY25" fmla="*/ 9733 h 10000"/>
              <a:gd name="connsiteX0" fmla="*/ 9919 w 10000"/>
              <a:gd name="connsiteY0" fmla="*/ 9733 h 10000"/>
              <a:gd name="connsiteX1" fmla="*/ 9490 w 10000"/>
              <a:gd name="connsiteY1" fmla="*/ 7856 h 10000"/>
              <a:gd name="connsiteX2" fmla="*/ 8972 w 10000"/>
              <a:gd name="connsiteY2" fmla="*/ 5587 h 10000"/>
              <a:gd name="connsiteX3" fmla="*/ 8476 w 10000"/>
              <a:gd name="connsiteY3" fmla="*/ 3021 h 10000"/>
              <a:gd name="connsiteX4" fmla="*/ 7682 w 10000"/>
              <a:gd name="connsiteY4" fmla="*/ 649 h 10000"/>
              <a:gd name="connsiteX5" fmla="*/ 6474 w 10000"/>
              <a:gd name="connsiteY5" fmla="*/ 2801 h 10000"/>
              <a:gd name="connsiteX6" fmla="*/ 5310 w 10000"/>
              <a:gd name="connsiteY6" fmla="*/ 3542 h 10000"/>
              <a:gd name="connsiteX7" fmla="*/ 4317 w 10000"/>
              <a:gd name="connsiteY7" fmla="*/ 3380 h 10000"/>
              <a:gd name="connsiteX8" fmla="*/ 2958 w 10000"/>
              <a:gd name="connsiteY8" fmla="*/ 3365 h 10000"/>
              <a:gd name="connsiteX9" fmla="*/ 1787 w 10000"/>
              <a:gd name="connsiteY9" fmla="*/ 424 h 10000"/>
              <a:gd name="connsiteX10" fmla="*/ 144 w 10000"/>
              <a:gd name="connsiteY10" fmla="*/ 7447 h 10000"/>
              <a:gd name="connsiteX11" fmla="*/ 1 w 10000"/>
              <a:gd name="connsiteY11" fmla="*/ 8207 h 10000"/>
              <a:gd name="connsiteX12" fmla="*/ 397 w 10000"/>
              <a:gd name="connsiteY12" fmla="*/ 5244 h 10000"/>
              <a:gd name="connsiteX13" fmla="*/ 1679 w 10000"/>
              <a:gd name="connsiteY13" fmla="*/ 19 h 10000"/>
              <a:gd name="connsiteX14" fmla="*/ 2954 w 10000"/>
              <a:gd name="connsiteY14" fmla="*/ 2915 h 10000"/>
              <a:gd name="connsiteX15" fmla="*/ 4161 w 10000"/>
              <a:gd name="connsiteY15" fmla="*/ 2975 h 10000"/>
              <a:gd name="connsiteX16" fmla="*/ 5246 w 10000"/>
              <a:gd name="connsiteY16" fmla="*/ 2864 h 10000"/>
              <a:gd name="connsiteX17" fmla="*/ 5576 w 10000"/>
              <a:gd name="connsiteY17" fmla="*/ 2706 h 10000"/>
              <a:gd name="connsiteX18" fmla="*/ 6528 w 10000"/>
              <a:gd name="connsiteY18" fmla="*/ 2241 h 10000"/>
              <a:gd name="connsiteX19" fmla="*/ 7728 w 10000"/>
              <a:gd name="connsiteY19" fmla="*/ 270 h 10000"/>
              <a:gd name="connsiteX20" fmla="*/ 8575 w 10000"/>
              <a:gd name="connsiteY20" fmla="*/ 1567 h 10000"/>
              <a:gd name="connsiteX21" fmla="*/ 8972 w 10000"/>
              <a:gd name="connsiteY21" fmla="*/ 2422 h 10000"/>
              <a:gd name="connsiteX22" fmla="*/ 9597 w 10000"/>
              <a:gd name="connsiteY22" fmla="*/ 2867 h 10000"/>
              <a:gd name="connsiteX23" fmla="*/ 9940 w 10000"/>
              <a:gd name="connsiteY23" fmla="*/ 9374 h 10000"/>
              <a:gd name="connsiteX24" fmla="*/ 10000 w 10000"/>
              <a:gd name="connsiteY24" fmla="*/ 9824 h 10000"/>
              <a:gd name="connsiteX25" fmla="*/ 9919 w 10000"/>
              <a:gd name="connsiteY25" fmla="*/ 9733 h 10000"/>
              <a:gd name="connsiteX0" fmla="*/ 9839 w 10000"/>
              <a:gd name="connsiteY0" fmla="*/ 12322 h 12353"/>
              <a:gd name="connsiteX1" fmla="*/ 9490 w 10000"/>
              <a:gd name="connsiteY1" fmla="*/ 7856 h 12353"/>
              <a:gd name="connsiteX2" fmla="*/ 8972 w 10000"/>
              <a:gd name="connsiteY2" fmla="*/ 5587 h 12353"/>
              <a:gd name="connsiteX3" fmla="*/ 8476 w 10000"/>
              <a:gd name="connsiteY3" fmla="*/ 3021 h 12353"/>
              <a:gd name="connsiteX4" fmla="*/ 7682 w 10000"/>
              <a:gd name="connsiteY4" fmla="*/ 649 h 12353"/>
              <a:gd name="connsiteX5" fmla="*/ 6474 w 10000"/>
              <a:gd name="connsiteY5" fmla="*/ 2801 h 12353"/>
              <a:gd name="connsiteX6" fmla="*/ 5310 w 10000"/>
              <a:gd name="connsiteY6" fmla="*/ 3542 h 12353"/>
              <a:gd name="connsiteX7" fmla="*/ 4317 w 10000"/>
              <a:gd name="connsiteY7" fmla="*/ 3380 h 12353"/>
              <a:gd name="connsiteX8" fmla="*/ 2958 w 10000"/>
              <a:gd name="connsiteY8" fmla="*/ 3365 h 12353"/>
              <a:gd name="connsiteX9" fmla="*/ 1787 w 10000"/>
              <a:gd name="connsiteY9" fmla="*/ 424 h 12353"/>
              <a:gd name="connsiteX10" fmla="*/ 144 w 10000"/>
              <a:gd name="connsiteY10" fmla="*/ 7447 h 12353"/>
              <a:gd name="connsiteX11" fmla="*/ 1 w 10000"/>
              <a:gd name="connsiteY11" fmla="*/ 8207 h 12353"/>
              <a:gd name="connsiteX12" fmla="*/ 397 w 10000"/>
              <a:gd name="connsiteY12" fmla="*/ 5244 h 12353"/>
              <a:gd name="connsiteX13" fmla="*/ 1679 w 10000"/>
              <a:gd name="connsiteY13" fmla="*/ 19 h 12353"/>
              <a:gd name="connsiteX14" fmla="*/ 2954 w 10000"/>
              <a:gd name="connsiteY14" fmla="*/ 2915 h 12353"/>
              <a:gd name="connsiteX15" fmla="*/ 4161 w 10000"/>
              <a:gd name="connsiteY15" fmla="*/ 2975 h 12353"/>
              <a:gd name="connsiteX16" fmla="*/ 5246 w 10000"/>
              <a:gd name="connsiteY16" fmla="*/ 2864 h 12353"/>
              <a:gd name="connsiteX17" fmla="*/ 5576 w 10000"/>
              <a:gd name="connsiteY17" fmla="*/ 2706 h 12353"/>
              <a:gd name="connsiteX18" fmla="*/ 6528 w 10000"/>
              <a:gd name="connsiteY18" fmla="*/ 2241 h 12353"/>
              <a:gd name="connsiteX19" fmla="*/ 7728 w 10000"/>
              <a:gd name="connsiteY19" fmla="*/ 270 h 12353"/>
              <a:gd name="connsiteX20" fmla="*/ 8575 w 10000"/>
              <a:gd name="connsiteY20" fmla="*/ 1567 h 12353"/>
              <a:gd name="connsiteX21" fmla="*/ 8972 w 10000"/>
              <a:gd name="connsiteY21" fmla="*/ 2422 h 12353"/>
              <a:gd name="connsiteX22" fmla="*/ 9597 w 10000"/>
              <a:gd name="connsiteY22" fmla="*/ 2867 h 12353"/>
              <a:gd name="connsiteX23" fmla="*/ 9940 w 10000"/>
              <a:gd name="connsiteY23" fmla="*/ 9374 h 12353"/>
              <a:gd name="connsiteX24" fmla="*/ 10000 w 10000"/>
              <a:gd name="connsiteY24" fmla="*/ 9824 h 12353"/>
              <a:gd name="connsiteX25" fmla="*/ 9839 w 10000"/>
              <a:gd name="connsiteY25" fmla="*/ 12322 h 12353"/>
              <a:gd name="connsiteX0" fmla="*/ 9839 w 10023"/>
              <a:gd name="connsiteY0" fmla="*/ 12322 h 12353"/>
              <a:gd name="connsiteX1" fmla="*/ 9490 w 10023"/>
              <a:gd name="connsiteY1" fmla="*/ 7856 h 12353"/>
              <a:gd name="connsiteX2" fmla="*/ 8972 w 10023"/>
              <a:gd name="connsiteY2" fmla="*/ 5587 h 12353"/>
              <a:gd name="connsiteX3" fmla="*/ 8476 w 10023"/>
              <a:gd name="connsiteY3" fmla="*/ 3021 h 12353"/>
              <a:gd name="connsiteX4" fmla="*/ 7682 w 10023"/>
              <a:gd name="connsiteY4" fmla="*/ 649 h 12353"/>
              <a:gd name="connsiteX5" fmla="*/ 6474 w 10023"/>
              <a:gd name="connsiteY5" fmla="*/ 2801 h 12353"/>
              <a:gd name="connsiteX6" fmla="*/ 5310 w 10023"/>
              <a:gd name="connsiteY6" fmla="*/ 3542 h 12353"/>
              <a:gd name="connsiteX7" fmla="*/ 4317 w 10023"/>
              <a:gd name="connsiteY7" fmla="*/ 3380 h 12353"/>
              <a:gd name="connsiteX8" fmla="*/ 2958 w 10023"/>
              <a:gd name="connsiteY8" fmla="*/ 3365 h 12353"/>
              <a:gd name="connsiteX9" fmla="*/ 1787 w 10023"/>
              <a:gd name="connsiteY9" fmla="*/ 424 h 12353"/>
              <a:gd name="connsiteX10" fmla="*/ 144 w 10023"/>
              <a:gd name="connsiteY10" fmla="*/ 7447 h 12353"/>
              <a:gd name="connsiteX11" fmla="*/ 1 w 10023"/>
              <a:gd name="connsiteY11" fmla="*/ 8207 h 12353"/>
              <a:gd name="connsiteX12" fmla="*/ 397 w 10023"/>
              <a:gd name="connsiteY12" fmla="*/ 5244 h 12353"/>
              <a:gd name="connsiteX13" fmla="*/ 1679 w 10023"/>
              <a:gd name="connsiteY13" fmla="*/ 19 h 12353"/>
              <a:gd name="connsiteX14" fmla="*/ 2954 w 10023"/>
              <a:gd name="connsiteY14" fmla="*/ 2915 h 12353"/>
              <a:gd name="connsiteX15" fmla="*/ 4161 w 10023"/>
              <a:gd name="connsiteY15" fmla="*/ 2975 h 12353"/>
              <a:gd name="connsiteX16" fmla="*/ 5246 w 10023"/>
              <a:gd name="connsiteY16" fmla="*/ 2864 h 12353"/>
              <a:gd name="connsiteX17" fmla="*/ 5576 w 10023"/>
              <a:gd name="connsiteY17" fmla="*/ 2706 h 12353"/>
              <a:gd name="connsiteX18" fmla="*/ 6528 w 10023"/>
              <a:gd name="connsiteY18" fmla="*/ 2241 h 12353"/>
              <a:gd name="connsiteX19" fmla="*/ 7728 w 10023"/>
              <a:gd name="connsiteY19" fmla="*/ 270 h 12353"/>
              <a:gd name="connsiteX20" fmla="*/ 8575 w 10023"/>
              <a:gd name="connsiteY20" fmla="*/ 1567 h 12353"/>
              <a:gd name="connsiteX21" fmla="*/ 8972 w 10023"/>
              <a:gd name="connsiteY21" fmla="*/ 2422 h 12353"/>
              <a:gd name="connsiteX22" fmla="*/ 9597 w 10023"/>
              <a:gd name="connsiteY22" fmla="*/ 2867 h 12353"/>
              <a:gd name="connsiteX23" fmla="*/ 10002 w 10023"/>
              <a:gd name="connsiteY23" fmla="*/ 2902 h 12353"/>
              <a:gd name="connsiteX24" fmla="*/ 10000 w 10023"/>
              <a:gd name="connsiteY24" fmla="*/ 9824 h 12353"/>
              <a:gd name="connsiteX25" fmla="*/ 9839 w 10023"/>
              <a:gd name="connsiteY25" fmla="*/ 12322 h 12353"/>
              <a:gd name="connsiteX0" fmla="*/ 9990 w 10029"/>
              <a:gd name="connsiteY0" fmla="*/ 3692 h 9831"/>
              <a:gd name="connsiteX1" fmla="*/ 9490 w 10029"/>
              <a:gd name="connsiteY1" fmla="*/ 7856 h 9831"/>
              <a:gd name="connsiteX2" fmla="*/ 8972 w 10029"/>
              <a:gd name="connsiteY2" fmla="*/ 5587 h 9831"/>
              <a:gd name="connsiteX3" fmla="*/ 8476 w 10029"/>
              <a:gd name="connsiteY3" fmla="*/ 3021 h 9831"/>
              <a:gd name="connsiteX4" fmla="*/ 7682 w 10029"/>
              <a:gd name="connsiteY4" fmla="*/ 649 h 9831"/>
              <a:gd name="connsiteX5" fmla="*/ 6474 w 10029"/>
              <a:gd name="connsiteY5" fmla="*/ 2801 h 9831"/>
              <a:gd name="connsiteX6" fmla="*/ 5310 w 10029"/>
              <a:gd name="connsiteY6" fmla="*/ 3542 h 9831"/>
              <a:gd name="connsiteX7" fmla="*/ 4317 w 10029"/>
              <a:gd name="connsiteY7" fmla="*/ 3380 h 9831"/>
              <a:gd name="connsiteX8" fmla="*/ 2958 w 10029"/>
              <a:gd name="connsiteY8" fmla="*/ 3365 h 9831"/>
              <a:gd name="connsiteX9" fmla="*/ 1787 w 10029"/>
              <a:gd name="connsiteY9" fmla="*/ 424 h 9831"/>
              <a:gd name="connsiteX10" fmla="*/ 144 w 10029"/>
              <a:gd name="connsiteY10" fmla="*/ 7447 h 9831"/>
              <a:gd name="connsiteX11" fmla="*/ 1 w 10029"/>
              <a:gd name="connsiteY11" fmla="*/ 8207 h 9831"/>
              <a:gd name="connsiteX12" fmla="*/ 397 w 10029"/>
              <a:gd name="connsiteY12" fmla="*/ 5244 h 9831"/>
              <a:gd name="connsiteX13" fmla="*/ 1679 w 10029"/>
              <a:gd name="connsiteY13" fmla="*/ 19 h 9831"/>
              <a:gd name="connsiteX14" fmla="*/ 2954 w 10029"/>
              <a:gd name="connsiteY14" fmla="*/ 2915 h 9831"/>
              <a:gd name="connsiteX15" fmla="*/ 4161 w 10029"/>
              <a:gd name="connsiteY15" fmla="*/ 2975 h 9831"/>
              <a:gd name="connsiteX16" fmla="*/ 5246 w 10029"/>
              <a:gd name="connsiteY16" fmla="*/ 2864 h 9831"/>
              <a:gd name="connsiteX17" fmla="*/ 5576 w 10029"/>
              <a:gd name="connsiteY17" fmla="*/ 2706 h 9831"/>
              <a:gd name="connsiteX18" fmla="*/ 6528 w 10029"/>
              <a:gd name="connsiteY18" fmla="*/ 2241 h 9831"/>
              <a:gd name="connsiteX19" fmla="*/ 7728 w 10029"/>
              <a:gd name="connsiteY19" fmla="*/ 270 h 9831"/>
              <a:gd name="connsiteX20" fmla="*/ 8575 w 10029"/>
              <a:gd name="connsiteY20" fmla="*/ 1567 h 9831"/>
              <a:gd name="connsiteX21" fmla="*/ 8972 w 10029"/>
              <a:gd name="connsiteY21" fmla="*/ 2422 h 9831"/>
              <a:gd name="connsiteX22" fmla="*/ 9597 w 10029"/>
              <a:gd name="connsiteY22" fmla="*/ 2867 h 9831"/>
              <a:gd name="connsiteX23" fmla="*/ 10002 w 10029"/>
              <a:gd name="connsiteY23" fmla="*/ 2902 h 9831"/>
              <a:gd name="connsiteX24" fmla="*/ 10000 w 10029"/>
              <a:gd name="connsiteY24" fmla="*/ 9824 h 9831"/>
              <a:gd name="connsiteX25" fmla="*/ 9990 w 10029"/>
              <a:gd name="connsiteY25" fmla="*/ 3692 h 9831"/>
              <a:gd name="connsiteX0" fmla="*/ 9961 w 10000"/>
              <a:gd name="connsiteY0" fmla="*/ 3755 h 10000"/>
              <a:gd name="connsiteX1" fmla="*/ 9516 w 10000"/>
              <a:gd name="connsiteY1" fmla="*/ 3163 h 10000"/>
              <a:gd name="connsiteX2" fmla="*/ 8946 w 10000"/>
              <a:gd name="connsiteY2" fmla="*/ 5683 h 10000"/>
              <a:gd name="connsiteX3" fmla="*/ 8451 w 10000"/>
              <a:gd name="connsiteY3" fmla="*/ 3073 h 10000"/>
              <a:gd name="connsiteX4" fmla="*/ 7660 w 10000"/>
              <a:gd name="connsiteY4" fmla="*/ 660 h 10000"/>
              <a:gd name="connsiteX5" fmla="*/ 6455 w 10000"/>
              <a:gd name="connsiteY5" fmla="*/ 2849 h 10000"/>
              <a:gd name="connsiteX6" fmla="*/ 5295 w 10000"/>
              <a:gd name="connsiteY6" fmla="*/ 3603 h 10000"/>
              <a:gd name="connsiteX7" fmla="*/ 4305 w 10000"/>
              <a:gd name="connsiteY7" fmla="*/ 3438 h 10000"/>
              <a:gd name="connsiteX8" fmla="*/ 2949 w 10000"/>
              <a:gd name="connsiteY8" fmla="*/ 3423 h 10000"/>
              <a:gd name="connsiteX9" fmla="*/ 1782 w 10000"/>
              <a:gd name="connsiteY9" fmla="*/ 431 h 10000"/>
              <a:gd name="connsiteX10" fmla="*/ 144 w 10000"/>
              <a:gd name="connsiteY10" fmla="*/ 7575 h 10000"/>
              <a:gd name="connsiteX11" fmla="*/ 1 w 10000"/>
              <a:gd name="connsiteY11" fmla="*/ 8348 h 10000"/>
              <a:gd name="connsiteX12" fmla="*/ 396 w 10000"/>
              <a:gd name="connsiteY12" fmla="*/ 5334 h 10000"/>
              <a:gd name="connsiteX13" fmla="*/ 1674 w 10000"/>
              <a:gd name="connsiteY13" fmla="*/ 19 h 10000"/>
              <a:gd name="connsiteX14" fmla="*/ 2945 w 10000"/>
              <a:gd name="connsiteY14" fmla="*/ 2965 h 10000"/>
              <a:gd name="connsiteX15" fmla="*/ 4149 w 10000"/>
              <a:gd name="connsiteY15" fmla="*/ 3026 h 10000"/>
              <a:gd name="connsiteX16" fmla="*/ 5231 w 10000"/>
              <a:gd name="connsiteY16" fmla="*/ 2913 h 10000"/>
              <a:gd name="connsiteX17" fmla="*/ 5560 w 10000"/>
              <a:gd name="connsiteY17" fmla="*/ 2753 h 10000"/>
              <a:gd name="connsiteX18" fmla="*/ 6509 w 10000"/>
              <a:gd name="connsiteY18" fmla="*/ 2280 h 10000"/>
              <a:gd name="connsiteX19" fmla="*/ 7706 w 10000"/>
              <a:gd name="connsiteY19" fmla="*/ 275 h 10000"/>
              <a:gd name="connsiteX20" fmla="*/ 8550 w 10000"/>
              <a:gd name="connsiteY20" fmla="*/ 1594 h 10000"/>
              <a:gd name="connsiteX21" fmla="*/ 8946 w 10000"/>
              <a:gd name="connsiteY21" fmla="*/ 2464 h 10000"/>
              <a:gd name="connsiteX22" fmla="*/ 9569 w 10000"/>
              <a:gd name="connsiteY22" fmla="*/ 2916 h 10000"/>
              <a:gd name="connsiteX23" fmla="*/ 9973 w 10000"/>
              <a:gd name="connsiteY23" fmla="*/ 2952 h 10000"/>
              <a:gd name="connsiteX24" fmla="*/ 9971 w 10000"/>
              <a:gd name="connsiteY24" fmla="*/ 9993 h 10000"/>
              <a:gd name="connsiteX25" fmla="*/ 9961 w 10000"/>
              <a:gd name="connsiteY25" fmla="*/ 3755 h 10000"/>
              <a:gd name="connsiteX0" fmla="*/ 9961 w 10000"/>
              <a:gd name="connsiteY0" fmla="*/ 3755 h 10000"/>
              <a:gd name="connsiteX1" fmla="*/ 9516 w 10000"/>
              <a:gd name="connsiteY1" fmla="*/ 3163 h 10000"/>
              <a:gd name="connsiteX2" fmla="*/ 9008 w 10000"/>
              <a:gd name="connsiteY2" fmla="*/ 3050 h 10000"/>
              <a:gd name="connsiteX3" fmla="*/ 8451 w 10000"/>
              <a:gd name="connsiteY3" fmla="*/ 3073 h 10000"/>
              <a:gd name="connsiteX4" fmla="*/ 7660 w 10000"/>
              <a:gd name="connsiteY4" fmla="*/ 660 h 10000"/>
              <a:gd name="connsiteX5" fmla="*/ 6455 w 10000"/>
              <a:gd name="connsiteY5" fmla="*/ 2849 h 10000"/>
              <a:gd name="connsiteX6" fmla="*/ 5295 w 10000"/>
              <a:gd name="connsiteY6" fmla="*/ 3603 h 10000"/>
              <a:gd name="connsiteX7" fmla="*/ 4305 w 10000"/>
              <a:gd name="connsiteY7" fmla="*/ 3438 h 10000"/>
              <a:gd name="connsiteX8" fmla="*/ 2949 w 10000"/>
              <a:gd name="connsiteY8" fmla="*/ 3423 h 10000"/>
              <a:gd name="connsiteX9" fmla="*/ 1782 w 10000"/>
              <a:gd name="connsiteY9" fmla="*/ 431 h 10000"/>
              <a:gd name="connsiteX10" fmla="*/ 144 w 10000"/>
              <a:gd name="connsiteY10" fmla="*/ 7575 h 10000"/>
              <a:gd name="connsiteX11" fmla="*/ 1 w 10000"/>
              <a:gd name="connsiteY11" fmla="*/ 8348 h 10000"/>
              <a:gd name="connsiteX12" fmla="*/ 396 w 10000"/>
              <a:gd name="connsiteY12" fmla="*/ 5334 h 10000"/>
              <a:gd name="connsiteX13" fmla="*/ 1674 w 10000"/>
              <a:gd name="connsiteY13" fmla="*/ 19 h 10000"/>
              <a:gd name="connsiteX14" fmla="*/ 2945 w 10000"/>
              <a:gd name="connsiteY14" fmla="*/ 2965 h 10000"/>
              <a:gd name="connsiteX15" fmla="*/ 4149 w 10000"/>
              <a:gd name="connsiteY15" fmla="*/ 3026 h 10000"/>
              <a:gd name="connsiteX16" fmla="*/ 5231 w 10000"/>
              <a:gd name="connsiteY16" fmla="*/ 2913 h 10000"/>
              <a:gd name="connsiteX17" fmla="*/ 5560 w 10000"/>
              <a:gd name="connsiteY17" fmla="*/ 2753 h 10000"/>
              <a:gd name="connsiteX18" fmla="*/ 6509 w 10000"/>
              <a:gd name="connsiteY18" fmla="*/ 2280 h 10000"/>
              <a:gd name="connsiteX19" fmla="*/ 7706 w 10000"/>
              <a:gd name="connsiteY19" fmla="*/ 275 h 10000"/>
              <a:gd name="connsiteX20" fmla="*/ 8550 w 10000"/>
              <a:gd name="connsiteY20" fmla="*/ 1594 h 10000"/>
              <a:gd name="connsiteX21" fmla="*/ 8946 w 10000"/>
              <a:gd name="connsiteY21" fmla="*/ 2464 h 10000"/>
              <a:gd name="connsiteX22" fmla="*/ 9569 w 10000"/>
              <a:gd name="connsiteY22" fmla="*/ 2916 h 10000"/>
              <a:gd name="connsiteX23" fmla="*/ 9973 w 10000"/>
              <a:gd name="connsiteY23" fmla="*/ 2952 h 10000"/>
              <a:gd name="connsiteX24" fmla="*/ 9971 w 10000"/>
              <a:gd name="connsiteY24" fmla="*/ 9993 h 10000"/>
              <a:gd name="connsiteX25" fmla="*/ 9961 w 10000"/>
              <a:gd name="connsiteY25" fmla="*/ 3755 h 10000"/>
              <a:gd name="connsiteX0" fmla="*/ 9961 w 10000"/>
              <a:gd name="connsiteY0" fmla="*/ 3755 h 10000"/>
              <a:gd name="connsiteX1" fmla="*/ 9516 w 10000"/>
              <a:gd name="connsiteY1" fmla="*/ 3163 h 10000"/>
              <a:gd name="connsiteX2" fmla="*/ 9008 w 10000"/>
              <a:gd name="connsiteY2" fmla="*/ 3050 h 10000"/>
              <a:gd name="connsiteX3" fmla="*/ 8451 w 10000"/>
              <a:gd name="connsiteY3" fmla="*/ 1976 h 10000"/>
              <a:gd name="connsiteX4" fmla="*/ 7660 w 10000"/>
              <a:gd name="connsiteY4" fmla="*/ 660 h 10000"/>
              <a:gd name="connsiteX5" fmla="*/ 6455 w 10000"/>
              <a:gd name="connsiteY5" fmla="*/ 2849 h 10000"/>
              <a:gd name="connsiteX6" fmla="*/ 5295 w 10000"/>
              <a:gd name="connsiteY6" fmla="*/ 3603 h 10000"/>
              <a:gd name="connsiteX7" fmla="*/ 4305 w 10000"/>
              <a:gd name="connsiteY7" fmla="*/ 3438 h 10000"/>
              <a:gd name="connsiteX8" fmla="*/ 2949 w 10000"/>
              <a:gd name="connsiteY8" fmla="*/ 3423 h 10000"/>
              <a:gd name="connsiteX9" fmla="*/ 1782 w 10000"/>
              <a:gd name="connsiteY9" fmla="*/ 431 h 10000"/>
              <a:gd name="connsiteX10" fmla="*/ 144 w 10000"/>
              <a:gd name="connsiteY10" fmla="*/ 7575 h 10000"/>
              <a:gd name="connsiteX11" fmla="*/ 1 w 10000"/>
              <a:gd name="connsiteY11" fmla="*/ 8348 h 10000"/>
              <a:gd name="connsiteX12" fmla="*/ 396 w 10000"/>
              <a:gd name="connsiteY12" fmla="*/ 5334 h 10000"/>
              <a:gd name="connsiteX13" fmla="*/ 1674 w 10000"/>
              <a:gd name="connsiteY13" fmla="*/ 19 h 10000"/>
              <a:gd name="connsiteX14" fmla="*/ 2945 w 10000"/>
              <a:gd name="connsiteY14" fmla="*/ 2965 h 10000"/>
              <a:gd name="connsiteX15" fmla="*/ 4149 w 10000"/>
              <a:gd name="connsiteY15" fmla="*/ 3026 h 10000"/>
              <a:gd name="connsiteX16" fmla="*/ 5231 w 10000"/>
              <a:gd name="connsiteY16" fmla="*/ 2913 h 10000"/>
              <a:gd name="connsiteX17" fmla="*/ 5560 w 10000"/>
              <a:gd name="connsiteY17" fmla="*/ 2753 h 10000"/>
              <a:gd name="connsiteX18" fmla="*/ 6509 w 10000"/>
              <a:gd name="connsiteY18" fmla="*/ 2280 h 10000"/>
              <a:gd name="connsiteX19" fmla="*/ 7706 w 10000"/>
              <a:gd name="connsiteY19" fmla="*/ 275 h 10000"/>
              <a:gd name="connsiteX20" fmla="*/ 8550 w 10000"/>
              <a:gd name="connsiteY20" fmla="*/ 1594 h 10000"/>
              <a:gd name="connsiteX21" fmla="*/ 8946 w 10000"/>
              <a:gd name="connsiteY21" fmla="*/ 2464 h 10000"/>
              <a:gd name="connsiteX22" fmla="*/ 9569 w 10000"/>
              <a:gd name="connsiteY22" fmla="*/ 2916 h 10000"/>
              <a:gd name="connsiteX23" fmla="*/ 9973 w 10000"/>
              <a:gd name="connsiteY23" fmla="*/ 2952 h 10000"/>
              <a:gd name="connsiteX24" fmla="*/ 9971 w 10000"/>
              <a:gd name="connsiteY24" fmla="*/ 9993 h 10000"/>
              <a:gd name="connsiteX25" fmla="*/ 9961 w 10000"/>
              <a:gd name="connsiteY25" fmla="*/ 3755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0000" h="10000">
                <a:moveTo>
                  <a:pt x="9961" y="3755"/>
                </a:moveTo>
                <a:cubicBezTo>
                  <a:pt x="9923" y="3599"/>
                  <a:pt x="9675" y="3281"/>
                  <a:pt x="9516" y="3163"/>
                </a:cubicBezTo>
                <a:cubicBezTo>
                  <a:pt x="9357" y="3046"/>
                  <a:pt x="9186" y="3248"/>
                  <a:pt x="9008" y="3050"/>
                </a:cubicBezTo>
                <a:cubicBezTo>
                  <a:pt x="8830" y="2852"/>
                  <a:pt x="8676" y="2374"/>
                  <a:pt x="8451" y="1976"/>
                </a:cubicBezTo>
                <a:cubicBezTo>
                  <a:pt x="8226" y="1578"/>
                  <a:pt x="7993" y="515"/>
                  <a:pt x="7660" y="660"/>
                </a:cubicBezTo>
                <a:cubicBezTo>
                  <a:pt x="7327" y="806"/>
                  <a:pt x="6849" y="2359"/>
                  <a:pt x="6455" y="2849"/>
                </a:cubicBezTo>
                <a:cubicBezTo>
                  <a:pt x="6061" y="3339"/>
                  <a:pt x="5654" y="3505"/>
                  <a:pt x="5295" y="3603"/>
                </a:cubicBezTo>
                <a:cubicBezTo>
                  <a:pt x="4937" y="3702"/>
                  <a:pt x="4695" y="3469"/>
                  <a:pt x="4305" y="3438"/>
                </a:cubicBezTo>
                <a:cubicBezTo>
                  <a:pt x="3914" y="3409"/>
                  <a:pt x="3370" y="3924"/>
                  <a:pt x="2949" y="3423"/>
                </a:cubicBezTo>
                <a:cubicBezTo>
                  <a:pt x="2529" y="2921"/>
                  <a:pt x="2077" y="431"/>
                  <a:pt x="1782" y="431"/>
                </a:cubicBezTo>
                <a:cubicBezTo>
                  <a:pt x="1304" y="431"/>
                  <a:pt x="862" y="2352"/>
                  <a:pt x="144" y="7575"/>
                </a:cubicBezTo>
                <a:cubicBezTo>
                  <a:pt x="-5" y="8649"/>
                  <a:pt x="1" y="8617"/>
                  <a:pt x="1" y="8348"/>
                </a:cubicBezTo>
                <a:cubicBezTo>
                  <a:pt x="1" y="8108"/>
                  <a:pt x="111" y="7262"/>
                  <a:pt x="396" y="5334"/>
                </a:cubicBezTo>
                <a:cubicBezTo>
                  <a:pt x="907" y="1867"/>
                  <a:pt x="1264" y="383"/>
                  <a:pt x="1674" y="19"/>
                </a:cubicBezTo>
                <a:cubicBezTo>
                  <a:pt x="1973" y="-250"/>
                  <a:pt x="2534" y="2464"/>
                  <a:pt x="2945" y="2965"/>
                </a:cubicBezTo>
                <a:cubicBezTo>
                  <a:pt x="3357" y="3466"/>
                  <a:pt x="3768" y="3035"/>
                  <a:pt x="4149" y="3026"/>
                </a:cubicBezTo>
                <a:cubicBezTo>
                  <a:pt x="4530" y="3018"/>
                  <a:pt x="4996" y="2959"/>
                  <a:pt x="5231" y="2913"/>
                </a:cubicBezTo>
                <a:cubicBezTo>
                  <a:pt x="5466" y="2867"/>
                  <a:pt x="5346" y="2858"/>
                  <a:pt x="5560" y="2753"/>
                </a:cubicBezTo>
                <a:cubicBezTo>
                  <a:pt x="5773" y="2647"/>
                  <a:pt x="6151" y="2693"/>
                  <a:pt x="6509" y="2280"/>
                </a:cubicBezTo>
                <a:cubicBezTo>
                  <a:pt x="6867" y="1867"/>
                  <a:pt x="7366" y="389"/>
                  <a:pt x="7706" y="275"/>
                </a:cubicBezTo>
                <a:cubicBezTo>
                  <a:pt x="8046" y="161"/>
                  <a:pt x="8344" y="1229"/>
                  <a:pt x="8550" y="1594"/>
                </a:cubicBezTo>
                <a:cubicBezTo>
                  <a:pt x="8757" y="1959"/>
                  <a:pt x="8777" y="2243"/>
                  <a:pt x="8946" y="2464"/>
                </a:cubicBezTo>
                <a:cubicBezTo>
                  <a:pt x="9116" y="2684"/>
                  <a:pt x="9398" y="2835"/>
                  <a:pt x="9569" y="2916"/>
                </a:cubicBezTo>
                <a:cubicBezTo>
                  <a:pt x="9741" y="2998"/>
                  <a:pt x="9939" y="2812"/>
                  <a:pt x="9973" y="2952"/>
                </a:cubicBezTo>
                <a:cubicBezTo>
                  <a:pt x="10022" y="3160"/>
                  <a:pt x="9971" y="9819"/>
                  <a:pt x="9971" y="9993"/>
                </a:cubicBezTo>
                <a:cubicBezTo>
                  <a:pt x="9971" y="10244"/>
                  <a:pt x="10043" y="4103"/>
                  <a:pt x="9961" y="3755"/>
                </a:cubicBez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86" name="Lightsaber"/>
          <p:cNvGrpSpPr/>
          <p:nvPr/>
        </p:nvGrpSpPr>
        <p:grpSpPr>
          <a:xfrm>
            <a:off x="1218058" y="315014"/>
            <a:ext cx="8538518" cy="8538519"/>
            <a:chOff x="1218058" y="315013"/>
            <a:chExt cx="8538518" cy="8538518"/>
          </a:xfrm>
        </p:grpSpPr>
        <p:grpSp>
          <p:nvGrpSpPr>
            <p:cNvPr id="187" name="Group 186"/>
            <p:cNvGrpSpPr/>
            <p:nvPr/>
          </p:nvGrpSpPr>
          <p:grpSpPr>
            <a:xfrm rot="10800000">
              <a:off x="1218058" y="315013"/>
              <a:ext cx="8538518" cy="8538518"/>
              <a:chOff x="653196" y="315013"/>
              <a:chExt cx="8538518" cy="8538518"/>
            </a:xfrm>
          </p:grpSpPr>
          <p:sp>
            <p:nvSpPr>
              <p:cNvPr id="191" name="Oval 190"/>
              <p:cNvSpPr/>
              <p:nvPr/>
            </p:nvSpPr>
            <p:spPr>
              <a:xfrm>
                <a:off x="653196" y="315013"/>
                <a:ext cx="8538518" cy="8538518"/>
              </a:xfrm>
              <a:prstGeom prst="ellipse">
                <a:avLst/>
              </a:prstGeom>
              <a:solidFill>
                <a:schemeClr val="accent1">
                  <a:alpha val="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92" name="Freeform 20"/>
              <p:cNvSpPr>
                <a:spLocks noEditPoints="1"/>
              </p:cNvSpPr>
              <p:nvPr/>
            </p:nvSpPr>
            <p:spPr bwMode="auto">
              <a:xfrm>
                <a:off x="3819881" y="4411172"/>
                <a:ext cx="1124766" cy="348463"/>
              </a:xfrm>
              <a:custGeom>
                <a:avLst/>
                <a:gdLst>
                  <a:gd name="T0" fmla="*/ 3036 w 5379"/>
                  <a:gd name="T1" fmla="*/ 1206 h 1660"/>
                  <a:gd name="T2" fmla="*/ 3216 w 5379"/>
                  <a:gd name="T3" fmla="*/ 1083 h 1660"/>
                  <a:gd name="T4" fmla="*/ 3470 w 5379"/>
                  <a:gd name="T5" fmla="*/ 981 h 1660"/>
                  <a:gd name="T6" fmla="*/ 3329 w 5379"/>
                  <a:gd name="T7" fmla="*/ 925 h 1660"/>
                  <a:gd name="T8" fmla="*/ 3165 w 5379"/>
                  <a:gd name="T9" fmla="*/ 892 h 1660"/>
                  <a:gd name="T10" fmla="*/ 1776 w 5379"/>
                  <a:gd name="T11" fmla="*/ 899 h 1660"/>
                  <a:gd name="T12" fmla="*/ 1338 w 5379"/>
                  <a:gd name="T13" fmla="*/ 1074 h 1660"/>
                  <a:gd name="T14" fmla="*/ 1325 w 5379"/>
                  <a:gd name="T15" fmla="*/ 1139 h 1660"/>
                  <a:gd name="T16" fmla="*/ 1243 w 5379"/>
                  <a:gd name="T17" fmla="*/ 1174 h 1660"/>
                  <a:gd name="T18" fmla="*/ 825 w 5379"/>
                  <a:gd name="T19" fmla="*/ 1436 h 1660"/>
                  <a:gd name="T20" fmla="*/ 668 w 5379"/>
                  <a:gd name="T21" fmla="*/ 1549 h 1660"/>
                  <a:gd name="T22" fmla="*/ 500 w 5379"/>
                  <a:gd name="T23" fmla="*/ 1492 h 1660"/>
                  <a:gd name="T24" fmla="*/ 696 w 5379"/>
                  <a:gd name="T25" fmla="*/ 1235 h 1660"/>
                  <a:gd name="T26" fmla="*/ 770 w 5379"/>
                  <a:gd name="T27" fmla="*/ 1162 h 1660"/>
                  <a:gd name="T28" fmla="*/ 1085 w 5379"/>
                  <a:gd name="T29" fmla="*/ 1027 h 1660"/>
                  <a:gd name="T30" fmla="*/ 1312 w 5379"/>
                  <a:gd name="T31" fmla="*/ 882 h 1660"/>
                  <a:gd name="T32" fmla="*/ 1030 w 5379"/>
                  <a:gd name="T33" fmla="*/ 607 h 1660"/>
                  <a:gd name="T34" fmla="*/ 814 w 5379"/>
                  <a:gd name="T35" fmla="*/ 464 h 1660"/>
                  <a:gd name="T36" fmla="*/ 764 w 5379"/>
                  <a:gd name="T37" fmla="*/ 432 h 1660"/>
                  <a:gd name="T38" fmla="*/ 345 w 5379"/>
                  <a:gd name="T39" fmla="*/ 274 h 1660"/>
                  <a:gd name="T40" fmla="*/ 153 w 5379"/>
                  <a:gd name="T41" fmla="*/ 165 h 1660"/>
                  <a:gd name="T42" fmla="*/ 221 w 5379"/>
                  <a:gd name="T43" fmla="*/ 62 h 1660"/>
                  <a:gd name="T44" fmla="*/ 466 w 5379"/>
                  <a:gd name="T45" fmla="*/ 168 h 1660"/>
                  <a:gd name="T46" fmla="*/ 747 w 5379"/>
                  <a:gd name="T47" fmla="*/ 261 h 1660"/>
                  <a:gd name="T48" fmla="*/ 1462 w 5379"/>
                  <a:gd name="T49" fmla="*/ 510 h 1660"/>
                  <a:gd name="T50" fmla="*/ 1594 w 5379"/>
                  <a:gd name="T51" fmla="*/ 589 h 1660"/>
                  <a:gd name="T52" fmla="*/ 3447 w 5379"/>
                  <a:gd name="T53" fmla="*/ 656 h 1660"/>
                  <a:gd name="T54" fmla="*/ 4684 w 5379"/>
                  <a:gd name="T55" fmla="*/ 512 h 1660"/>
                  <a:gd name="T56" fmla="*/ 5319 w 5379"/>
                  <a:gd name="T57" fmla="*/ 373 h 1660"/>
                  <a:gd name="T58" fmla="*/ 5215 w 5379"/>
                  <a:gd name="T59" fmla="*/ 483 h 1660"/>
                  <a:gd name="T60" fmla="*/ 5008 w 5379"/>
                  <a:gd name="T61" fmla="*/ 570 h 1660"/>
                  <a:gd name="T62" fmla="*/ 4860 w 5379"/>
                  <a:gd name="T63" fmla="*/ 631 h 1660"/>
                  <a:gd name="T64" fmla="*/ 4846 w 5379"/>
                  <a:gd name="T65" fmla="*/ 716 h 1660"/>
                  <a:gd name="T66" fmla="*/ 5141 w 5379"/>
                  <a:gd name="T67" fmla="*/ 652 h 1660"/>
                  <a:gd name="T68" fmla="*/ 5342 w 5379"/>
                  <a:gd name="T69" fmla="*/ 659 h 1660"/>
                  <a:gd name="T70" fmla="*/ 5296 w 5379"/>
                  <a:gd name="T71" fmla="*/ 746 h 1660"/>
                  <a:gd name="T72" fmla="*/ 4867 w 5379"/>
                  <a:gd name="T73" fmla="*/ 861 h 1660"/>
                  <a:gd name="T74" fmla="*/ 4148 w 5379"/>
                  <a:gd name="T75" fmla="*/ 945 h 1660"/>
                  <a:gd name="T76" fmla="*/ 3890 w 5379"/>
                  <a:gd name="T77" fmla="*/ 1012 h 1660"/>
                  <a:gd name="T78" fmla="*/ 3732 w 5379"/>
                  <a:gd name="T79" fmla="*/ 1076 h 1660"/>
                  <a:gd name="T80" fmla="*/ 3655 w 5379"/>
                  <a:gd name="T81" fmla="*/ 1141 h 1660"/>
                  <a:gd name="T82" fmla="*/ 3571 w 5379"/>
                  <a:gd name="T83" fmla="*/ 1210 h 1660"/>
                  <a:gd name="T84" fmla="*/ 3477 w 5379"/>
                  <a:gd name="T85" fmla="*/ 1289 h 1660"/>
                  <a:gd name="T86" fmla="*/ 3182 w 5379"/>
                  <a:gd name="T87" fmla="*/ 1531 h 1660"/>
                  <a:gd name="T88" fmla="*/ 3025 w 5379"/>
                  <a:gd name="T89" fmla="*/ 1659 h 1660"/>
                  <a:gd name="T90" fmla="*/ 3273 w 5379"/>
                  <a:gd name="T91" fmla="*/ 1294 h 1660"/>
                  <a:gd name="T92" fmla="*/ 3309 w 5379"/>
                  <a:gd name="T93" fmla="*/ 1155 h 1660"/>
                  <a:gd name="T94" fmla="*/ 3216 w 5379"/>
                  <a:gd name="T95" fmla="*/ 1344 h 1660"/>
                  <a:gd name="T96" fmla="*/ 1015 w 5379"/>
                  <a:gd name="T97" fmla="*/ 1200 h 1660"/>
                  <a:gd name="T98" fmla="*/ 962 w 5379"/>
                  <a:gd name="T99" fmla="*/ 1200 h 1660"/>
                  <a:gd name="T100" fmla="*/ 1015 w 5379"/>
                  <a:gd name="T101" fmla="*/ 1200 h 1660"/>
                  <a:gd name="T102" fmla="*/ 4006 w 5379"/>
                  <a:gd name="T103" fmla="*/ 743 h 1660"/>
                  <a:gd name="T104" fmla="*/ 3423 w 5379"/>
                  <a:gd name="T105" fmla="*/ 790 h 1660"/>
                  <a:gd name="T106" fmla="*/ 3571 w 5379"/>
                  <a:gd name="T107" fmla="*/ 818 h 1660"/>
                  <a:gd name="T108" fmla="*/ 1523 w 5379"/>
                  <a:gd name="T109" fmla="*/ 677 h 1660"/>
                  <a:gd name="T110" fmla="*/ 1488 w 5379"/>
                  <a:gd name="T111" fmla="*/ 701 h 16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5379" h="1660">
                    <a:moveTo>
                      <a:pt x="2973" y="1621"/>
                    </a:moveTo>
                    <a:cubicBezTo>
                      <a:pt x="2960" y="1586"/>
                      <a:pt x="2995" y="1348"/>
                      <a:pt x="3036" y="1206"/>
                    </a:cubicBezTo>
                    <a:cubicBezTo>
                      <a:pt x="3043" y="1180"/>
                      <a:pt x="3071" y="1152"/>
                      <a:pt x="3097" y="1142"/>
                    </a:cubicBezTo>
                    <a:cubicBezTo>
                      <a:pt x="3124" y="1132"/>
                      <a:pt x="3177" y="1106"/>
                      <a:pt x="3216" y="1083"/>
                    </a:cubicBezTo>
                    <a:cubicBezTo>
                      <a:pt x="3255" y="1060"/>
                      <a:pt x="3328" y="1041"/>
                      <a:pt x="3378" y="1041"/>
                    </a:cubicBezTo>
                    <a:cubicBezTo>
                      <a:pt x="3453" y="1041"/>
                      <a:pt x="3470" y="1029"/>
                      <a:pt x="3470" y="981"/>
                    </a:cubicBezTo>
                    <a:cubicBezTo>
                      <a:pt x="3470" y="932"/>
                      <a:pt x="3457" y="924"/>
                      <a:pt x="3400" y="935"/>
                    </a:cubicBezTo>
                    <a:cubicBezTo>
                      <a:pt x="3361" y="942"/>
                      <a:pt x="3329" y="938"/>
                      <a:pt x="3329" y="925"/>
                    </a:cubicBezTo>
                    <a:cubicBezTo>
                      <a:pt x="3329" y="913"/>
                      <a:pt x="3301" y="908"/>
                      <a:pt x="3268" y="914"/>
                    </a:cubicBezTo>
                    <a:cubicBezTo>
                      <a:pt x="3234" y="921"/>
                      <a:pt x="3187" y="911"/>
                      <a:pt x="3165" y="892"/>
                    </a:cubicBezTo>
                    <a:cubicBezTo>
                      <a:pt x="3118" y="853"/>
                      <a:pt x="1833" y="840"/>
                      <a:pt x="1833" y="878"/>
                    </a:cubicBezTo>
                    <a:cubicBezTo>
                      <a:pt x="1833" y="890"/>
                      <a:pt x="1807" y="899"/>
                      <a:pt x="1776" y="899"/>
                    </a:cubicBezTo>
                    <a:cubicBezTo>
                      <a:pt x="1744" y="899"/>
                      <a:pt x="1637" y="943"/>
                      <a:pt x="1539" y="996"/>
                    </a:cubicBezTo>
                    <a:cubicBezTo>
                      <a:pt x="1440" y="1050"/>
                      <a:pt x="1349" y="1084"/>
                      <a:pt x="1338" y="1074"/>
                    </a:cubicBezTo>
                    <a:cubicBezTo>
                      <a:pt x="1326" y="1063"/>
                      <a:pt x="1325" y="1077"/>
                      <a:pt x="1335" y="1105"/>
                    </a:cubicBezTo>
                    <a:cubicBezTo>
                      <a:pt x="1345" y="1136"/>
                      <a:pt x="1342" y="1149"/>
                      <a:pt x="1325" y="1139"/>
                    </a:cubicBezTo>
                    <a:cubicBezTo>
                      <a:pt x="1310" y="1130"/>
                      <a:pt x="1297" y="1137"/>
                      <a:pt x="1297" y="1155"/>
                    </a:cubicBezTo>
                    <a:cubicBezTo>
                      <a:pt x="1297" y="1174"/>
                      <a:pt x="1274" y="1182"/>
                      <a:pt x="1243" y="1174"/>
                    </a:cubicBezTo>
                    <a:cubicBezTo>
                      <a:pt x="1206" y="1164"/>
                      <a:pt x="1193" y="1172"/>
                      <a:pt x="1202" y="1196"/>
                    </a:cubicBezTo>
                    <a:cubicBezTo>
                      <a:pt x="1218" y="1236"/>
                      <a:pt x="903" y="1436"/>
                      <a:pt x="825" y="1436"/>
                    </a:cubicBezTo>
                    <a:cubicBezTo>
                      <a:pt x="800" y="1436"/>
                      <a:pt x="788" y="1444"/>
                      <a:pt x="798" y="1454"/>
                    </a:cubicBezTo>
                    <a:cubicBezTo>
                      <a:pt x="807" y="1463"/>
                      <a:pt x="749" y="1506"/>
                      <a:pt x="668" y="1549"/>
                    </a:cubicBezTo>
                    <a:cubicBezTo>
                      <a:pt x="534" y="1620"/>
                      <a:pt x="518" y="1623"/>
                      <a:pt x="484" y="1581"/>
                    </a:cubicBezTo>
                    <a:cubicBezTo>
                      <a:pt x="454" y="1542"/>
                      <a:pt x="456" y="1528"/>
                      <a:pt x="500" y="1492"/>
                    </a:cubicBezTo>
                    <a:cubicBezTo>
                      <a:pt x="529" y="1469"/>
                      <a:pt x="570" y="1409"/>
                      <a:pt x="592" y="1359"/>
                    </a:cubicBezTo>
                    <a:cubicBezTo>
                      <a:pt x="614" y="1310"/>
                      <a:pt x="661" y="1254"/>
                      <a:pt x="696" y="1235"/>
                    </a:cubicBezTo>
                    <a:cubicBezTo>
                      <a:pt x="730" y="1217"/>
                      <a:pt x="751" y="1188"/>
                      <a:pt x="741" y="1173"/>
                    </a:cubicBezTo>
                    <a:cubicBezTo>
                      <a:pt x="730" y="1155"/>
                      <a:pt x="742" y="1151"/>
                      <a:pt x="770" y="1162"/>
                    </a:cubicBezTo>
                    <a:cubicBezTo>
                      <a:pt x="799" y="1173"/>
                      <a:pt x="817" y="1166"/>
                      <a:pt x="817" y="1143"/>
                    </a:cubicBezTo>
                    <a:cubicBezTo>
                      <a:pt x="817" y="1111"/>
                      <a:pt x="1004" y="1031"/>
                      <a:pt x="1085" y="1027"/>
                    </a:cubicBezTo>
                    <a:cubicBezTo>
                      <a:pt x="1112" y="1026"/>
                      <a:pt x="1128" y="1016"/>
                      <a:pt x="1222" y="942"/>
                    </a:cubicBezTo>
                    <a:cubicBezTo>
                      <a:pt x="1241" y="926"/>
                      <a:pt x="1282" y="899"/>
                      <a:pt x="1312" y="882"/>
                    </a:cubicBezTo>
                    <a:cubicBezTo>
                      <a:pt x="1343" y="865"/>
                      <a:pt x="1368" y="835"/>
                      <a:pt x="1368" y="816"/>
                    </a:cubicBezTo>
                    <a:cubicBezTo>
                      <a:pt x="1368" y="781"/>
                      <a:pt x="1333" y="759"/>
                      <a:pt x="1030" y="607"/>
                    </a:cubicBezTo>
                    <a:cubicBezTo>
                      <a:pt x="942" y="563"/>
                      <a:pt x="863" y="509"/>
                      <a:pt x="855" y="487"/>
                    </a:cubicBezTo>
                    <a:cubicBezTo>
                      <a:pt x="846" y="466"/>
                      <a:pt x="828" y="455"/>
                      <a:pt x="814" y="464"/>
                    </a:cubicBezTo>
                    <a:cubicBezTo>
                      <a:pt x="800" y="472"/>
                      <a:pt x="789" y="465"/>
                      <a:pt x="789" y="448"/>
                    </a:cubicBezTo>
                    <a:cubicBezTo>
                      <a:pt x="789" y="430"/>
                      <a:pt x="778" y="423"/>
                      <a:pt x="764" y="432"/>
                    </a:cubicBezTo>
                    <a:cubicBezTo>
                      <a:pt x="750" y="440"/>
                      <a:pt x="709" y="424"/>
                      <a:pt x="672" y="395"/>
                    </a:cubicBezTo>
                    <a:cubicBezTo>
                      <a:pt x="598" y="337"/>
                      <a:pt x="399" y="263"/>
                      <a:pt x="345" y="274"/>
                    </a:cubicBezTo>
                    <a:cubicBezTo>
                      <a:pt x="325" y="278"/>
                      <a:pt x="309" y="270"/>
                      <a:pt x="309" y="256"/>
                    </a:cubicBezTo>
                    <a:cubicBezTo>
                      <a:pt x="309" y="242"/>
                      <a:pt x="239" y="201"/>
                      <a:pt x="153" y="165"/>
                    </a:cubicBezTo>
                    <a:cubicBezTo>
                      <a:pt x="45" y="119"/>
                      <a:pt x="0" y="85"/>
                      <a:pt x="6" y="55"/>
                    </a:cubicBezTo>
                    <a:cubicBezTo>
                      <a:pt x="17" y="0"/>
                      <a:pt x="155" y="4"/>
                      <a:pt x="221" y="62"/>
                    </a:cubicBezTo>
                    <a:cubicBezTo>
                      <a:pt x="246" y="85"/>
                      <a:pt x="308" y="112"/>
                      <a:pt x="358" y="122"/>
                    </a:cubicBezTo>
                    <a:cubicBezTo>
                      <a:pt x="409" y="133"/>
                      <a:pt x="457" y="153"/>
                      <a:pt x="466" y="168"/>
                    </a:cubicBezTo>
                    <a:cubicBezTo>
                      <a:pt x="475" y="182"/>
                      <a:pt x="510" y="194"/>
                      <a:pt x="544" y="193"/>
                    </a:cubicBezTo>
                    <a:cubicBezTo>
                      <a:pt x="578" y="193"/>
                      <a:pt x="669" y="223"/>
                      <a:pt x="747" y="261"/>
                    </a:cubicBezTo>
                    <a:cubicBezTo>
                      <a:pt x="824" y="298"/>
                      <a:pt x="939" y="342"/>
                      <a:pt x="1001" y="358"/>
                    </a:cubicBezTo>
                    <a:cubicBezTo>
                      <a:pt x="1257" y="425"/>
                      <a:pt x="1453" y="489"/>
                      <a:pt x="1462" y="510"/>
                    </a:cubicBezTo>
                    <a:cubicBezTo>
                      <a:pt x="1467" y="522"/>
                      <a:pt x="1485" y="532"/>
                      <a:pt x="1502" y="532"/>
                    </a:cubicBezTo>
                    <a:cubicBezTo>
                      <a:pt x="1519" y="532"/>
                      <a:pt x="1560" y="558"/>
                      <a:pt x="1594" y="589"/>
                    </a:cubicBezTo>
                    <a:cubicBezTo>
                      <a:pt x="1701" y="690"/>
                      <a:pt x="1920" y="721"/>
                      <a:pt x="2468" y="715"/>
                    </a:cubicBezTo>
                    <a:cubicBezTo>
                      <a:pt x="2944" y="709"/>
                      <a:pt x="3404" y="681"/>
                      <a:pt x="3447" y="656"/>
                    </a:cubicBezTo>
                    <a:cubicBezTo>
                      <a:pt x="3457" y="650"/>
                      <a:pt x="3622" y="639"/>
                      <a:pt x="3813" y="631"/>
                    </a:cubicBezTo>
                    <a:cubicBezTo>
                      <a:pt x="4312" y="610"/>
                      <a:pt x="4446" y="592"/>
                      <a:pt x="4684" y="512"/>
                    </a:cubicBezTo>
                    <a:cubicBezTo>
                      <a:pt x="5125" y="365"/>
                      <a:pt x="5305" y="312"/>
                      <a:pt x="5291" y="334"/>
                    </a:cubicBezTo>
                    <a:cubicBezTo>
                      <a:pt x="5283" y="347"/>
                      <a:pt x="5296" y="365"/>
                      <a:pt x="5319" y="373"/>
                    </a:cubicBezTo>
                    <a:cubicBezTo>
                      <a:pt x="5379" y="397"/>
                      <a:pt x="5371" y="448"/>
                      <a:pt x="5307" y="448"/>
                    </a:cubicBezTo>
                    <a:cubicBezTo>
                      <a:pt x="5277" y="448"/>
                      <a:pt x="5235" y="464"/>
                      <a:pt x="5215" y="483"/>
                    </a:cubicBezTo>
                    <a:cubicBezTo>
                      <a:pt x="5194" y="503"/>
                      <a:pt x="5152" y="523"/>
                      <a:pt x="5121" y="528"/>
                    </a:cubicBezTo>
                    <a:cubicBezTo>
                      <a:pt x="5090" y="534"/>
                      <a:pt x="5039" y="552"/>
                      <a:pt x="5008" y="570"/>
                    </a:cubicBezTo>
                    <a:cubicBezTo>
                      <a:pt x="4977" y="587"/>
                      <a:pt x="4946" y="603"/>
                      <a:pt x="4938" y="606"/>
                    </a:cubicBezTo>
                    <a:cubicBezTo>
                      <a:pt x="4930" y="609"/>
                      <a:pt x="4895" y="620"/>
                      <a:pt x="4860" y="631"/>
                    </a:cubicBezTo>
                    <a:cubicBezTo>
                      <a:pt x="4825" y="643"/>
                      <a:pt x="4797" y="671"/>
                      <a:pt x="4797" y="694"/>
                    </a:cubicBezTo>
                    <a:cubicBezTo>
                      <a:pt x="4797" y="723"/>
                      <a:pt x="4812" y="730"/>
                      <a:pt x="4846" y="716"/>
                    </a:cubicBezTo>
                    <a:cubicBezTo>
                      <a:pt x="4873" y="706"/>
                      <a:pt x="4921" y="693"/>
                      <a:pt x="4952" y="688"/>
                    </a:cubicBezTo>
                    <a:cubicBezTo>
                      <a:pt x="4983" y="683"/>
                      <a:pt x="5068" y="667"/>
                      <a:pt x="5141" y="652"/>
                    </a:cubicBezTo>
                    <a:cubicBezTo>
                      <a:pt x="5215" y="637"/>
                      <a:pt x="5282" y="633"/>
                      <a:pt x="5292" y="642"/>
                    </a:cubicBezTo>
                    <a:cubicBezTo>
                      <a:pt x="5302" y="652"/>
                      <a:pt x="5324" y="659"/>
                      <a:pt x="5342" y="659"/>
                    </a:cubicBezTo>
                    <a:cubicBezTo>
                      <a:pt x="5360" y="659"/>
                      <a:pt x="5375" y="679"/>
                      <a:pt x="5375" y="702"/>
                    </a:cubicBezTo>
                    <a:cubicBezTo>
                      <a:pt x="5375" y="729"/>
                      <a:pt x="5347" y="745"/>
                      <a:pt x="5296" y="746"/>
                    </a:cubicBezTo>
                    <a:cubicBezTo>
                      <a:pt x="5252" y="746"/>
                      <a:pt x="5208" y="760"/>
                      <a:pt x="5197" y="776"/>
                    </a:cubicBezTo>
                    <a:cubicBezTo>
                      <a:pt x="5165" y="824"/>
                      <a:pt x="5075" y="847"/>
                      <a:pt x="4867" y="861"/>
                    </a:cubicBezTo>
                    <a:cubicBezTo>
                      <a:pt x="4759" y="868"/>
                      <a:pt x="4568" y="891"/>
                      <a:pt x="4444" y="912"/>
                    </a:cubicBezTo>
                    <a:cubicBezTo>
                      <a:pt x="4320" y="933"/>
                      <a:pt x="4186" y="948"/>
                      <a:pt x="4148" y="945"/>
                    </a:cubicBezTo>
                    <a:cubicBezTo>
                      <a:pt x="4109" y="942"/>
                      <a:pt x="4045" y="956"/>
                      <a:pt x="4006" y="976"/>
                    </a:cubicBezTo>
                    <a:cubicBezTo>
                      <a:pt x="3968" y="996"/>
                      <a:pt x="3915" y="1012"/>
                      <a:pt x="3890" y="1012"/>
                    </a:cubicBezTo>
                    <a:cubicBezTo>
                      <a:pt x="3865" y="1012"/>
                      <a:pt x="3829" y="1031"/>
                      <a:pt x="3810" y="1053"/>
                    </a:cubicBezTo>
                    <a:cubicBezTo>
                      <a:pt x="3792" y="1075"/>
                      <a:pt x="3756" y="1086"/>
                      <a:pt x="3732" y="1076"/>
                    </a:cubicBezTo>
                    <a:cubicBezTo>
                      <a:pt x="3702" y="1065"/>
                      <a:pt x="3694" y="1070"/>
                      <a:pt x="3707" y="1091"/>
                    </a:cubicBezTo>
                    <a:cubicBezTo>
                      <a:pt x="3719" y="1111"/>
                      <a:pt x="3699" y="1130"/>
                      <a:pt x="3655" y="1141"/>
                    </a:cubicBezTo>
                    <a:cubicBezTo>
                      <a:pt x="3616" y="1151"/>
                      <a:pt x="3590" y="1171"/>
                      <a:pt x="3599" y="1185"/>
                    </a:cubicBezTo>
                    <a:cubicBezTo>
                      <a:pt x="3608" y="1198"/>
                      <a:pt x="3595" y="1210"/>
                      <a:pt x="3571" y="1210"/>
                    </a:cubicBezTo>
                    <a:cubicBezTo>
                      <a:pt x="3546" y="1210"/>
                      <a:pt x="3530" y="1225"/>
                      <a:pt x="3534" y="1244"/>
                    </a:cubicBezTo>
                    <a:cubicBezTo>
                      <a:pt x="3538" y="1263"/>
                      <a:pt x="3512" y="1283"/>
                      <a:pt x="3477" y="1289"/>
                    </a:cubicBezTo>
                    <a:cubicBezTo>
                      <a:pt x="3442" y="1294"/>
                      <a:pt x="3414" y="1311"/>
                      <a:pt x="3414" y="1326"/>
                    </a:cubicBezTo>
                    <a:cubicBezTo>
                      <a:pt x="3414" y="1366"/>
                      <a:pt x="3209" y="1548"/>
                      <a:pt x="3182" y="1531"/>
                    </a:cubicBezTo>
                    <a:cubicBezTo>
                      <a:pt x="3161" y="1518"/>
                      <a:pt x="3152" y="1556"/>
                      <a:pt x="3167" y="1595"/>
                    </a:cubicBezTo>
                    <a:cubicBezTo>
                      <a:pt x="3174" y="1615"/>
                      <a:pt x="3083" y="1656"/>
                      <a:pt x="3025" y="1659"/>
                    </a:cubicBezTo>
                    <a:cubicBezTo>
                      <a:pt x="3005" y="1660"/>
                      <a:pt x="2982" y="1643"/>
                      <a:pt x="2973" y="1621"/>
                    </a:cubicBezTo>
                    <a:close/>
                    <a:moveTo>
                      <a:pt x="3273" y="1294"/>
                    </a:moveTo>
                    <a:cubicBezTo>
                      <a:pt x="3273" y="1286"/>
                      <a:pt x="3317" y="1255"/>
                      <a:pt x="3371" y="1226"/>
                    </a:cubicBezTo>
                    <a:cubicBezTo>
                      <a:pt x="3531" y="1140"/>
                      <a:pt x="3488" y="1092"/>
                      <a:pt x="3309" y="1155"/>
                    </a:cubicBezTo>
                    <a:cubicBezTo>
                      <a:pt x="3262" y="1171"/>
                      <a:pt x="3210" y="1216"/>
                      <a:pt x="3192" y="1255"/>
                    </a:cubicBezTo>
                    <a:cubicBezTo>
                      <a:pt x="3145" y="1358"/>
                      <a:pt x="3152" y="1384"/>
                      <a:pt x="3216" y="1344"/>
                    </a:cubicBezTo>
                    <a:cubicBezTo>
                      <a:pt x="3247" y="1325"/>
                      <a:pt x="3273" y="1302"/>
                      <a:pt x="3273" y="1294"/>
                    </a:cubicBezTo>
                    <a:close/>
                    <a:moveTo>
                      <a:pt x="1015" y="1200"/>
                    </a:moveTo>
                    <a:cubicBezTo>
                      <a:pt x="1015" y="1180"/>
                      <a:pt x="996" y="1163"/>
                      <a:pt x="973" y="1163"/>
                    </a:cubicBezTo>
                    <a:cubicBezTo>
                      <a:pt x="941" y="1163"/>
                      <a:pt x="939" y="1172"/>
                      <a:pt x="962" y="1200"/>
                    </a:cubicBezTo>
                    <a:cubicBezTo>
                      <a:pt x="979" y="1221"/>
                      <a:pt x="998" y="1238"/>
                      <a:pt x="1004" y="1238"/>
                    </a:cubicBezTo>
                    <a:cubicBezTo>
                      <a:pt x="1010" y="1238"/>
                      <a:pt x="1015" y="1221"/>
                      <a:pt x="1015" y="1200"/>
                    </a:cubicBezTo>
                    <a:close/>
                    <a:moveTo>
                      <a:pt x="4176" y="774"/>
                    </a:moveTo>
                    <a:cubicBezTo>
                      <a:pt x="4302" y="733"/>
                      <a:pt x="4300" y="732"/>
                      <a:pt x="4006" y="743"/>
                    </a:cubicBezTo>
                    <a:cubicBezTo>
                      <a:pt x="3843" y="749"/>
                      <a:pt x="3634" y="755"/>
                      <a:pt x="3541" y="757"/>
                    </a:cubicBezTo>
                    <a:cubicBezTo>
                      <a:pt x="3408" y="759"/>
                      <a:pt x="3382" y="766"/>
                      <a:pt x="3423" y="790"/>
                    </a:cubicBezTo>
                    <a:cubicBezTo>
                      <a:pt x="3451" y="806"/>
                      <a:pt x="3491" y="813"/>
                      <a:pt x="3513" y="804"/>
                    </a:cubicBezTo>
                    <a:cubicBezTo>
                      <a:pt x="3535" y="796"/>
                      <a:pt x="3561" y="802"/>
                      <a:pt x="3571" y="818"/>
                    </a:cubicBezTo>
                    <a:cubicBezTo>
                      <a:pt x="3596" y="858"/>
                      <a:pt x="4013" y="828"/>
                      <a:pt x="4176" y="774"/>
                    </a:cubicBezTo>
                    <a:close/>
                    <a:moveTo>
                      <a:pt x="1523" y="677"/>
                    </a:moveTo>
                    <a:cubicBezTo>
                      <a:pt x="1523" y="648"/>
                      <a:pt x="1406" y="612"/>
                      <a:pt x="1384" y="634"/>
                    </a:cubicBezTo>
                    <a:cubicBezTo>
                      <a:pt x="1366" y="652"/>
                      <a:pt x="1440" y="701"/>
                      <a:pt x="1488" y="701"/>
                    </a:cubicBezTo>
                    <a:cubicBezTo>
                      <a:pt x="1507" y="702"/>
                      <a:pt x="1523" y="691"/>
                      <a:pt x="1523" y="677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188" name="Group 187"/>
            <p:cNvGrpSpPr/>
            <p:nvPr/>
          </p:nvGrpSpPr>
          <p:grpSpPr>
            <a:xfrm rot="8100000">
              <a:off x="7297120" y="3850362"/>
              <a:ext cx="954728" cy="4249627"/>
              <a:chOff x="755576" y="1268760"/>
              <a:chExt cx="1117166" cy="4601741"/>
            </a:xfrm>
          </p:grpSpPr>
          <p:sp>
            <p:nvSpPr>
              <p:cNvPr id="189" name="Freeform 188"/>
              <p:cNvSpPr/>
              <p:nvPr/>
            </p:nvSpPr>
            <p:spPr>
              <a:xfrm>
                <a:off x="1082351" y="1912776"/>
                <a:ext cx="307910" cy="2845836"/>
              </a:xfrm>
              <a:custGeom>
                <a:avLst/>
                <a:gdLst>
                  <a:gd name="connsiteX0" fmla="*/ 0 w 307910"/>
                  <a:gd name="connsiteY0" fmla="*/ 2733869 h 2845836"/>
                  <a:gd name="connsiteX1" fmla="*/ 55984 w 307910"/>
                  <a:gd name="connsiteY1" fmla="*/ 1390261 h 2845836"/>
                  <a:gd name="connsiteX2" fmla="*/ 83976 w 307910"/>
                  <a:gd name="connsiteY2" fmla="*/ 737118 h 2845836"/>
                  <a:gd name="connsiteX3" fmla="*/ 205273 w 307910"/>
                  <a:gd name="connsiteY3" fmla="*/ 0 h 2845836"/>
                  <a:gd name="connsiteX4" fmla="*/ 307910 w 307910"/>
                  <a:gd name="connsiteY4" fmla="*/ 46653 h 2845836"/>
                  <a:gd name="connsiteX5" fmla="*/ 270588 w 307910"/>
                  <a:gd name="connsiteY5" fmla="*/ 1492897 h 2845836"/>
                  <a:gd name="connsiteX6" fmla="*/ 261257 w 307910"/>
                  <a:gd name="connsiteY6" fmla="*/ 1996751 h 2845836"/>
                  <a:gd name="connsiteX7" fmla="*/ 270588 w 307910"/>
                  <a:gd name="connsiteY7" fmla="*/ 2771191 h 2845836"/>
                  <a:gd name="connsiteX8" fmla="*/ 167951 w 307910"/>
                  <a:gd name="connsiteY8" fmla="*/ 2845836 h 2845836"/>
                  <a:gd name="connsiteX9" fmla="*/ 0 w 307910"/>
                  <a:gd name="connsiteY9" fmla="*/ 2733869 h 28458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7910" h="2845836">
                    <a:moveTo>
                      <a:pt x="0" y="2733869"/>
                    </a:moveTo>
                    <a:lnTo>
                      <a:pt x="55984" y="1390261"/>
                    </a:lnTo>
                    <a:lnTo>
                      <a:pt x="83976" y="737118"/>
                    </a:lnTo>
                    <a:lnTo>
                      <a:pt x="205273" y="0"/>
                    </a:lnTo>
                    <a:lnTo>
                      <a:pt x="307910" y="46653"/>
                    </a:lnTo>
                    <a:lnTo>
                      <a:pt x="270588" y="1492897"/>
                    </a:lnTo>
                    <a:lnTo>
                      <a:pt x="261257" y="1996751"/>
                    </a:lnTo>
                    <a:lnTo>
                      <a:pt x="270588" y="2771191"/>
                    </a:lnTo>
                    <a:lnTo>
                      <a:pt x="167951" y="2845836"/>
                    </a:lnTo>
                    <a:lnTo>
                      <a:pt x="0" y="2733869"/>
                    </a:lnTo>
                    <a:close/>
                  </a:path>
                </a:pathLst>
              </a:custGeom>
              <a:solidFill>
                <a:srgbClr val="FF0000">
                  <a:alpha val="35000"/>
                </a:srgbClr>
              </a:solidFill>
              <a:ln>
                <a:noFill/>
              </a:ln>
              <a:effectLst>
                <a:glow rad="330200">
                  <a:srgbClr val="FF0000">
                    <a:alpha val="23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0" name="Freeform 7"/>
              <p:cNvSpPr>
                <a:spLocks noEditPoints="1"/>
              </p:cNvSpPr>
              <p:nvPr/>
            </p:nvSpPr>
            <p:spPr bwMode="auto">
              <a:xfrm>
                <a:off x="755576" y="1268760"/>
                <a:ext cx="1117166" cy="4601741"/>
              </a:xfrm>
              <a:custGeom>
                <a:avLst/>
                <a:gdLst>
                  <a:gd name="T0" fmla="*/ 7430 w 25322"/>
                  <a:gd name="T1" fmla="*/ 86567 h 103570"/>
                  <a:gd name="T2" fmla="*/ 7702 w 25322"/>
                  <a:gd name="T3" fmla="*/ 74586 h 103570"/>
                  <a:gd name="T4" fmla="*/ 12444 w 25322"/>
                  <a:gd name="T5" fmla="*/ 77680 h 103570"/>
                  <a:gd name="T6" fmla="*/ 13473 w 25322"/>
                  <a:gd name="T7" fmla="*/ 48980 h 103570"/>
                  <a:gd name="T8" fmla="*/ 13057 w 25322"/>
                  <a:gd name="T9" fmla="*/ 14813 h 103570"/>
                  <a:gd name="T10" fmla="*/ 8923 w 25322"/>
                  <a:gd name="T11" fmla="*/ 36204 h 103570"/>
                  <a:gd name="T12" fmla="*/ 7740 w 25322"/>
                  <a:gd name="T13" fmla="*/ 72406 h 103570"/>
                  <a:gd name="T14" fmla="*/ 8441 w 25322"/>
                  <a:gd name="T15" fmla="*/ 40848 h 103570"/>
                  <a:gd name="T16" fmla="*/ 10208 w 25322"/>
                  <a:gd name="T17" fmla="*/ 23339 h 103570"/>
                  <a:gd name="T18" fmla="*/ 14403 w 25322"/>
                  <a:gd name="T19" fmla="*/ 20248 h 103570"/>
                  <a:gd name="T20" fmla="*/ 13354 w 25322"/>
                  <a:gd name="T21" fmla="*/ 72762 h 103570"/>
                  <a:gd name="T22" fmla="*/ 14029 w 25322"/>
                  <a:gd name="T23" fmla="*/ 89160 h 103570"/>
                  <a:gd name="T24" fmla="*/ 9603 w 25322"/>
                  <a:gd name="T25" fmla="*/ 102973 h 103570"/>
                  <a:gd name="T26" fmla="*/ 10622 w 25322"/>
                  <a:gd name="T27" fmla="*/ 102586 h 103570"/>
                  <a:gd name="T28" fmla="*/ 9700 w 25322"/>
                  <a:gd name="T29" fmla="*/ 101381 h 103570"/>
                  <a:gd name="T30" fmla="*/ 10906 w 25322"/>
                  <a:gd name="T31" fmla="*/ 101826 h 103570"/>
                  <a:gd name="T32" fmla="*/ 10807 w 25322"/>
                  <a:gd name="T33" fmla="*/ 100436 h 103570"/>
                  <a:gd name="T34" fmla="*/ 9203 w 25322"/>
                  <a:gd name="T35" fmla="*/ 99532 h 103570"/>
                  <a:gd name="T36" fmla="*/ 10965 w 25322"/>
                  <a:gd name="T37" fmla="*/ 99283 h 103570"/>
                  <a:gd name="T38" fmla="*/ 9510 w 25322"/>
                  <a:gd name="T39" fmla="*/ 97199 h 103570"/>
                  <a:gd name="T40" fmla="*/ 11185 w 25322"/>
                  <a:gd name="T41" fmla="*/ 97060 h 103570"/>
                  <a:gd name="T42" fmla="*/ 9788 w 25322"/>
                  <a:gd name="T43" fmla="*/ 96540 h 103570"/>
                  <a:gd name="T44" fmla="*/ 9788 w 25322"/>
                  <a:gd name="T45" fmla="*/ 96540 h 103570"/>
                  <a:gd name="T46" fmla="*/ 11249 w 25322"/>
                  <a:gd name="T47" fmla="*/ 96019 h 103570"/>
                  <a:gd name="T48" fmla="*/ 9758 w 25322"/>
                  <a:gd name="T49" fmla="*/ 95420 h 103570"/>
                  <a:gd name="T50" fmla="*/ 10725 w 25322"/>
                  <a:gd name="T51" fmla="*/ 95128 h 103570"/>
                  <a:gd name="T52" fmla="*/ 8993 w 25322"/>
                  <a:gd name="T53" fmla="*/ 94452 h 103570"/>
                  <a:gd name="T54" fmla="*/ 11800 w 25322"/>
                  <a:gd name="T55" fmla="*/ 93349 h 103570"/>
                  <a:gd name="T56" fmla="*/ 10122 w 25322"/>
                  <a:gd name="T57" fmla="*/ 91005 h 103570"/>
                  <a:gd name="T58" fmla="*/ 9704 w 25322"/>
                  <a:gd name="T59" fmla="*/ 92750 h 103570"/>
                  <a:gd name="T60" fmla="*/ 10382 w 25322"/>
                  <a:gd name="T61" fmla="*/ 90806 h 103570"/>
                  <a:gd name="T62" fmla="*/ 11918 w 25322"/>
                  <a:gd name="T63" fmla="*/ 91055 h 103570"/>
                  <a:gd name="T64" fmla="*/ 11781 w 25322"/>
                  <a:gd name="T65" fmla="*/ 89160 h 103570"/>
                  <a:gd name="T66" fmla="*/ 11402 w 25322"/>
                  <a:gd name="T67" fmla="*/ 92503 h 103570"/>
                  <a:gd name="T68" fmla="*/ 12598 w 25322"/>
                  <a:gd name="T69" fmla="*/ 88675 h 103570"/>
                  <a:gd name="T70" fmla="*/ 8066 w 25322"/>
                  <a:gd name="T71" fmla="*/ 87011 h 103570"/>
                  <a:gd name="T72" fmla="*/ 10012 w 25322"/>
                  <a:gd name="T73" fmla="*/ 85769 h 103570"/>
                  <a:gd name="T74" fmla="*/ 10142 w 25322"/>
                  <a:gd name="T75" fmla="*/ 85371 h 103570"/>
                  <a:gd name="T76" fmla="*/ 9521 w 25322"/>
                  <a:gd name="T77" fmla="*/ 85475 h 103570"/>
                  <a:gd name="T78" fmla="*/ 10515 w 25322"/>
                  <a:gd name="T79" fmla="*/ 83772 h 103570"/>
                  <a:gd name="T80" fmla="*/ 9442 w 25322"/>
                  <a:gd name="T81" fmla="*/ 82963 h 103570"/>
                  <a:gd name="T82" fmla="*/ 10015 w 25322"/>
                  <a:gd name="T83" fmla="*/ 81218 h 103570"/>
                  <a:gd name="T84" fmla="*/ 12024 w 25322"/>
                  <a:gd name="T85" fmla="*/ 79512 h 103570"/>
                  <a:gd name="T86" fmla="*/ 8000 w 25322"/>
                  <a:gd name="T87" fmla="*/ 78888 h 103570"/>
                  <a:gd name="T88" fmla="*/ 8000 w 25322"/>
                  <a:gd name="T89" fmla="*/ 78888 h 103570"/>
                  <a:gd name="T90" fmla="*/ 12471 w 25322"/>
                  <a:gd name="T91" fmla="*/ 78788 h 103570"/>
                  <a:gd name="T92" fmla="*/ 9118 w 25322"/>
                  <a:gd name="T93" fmla="*/ 78696 h 103570"/>
                  <a:gd name="T94" fmla="*/ 2233 w 25322"/>
                  <a:gd name="T95" fmla="*/ 68403 h 103570"/>
                  <a:gd name="T96" fmla="*/ 20412 w 25322"/>
                  <a:gd name="T97" fmla="*/ 67945 h 103570"/>
                  <a:gd name="T98" fmla="*/ 21189 w 25322"/>
                  <a:gd name="T99" fmla="*/ 53162 h 103570"/>
                  <a:gd name="T100" fmla="*/ 2259 w 25322"/>
                  <a:gd name="T101" fmla="*/ 49418 h 103570"/>
                  <a:gd name="T102" fmla="*/ 22906 w 25322"/>
                  <a:gd name="T103" fmla="*/ 34509 h 103570"/>
                  <a:gd name="T104" fmla="*/ 328 w 25322"/>
                  <a:gd name="T105" fmla="*/ 24738 h 103570"/>
                  <a:gd name="T106" fmla="*/ 21189 w 25322"/>
                  <a:gd name="T107" fmla="*/ 14601 h 103570"/>
                  <a:gd name="T108" fmla="*/ 21468 w 25322"/>
                  <a:gd name="T109" fmla="*/ 14729 h 103570"/>
                  <a:gd name="T110" fmla="*/ 2467 w 25322"/>
                  <a:gd name="T111" fmla="*/ 2218 h 103570"/>
                  <a:gd name="T112" fmla="*/ 17803 w 25322"/>
                  <a:gd name="T113" fmla="*/ 1538 h 103570"/>
                  <a:gd name="T114" fmla="*/ 17389 w 25322"/>
                  <a:gd name="T115" fmla="*/ 2530 h 1035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5322" h="103570">
                    <a:moveTo>
                      <a:pt x="9603" y="102973"/>
                    </a:moveTo>
                    <a:cubicBezTo>
                      <a:pt x="8883" y="101722"/>
                      <a:pt x="8438" y="99786"/>
                      <a:pt x="8345" y="97492"/>
                    </a:cubicBezTo>
                    <a:cubicBezTo>
                      <a:pt x="8049" y="90228"/>
                      <a:pt x="7962" y="88809"/>
                      <a:pt x="7782" y="88263"/>
                    </a:cubicBezTo>
                    <a:cubicBezTo>
                      <a:pt x="7673" y="87934"/>
                      <a:pt x="7515" y="87171"/>
                      <a:pt x="7430" y="86567"/>
                    </a:cubicBezTo>
                    <a:cubicBezTo>
                      <a:pt x="7346" y="85964"/>
                      <a:pt x="7234" y="85291"/>
                      <a:pt x="7183" y="85071"/>
                    </a:cubicBezTo>
                    <a:cubicBezTo>
                      <a:pt x="7093" y="84692"/>
                      <a:pt x="7098" y="82567"/>
                      <a:pt x="7202" y="76292"/>
                    </a:cubicBezTo>
                    <a:cubicBezTo>
                      <a:pt x="7228" y="74754"/>
                      <a:pt x="7356" y="73325"/>
                      <a:pt x="7487" y="73116"/>
                    </a:cubicBezTo>
                    <a:cubicBezTo>
                      <a:pt x="7667" y="72829"/>
                      <a:pt x="7719" y="73183"/>
                      <a:pt x="7702" y="74586"/>
                    </a:cubicBezTo>
                    <a:lnTo>
                      <a:pt x="7680" y="76435"/>
                    </a:lnTo>
                    <a:lnTo>
                      <a:pt x="8721" y="77312"/>
                    </a:lnTo>
                    <a:cubicBezTo>
                      <a:pt x="9633" y="78081"/>
                      <a:pt x="9887" y="78190"/>
                      <a:pt x="10764" y="78190"/>
                    </a:cubicBezTo>
                    <a:cubicBezTo>
                      <a:pt x="11512" y="78190"/>
                      <a:pt x="11938" y="78061"/>
                      <a:pt x="12444" y="77680"/>
                    </a:cubicBezTo>
                    <a:lnTo>
                      <a:pt x="13123" y="77171"/>
                    </a:lnTo>
                    <a:lnTo>
                      <a:pt x="13010" y="72943"/>
                    </a:lnTo>
                    <a:cubicBezTo>
                      <a:pt x="12788" y="64639"/>
                      <a:pt x="12966" y="55643"/>
                      <a:pt x="13399" y="53368"/>
                    </a:cubicBezTo>
                    <a:cubicBezTo>
                      <a:pt x="13533" y="52659"/>
                      <a:pt x="13563" y="50891"/>
                      <a:pt x="13473" y="48980"/>
                    </a:cubicBezTo>
                    <a:cubicBezTo>
                      <a:pt x="13389" y="47219"/>
                      <a:pt x="13432" y="43534"/>
                      <a:pt x="13567" y="40792"/>
                    </a:cubicBezTo>
                    <a:cubicBezTo>
                      <a:pt x="13701" y="38049"/>
                      <a:pt x="13876" y="34459"/>
                      <a:pt x="13953" y="32814"/>
                    </a:cubicBezTo>
                    <a:cubicBezTo>
                      <a:pt x="14031" y="31168"/>
                      <a:pt x="14100" y="26905"/>
                      <a:pt x="14107" y="23339"/>
                    </a:cubicBezTo>
                    <a:cubicBezTo>
                      <a:pt x="14120" y="16497"/>
                      <a:pt x="14036" y="15811"/>
                      <a:pt x="13057" y="14813"/>
                    </a:cubicBezTo>
                    <a:cubicBezTo>
                      <a:pt x="12067" y="13804"/>
                      <a:pt x="11727" y="14442"/>
                      <a:pt x="11231" y="18240"/>
                    </a:cubicBezTo>
                    <a:cubicBezTo>
                      <a:pt x="11044" y="19673"/>
                      <a:pt x="10596" y="22911"/>
                      <a:pt x="10234" y="25434"/>
                    </a:cubicBezTo>
                    <a:cubicBezTo>
                      <a:pt x="9872" y="27957"/>
                      <a:pt x="9478" y="31278"/>
                      <a:pt x="9357" y="32814"/>
                    </a:cubicBezTo>
                    <a:cubicBezTo>
                      <a:pt x="9237" y="34349"/>
                      <a:pt x="9041" y="35875"/>
                      <a:pt x="8923" y="36204"/>
                    </a:cubicBezTo>
                    <a:cubicBezTo>
                      <a:pt x="8804" y="36534"/>
                      <a:pt x="8636" y="40483"/>
                      <a:pt x="8548" y="44981"/>
                    </a:cubicBezTo>
                    <a:cubicBezTo>
                      <a:pt x="8460" y="49478"/>
                      <a:pt x="8351" y="54505"/>
                      <a:pt x="8304" y="56150"/>
                    </a:cubicBezTo>
                    <a:cubicBezTo>
                      <a:pt x="8257" y="57796"/>
                      <a:pt x="8217" y="61476"/>
                      <a:pt x="8215" y="64328"/>
                    </a:cubicBezTo>
                    <a:cubicBezTo>
                      <a:pt x="8210" y="69944"/>
                      <a:pt x="8066" y="72406"/>
                      <a:pt x="7740" y="72406"/>
                    </a:cubicBezTo>
                    <a:cubicBezTo>
                      <a:pt x="7626" y="72406"/>
                      <a:pt x="7585" y="72114"/>
                      <a:pt x="7650" y="71758"/>
                    </a:cubicBezTo>
                    <a:cubicBezTo>
                      <a:pt x="7714" y="71401"/>
                      <a:pt x="7820" y="66846"/>
                      <a:pt x="7885" y="61635"/>
                    </a:cubicBezTo>
                    <a:cubicBezTo>
                      <a:pt x="7949" y="56424"/>
                      <a:pt x="8099" y="50500"/>
                      <a:pt x="8218" y="48471"/>
                    </a:cubicBezTo>
                    <a:cubicBezTo>
                      <a:pt x="8337" y="46442"/>
                      <a:pt x="8437" y="43011"/>
                      <a:pt x="8441" y="40848"/>
                    </a:cubicBezTo>
                    <a:cubicBezTo>
                      <a:pt x="8444" y="38539"/>
                      <a:pt x="8580" y="36068"/>
                      <a:pt x="8769" y="34864"/>
                    </a:cubicBezTo>
                    <a:cubicBezTo>
                      <a:pt x="8946" y="33736"/>
                      <a:pt x="9146" y="32051"/>
                      <a:pt x="9214" y="31118"/>
                    </a:cubicBezTo>
                    <a:cubicBezTo>
                      <a:pt x="9282" y="30186"/>
                      <a:pt x="9486" y="28391"/>
                      <a:pt x="9666" y="27129"/>
                    </a:cubicBezTo>
                    <a:cubicBezTo>
                      <a:pt x="9846" y="25868"/>
                      <a:pt x="10090" y="24162"/>
                      <a:pt x="10208" y="23339"/>
                    </a:cubicBezTo>
                    <a:cubicBezTo>
                      <a:pt x="10433" y="21775"/>
                      <a:pt x="10806" y="18957"/>
                      <a:pt x="11013" y="17256"/>
                    </a:cubicBezTo>
                    <a:cubicBezTo>
                      <a:pt x="11215" y="15597"/>
                      <a:pt x="11610" y="14340"/>
                      <a:pt x="11967" y="14218"/>
                    </a:cubicBezTo>
                    <a:cubicBezTo>
                      <a:pt x="12153" y="14154"/>
                      <a:pt x="12635" y="14260"/>
                      <a:pt x="13038" y="14454"/>
                    </a:cubicBezTo>
                    <a:cubicBezTo>
                      <a:pt x="14076" y="14952"/>
                      <a:pt x="14311" y="15949"/>
                      <a:pt x="14403" y="20248"/>
                    </a:cubicBezTo>
                    <a:cubicBezTo>
                      <a:pt x="14472" y="23447"/>
                      <a:pt x="14226" y="33006"/>
                      <a:pt x="13905" y="39595"/>
                    </a:cubicBezTo>
                    <a:cubicBezTo>
                      <a:pt x="13841" y="40912"/>
                      <a:pt x="13745" y="45130"/>
                      <a:pt x="13691" y="48970"/>
                    </a:cubicBezTo>
                    <a:cubicBezTo>
                      <a:pt x="13638" y="52809"/>
                      <a:pt x="13548" y="56336"/>
                      <a:pt x="13491" y="56807"/>
                    </a:cubicBezTo>
                    <a:cubicBezTo>
                      <a:pt x="13317" y="58255"/>
                      <a:pt x="13224" y="69114"/>
                      <a:pt x="13354" y="72762"/>
                    </a:cubicBezTo>
                    <a:cubicBezTo>
                      <a:pt x="13429" y="74864"/>
                      <a:pt x="13570" y="76266"/>
                      <a:pt x="13715" y="76353"/>
                    </a:cubicBezTo>
                    <a:cubicBezTo>
                      <a:pt x="13877" y="76449"/>
                      <a:pt x="13893" y="76943"/>
                      <a:pt x="13764" y="77891"/>
                    </a:cubicBezTo>
                    <a:cubicBezTo>
                      <a:pt x="13080" y="82924"/>
                      <a:pt x="13141" y="85371"/>
                      <a:pt x="13951" y="85371"/>
                    </a:cubicBezTo>
                    <a:cubicBezTo>
                      <a:pt x="14325" y="85371"/>
                      <a:pt x="14339" y="86017"/>
                      <a:pt x="14029" y="89160"/>
                    </a:cubicBezTo>
                    <a:cubicBezTo>
                      <a:pt x="13768" y="91810"/>
                      <a:pt x="13677" y="92152"/>
                      <a:pt x="13232" y="92152"/>
                    </a:cubicBezTo>
                    <a:cubicBezTo>
                      <a:pt x="12727" y="92152"/>
                      <a:pt x="12440" y="93102"/>
                      <a:pt x="12482" y="94640"/>
                    </a:cubicBezTo>
                    <a:cubicBezTo>
                      <a:pt x="12551" y="97217"/>
                      <a:pt x="11894" y="101397"/>
                      <a:pt x="11243" y="102520"/>
                    </a:cubicBezTo>
                    <a:cubicBezTo>
                      <a:pt x="10766" y="103344"/>
                      <a:pt x="9947" y="103570"/>
                      <a:pt x="9603" y="102973"/>
                    </a:cubicBezTo>
                    <a:close/>
                    <a:moveTo>
                      <a:pt x="10622" y="102586"/>
                    </a:moveTo>
                    <a:cubicBezTo>
                      <a:pt x="10666" y="102469"/>
                      <a:pt x="10532" y="102315"/>
                      <a:pt x="10324" y="102244"/>
                    </a:cubicBezTo>
                    <a:cubicBezTo>
                      <a:pt x="9848" y="102081"/>
                      <a:pt x="9739" y="102178"/>
                      <a:pt x="9922" y="102603"/>
                    </a:cubicBezTo>
                    <a:cubicBezTo>
                      <a:pt x="10074" y="102957"/>
                      <a:pt x="10487" y="102947"/>
                      <a:pt x="10622" y="102586"/>
                    </a:cubicBezTo>
                    <a:close/>
                    <a:moveTo>
                      <a:pt x="9700" y="101381"/>
                    </a:moveTo>
                    <a:cubicBezTo>
                      <a:pt x="9625" y="101315"/>
                      <a:pt x="9573" y="101433"/>
                      <a:pt x="9582" y="101643"/>
                    </a:cubicBezTo>
                    <a:cubicBezTo>
                      <a:pt x="9593" y="101875"/>
                      <a:pt x="9646" y="101922"/>
                      <a:pt x="9717" y="101763"/>
                    </a:cubicBezTo>
                    <a:cubicBezTo>
                      <a:pt x="9782" y="101619"/>
                      <a:pt x="9774" y="101447"/>
                      <a:pt x="9700" y="101381"/>
                    </a:cubicBezTo>
                    <a:close/>
                    <a:moveTo>
                      <a:pt x="11129" y="101614"/>
                    </a:moveTo>
                    <a:cubicBezTo>
                      <a:pt x="11129" y="101566"/>
                      <a:pt x="11029" y="101527"/>
                      <a:pt x="10906" y="101527"/>
                    </a:cubicBezTo>
                    <a:cubicBezTo>
                      <a:pt x="10783" y="101527"/>
                      <a:pt x="10682" y="101622"/>
                      <a:pt x="10682" y="101738"/>
                    </a:cubicBezTo>
                    <a:cubicBezTo>
                      <a:pt x="10682" y="101854"/>
                      <a:pt x="10783" y="101893"/>
                      <a:pt x="10906" y="101826"/>
                    </a:cubicBezTo>
                    <a:cubicBezTo>
                      <a:pt x="11029" y="101758"/>
                      <a:pt x="11129" y="101663"/>
                      <a:pt x="11129" y="101614"/>
                    </a:cubicBezTo>
                    <a:close/>
                    <a:moveTo>
                      <a:pt x="11254" y="100436"/>
                    </a:moveTo>
                    <a:cubicBezTo>
                      <a:pt x="11493" y="100275"/>
                      <a:pt x="11588" y="100143"/>
                      <a:pt x="11465" y="100143"/>
                    </a:cubicBezTo>
                    <a:cubicBezTo>
                      <a:pt x="11342" y="100143"/>
                      <a:pt x="11046" y="100275"/>
                      <a:pt x="10807" y="100436"/>
                    </a:cubicBezTo>
                    <a:cubicBezTo>
                      <a:pt x="10569" y="100597"/>
                      <a:pt x="10474" y="100729"/>
                      <a:pt x="10597" y="100729"/>
                    </a:cubicBezTo>
                    <a:cubicBezTo>
                      <a:pt x="10720" y="100729"/>
                      <a:pt x="11016" y="100597"/>
                      <a:pt x="11254" y="100436"/>
                    </a:cubicBezTo>
                    <a:close/>
                    <a:moveTo>
                      <a:pt x="9676" y="99731"/>
                    </a:moveTo>
                    <a:cubicBezTo>
                      <a:pt x="9600" y="99622"/>
                      <a:pt x="9387" y="99532"/>
                      <a:pt x="9203" y="99532"/>
                    </a:cubicBezTo>
                    <a:cubicBezTo>
                      <a:pt x="9018" y="99532"/>
                      <a:pt x="8930" y="99622"/>
                      <a:pt x="9006" y="99731"/>
                    </a:cubicBezTo>
                    <a:cubicBezTo>
                      <a:pt x="9082" y="99841"/>
                      <a:pt x="9295" y="99931"/>
                      <a:pt x="9479" y="99931"/>
                    </a:cubicBezTo>
                    <a:cubicBezTo>
                      <a:pt x="9664" y="99931"/>
                      <a:pt x="9752" y="99841"/>
                      <a:pt x="9676" y="99731"/>
                    </a:cubicBezTo>
                    <a:close/>
                    <a:moveTo>
                      <a:pt x="10965" y="99283"/>
                    </a:moveTo>
                    <a:cubicBezTo>
                      <a:pt x="11571" y="98980"/>
                      <a:pt x="11809" y="98709"/>
                      <a:pt x="11658" y="98491"/>
                    </a:cubicBezTo>
                    <a:cubicBezTo>
                      <a:pt x="11540" y="98320"/>
                      <a:pt x="10269" y="99123"/>
                      <a:pt x="10248" y="99382"/>
                    </a:cubicBezTo>
                    <a:cubicBezTo>
                      <a:pt x="10230" y="99592"/>
                      <a:pt x="10389" y="99570"/>
                      <a:pt x="10965" y="99283"/>
                    </a:cubicBezTo>
                    <a:close/>
                    <a:moveTo>
                      <a:pt x="9510" y="97199"/>
                    </a:moveTo>
                    <a:cubicBezTo>
                      <a:pt x="9179" y="96903"/>
                      <a:pt x="8846" y="96716"/>
                      <a:pt x="8770" y="96783"/>
                    </a:cubicBezTo>
                    <a:cubicBezTo>
                      <a:pt x="8592" y="96943"/>
                      <a:pt x="9482" y="97737"/>
                      <a:pt x="9839" y="97737"/>
                    </a:cubicBezTo>
                    <a:cubicBezTo>
                      <a:pt x="9990" y="97737"/>
                      <a:pt x="9842" y="97495"/>
                      <a:pt x="9510" y="97199"/>
                    </a:cubicBezTo>
                    <a:close/>
                    <a:moveTo>
                      <a:pt x="11185" y="97060"/>
                    </a:moveTo>
                    <a:cubicBezTo>
                      <a:pt x="11776" y="96660"/>
                      <a:pt x="11656" y="96548"/>
                      <a:pt x="10906" y="96801"/>
                    </a:cubicBezTo>
                    <a:cubicBezTo>
                      <a:pt x="10537" y="96925"/>
                      <a:pt x="10235" y="97097"/>
                      <a:pt x="10235" y="97182"/>
                    </a:cubicBezTo>
                    <a:cubicBezTo>
                      <a:pt x="10235" y="97421"/>
                      <a:pt x="10749" y="97355"/>
                      <a:pt x="11185" y="97060"/>
                    </a:cubicBezTo>
                    <a:close/>
                    <a:moveTo>
                      <a:pt x="9788" y="96540"/>
                    </a:moveTo>
                    <a:cubicBezTo>
                      <a:pt x="9788" y="96430"/>
                      <a:pt x="9682" y="96341"/>
                      <a:pt x="9551" y="96341"/>
                    </a:cubicBezTo>
                    <a:cubicBezTo>
                      <a:pt x="9421" y="96341"/>
                      <a:pt x="9377" y="96430"/>
                      <a:pt x="9453" y="96540"/>
                    </a:cubicBezTo>
                    <a:cubicBezTo>
                      <a:pt x="9529" y="96650"/>
                      <a:pt x="9635" y="96740"/>
                      <a:pt x="9690" y="96740"/>
                    </a:cubicBezTo>
                    <a:cubicBezTo>
                      <a:pt x="9744" y="96740"/>
                      <a:pt x="9788" y="96650"/>
                      <a:pt x="9788" y="96540"/>
                    </a:cubicBezTo>
                    <a:close/>
                    <a:moveTo>
                      <a:pt x="11249" y="96019"/>
                    </a:moveTo>
                    <a:cubicBezTo>
                      <a:pt x="12038" y="95557"/>
                      <a:pt x="11932" y="95251"/>
                      <a:pt x="11129" y="95674"/>
                    </a:cubicBezTo>
                    <a:cubicBezTo>
                      <a:pt x="10761" y="95869"/>
                      <a:pt x="10459" y="96098"/>
                      <a:pt x="10459" y="96184"/>
                    </a:cubicBezTo>
                    <a:cubicBezTo>
                      <a:pt x="10459" y="96415"/>
                      <a:pt x="10634" y="96378"/>
                      <a:pt x="11249" y="96019"/>
                    </a:cubicBezTo>
                    <a:close/>
                    <a:moveTo>
                      <a:pt x="9758" y="95420"/>
                    </a:moveTo>
                    <a:cubicBezTo>
                      <a:pt x="8932" y="95011"/>
                      <a:pt x="8463" y="95087"/>
                      <a:pt x="9104" y="95527"/>
                    </a:cubicBezTo>
                    <a:cubicBezTo>
                      <a:pt x="9404" y="95732"/>
                      <a:pt x="9793" y="95851"/>
                      <a:pt x="9968" y="95791"/>
                    </a:cubicBezTo>
                    <a:cubicBezTo>
                      <a:pt x="10206" y="95709"/>
                      <a:pt x="10153" y="95615"/>
                      <a:pt x="9758" y="95420"/>
                    </a:cubicBezTo>
                    <a:close/>
                    <a:moveTo>
                      <a:pt x="11474" y="94931"/>
                    </a:moveTo>
                    <a:cubicBezTo>
                      <a:pt x="11711" y="94589"/>
                      <a:pt x="11511" y="94564"/>
                      <a:pt x="10794" y="94847"/>
                    </a:cubicBezTo>
                    <a:lnTo>
                      <a:pt x="10123" y="95111"/>
                    </a:lnTo>
                    <a:lnTo>
                      <a:pt x="10725" y="95128"/>
                    </a:lnTo>
                    <a:cubicBezTo>
                      <a:pt x="11056" y="95137"/>
                      <a:pt x="11393" y="95048"/>
                      <a:pt x="11474" y="94931"/>
                    </a:cubicBezTo>
                    <a:close/>
                    <a:moveTo>
                      <a:pt x="9466" y="94439"/>
                    </a:moveTo>
                    <a:cubicBezTo>
                      <a:pt x="9227" y="94278"/>
                      <a:pt x="8926" y="94149"/>
                      <a:pt x="8795" y="94153"/>
                    </a:cubicBezTo>
                    <a:cubicBezTo>
                      <a:pt x="8665" y="94156"/>
                      <a:pt x="8754" y="94291"/>
                      <a:pt x="8993" y="94452"/>
                    </a:cubicBezTo>
                    <a:cubicBezTo>
                      <a:pt x="9231" y="94613"/>
                      <a:pt x="9533" y="94742"/>
                      <a:pt x="9663" y="94739"/>
                    </a:cubicBezTo>
                    <a:cubicBezTo>
                      <a:pt x="9793" y="94735"/>
                      <a:pt x="9705" y="94601"/>
                      <a:pt x="9466" y="94439"/>
                    </a:cubicBezTo>
                    <a:close/>
                    <a:moveTo>
                      <a:pt x="12024" y="93437"/>
                    </a:moveTo>
                    <a:cubicBezTo>
                      <a:pt x="12024" y="93388"/>
                      <a:pt x="11923" y="93349"/>
                      <a:pt x="11800" y="93349"/>
                    </a:cubicBezTo>
                    <a:cubicBezTo>
                      <a:pt x="11677" y="93349"/>
                      <a:pt x="11576" y="93444"/>
                      <a:pt x="11576" y="93560"/>
                    </a:cubicBezTo>
                    <a:cubicBezTo>
                      <a:pt x="11576" y="93676"/>
                      <a:pt x="11677" y="93716"/>
                      <a:pt x="11800" y="93648"/>
                    </a:cubicBezTo>
                    <a:cubicBezTo>
                      <a:pt x="11923" y="93580"/>
                      <a:pt x="12024" y="93485"/>
                      <a:pt x="12024" y="93437"/>
                    </a:cubicBezTo>
                    <a:close/>
                    <a:moveTo>
                      <a:pt x="10122" y="91005"/>
                    </a:moveTo>
                    <a:cubicBezTo>
                      <a:pt x="9890" y="87239"/>
                      <a:pt x="9778" y="86611"/>
                      <a:pt x="9320" y="86505"/>
                    </a:cubicBezTo>
                    <a:cubicBezTo>
                      <a:pt x="8919" y="86411"/>
                      <a:pt x="8894" y="86540"/>
                      <a:pt x="8894" y="88652"/>
                    </a:cubicBezTo>
                    <a:cubicBezTo>
                      <a:pt x="8894" y="89888"/>
                      <a:pt x="8958" y="91316"/>
                      <a:pt x="9036" y="91825"/>
                    </a:cubicBezTo>
                    <a:cubicBezTo>
                      <a:pt x="9159" y="92628"/>
                      <a:pt x="9248" y="92750"/>
                      <a:pt x="9704" y="92750"/>
                    </a:cubicBezTo>
                    <a:cubicBezTo>
                      <a:pt x="10225" y="92750"/>
                      <a:pt x="10229" y="92732"/>
                      <a:pt x="10122" y="91005"/>
                    </a:cubicBezTo>
                    <a:close/>
                    <a:moveTo>
                      <a:pt x="10906" y="91684"/>
                    </a:moveTo>
                    <a:cubicBezTo>
                      <a:pt x="10906" y="89570"/>
                      <a:pt x="10611" y="86383"/>
                      <a:pt x="10425" y="86486"/>
                    </a:cubicBezTo>
                    <a:cubicBezTo>
                      <a:pt x="10199" y="86611"/>
                      <a:pt x="10184" y="88138"/>
                      <a:pt x="10382" y="90806"/>
                    </a:cubicBezTo>
                    <a:cubicBezTo>
                      <a:pt x="10535" y="92864"/>
                      <a:pt x="10906" y="93487"/>
                      <a:pt x="10906" y="91684"/>
                    </a:cubicBezTo>
                    <a:close/>
                    <a:moveTo>
                      <a:pt x="11638" y="90845"/>
                    </a:moveTo>
                    <a:cubicBezTo>
                      <a:pt x="11630" y="89594"/>
                      <a:pt x="11658" y="89449"/>
                      <a:pt x="11773" y="90157"/>
                    </a:cubicBezTo>
                    <a:lnTo>
                      <a:pt x="11918" y="91055"/>
                    </a:lnTo>
                    <a:lnTo>
                      <a:pt x="12081" y="89958"/>
                    </a:lnTo>
                    <a:cubicBezTo>
                      <a:pt x="12257" y="88767"/>
                      <a:pt x="12306" y="86448"/>
                      <a:pt x="12152" y="86586"/>
                    </a:cubicBezTo>
                    <a:cubicBezTo>
                      <a:pt x="12099" y="86633"/>
                      <a:pt x="12025" y="87231"/>
                      <a:pt x="11987" y="87915"/>
                    </a:cubicBezTo>
                    <a:cubicBezTo>
                      <a:pt x="11949" y="88600"/>
                      <a:pt x="11856" y="89160"/>
                      <a:pt x="11781" y="89160"/>
                    </a:cubicBezTo>
                    <a:cubicBezTo>
                      <a:pt x="11705" y="89160"/>
                      <a:pt x="11692" y="88485"/>
                      <a:pt x="11751" y="87660"/>
                    </a:cubicBezTo>
                    <a:cubicBezTo>
                      <a:pt x="11844" y="86371"/>
                      <a:pt x="11811" y="86177"/>
                      <a:pt x="11517" y="86278"/>
                    </a:cubicBezTo>
                    <a:cubicBezTo>
                      <a:pt x="11078" y="86428"/>
                      <a:pt x="11002" y="87105"/>
                      <a:pt x="11087" y="90120"/>
                    </a:cubicBezTo>
                    <a:cubicBezTo>
                      <a:pt x="11134" y="91793"/>
                      <a:pt x="11234" y="92553"/>
                      <a:pt x="11402" y="92503"/>
                    </a:cubicBezTo>
                    <a:cubicBezTo>
                      <a:pt x="11554" y="92458"/>
                      <a:pt x="11644" y="91828"/>
                      <a:pt x="11638" y="90845"/>
                    </a:cubicBezTo>
                    <a:close/>
                    <a:moveTo>
                      <a:pt x="13031" y="87664"/>
                    </a:moveTo>
                    <a:cubicBezTo>
                      <a:pt x="13126" y="86291"/>
                      <a:pt x="13098" y="85767"/>
                      <a:pt x="12943" y="85983"/>
                    </a:cubicBezTo>
                    <a:cubicBezTo>
                      <a:pt x="12819" y="86155"/>
                      <a:pt x="12664" y="87366"/>
                      <a:pt x="12598" y="88675"/>
                    </a:cubicBezTo>
                    <a:cubicBezTo>
                      <a:pt x="12516" y="90329"/>
                      <a:pt x="12543" y="90842"/>
                      <a:pt x="12687" y="90357"/>
                    </a:cubicBezTo>
                    <a:cubicBezTo>
                      <a:pt x="12801" y="89973"/>
                      <a:pt x="12956" y="88761"/>
                      <a:pt x="13031" y="87664"/>
                    </a:cubicBezTo>
                    <a:close/>
                    <a:moveTo>
                      <a:pt x="8565" y="87415"/>
                    </a:moveTo>
                    <a:cubicBezTo>
                      <a:pt x="8351" y="85848"/>
                      <a:pt x="7901" y="85483"/>
                      <a:pt x="8066" y="87011"/>
                    </a:cubicBezTo>
                    <a:cubicBezTo>
                      <a:pt x="8186" y="88116"/>
                      <a:pt x="8339" y="88562"/>
                      <a:pt x="8598" y="88562"/>
                    </a:cubicBezTo>
                    <a:cubicBezTo>
                      <a:pt x="8666" y="88562"/>
                      <a:pt x="8651" y="88046"/>
                      <a:pt x="8565" y="87415"/>
                    </a:cubicBezTo>
                    <a:close/>
                    <a:moveTo>
                      <a:pt x="10235" y="85857"/>
                    </a:moveTo>
                    <a:cubicBezTo>
                      <a:pt x="10235" y="85809"/>
                      <a:pt x="10135" y="85769"/>
                      <a:pt x="10012" y="85769"/>
                    </a:cubicBezTo>
                    <a:cubicBezTo>
                      <a:pt x="9889" y="85769"/>
                      <a:pt x="9788" y="85864"/>
                      <a:pt x="9788" y="85981"/>
                    </a:cubicBezTo>
                    <a:cubicBezTo>
                      <a:pt x="9788" y="86097"/>
                      <a:pt x="9889" y="86136"/>
                      <a:pt x="10012" y="86069"/>
                    </a:cubicBezTo>
                    <a:cubicBezTo>
                      <a:pt x="10135" y="86001"/>
                      <a:pt x="10235" y="85906"/>
                      <a:pt x="10235" y="85857"/>
                    </a:cubicBezTo>
                    <a:close/>
                    <a:moveTo>
                      <a:pt x="10142" y="85371"/>
                    </a:moveTo>
                    <a:cubicBezTo>
                      <a:pt x="10316" y="85371"/>
                      <a:pt x="10459" y="85303"/>
                      <a:pt x="10459" y="85221"/>
                    </a:cubicBezTo>
                    <a:cubicBezTo>
                      <a:pt x="10459" y="85139"/>
                      <a:pt x="9981" y="85055"/>
                      <a:pt x="9397" y="85036"/>
                    </a:cubicBezTo>
                    <a:cubicBezTo>
                      <a:pt x="8420" y="85003"/>
                      <a:pt x="8370" y="85023"/>
                      <a:pt x="8776" y="85290"/>
                    </a:cubicBezTo>
                    <a:cubicBezTo>
                      <a:pt x="9018" y="85449"/>
                      <a:pt x="9353" y="85532"/>
                      <a:pt x="9521" y="85475"/>
                    </a:cubicBezTo>
                    <a:cubicBezTo>
                      <a:pt x="9688" y="85417"/>
                      <a:pt x="9967" y="85371"/>
                      <a:pt x="10142" y="85371"/>
                    </a:cubicBezTo>
                    <a:close/>
                    <a:moveTo>
                      <a:pt x="10937" y="83597"/>
                    </a:moveTo>
                    <a:cubicBezTo>
                      <a:pt x="10660" y="83440"/>
                      <a:pt x="9788" y="83517"/>
                      <a:pt x="9788" y="83698"/>
                    </a:cubicBezTo>
                    <a:cubicBezTo>
                      <a:pt x="9788" y="83740"/>
                      <a:pt x="10115" y="83773"/>
                      <a:pt x="10515" y="83772"/>
                    </a:cubicBezTo>
                    <a:cubicBezTo>
                      <a:pt x="11009" y="83770"/>
                      <a:pt x="11144" y="83714"/>
                      <a:pt x="10937" y="83597"/>
                    </a:cubicBezTo>
                    <a:close/>
                    <a:moveTo>
                      <a:pt x="9889" y="82794"/>
                    </a:moveTo>
                    <a:cubicBezTo>
                      <a:pt x="9691" y="82625"/>
                      <a:pt x="8624" y="82490"/>
                      <a:pt x="8112" y="82571"/>
                    </a:cubicBezTo>
                    <a:cubicBezTo>
                      <a:pt x="7705" y="82635"/>
                      <a:pt x="8770" y="82949"/>
                      <a:pt x="9442" y="82963"/>
                    </a:cubicBezTo>
                    <a:cubicBezTo>
                      <a:pt x="9846" y="82972"/>
                      <a:pt x="10019" y="82906"/>
                      <a:pt x="9889" y="82794"/>
                    </a:cubicBezTo>
                    <a:close/>
                    <a:moveTo>
                      <a:pt x="11478" y="81271"/>
                    </a:moveTo>
                    <a:cubicBezTo>
                      <a:pt x="11900" y="80970"/>
                      <a:pt x="11898" y="80965"/>
                      <a:pt x="11412" y="81084"/>
                    </a:cubicBezTo>
                    <a:cubicBezTo>
                      <a:pt x="11138" y="81152"/>
                      <a:pt x="10509" y="81212"/>
                      <a:pt x="10015" y="81218"/>
                    </a:cubicBezTo>
                    <a:cubicBezTo>
                      <a:pt x="9521" y="81224"/>
                      <a:pt x="9118" y="81308"/>
                      <a:pt x="9118" y="81405"/>
                    </a:cubicBezTo>
                    <a:cubicBezTo>
                      <a:pt x="9118" y="81706"/>
                      <a:pt x="11019" y="81598"/>
                      <a:pt x="11478" y="81271"/>
                    </a:cubicBezTo>
                    <a:close/>
                    <a:moveTo>
                      <a:pt x="12302" y="79604"/>
                    </a:moveTo>
                    <a:cubicBezTo>
                      <a:pt x="12532" y="79389"/>
                      <a:pt x="12482" y="79373"/>
                      <a:pt x="12024" y="79512"/>
                    </a:cubicBezTo>
                    <a:cubicBezTo>
                      <a:pt x="11716" y="79606"/>
                      <a:pt x="10879" y="79659"/>
                      <a:pt x="10163" y="79630"/>
                    </a:cubicBezTo>
                    <a:cubicBezTo>
                      <a:pt x="9242" y="79594"/>
                      <a:pt x="8908" y="79644"/>
                      <a:pt x="9018" y="79803"/>
                    </a:cubicBezTo>
                    <a:cubicBezTo>
                      <a:pt x="9230" y="80110"/>
                      <a:pt x="11938" y="79945"/>
                      <a:pt x="12302" y="79604"/>
                    </a:cubicBezTo>
                    <a:close/>
                    <a:moveTo>
                      <a:pt x="8000" y="78888"/>
                    </a:moveTo>
                    <a:cubicBezTo>
                      <a:pt x="8000" y="78724"/>
                      <a:pt x="7899" y="78589"/>
                      <a:pt x="7776" y="78589"/>
                    </a:cubicBezTo>
                    <a:cubicBezTo>
                      <a:pt x="7653" y="78589"/>
                      <a:pt x="7553" y="78724"/>
                      <a:pt x="7553" y="78888"/>
                    </a:cubicBezTo>
                    <a:cubicBezTo>
                      <a:pt x="7553" y="79053"/>
                      <a:pt x="7653" y="79187"/>
                      <a:pt x="7776" y="79187"/>
                    </a:cubicBezTo>
                    <a:cubicBezTo>
                      <a:pt x="7899" y="79187"/>
                      <a:pt x="8000" y="79053"/>
                      <a:pt x="8000" y="78888"/>
                    </a:cubicBezTo>
                    <a:close/>
                    <a:moveTo>
                      <a:pt x="12471" y="78788"/>
                    </a:moveTo>
                    <a:cubicBezTo>
                      <a:pt x="12742" y="78632"/>
                      <a:pt x="12710" y="78595"/>
                      <a:pt x="12303" y="78592"/>
                    </a:cubicBezTo>
                    <a:cubicBezTo>
                      <a:pt x="12026" y="78590"/>
                      <a:pt x="11800" y="78679"/>
                      <a:pt x="11800" y="78788"/>
                    </a:cubicBezTo>
                    <a:cubicBezTo>
                      <a:pt x="11800" y="79038"/>
                      <a:pt x="12037" y="79038"/>
                      <a:pt x="12471" y="78788"/>
                    </a:cubicBezTo>
                    <a:close/>
                    <a:moveTo>
                      <a:pt x="9118" y="78696"/>
                    </a:moveTo>
                    <a:cubicBezTo>
                      <a:pt x="9118" y="78645"/>
                      <a:pt x="8891" y="78495"/>
                      <a:pt x="8615" y="78364"/>
                    </a:cubicBezTo>
                    <a:cubicBezTo>
                      <a:pt x="8158" y="78147"/>
                      <a:pt x="8140" y="78156"/>
                      <a:pt x="8418" y="78457"/>
                    </a:cubicBezTo>
                    <a:cubicBezTo>
                      <a:pt x="8704" y="78766"/>
                      <a:pt x="9118" y="78907"/>
                      <a:pt x="9118" y="78696"/>
                    </a:cubicBezTo>
                    <a:close/>
                    <a:moveTo>
                      <a:pt x="2233" y="68403"/>
                    </a:moveTo>
                    <a:cubicBezTo>
                      <a:pt x="1955" y="67972"/>
                      <a:pt x="1815" y="67619"/>
                      <a:pt x="1922" y="67619"/>
                    </a:cubicBezTo>
                    <a:cubicBezTo>
                      <a:pt x="2157" y="67619"/>
                      <a:pt x="2995" y="68959"/>
                      <a:pt x="2845" y="69094"/>
                    </a:cubicBezTo>
                    <a:cubicBezTo>
                      <a:pt x="2787" y="69145"/>
                      <a:pt x="2512" y="68835"/>
                      <a:pt x="2233" y="68403"/>
                    </a:cubicBezTo>
                    <a:close/>
                    <a:moveTo>
                      <a:pt x="20412" y="67945"/>
                    </a:moveTo>
                    <a:cubicBezTo>
                      <a:pt x="20655" y="67795"/>
                      <a:pt x="21105" y="67613"/>
                      <a:pt x="21412" y="67539"/>
                    </a:cubicBezTo>
                    <a:cubicBezTo>
                      <a:pt x="21829" y="67440"/>
                      <a:pt x="21773" y="67506"/>
                      <a:pt x="21189" y="67803"/>
                    </a:cubicBezTo>
                    <a:cubicBezTo>
                      <a:pt x="20298" y="68255"/>
                      <a:pt x="19747" y="68356"/>
                      <a:pt x="20412" y="67945"/>
                    </a:cubicBezTo>
                    <a:close/>
                    <a:moveTo>
                      <a:pt x="21189" y="53162"/>
                    </a:moveTo>
                    <a:cubicBezTo>
                      <a:pt x="21189" y="53046"/>
                      <a:pt x="22888" y="52260"/>
                      <a:pt x="23136" y="52262"/>
                    </a:cubicBezTo>
                    <a:cubicBezTo>
                      <a:pt x="23352" y="52263"/>
                      <a:pt x="21591" y="53243"/>
                      <a:pt x="21356" y="53252"/>
                    </a:cubicBezTo>
                    <a:cubicBezTo>
                      <a:pt x="21264" y="53255"/>
                      <a:pt x="21189" y="53215"/>
                      <a:pt x="21189" y="53162"/>
                    </a:cubicBezTo>
                    <a:close/>
                    <a:moveTo>
                      <a:pt x="1872" y="49453"/>
                    </a:moveTo>
                    <a:cubicBezTo>
                      <a:pt x="1554" y="49115"/>
                      <a:pt x="1301" y="48689"/>
                      <a:pt x="1311" y="48506"/>
                    </a:cubicBezTo>
                    <a:cubicBezTo>
                      <a:pt x="1326" y="48233"/>
                      <a:pt x="1351" y="48226"/>
                      <a:pt x="1450" y="48471"/>
                    </a:cubicBezTo>
                    <a:cubicBezTo>
                      <a:pt x="1517" y="48636"/>
                      <a:pt x="1881" y="49062"/>
                      <a:pt x="2259" y="49418"/>
                    </a:cubicBezTo>
                    <a:cubicBezTo>
                      <a:pt x="2637" y="49775"/>
                      <a:pt x="2835" y="50067"/>
                      <a:pt x="2699" y="50067"/>
                    </a:cubicBezTo>
                    <a:cubicBezTo>
                      <a:pt x="2562" y="50067"/>
                      <a:pt x="2191" y="49791"/>
                      <a:pt x="1872" y="49453"/>
                    </a:cubicBezTo>
                    <a:close/>
                    <a:moveTo>
                      <a:pt x="19406" y="36155"/>
                    </a:moveTo>
                    <a:cubicBezTo>
                      <a:pt x="19411" y="36003"/>
                      <a:pt x="22588" y="34509"/>
                      <a:pt x="22906" y="34509"/>
                    </a:cubicBezTo>
                    <a:cubicBezTo>
                      <a:pt x="23002" y="34509"/>
                      <a:pt x="22306" y="34913"/>
                      <a:pt x="21361" y="35407"/>
                    </a:cubicBezTo>
                    <a:cubicBezTo>
                      <a:pt x="19583" y="36335"/>
                      <a:pt x="19397" y="36407"/>
                      <a:pt x="19406" y="36155"/>
                    </a:cubicBezTo>
                    <a:close/>
                    <a:moveTo>
                      <a:pt x="2139" y="26719"/>
                    </a:moveTo>
                    <a:cubicBezTo>
                      <a:pt x="1060" y="25894"/>
                      <a:pt x="0" y="24734"/>
                      <a:pt x="328" y="24738"/>
                    </a:cubicBezTo>
                    <a:cubicBezTo>
                      <a:pt x="429" y="24739"/>
                      <a:pt x="1147" y="25367"/>
                      <a:pt x="1923" y="26134"/>
                    </a:cubicBezTo>
                    <a:cubicBezTo>
                      <a:pt x="2700" y="26901"/>
                      <a:pt x="3303" y="27527"/>
                      <a:pt x="3264" y="27527"/>
                    </a:cubicBezTo>
                    <a:cubicBezTo>
                      <a:pt x="3225" y="27526"/>
                      <a:pt x="2719" y="27163"/>
                      <a:pt x="2139" y="26719"/>
                    </a:cubicBezTo>
                    <a:close/>
                    <a:moveTo>
                      <a:pt x="21189" y="14601"/>
                    </a:moveTo>
                    <a:cubicBezTo>
                      <a:pt x="21189" y="14361"/>
                      <a:pt x="21271" y="14164"/>
                      <a:pt x="21372" y="14164"/>
                    </a:cubicBezTo>
                    <a:cubicBezTo>
                      <a:pt x="21473" y="14164"/>
                      <a:pt x="22403" y="13673"/>
                      <a:pt x="23440" y="13072"/>
                    </a:cubicBezTo>
                    <a:cubicBezTo>
                      <a:pt x="25322" y="11982"/>
                      <a:pt x="24744" y="12602"/>
                      <a:pt x="22754" y="13809"/>
                    </a:cubicBezTo>
                    <a:cubicBezTo>
                      <a:pt x="22200" y="14145"/>
                      <a:pt x="21622" y="14559"/>
                      <a:pt x="21468" y="14729"/>
                    </a:cubicBezTo>
                    <a:cubicBezTo>
                      <a:pt x="21224" y="14999"/>
                      <a:pt x="21189" y="14983"/>
                      <a:pt x="21189" y="14601"/>
                    </a:cubicBezTo>
                    <a:close/>
                    <a:moveTo>
                      <a:pt x="3497" y="3622"/>
                    </a:moveTo>
                    <a:cubicBezTo>
                      <a:pt x="2900" y="3089"/>
                      <a:pt x="2411" y="2535"/>
                      <a:pt x="2411" y="2392"/>
                    </a:cubicBezTo>
                    <a:cubicBezTo>
                      <a:pt x="2411" y="2248"/>
                      <a:pt x="2436" y="2170"/>
                      <a:pt x="2467" y="2218"/>
                    </a:cubicBezTo>
                    <a:cubicBezTo>
                      <a:pt x="2498" y="2267"/>
                      <a:pt x="3073" y="2820"/>
                      <a:pt x="3745" y="3448"/>
                    </a:cubicBezTo>
                    <a:cubicBezTo>
                      <a:pt x="5228" y="4835"/>
                      <a:pt x="5020" y="4981"/>
                      <a:pt x="3497" y="3622"/>
                    </a:cubicBezTo>
                    <a:close/>
                    <a:moveTo>
                      <a:pt x="17389" y="2530"/>
                    </a:moveTo>
                    <a:cubicBezTo>
                      <a:pt x="17389" y="2444"/>
                      <a:pt x="17575" y="1998"/>
                      <a:pt x="17803" y="1538"/>
                    </a:cubicBezTo>
                    <a:cubicBezTo>
                      <a:pt x="18030" y="1078"/>
                      <a:pt x="18284" y="531"/>
                      <a:pt x="18367" y="324"/>
                    </a:cubicBezTo>
                    <a:cubicBezTo>
                      <a:pt x="18449" y="116"/>
                      <a:pt x="18577" y="0"/>
                      <a:pt x="18651" y="66"/>
                    </a:cubicBezTo>
                    <a:cubicBezTo>
                      <a:pt x="18725" y="132"/>
                      <a:pt x="18617" y="563"/>
                      <a:pt x="18410" y="1024"/>
                    </a:cubicBezTo>
                    <a:cubicBezTo>
                      <a:pt x="18030" y="1870"/>
                      <a:pt x="17389" y="2816"/>
                      <a:pt x="17389" y="2530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grpSp>
        <p:nvGrpSpPr>
          <p:cNvPr id="267" name="WHIP"/>
          <p:cNvGrpSpPr/>
          <p:nvPr/>
        </p:nvGrpSpPr>
        <p:grpSpPr>
          <a:xfrm rot="10800000">
            <a:off x="2339753" y="1436708"/>
            <a:ext cx="6295128" cy="6295128"/>
            <a:chOff x="1774891" y="1436708"/>
            <a:chExt cx="6295128" cy="6295128"/>
          </a:xfrm>
        </p:grpSpPr>
        <p:grpSp>
          <p:nvGrpSpPr>
            <p:cNvPr id="268" name="Group 267"/>
            <p:cNvGrpSpPr/>
            <p:nvPr/>
          </p:nvGrpSpPr>
          <p:grpSpPr>
            <a:xfrm>
              <a:off x="1774891" y="1436708"/>
              <a:ext cx="6295128" cy="6295128"/>
              <a:chOff x="1774891" y="1436708"/>
              <a:chExt cx="6295128" cy="6295128"/>
            </a:xfrm>
          </p:grpSpPr>
          <p:sp>
            <p:nvSpPr>
              <p:cNvPr id="270" name="Oval 269"/>
              <p:cNvSpPr/>
              <p:nvPr/>
            </p:nvSpPr>
            <p:spPr>
              <a:xfrm>
                <a:off x="1774891" y="1436708"/>
                <a:ext cx="6295128" cy="6295128"/>
              </a:xfrm>
              <a:prstGeom prst="ellipse">
                <a:avLst/>
              </a:prstGeom>
              <a:solidFill>
                <a:schemeClr val="accent1">
                  <a:alpha val="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71" name="Freeform 20"/>
              <p:cNvSpPr>
                <a:spLocks noEditPoints="1"/>
              </p:cNvSpPr>
              <p:nvPr/>
            </p:nvSpPr>
            <p:spPr bwMode="auto">
              <a:xfrm>
                <a:off x="3819881" y="4411172"/>
                <a:ext cx="1124766" cy="348463"/>
              </a:xfrm>
              <a:custGeom>
                <a:avLst/>
                <a:gdLst>
                  <a:gd name="T0" fmla="*/ 3036 w 5379"/>
                  <a:gd name="T1" fmla="*/ 1206 h 1660"/>
                  <a:gd name="T2" fmla="*/ 3216 w 5379"/>
                  <a:gd name="T3" fmla="*/ 1083 h 1660"/>
                  <a:gd name="T4" fmla="*/ 3470 w 5379"/>
                  <a:gd name="T5" fmla="*/ 981 h 1660"/>
                  <a:gd name="T6" fmla="*/ 3329 w 5379"/>
                  <a:gd name="T7" fmla="*/ 925 h 1660"/>
                  <a:gd name="T8" fmla="*/ 3165 w 5379"/>
                  <a:gd name="T9" fmla="*/ 892 h 1660"/>
                  <a:gd name="T10" fmla="*/ 1776 w 5379"/>
                  <a:gd name="T11" fmla="*/ 899 h 1660"/>
                  <a:gd name="T12" fmla="*/ 1338 w 5379"/>
                  <a:gd name="T13" fmla="*/ 1074 h 1660"/>
                  <a:gd name="T14" fmla="*/ 1325 w 5379"/>
                  <a:gd name="T15" fmla="*/ 1139 h 1660"/>
                  <a:gd name="T16" fmla="*/ 1243 w 5379"/>
                  <a:gd name="T17" fmla="*/ 1174 h 1660"/>
                  <a:gd name="T18" fmla="*/ 825 w 5379"/>
                  <a:gd name="T19" fmla="*/ 1436 h 1660"/>
                  <a:gd name="T20" fmla="*/ 668 w 5379"/>
                  <a:gd name="T21" fmla="*/ 1549 h 1660"/>
                  <a:gd name="T22" fmla="*/ 500 w 5379"/>
                  <a:gd name="T23" fmla="*/ 1492 h 1660"/>
                  <a:gd name="T24" fmla="*/ 696 w 5379"/>
                  <a:gd name="T25" fmla="*/ 1235 h 1660"/>
                  <a:gd name="T26" fmla="*/ 770 w 5379"/>
                  <a:gd name="T27" fmla="*/ 1162 h 1660"/>
                  <a:gd name="T28" fmla="*/ 1085 w 5379"/>
                  <a:gd name="T29" fmla="*/ 1027 h 1660"/>
                  <a:gd name="T30" fmla="*/ 1312 w 5379"/>
                  <a:gd name="T31" fmla="*/ 882 h 1660"/>
                  <a:gd name="T32" fmla="*/ 1030 w 5379"/>
                  <a:gd name="T33" fmla="*/ 607 h 1660"/>
                  <a:gd name="T34" fmla="*/ 814 w 5379"/>
                  <a:gd name="T35" fmla="*/ 464 h 1660"/>
                  <a:gd name="T36" fmla="*/ 764 w 5379"/>
                  <a:gd name="T37" fmla="*/ 432 h 1660"/>
                  <a:gd name="T38" fmla="*/ 345 w 5379"/>
                  <a:gd name="T39" fmla="*/ 274 h 1660"/>
                  <a:gd name="T40" fmla="*/ 153 w 5379"/>
                  <a:gd name="T41" fmla="*/ 165 h 1660"/>
                  <a:gd name="T42" fmla="*/ 221 w 5379"/>
                  <a:gd name="T43" fmla="*/ 62 h 1660"/>
                  <a:gd name="T44" fmla="*/ 466 w 5379"/>
                  <a:gd name="T45" fmla="*/ 168 h 1660"/>
                  <a:gd name="T46" fmla="*/ 747 w 5379"/>
                  <a:gd name="T47" fmla="*/ 261 h 1660"/>
                  <a:gd name="T48" fmla="*/ 1462 w 5379"/>
                  <a:gd name="T49" fmla="*/ 510 h 1660"/>
                  <a:gd name="T50" fmla="*/ 1594 w 5379"/>
                  <a:gd name="T51" fmla="*/ 589 h 1660"/>
                  <a:gd name="T52" fmla="*/ 3447 w 5379"/>
                  <a:gd name="T53" fmla="*/ 656 h 1660"/>
                  <a:gd name="T54" fmla="*/ 4684 w 5379"/>
                  <a:gd name="T55" fmla="*/ 512 h 1660"/>
                  <a:gd name="T56" fmla="*/ 5319 w 5379"/>
                  <a:gd name="T57" fmla="*/ 373 h 1660"/>
                  <a:gd name="T58" fmla="*/ 5215 w 5379"/>
                  <a:gd name="T59" fmla="*/ 483 h 1660"/>
                  <a:gd name="T60" fmla="*/ 5008 w 5379"/>
                  <a:gd name="T61" fmla="*/ 570 h 1660"/>
                  <a:gd name="T62" fmla="*/ 4860 w 5379"/>
                  <a:gd name="T63" fmla="*/ 631 h 1660"/>
                  <a:gd name="T64" fmla="*/ 4846 w 5379"/>
                  <a:gd name="T65" fmla="*/ 716 h 1660"/>
                  <a:gd name="T66" fmla="*/ 5141 w 5379"/>
                  <a:gd name="T67" fmla="*/ 652 h 1660"/>
                  <a:gd name="T68" fmla="*/ 5342 w 5379"/>
                  <a:gd name="T69" fmla="*/ 659 h 1660"/>
                  <a:gd name="T70" fmla="*/ 5296 w 5379"/>
                  <a:gd name="T71" fmla="*/ 746 h 1660"/>
                  <a:gd name="T72" fmla="*/ 4867 w 5379"/>
                  <a:gd name="T73" fmla="*/ 861 h 1660"/>
                  <a:gd name="T74" fmla="*/ 4148 w 5379"/>
                  <a:gd name="T75" fmla="*/ 945 h 1660"/>
                  <a:gd name="T76" fmla="*/ 3890 w 5379"/>
                  <a:gd name="T77" fmla="*/ 1012 h 1660"/>
                  <a:gd name="T78" fmla="*/ 3732 w 5379"/>
                  <a:gd name="T79" fmla="*/ 1076 h 1660"/>
                  <a:gd name="T80" fmla="*/ 3655 w 5379"/>
                  <a:gd name="T81" fmla="*/ 1141 h 1660"/>
                  <a:gd name="T82" fmla="*/ 3571 w 5379"/>
                  <a:gd name="T83" fmla="*/ 1210 h 1660"/>
                  <a:gd name="T84" fmla="*/ 3477 w 5379"/>
                  <a:gd name="T85" fmla="*/ 1289 h 1660"/>
                  <a:gd name="T86" fmla="*/ 3182 w 5379"/>
                  <a:gd name="T87" fmla="*/ 1531 h 1660"/>
                  <a:gd name="T88" fmla="*/ 3025 w 5379"/>
                  <a:gd name="T89" fmla="*/ 1659 h 1660"/>
                  <a:gd name="T90" fmla="*/ 3273 w 5379"/>
                  <a:gd name="T91" fmla="*/ 1294 h 1660"/>
                  <a:gd name="T92" fmla="*/ 3309 w 5379"/>
                  <a:gd name="T93" fmla="*/ 1155 h 1660"/>
                  <a:gd name="T94" fmla="*/ 3216 w 5379"/>
                  <a:gd name="T95" fmla="*/ 1344 h 1660"/>
                  <a:gd name="T96" fmla="*/ 1015 w 5379"/>
                  <a:gd name="T97" fmla="*/ 1200 h 1660"/>
                  <a:gd name="T98" fmla="*/ 962 w 5379"/>
                  <a:gd name="T99" fmla="*/ 1200 h 1660"/>
                  <a:gd name="T100" fmla="*/ 1015 w 5379"/>
                  <a:gd name="T101" fmla="*/ 1200 h 1660"/>
                  <a:gd name="T102" fmla="*/ 4006 w 5379"/>
                  <a:gd name="T103" fmla="*/ 743 h 1660"/>
                  <a:gd name="T104" fmla="*/ 3423 w 5379"/>
                  <a:gd name="T105" fmla="*/ 790 h 1660"/>
                  <a:gd name="T106" fmla="*/ 3571 w 5379"/>
                  <a:gd name="T107" fmla="*/ 818 h 1660"/>
                  <a:gd name="T108" fmla="*/ 1523 w 5379"/>
                  <a:gd name="T109" fmla="*/ 677 h 1660"/>
                  <a:gd name="T110" fmla="*/ 1488 w 5379"/>
                  <a:gd name="T111" fmla="*/ 701 h 16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5379" h="1660">
                    <a:moveTo>
                      <a:pt x="2973" y="1621"/>
                    </a:moveTo>
                    <a:cubicBezTo>
                      <a:pt x="2960" y="1586"/>
                      <a:pt x="2995" y="1348"/>
                      <a:pt x="3036" y="1206"/>
                    </a:cubicBezTo>
                    <a:cubicBezTo>
                      <a:pt x="3043" y="1180"/>
                      <a:pt x="3071" y="1152"/>
                      <a:pt x="3097" y="1142"/>
                    </a:cubicBezTo>
                    <a:cubicBezTo>
                      <a:pt x="3124" y="1132"/>
                      <a:pt x="3177" y="1106"/>
                      <a:pt x="3216" y="1083"/>
                    </a:cubicBezTo>
                    <a:cubicBezTo>
                      <a:pt x="3255" y="1060"/>
                      <a:pt x="3328" y="1041"/>
                      <a:pt x="3378" y="1041"/>
                    </a:cubicBezTo>
                    <a:cubicBezTo>
                      <a:pt x="3453" y="1041"/>
                      <a:pt x="3470" y="1029"/>
                      <a:pt x="3470" y="981"/>
                    </a:cubicBezTo>
                    <a:cubicBezTo>
                      <a:pt x="3470" y="932"/>
                      <a:pt x="3457" y="924"/>
                      <a:pt x="3400" y="935"/>
                    </a:cubicBezTo>
                    <a:cubicBezTo>
                      <a:pt x="3361" y="942"/>
                      <a:pt x="3329" y="938"/>
                      <a:pt x="3329" y="925"/>
                    </a:cubicBezTo>
                    <a:cubicBezTo>
                      <a:pt x="3329" y="913"/>
                      <a:pt x="3301" y="908"/>
                      <a:pt x="3268" y="914"/>
                    </a:cubicBezTo>
                    <a:cubicBezTo>
                      <a:pt x="3234" y="921"/>
                      <a:pt x="3187" y="911"/>
                      <a:pt x="3165" y="892"/>
                    </a:cubicBezTo>
                    <a:cubicBezTo>
                      <a:pt x="3118" y="853"/>
                      <a:pt x="1833" y="840"/>
                      <a:pt x="1833" y="878"/>
                    </a:cubicBezTo>
                    <a:cubicBezTo>
                      <a:pt x="1833" y="890"/>
                      <a:pt x="1807" y="899"/>
                      <a:pt x="1776" y="899"/>
                    </a:cubicBezTo>
                    <a:cubicBezTo>
                      <a:pt x="1744" y="899"/>
                      <a:pt x="1637" y="943"/>
                      <a:pt x="1539" y="996"/>
                    </a:cubicBezTo>
                    <a:cubicBezTo>
                      <a:pt x="1440" y="1050"/>
                      <a:pt x="1349" y="1084"/>
                      <a:pt x="1338" y="1074"/>
                    </a:cubicBezTo>
                    <a:cubicBezTo>
                      <a:pt x="1326" y="1063"/>
                      <a:pt x="1325" y="1077"/>
                      <a:pt x="1335" y="1105"/>
                    </a:cubicBezTo>
                    <a:cubicBezTo>
                      <a:pt x="1345" y="1136"/>
                      <a:pt x="1342" y="1149"/>
                      <a:pt x="1325" y="1139"/>
                    </a:cubicBezTo>
                    <a:cubicBezTo>
                      <a:pt x="1310" y="1130"/>
                      <a:pt x="1297" y="1137"/>
                      <a:pt x="1297" y="1155"/>
                    </a:cubicBezTo>
                    <a:cubicBezTo>
                      <a:pt x="1297" y="1174"/>
                      <a:pt x="1274" y="1182"/>
                      <a:pt x="1243" y="1174"/>
                    </a:cubicBezTo>
                    <a:cubicBezTo>
                      <a:pt x="1206" y="1164"/>
                      <a:pt x="1193" y="1172"/>
                      <a:pt x="1202" y="1196"/>
                    </a:cubicBezTo>
                    <a:cubicBezTo>
                      <a:pt x="1218" y="1236"/>
                      <a:pt x="903" y="1436"/>
                      <a:pt x="825" y="1436"/>
                    </a:cubicBezTo>
                    <a:cubicBezTo>
                      <a:pt x="800" y="1436"/>
                      <a:pt x="788" y="1444"/>
                      <a:pt x="798" y="1454"/>
                    </a:cubicBezTo>
                    <a:cubicBezTo>
                      <a:pt x="807" y="1463"/>
                      <a:pt x="749" y="1506"/>
                      <a:pt x="668" y="1549"/>
                    </a:cubicBezTo>
                    <a:cubicBezTo>
                      <a:pt x="534" y="1620"/>
                      <a:pt x="518" y="1623"/>
                      <a:pt x="484" y="1581"/>
                    </a:cubicBezTo>
                    <a:cubicBezTo>
                      <a:pt x="454" y="1542"/>
                      <a:pt x="456" y="1528"/>
                      <a:pt x="500" y="1492"/>
                    </a:cubicBezTo>
                    <a:cubicBezTo>
                      <a:pt x="529" y="1469"/>
                      <a:pt x="570" y="1409"/>
                      <a:pt x="592" y="1359"/>
                    </a:cubicBezTo>
                    <a:cubicBezTo>
                      <a:pt x="614" y="1310"/>
                      <a:pt x="661" y="1254"/>
                      <a:pt x="696" y="1235"/>
                    </a:cubicBezTo>
                    <a:cubicBezTo>
                      <a:pt x="730" y="1217"/>
                      <a:pt x="751" y="1188"/>
                      <a:pt x="741" y="1173"/>
                    </a:cubicBezTo>
                    <a:cubicBezTo>
                      <a:pt x="730" y="1155"/>
                      <a:pt x="742" y="1151"/>
                      <a:pt x="770" y="1162"/>
                    </a:cubicBezTo>
                    <a:cubicBezTo>
                      <a:pt x="799" y="1173"/>
                      <a:pt x="817" y="1166"/>
                      <a:pt x="817" y="1143"/>
                    </a:cubicBezTo>
                    <a:cubicBezTo>
                      <a:pt x="817" y="1111"/>
                      <a:pt x="1004" y="1031"/>
                      <a:pt x="1085" y="1027"/>
                    </a:cubicBezTo>
                    <a:cubicBezTo>
                      <a:pt x="1112" y="1026"/>
                      <a:pt x="1128" y="1016"/>
                      <a:pt x="1222" y="942"/>
                    </a:cubicBezTo>
                    <a:cubicBezTo>
                      <a:pt x="1241" y="926"/>
                      <a:pt x="1282" y="899"/>
                      <a:pt x="1312" y="882"/>
                    </a:cubicBezTo>
                    <a:cubicBezTo>
                      <a:pt x="1343" y="865"/>
                      <a:pt x="1368" y="835"/>
                      <a:pt x="1368" y="816"/>
                    </a:cubicBezTo>
                    <a:cubicBezTo>
                      <a:pt x="1368" y="781"/>
                      <a:pt x="1333" y="759"/>
                      <a:pt x="1030" y="607"/>
                    </a:cubicBezTo>
                    <a:cubicBezTo>
                      <a:pt x="942" y="563"/>
                      <a:pt x="863" y="509"/>
                      <a:pt x="855" y="487"/>
                    </a:cubicBezTo>
                    <a:cubicBezTo>
                      <a:pt x="846" y="466"/>
                      <a:pt x="828" y="455"/>
                      <a:pt x="814" y="464"/>
                    </a:cubicBezTo>
                    <a:cubicBezTo>
                      <a:pt x="800" y="472"/>
                      <a:pt x="789" y="465"/>
                      <a:pt x="789" y="448"/>
                    </a:cubicBezTo>
                    <a:cubicBezTo>
                      <a:pt x="789" y="430"/>
                      <a:pt x="778" y="423"/>
                      <a:pt x="764" y="432"/>
                    </a:cubicBezTo>
                    <a:cubicBezTo>
                      <a:pt x="750" y="440"/>
                      <a:pt x="709" y="424"/>
                      <a:pt x="672" y="395"/>
                    </a:cubicBezTo>
                    <a:cubicBezTo>
                      <a:pt x="598" y="337"/>
                      <a:pt x="399" y="263"/>
                      <a:pt x="345" y="274"/>
                    </a:cubicBezTo>
                    <a:cubicBezTo>
                      <a:pt x="325" y="278"/>
                      <a:pt x="309" y="270"/>
                      <a:pt x="309" y="256"/>
                    </a:cubicBezTo>
                    <a:cubicBezTo>
                      <a:pt x="309" y="242"/>
                      <a:pt x="239" y="201"/>
                      <a:pt x="153" y="165"/>
                    </a:cubicBezTo>
                    <a:cubicBezTo>
                      <a:pt x="45" y="119"/>
                      <a:pt x="0" y="85"/>
                      <a:pt x="6" y="55"/>
                    </a:cubicBezTo>
                    <a:cubicBezTo>
                      <a:pt x="17" y="0"/>
                      <a:pt x="155" y="4"/>
                      <a:pt x="221" y="62"/>
                    </a:cubicBezTo>
                    <a:cubicBezTo>
                      <a:pt x="246" y="85"/>
                      <a:pt x="308" y="112"/>
                      <a:pt x="358" y="122"/>
                    </a:cubicBezTo>
                    <a:cubicBezTo>
                      <a:pt x="409" y="133"/>
                      <a:pt x="457" y="153"/>
                      <a:pt x="466" y="168"/>
                    </a:cubicBezTo>
                    <a:cubicBezTo>
                      <a:pt x="475" y="182"/>
                      <a:pt x="510" y="194"/>
                      <a:pt x="544" y="193"/>
                    </a:cubicBezTo>
                    <a:cubicBezTo>
                      <a:pt x="578" y="193"/>
                      <a:pt x="669" y="223"/>
                      <a:pt x="747" y="261"/>
                    </a:cubicBezTo>
                    <a:cubicBezTo>
                      <a:pt x="824" y="298"/>
                      <a:pt x="939" y="342"/>
                      <a:pt x="1001" y="358"/>
                    </a:cubicBezTo>
                    <a:cubicBezTo>
                      <a:pt x="1257" y="425"/>
                      <a:pt x="1453" y="489"/>
                      <a:pt x="1462" y="510"/>
                    </a:cubicBezTo>
                    <a:cubicBezTo>
                      <a:pt x="1467" y="522"/>
                      <a:pt x="1485" y="532"/>
                      <a:pt x="1502" y="532"/>
                    </a:cubicBezTo>
                    <a:cubicBezTo>
                      <a:pt x="1519" y="532"/>
                      <a:pt x="1560" y="558"/>
                      <a:pt x="1594" y="589"/>
                    </a:cubicBezTo>
                    <a:cubicBezTo>
                      <a:pt x="1701" y="690"/>
                      <a:pt x="1920" y="721"/>
                      <a:pt x="2468" y="715"/>
                    </a:cubicBezTo>
                    <a:cubicBezTo>
                      <a:pt x="2944" y="709"/>
                      <a:pt x="3404" y="681"/>
                      <a:pt x="3447" y="656"/>
                    </a:cubicBezTo>
                    <a:cubicBezTo>
                      <a:pt x="3457" y="650"/>
                      <a:pt x="3622" y="639"/>
                      <a:pt x="3813" y="631"/>
                    </a:cubicBezTo>
                    <a:cubicBezTo>
                      <a:pt x="4312" y="610"/>
                      <a:pt x="4446" y="592"/>
                      <a:pt x="4684" y="512"/>
                    </a:cubicBezTo>
                    <a:cubicBezTo>
                      <a:pt x="5125" y="365"/>
                      <a:pt x="5305" y="312"/>
                      <a:pt x="5291" y="334"/>
                    </a:cubicBezTo>
                    <a:cubicBezTo>
                      <a:pt x="5283" y="347"/>
                      <a:pt x="5296" y="365"/>
                      <a:pt x="5319" y="373"/>
                    </a:cubicBezTo>
                    <a:cubicBezTo>
                      <a:pt x="5379" y="397"/>
                      <a:pt x="5371" y="448"/>
                      <a:pt x="5307" y="448"/>
                    </a:cubicBezTo>
                    <a:cubicBezTo>
                      <a:pt x="5277" y="448"/>
                      <a:pt x="5235" y="464"/>
                      <a:pt x="5215" y="483"/>
                    </a:cubicBezTo>
                    <a:cubicBezTo>
                      <a:pt x="5194" y="503"/>
                      <a:pt x="5152" y="523"/>
                      <a:pt x="5121" y="528"/>
                    </a:cubicBezTo>
                    <a:cubicBezTo>
                      <a:pt x="5090" y="534"/>
                      <a:pt x="5039" y="552"/>
                      <a:pt x="5008" y="570"/>
                    </a:cubicBezTo>
                    <a:cubicBezTo>
                      <a:pt x="4977" y="587"/>
                      <a:pt x="4946" y="603"/>
                      <a:pt x="4938" y="606"/>
                    </a:cubicBezTo>
                    <a:cubicBezTo>
                      <a:pt x="4930" y="609"/>
                      <a:pt x="4895" y="620"/>
                      <a:pt x="4860" y="631"/>
                    </a:cubicBezTo>
                    <a:cubicBezTo>
                      <a:pt x="4825" y="643"/>
                      <a:pt x="4797" y="671"/>
                      <a:pt x="4797" y="694"/>
                    </a:cubicBezTo>
                    <a:cubicBezTo>
                      <a:pt x="4797" y="723"/>
                      <a:pt x="4812" y="730"/>
                      <a:pt x="4846" y="716"/>
                    </a:cubicBezTo>
                    <a:cubicBezTo>
                      <a:pt x="4873" y="706"/>
                      <a:pt x="4921" y="693"/>
                      <a:pt x="4952" y="688"/>
                    </a:cubicBezTo>
                    <a:cubicBezTo>
                      <a:pt x="4983" y="683"/>
                      <a:pt x="5068" y="667"/>
                      <a:pt x="5141" y="652"/>
                    </a:cubicBezTo>
                    <a:cubicBezTo>
                      <a:pt x="5215" y="637"/>
                      <a:pt x="5282" y="633"/>
                      <a:pt x="5292" y="642"/>
                    </a:cubicBezTo>
                    <a:cubicBezTo>
                      <a:pt x="5302" y="652"/>
                      <a:pt x="5324" y="659"/>
                      <a:pt x="5342" y="659"/>
                    </a:cubicBezTo>
                    <a:cubicBezTo>
                      <a:pt x="5360" y="659"/>
                      <a:pt x="5375" y="679"/>
                      <a:pt x="5375" y="702"/>
                    </a:cubicBezTo>
                    <a:cubicBezTo>
                      <a:pt x="5375" y="729"/>
                      <a:pt x="5347" y="745"/>
                      <a:pt x="5296" y="746"/>
                    </a:cubicBezTo>
                    <a:cubicBezTo>
                      <a:pt x="5252" y="746"/>
                      <a:pt x="5208" y="760"/>
                      <a:pt x="5197" y="776"/>
                    </a:cubicBezTo>
                    <a:cubicBezTo>
                      <a:pt x="5165" y="824"/>
                      <a:pt x="5075" y="847"/>
                      <a:pt x="4867" y="861"/>
                    </a:cubicBezTo>
                    <a:cubicBezTo>
                      <a:pt x="4759" y="868"/>
                      <a:pt x="4568" y="891"/>
                      <a:pt x="4444" y="912"/>
                    </a:cubicBezTo>
                    <a:cubicBezTo>
                      <a:pt x="4320" y="933"/>
                      <a:pt x="4186" y="948"/>
                      <a:pt x="4148" y="945"/>
                    </a:cubicBezTo>
                    <a:cubicBezTo>
                      <a:pt x="4109" y="942"/>
                      <a:pt x="4045" y="956"/>
                      <a:pt x="4006" y="976"/>
                    </a:cubicBezTo>
                    <a:cubicBezTo>
                      <a:pt x="3968" y="996"/>
                      <a:pt x="3915" y="1012"/>
                      <a:pt x="3890" y="1012"/>
                    </a:cubicBezTo>
                    <a:cubicBezTo>
                      <a:pt x="3865" y="1012"/>
                      <a:pt x="3829" y="1031"/>
                      <a:pt x="3810" y="1053"/>
                    </a:cubicBezTo>
                    <a:cubicBezTo>
                      <a:pt x="3792" y="1075"/>
                      <a:pt x="3756" y="1086"/>
                      <a:pt x="3732" y="1076"/>
                    </a:cubicBezTo>
                    <a:cubicBezTo>
                      <a:pt x="3702" y="1065"/>
                      <a:pt x="3694" y="1070"/>
                      <a:pt x="3707" y="1091"/>
                    </a:cubicBezTo>
                    <a:cubicBezTo>
                      <a:pt x="3719" y="1111"/>
                      <a:pt x="3699" y="1130"/>
                      <a:pt x="3655" y="1141"/>
                    </a:cubicBezTo>
                    <a:cubicBezTo>
                      <a:pt x="3616" y="1151"/>
                      <a:pt x="3590" y="1171"/>
                      <a:pt x="3599" y="1185"/>
                    </a:cubicBezTo>
                    <a:cubicBezTo>
                      <a:pt x="3608" y="1198"/>
                      <a:pt x="3595" y="1210"/>
                      <a:pt x="3571" y="1210"/>
                    </a:cubicBezTo>
                    <a:cubicBezTo>
                      <a:pt x="3546" y="1210"/>
                      <a:pt x="3530" y="1225"/>
                      <a:pt x="3534" y="1244"/>
                    </a:cubicBezTo>
                    <a:cubicBezTo>
                      <a:pt x="3538" y="1263"/>
                      <a:pt x="3512" y="1283"/>
                      <a:pt x="3477" y="1289"/>
                    </a:cubicBezTo>
                    <a:cubicBezTo>
                      <a:pt x="3442" y="1294"/>
                      <a:pt x="3414" y="1311"/>
                      <a:pt x="3414" y="1326"/>
                    </a:cubicBezTo>
                    <a:cubicBezTo>
                      <a:pt x="3414" y="1366"/>
                      <a:pt x="3209" y="1548"/>
                      <a:pt x="3182" y="1531"/>
                    </a:cubicBezTo>
                    <a:cubicBezTo>
                      <a:pt x="3161" y="1518"/>
                      <a:pt x="3152" y="1556"/>
                      <a:pt x="3167" y="1595"/>
                    </a:cubicBezTo>
                    <a:cubicBezTo>
                      <a:pt x="3174" y="1615"/>
                      <a:pt x="3083" y="1656"/>
                      <a:pt x="3025" y="1659"/>
                    </a:cubicBezTo>
                    <a:cubicBezTo>
                      <a:pt x="3005" y="1660"/>
                      <a:pt x="2982" y="1643"/>
                      <a:pt x="2973" y="1621"/>
                    </a:cubicBezTo>
                    <a:close/>
                    <a:moveTo>
                      <a:pt x="3273" y="1294"/>
                    </a:moveTo>
                    <a:cubicBezTo>
                      <a:pt x="3273" y="1286"/>
                      <a:pt x="3317" y="1255"/>
                      <a:pt x="3371" y="1226"/>
                    </a:cubicBezTo>
                    <a:cubicBezTo>
                      <a:pt x="3531" y="1140"/>
                      <a:pt x="3488" y="1092"/>
                      <a:pt x="3309" y="1155"/>
                    </a:cubicBezTo>
                    <a:cubicBezTo>
                      <a:pt x="3262" y="1171"/>
                      <a:pt x="3210" y="1216"/>
                      <a:pt x="3192" y="1255"/>
                    </a:cubicBezTo>
                    <a:cubicBezTo>
                      <a:pt x="3145" y="1358"/>
                      <a:pt x="3152" y="1384"/>
                      <a:pt x="3216" y="1344"/>
                    </a:cubicBezTo>
                    <a:cubicBezTo>
                      <a:pt x="3247" y="1325"/>
                      <a:pt x="3273" y="1302"/>
                      <a:pt x="3273" y="1294"/>
                    </a:cubicBezTo>
                    <a:close/>
                    <a:moveTo>
                      <a:pt x="1015" y="1200"/>
                    </a:moveTo>
                    <a:cubicBezTo>
                      <a:pt x="1015" y="1180"/>
                      <a:pt x="996" y="1163"/>
                      <a:pt x="973" y="1163"/>
                    </a:cubicBezTo>
                    <a:cubicBezTo>
                      <a:pt x="941" y="1163"/>
                      <a:pt x="939" y="1172"/>
                      <a:pt x="962" y="1200"/>
                    </a:cubicBezTo>
                    <a:cubicBezTo>
                      <a:pt x="979" y="1221"/>
                      <a:pt x="998" y="1238"/>
                      <a:pt x="1004" y="1238"/>
                    </a:cubicBezTo>
                    <a:cubicBezTo>
                      <a:pt x="1010" y="1238"/>
                      <a:pt x="1015" y="1221"/>
                      <a:pt x="1015" y="1200"/>
                    </a:cubicBezTo>
                    <a:close/>
                    <a:moveTo>
                      <a:pt x="4176" y="774"/>
                    </a:moveTo>
                    <a:cubicBezTo>
                      <a:pt x="4302" y="733"/>
                      <a:pt x="4300" y="732"/>
                      <a:pt x="4006" y="743"/>
                    </a:cubicBezTo>
                    <a:cubicBezTo>
                      <a:pt x="3843" y="749"/>
                      <a:pt x="3634" y="755"/>
                      <a:pt x="3541" y="757"/>
                    </a:cubicBezTo>
                    <a:cubicBezTo>
                      <a:pt x="3408" y="759"/>
                      <a:pt x="3382" y="766"/>
                      <a:pt x="3423" y="790"/>
                    </a:cubicBezTo>
                    <a:cubicBezTo>
                      <a:pt x="3451" y="806"/>
                      <a:pt x="3491" y="813"/>
                      <a:pt x="3513" y="804"/>
                    </a:cubicBezTo>
                    <a:cubicBezTo>
                      <a:pt x="3535" y="796"/>
                      <a:pt x="3561" y="802"/>
                      <a:pt x="3571" y="818"/>
                    </a:cubicBezTo>
                    <a:cubicBezTo>
                      <a:pt x="3596" y="858"/>
                      <a:pt x="4013" y="828"/>
                      <a:pt x="4176" y="774"/>
                    </a:cubicBezTo>
                    <a:close/>
                    <a:moveTo>
                      <a:pt x="1523" y="677"/>
                    </a:moveTo>
                    <a:cubicBezTo>
                      <a:pt x="1523" y="648"/>
                      <a:pt x="1406" y="612"/>
                      <a:pt x="1384" y="634"/>
                    </a:cubicBezTo>
                    <a:cubicBezTo>
                      <a:pt x="1366" y="652"/>
                      <a:pt x="1440" y="701"/>
                      <a:pt x="1488" y="701"/>
                    </a:cubicBezTo>
                    <a:cubicBezTo>
                      <a:pt x="1507" y="702"/>
                      <a:pt x="1523" y="691"/>
                      <a:pt x="1523" y="677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269" name="Freeform 18"/>
            <p:cNvSpPr>
              <a:spLocks noEditPoints="1"/>
            </p:cNvSpPr>
            <p:nvPr/>
          </p:nvSpPr>
          <p:spPr bwMode="auto">
            <a:xfrm rot="541839" flipH="1">
              <a:off x="2266470" y="3409875"/>
              <a:ext cx="1786192" cy="2858582"/>
            </a:xfrm>
            <a:custGeom>
              <a:avLst/>
              <a:gdLst>
                <a:gd name="T0" fmla="*/ 18731 w 52477"/>
                <a:gd name="T1" fmla="*/ 78278 h 83466"/>
                <a:gd name="T2" fmla="*/ 19152 w 52477"/>
                <a:gd name="T3" fmla="*/ 74282 h 83466"/>
                <a:gd name="T4" fmla="*/ 25343 w 52477"/>
                <a:gd name="T5" fmla="*/ 59252 h 83466"/>
                <a:gd name="T6" fmla="*/ 31697 w 52477"/>
                <a:gd name="T7" fmla="*/ 49722 h 83466"/>
                <a:gd name="T8" fmla="*/ 36399 w 52477"/>
                <a:gd name="T9" fmla="*/ 43642 h 83466"/>
                <a:gd name="T10" fmla="*/ 44099 w 52477"/>
                <a:gd name="T11" fmla="*/ 32472 h 83466"/>
                <a:gd name="T12" fmla="*/ 45200 w 52477"/>
                <a:gd name="T13" fmla="*/ 30024 h 83466"/>
                <a:gd name="T14" fmla="*/ 47528 w 52477"/>
                <a:gd name="T15" fmla="*/ 23545 h 83466"/>
                <a:gd name="T16" fmla="*/ 49444 w 52477"/>
                <a:gd name="T17" fmla="*/ 16373 h 83466"/>
                <a:gd name="T18" fmla="*/ 41975 w 52477"/>
                <a:gd name="T19" fmla="*/ 2610 h 83466"/>
                <a:gd name="T20" fmla="*/ 22136 w 52477"/>
                <a:gd name="T21" fmla="*/ 6409 h 83466"/>
                <a:gd name="T22" fmla="*/ 19197 w 52477"/>
                <a:gd name="T23" fmla="*/ 8397 h 83466"/>
                <a:gd name="T24" fmla="*/ 8122 w 52477"/>
                <a:gd name="T25" fmla="*/ 21505 h 83466"/>
                <a:gd name="T26" fmla="*/ 6809 w 52477"/>
                <a:gd name="T27" fmla="*/ 24842 h 83466"/>
                <a:gd name="T28" fmla="*/ 4063 w 52477"/>
                <a:gd name="T29" fmla="*/ 25285 h 83466"/>
                <a:gd name="T30" fmla="*/ 4708 w 52477"/>
                <a:gd name="T31" fmla="*/ 26268 h 83466"/>
                <a:gd name="T32" fmla="*/ 1744 w 52477"/>
                <a:gd name="T33" fmla="*/ 31433 h 83466"/>
                <a:gd name="T34" fmla="*/ 1605 w 52477"/>
                <a:gd name="T35" fmla="*/ 26972 h 83466"/>
                <a:gd name="T36" fmla="*/ 5446 w 52477"/>
                <a:gd name="T37" fmla="*/ 20529 h 83466"/>
                <a:gd name="T38" fmla="*/ 9708 w 52477"/>
                <a:gd name="T39" fmla="*/ 13354 h 83466"/>
                <a:gd name="T40" fmla="*/ 24653 w 52477"/>
                <a:gd name="T41" fmla="*/ 2547 h 83466"/>
                <a:gd name="T42" fmla="*/ 42615 w 52477"/>
                <a:gd name="T43" fmla="*/ 792 h 83466"/>
                <a:gd name="T44" fmla="*/ 51668 w 52477"/>
                <a:gd name="T45" fmla="*/ 17244 h 83466"/>
                <a:gd name="T46" fmla="*/ 40629 w 52477"/>
                <a:gd name="T47" fmla="*/ 40238 h 83466"/>
                <a:gd name="T48" fmla="*/ 33147 w 52477"/>
                <a:gd name="T49" fmla="*/ 49153 h 83466"/>
                <a:gd name="T50" fmla="*/ 44637 w 52477"/>
                <a:gd name="T51" fmla="*/ 33729 h 83466"/>
                <a:gd name="T52" fmla="*/ 50639 w 52477"/>
                <a:gd name="T53" fmla="*/ 19342 h 83466"/>
                <a:gd name="T54" fmla="*/ 48583 w 52477"/>
                <a:gd name="T55" fmla="*/ 4108 h 83466"/>
                <a:gd name="T56" fmla="*/ 29171 w 52477"/>
                <a:gd name="T57" fmla="*/ 1623 h 83466"/>
                <a:gd name="T58" fmla="*/ 13613 w 52477"/>
                <a:gd name="T59" fmla="*/ 9534 h 83466"/>
                <a:gd name="T60" fmla="*/ 7396 w 52477"/>
                <a:gd name="T61" fmla="*/ 18615 h 83466"/>
                <a:gd name="T62" fmla="*/ 7918 w 52477"/>
                <a:gd name="T63" fmla="*/ 19844 h 83466"/>
                <a:gd name="T64" fmla="*/ 23831 w 52477"/>
                <a:gd name="T65" fmla="*/ 4850 h 83466"/>
                <a:gd name="T66" fmla="*/ 27590 w 52477"/>
                <a:gd name="T67" fmla="*/ 3236 h 83466"/>
                <a:gd name="T68" fmla="*/ 48755 w 52477"/>
                <a:gd name="T69" fmla="*/ 7665 h 83466"/>
                <a:gd name="T70" fmla="*/ 48203 w 52477"/>
                <a:gd name="T71" fmla="*/ 23098 h 83466"/>
                <a:gd name="T72" fmla="*/ 40401 w 52477"/>
                <a:gd name="T73" fmla="*/ 38946 h 83466"/>
                <a:gd name="T74" fmla="*/ 34862 w 52477"/>
                <a:gd name="T75" fmla="*/ 46327 h 83466"/>
                <a:gd name="T76" fmla="*/ 28060 w 52477"/>
                <a:gd name="T77" fmla="*/ 55616 h 83466"/>
                <a:gd name="T78" fmla="*/ 23845 w 52477"/>
                <a:gd name="T79" fmla="*/ 62838 h 83466"/>
                <a:gd name="T80" fmla="*/ 20333 w 52477"/>
                <a:gd name="T81" fmla="*/ 82167 h 83466"/>
                <a:gd name="T82" fmla="*/ 23125 w 52477"/>
                <a:gd name="T83" fmla="*/ 65008 h 83466"/>
                <a:gd name="T84" fmla="*/ 26373 w 52477"/>
                <a:gd name="T85" fmla="*/ 59625 h 83466"/>
                <a:gd name="T86" fmla="*/ 20023 w 52477"/>
                <a:gd name="T87" fmla="*/ 78751 h 83466"/>
                <a:gd name="T88" fmla="*/ 25783 w 52477"/>
                <a:gd name="T89" fmla="*/ 81015 h 83466"/>
                <a:gd name="T90" fmla="*/ 33011 w 52477"/>
                <a:gd name="T91" fmla="*/ 80161 h 83466"/>
                <a:gd name="T92" fmla="*/ 31688 w 52477"/>
                <a:gd name="T93" fmla="*/ 82053 h 83466"/>
                <a:gd name="T94" fmla="*/ 31932 w 52477"/>
                <a:gd name="T95" fmla="*/ 80202 h 83466"/>
                <a:gd name="T96" fmla="*/ 26926 w 52477"/>
                <a:gd name="T97" fmla="*/ 81291 h 83466"/>
                <a:gd name="T98" fmla="*/ 32406 w 52477"/>
                <a:gd name="T99" fmla="*/ 79923 h 83466"/>
                <a:gd name="T100" fmla="*/ 31286 w 52477"/>
                <a:gd name="T101" fmla="*/ 79997 h 83466"/>
                <a:gd name="T102" fmla="*/ 32577 w 52477"/>
                <a:gd name="T103" fmla="*/ 80407 h 83466"/>
                <a:gd name="T104" fmla="*/ 2685 w 52477"/>
                <a:gd name="T105" fmla="*/ 28640 h 83466"/>
                <a:gd name="T106" fmla="*/ 2042 w 52477"/>
                <a:gd name="T107" fmla="*/ 28700 h 83466"/>
                <a:gd name="T108" fmla="*/ 2865 w 52477"/>
                <a:gd name="T109" fmla="*/ 27160 h 83466"/>
                <a:gd name="T110" fmla="*/ 2583 w 52477"/>
                <a:gd name="T111" fmla="*/ 27442 h 83466"/>
                <a:gd name="T112" fmla="*/ 5259 w 52477"/>
                <a:gd name="T113" fmla="*/ 24763 h 83466"/>
                <a:gd name="T114" fmla="*/ 5334 w 52477"/>
                <a:gd name="T115" fmla="*/ 25085 h 83466"/>
                <a:gd name="T116" fmla="*/ 5166 w 52477"/>
                <a:gd name="T117" fmla="*/ 23450 h 83466"/>
                <a:gd name="T118" fmla="*/ 4990 w 52477"/>
                <a:gd name="T119" fmla="*/ 23682 h 83466"/>
                <a:gd name="T120" fmla="*/ 27367 w 52477"/>
                <a:gd name="T121" fmla="*/ 57553 h 83466"/>
                <a:gd name="T122" fmla="*/ 32116 w 52477"/>
                <a:gd name="T123" fmla="*/ 50862 h 83466"/>
                <a:gd name="T124" fmla="*/ 26844 w 52477"/>
                <a:gd name="T125" fmla="*/ 58669 h 83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2477" h="83466">
                  <a:moveTo>
                    <a:pt x="20241" y="82719"/>
                  </a:moveTo>
                  <a:cubicBezTo>
                    <a:pt x="19192" y="81984"/>
                    <a:pt x="18718" y="80589"/>
                    <a:pt x="18731" y="78278"/>
                  </a:cubicBezTo>
                  <a:cubicBezTo>
                    <a:pt x="18737" y="77113"/>
                    <a:pt x="18803" y="75896"/>
                    <a:pt x="18876" y="75574"/>
                  </a:cubicBezTo>
                  <a:cubicBezTo>
                    <a:pt x="18950" y="75251"/>
                    <a:pt x="19074" y="74670"/>
                    <a:pt x="19152" y="74282"/>
                  </a:cubicBezTo>
                  <a:cubicBezTo>
                    <a:pt x="19367" y="73209"/>
                    <a:pt x="20173" y="70392"/>
                    <a:pt x="20530" y="69469"/>
                  </a:cubicBezTo>
                  <a:cubicBezTo>
                    <a:pt x="21750" y="66312"/>
                    <a:pt x="24319" y="60859"/>
                    <a:pt x="25343" y="59252"/>
                  </a:cubicBezTo>
                  <a:cubicBezTo>
                    <a:pt x="25674" y="58733"/>
                    <a:pt x="26069" y="58099"/>
                    <a:pt x="26221" y="57843"/>
                  </a:cubicBezTo>
                  <a:cubicBezTo>
                    <a:pt x="28825" y="53460"/>
                    <a:pt x="30387" y="51144"/>
                    <a:pt x="31697" y="49722"/>
                  </a:cubicBezTo>
                  <a:cubicBezTo>
                    <a:pt x="32228" y="49145"/>
                    <a:pt x="34121" y="46686"/>
                    <a:pt x="34751" y="45755"/>
                  </a:cubicBezTo>
                  <a:cubicBezTo>
                    <a:pt x="35056" y="45303"/>
                    <a:pt x="35798" y="44352"/>
                    <a:pt x="36399" y="43642"/>
                  </a:cubicBezTo>
                  <a:cubicBezTo>
                    <a:pt x="37830" y="41952"/>
                    <a:pt x="39910" y="39086"/>
                    <a:pt x="40502" y="37990"/>
                  </a:cubicBezTo>
                  <a:cubicBezTo>
                    <a:pt x="40979" y="37104"/>
                    <a:pt x="43699" y="32932"/>
                    <a:pt x="44099" y="32472"/>
                  </a:cubicBezTo>
                  <a:cubicBezTo>
                    <a:pt x="44219" y="32333"/>
                    <a:pt x="44398" y="31963"/>
                    <a:pt x="44495" y="31650"/>
                  </a:cubicBezTo>
                  <a:cubicBezTo>
                    <a:pt x="44592" y="31337"/>
                    <a:pt x="44909" y="30606"/>
                    <a:pt x="45200" y="30024"/>
                  </a:cubicBezTo>
                  <a:cubicBezTo>
                    <a:pt x="45491" y="29443"/>
                    <a:pt x="45905" y="28282"/>
                    <a:pt x="46119" y="27443"/>
                  </a:cubicBezTo>
                  <a:cubicBezTo>
                    <a:pt x="46333" y="26604"/>
                    <a:pt x="46967" y="24850"/>
                    <a:pt x="47528" y="23545"/>
                  </a:cubicBezTo>
                  <a:cubicBezTo>
                    <a:pt x="48103" y="22205"/>
                    <a:pt x="48671" y="20414"/>
                    <a:pt x="48830" y="19434"/>
                  </a:cubicBezTo>
                  <a:cubicBezTo>
                    <a:pt x="48985" y="18479"/>
                    <a:pt x="49261" y="17102"/>
                    <a:pt x="49444" y="16373"/>
                  </a:cubicBezTo>
                  <a:cubicBezTo>
                    <a:pt x="50121" y="13668"/>
                    <a:pt x="49762" y="10813"/>
                    <a:pt x="48362" y="7789"/>
                  </a:cubicBezTo>
                  <a:cubicBezTo>
                    <a:pt x="47256" y="5400"/>
                    <a:pt x="44768" y="3382"/>
                    <a:pt x="41975" y="2610"/>
                  </a:cubicBezTo>
                  <a:cubicBezTo>
                    <a:pt x="39895" y="2034"/>
                    <a:pt x="33982" y="2053"/>
                    <a:pt x="31251" y="2643"/>
                  </a:cubicBezTo>
                  <a:cubicBezTo>
                    <a:pt x="28132" y="3317"/>
                    <a:pt x="23572" y="5201"/>
                    <a:pt x="22136" y="6409"/>
                  </a:cubicBezTo>
                  <a:cubicBezTo>
                    <a:pt x="21740" y="6742"/>
                    <a:pt x="21353" y="7015"/>
                    <a:pt x="21276" y="7015"/>
                  </a:cubicBezTo>
                  <a:cubicBezTo>
                    <a:pt x="21200" y="7015"/>
                    <a:pt x="20264" y="7637"/>
                    <a:pt x="19197" y="8397"/>
                  </a:cubicBezTo>
                  <a:cubicBezTo>
                    <a:pt x="14862" y="11486"/>
                    <a:pt x="11138" y="15446"/>
                    <a:pt x="8768" y="19489"/>
                  </a:cubicBezTo>
                  <a:cubicBezTo>
                    <a:pt x="8181" y="20491"/>
                    <a:pt x="8020" y="20994"/>
                    <a:pt x="8122" y="21505"/>
                  </a:cubicBezTo>
                  <a:cubicBezTo>
                    <a:pt x="8224" y="22011"/>
                    <a:pt x="8072" y="22504"/>
                    <a:pt x="7534" y="23416"/>
                  </a:cubicBezTo>
                  <a:cubicBezTo>
                    <a:pt x="7135" y="24092"/>
                    <a:pt x="6809" y="24734"/>
                    <a:pt x="6809" y="24842"/>
                  </a:cubicBezTo>
                  <a:cubicBezTo>
                    <a:pt x="6809" y="25163"/>
                    <a:pt x="5694" y="25798"/>
                    <a:pt x="5130" y="25798"/>
                  </a:cubicBezTo>
                  <a:cubicBezTo>
                    <a:pt x="4844" y="25798"/>
                    <a:pt x="4363" y="25567"/>
                    <a:pt x="4063" y="25285"/>
                  </a:cubicBezTo>
                  <a:cubicBezTo>
                    <a:pt x="3678" y="24924"/>
                    <a:pt x="3442" y="24845"/>
                    <a:pt x="3268" y="25020"/>
                  </a:cubicBezTo>
                  <a:cubicBezTo>
                    <a:pt x="2967" y="25320"/>
                    <a:pt x="4062" y="26268"/>
                    <a:pt x="4708" y="26268"/>
                  </a:cubicBezTo>
                  <a:cubicBezTo>
                    <a:pt x="5395" y="26268"/>
                    <a:pt x="5352" y="26732"/>
                    <a:pt x="4515" y="28337"/>
                  </a:cubicBezTo>
                  <a:cubicBezTo>
                    <a:pt x="3316" y="30637"/>
                    <a:pt x="2603" y="31433"/>
                    <a:pt x="1744" y="31433"/>
                  </a:cubicBezTo>
                  <a:cubicBezTo>
                    <a:pt x="1014" y="31433"/>
                    <a:pt x="0" y="30635"/>
                    <a:pt x="0" y="30061"/>
                  </a:cubicBezTo>
                  <a:cubicBezTo>
                    <a:pt x="0" y="29638"/>
                    <a:pt x="1385" y="26972"/>
                    <a:pt x="1605" y="26972"/>
                  </a:cubicBezTo>
                  <a:cubicBezTo>
                    <a:pt x="1710" y="26972"/>
                    <a:pt x="2257" y="26153"/>
                    <a:pt x="2822" y="25153"/>
                  </a:cubicBezTo>
                  <a:cubicBezTo>
                    <a:pt x="3386" y="24152"/>
                    <a:pt x="4567" y="22071"/>
                    <a:pt x="5446" y="20529"/>
                  </a:cubicBezTo>
                  <a:cubicBezTo>
                    <a:pt x="6325" y="18987"/>
                    <a:pt x="7044" y="17586"/>
                    <a:pt x="7044" y="17415"/>
                  </a:cubicBezTo>
                  <a:cubicBezTo>
                    <a:pt x="7044" y="17102"/>
                    <a:pt x="7963" y="15702"/>
                    <a:pt x="9708" y="13354"/>
                  </a:cubicBezTo>
                  <a:cubicBezTo>
                    <a:pt x="11240" y="11295"/>
                    <a:pt x="15004" y="7288"/>
                    <a:pt x="16143" y="6504"/>
                  </a:cubicBezTo>
                  <a:cubicBezTo>
                    <a:pt x="18024" y="5211"/>
                    <a:pt x="22053" y="3337"/>
                    <a:pt x="24653" y="2547"/>
                  </a:cubicBezTo>
                  <a:cubicBezTo>
                    <a:pt x="25622" y="2252"/>
                    <a:pt x="26869" y="1869"/>
                    <a:pt x="27424" y="1695"/>
                  </a:cubicBezTo>
                  <a:cubicBezTo>
                    <a:pt x="31309" y="475"/>
                    <a:pt x="39291" y="0"/>
                    <a:pt x="42615" y="792"/>
                  </a:cubicBezTo>
                  <a:cubicBezTo>
                    <a:pt x="46604" y="1741"/>
                    <a:pt x="49700" y="3847"/>
                    <a:pt x="50972" y="6475"/>
                  </a:cubicBezTo>
                  <a:cubicBezTo>
                    <a:pt x="52121" y="8848"/>
                    <a:pt x="52477" y="14353"/>
                    <a:pt x="51668" y="17244"/>
                  </a:cubicBezTo>
                  <a:cubicBezTo>
                    <a:pt x="50395" y="21797"/>
                    <a:pt x="48773" y="25838"/>
                    <a:pt x="45508" y="32595"/>
                  </a:cubicBezTo>
                  <a:cubicBezTo>
                    <a:pt x="43736" y="36262"/>
                    <a:pt x="42889" y="37589"/>
                    <a:pt x="40629" y="40238"/>
                  </a:cubicBezTo>
                  <a:cubicBezTo>
                    <a:pt x="39638" y="41400"/>
                    <a:pt x="37812" y="43619"/>
                    <a:pt x="36572" y="45168"/>
                  </a:cubicBezTo>
                  <a:cubicBezTo>
                    <a:pt x="34238" y="48084"/>
                    <a:pt x="32606" y="49983"/>
                    <a:pt x="33147" y="49153"/>
                  </a:cubicBezTo>
                  <a:cubicBezTo>
                    <a:pt x="33624" y="48422"/>
                    <a:pt x="39877" y="40624"/>
                    <a:pt x="41049" y="39299"/>
                  </a:cubicBezTo>
                  <a:cubicBezTo>
                    <a:pt x="42341" y="37839"/>
                    <a:pt x="43386" y="36216"/>
                    <a:pt x="44637" y="33729"/>
                  </a:cubicBezTo>
                  <a:cubicBezTo>
                    <a:pt x="46031" y="30956"/>
                    <a:pt x="48905" y="24317"/>
                    <a:pt x="49543" y="22394"/>
                  </a:cubicBezTo>
                  <a:cubicBezTo>
                    <a:pt x="49843" y="21490"/>
                    <a:pt x="50336" y="20116"/>
                    <a:pt x="50639" y="19342"/>
                  </a:cubicBezTo>
                  <a:cubicBezTo>
                    <a:pt x="51413" y="17358"/>
                    <a:pt x="51655" y="15796"/>
                    <a:pt x="51651" y="12794"/>
                  </a:cubicBezTo>
                  <a:cubicBezTo>
                    <a:pt x="51645" y="8365"/>
                    <a:pt x="50866" y="6161"/>
                    <a:pt x="48583" y="4108"/>
                  </a:cubicBezTo>
                  <a:cubicBezTo>
                    <a:pt x="45732" y="1544"/>
                    <a:pt x="41993" y="526"/>
                    <a:pt x="36275" y="754"/>
                  </a:cubicBezTo>
                  <a:cubicBezTo>
                    <a:pt x="32812" y="892"/>
                    <a:pt x="32616" y="916"/>
                    <a:pt x="29171" y="1623"/>
                  </a:cubicBezTo>
                  <a:cubicBezTo>
                    <a:pt x="25971" y="2280"/>
                    <a:pt x="23046" y="3322"/>
                    <a:pt x="19555" y="5046"/>
                  </a:cubicBezTo>
                  <a:cubicBezTo>
                    <a:pt x="16470" y="6569"/>
                    <a:pt x="16437" y="6594"/>
                    <a:pt x="13613" y="9534"/>
                  </a:cubicBezTo>
                  <a:cubicBezTo>
                    <a:pt x="11011" y="12242"/>
                    <a:pt x="7983" y="16272"/>
                    <a:pt x="7983" y="17028"/>
                  </a:cubicBezTo>
                  <a:cubicBezTo>
                    <a:pt x="7983" y="17195"/>
                    <a:pt x="7719" y="17909"/>
                    <a:pt x="7396" y="18615"/>
                  </a:cubicBezTo>
                  <a:cubicBezTo>
                    <a:pt x="6720" y="20093"/>
                    <a:pt x="6698" y="20249"/>
                    <a:pt x="7118" y="20597"/>
                  </a:cubicBezTo>
                  <a:cubicBezTo>
                    <a:pt x="7358" y="20796"/>
                    <a:pt x="7536" y="20629"/>
                    <a:pt x="7918" y="19844"/>
                  </a:cubicBezTo>
                  <a:cubicBezTo>
                    <a:pt x="8781" y="18066"/>
                    <a:pt x="11881" y="14197"/>
                    <a:pt x="14213" y="11986"/>
                  </a:cubicBezTo>
                  <a:cubicBezTo>
                    <a:pt x="16587" y="9735"/>
                    <a:pt x="21832" y="5844"/>
                    <a:pt x="23831" y="4850"/>
                  </a:cubicBezTo>
                  <a:cubicBezTo>
                    <a:pt x="24477" y="4529"/>
                    <a:pt x="25534" y="4074"/>
                    <a:pt x="26179" y="3839"/>
                  </a:cubicBezTo>
                  <a:cubicBezTo>
                    <a:pt x="26825" y="3604"/>
                    <a:pt x="27460" y="3333"/>
                    <a:pt x="27590" y="3236"/>
                  </a:cubicBezTo>
                  <a:cubicBezTo>
                    <a:pt x="27721" y="3139"/>
                    <a:pt x="28724" y="2848"/>
                    <a:pt x="29821" y="2589"/>
                  </a:cubicBezTo>
                  <a:cubicBezTo>
                    <a:pt x="39275" y="354"/>
                    <a:pt x="46279" y="2232"/>
                    <a:pt x="48755" y="7665"/>
                  </a:cubicBezTo>
                  <a:cubicBezTo>
                    <a:pt x="49812" y="9984"/>
                    <a:pt x="50308" y="12272"/>
                    <a:pt x="50181" y="14237"/>
                  </a:cubicBezTo>
                  <a:cubicBezTo>
                    <a:pt x="50003" y="16977"/>
                    <a:pt x="49081" y="21107"/>
                    <a:pt x="48203" y="23098"/>
                  </a:cubicBezTo>
                  <a:cubicBezTo>
                    <a:pt x="47373" y="24981"/>
                    <a:pt x="46790" y="26544"/>
                    <a:pt x="46101" y="28731"/>
                  </a:cubicBezTo>
                  <a:cubicBezTo>
                    <a:pt x="45416" y="30907"/>
                    <a:pt x="43358" y="34595"/>
                    <a:pt x="40401" y="38946"/>
                  </a:cubicBezTo>
                  <a:cubicBezTo>
                    <a:pt x="38548" y="41672"/>
                    <a:pt x="37580" y="42986"/>
                    <a:pt x="36692" y="43979"/>
                  </a:cubicBezTo>
                  <a:cubicBezTo>
                    <a:pt x="36122" y="44617"/>
                    <a:pt x="35298" y="45673"/>
                    <a:pt x="34862" y="46327"/>
                  </a:cubicBezTo>
                  <a:cubicBezTo>
                    <a:pt x="34426" y="46981"/>
                    <a:pt x="33708" y="47886"/>
                    <a:pt x="33268" y="48338"/>
                  </a:cubicBezTo>
                  <a:cubicBezTo>
                    <a:pt x="32249" y="49383"/>
                    <a:pt x="29847" y="52740"/>
                    <a:pt x="28060" y="55616"/>
                  </a:cubicBezTo>
                  <a:cubicBezTo>
                    <a:pt x="27298" y="56843"/>
                    <a:pt x="26443" y="58164"/>
                    <a:pt x="26160" y="58551"/>
                  </a:cubicBezTo>
                  <a:cubicBezTo>
                    <a:pt x="25877" y="58939"/>
                    <a:pt x="24835" y="60868"/>
                    <a:pt x="23845" y="62838"/>
                  </a:cubicBezTo>
                  <a:cubicBezTo>
                    <a:pt x="21973" y="66562"/>
                    <a:pt x="20601" y="70195"/>
                    <a:pt x="19700" y="73813"/>
                  </a:cubicBezTo>
                  <a:cubicBezTo>
                    <a:pt x="18802" y="77419"/>
                    <a:pt x="19084" y="81130"/>
                    <a:pt x="20333" y="82167"/>
                  </a:cubicBezTo>
                  <a:cubicBezTo>
                    <a:pt x="20561" y="82356"/>
                    <a:pt x="20518" y="82118"/>
                    <a:pt x="20200" y="81415"/>
                  </a:cubicBezTo>
                  <a:cubicBezTo>
                    <a:pt x="18937" y="78632"/>
                    <a:pt x="20402" y="70413"/>
                    <a:pt x="23125" y="65008"/>
                  </a:cubicBezTo>
                  <a:cubicBezTo>
                    <a:pt x="24489" y="62302"/>
                    <a:pt x="26288" y="59171"/>
                    <a:pt x="26587" y="58986"/>
                  </a:cubicBezTo>
                  <a:cubicBezTo>
                    <a:pt x="26735" y="58895"/>
                    <a:pt x="26639" y="59182"/>
                    <a:pt x="26373" y="59625"/>
                  </a:cubicBezTo>
                  <a:cubicBezTo>
                    <a:pt x="22844" y="65507"/>
                    <a:pt x="21658" y="68408"/>
                    <a:pt x="20537" y="73910"/>
                  </a:cubicBezTo>
                  <a:cubicBezTo>
                    <a:pt x="20043" y="76336"/>
                    <a:pt x="19925" y="77448"/>
                    <a:pt x="20023" y="78751"/>
                  </a:cubicBezTo>
                  <a:cubicBezTo>
                    <a:pt x="20164" y="80604"/>
                    <a:pt x="20857" y="82291"/>
                    <a:pt x="21538" y="82433"/>
                  </a:cubicBezTo>
                  <a:cubicBezTo>
                    <a:pt x="22451" y="82625"/>
                    <a:pt x="23964" y="82119"/>
                    <a:pt x="25783" y="81015"/>
                  </a:cubicBezTo>
                  <a:cubicBezTo>
                    <a:pt x="27325" y="80078"/>
                    <a:pt x="28085" y="79780"/>
                    <a:pt x="29700" y="79481"/>
                  </a:cubicBezTo>
                  <a:cubicBezTo>
                    <a:pt x="31937" y="79066"/>
                    <a:pt x="32780" y="79239"/>
                    <a:pt x="33011" y="80161"/>
                  </a:cubicBezTo>
                  <a:cubicBezTo>
                    <a:pt x="33181" y="80835"/>
                    <a:pt x="32730" y="82481"/>
                    <a:pt x="32272" y="82862"/>
                  </a:cubicBezTo>
                  <a:cubicBezTo>
                    <a:pt x="31727" y="83314"/>
                    <a:pt x="31387" y="82845"/>
                    <a:pt x="31688" y="82053"/>
                  </a:cubicBezTo>
                  <a:cubicBezTo>
                    <a:pt x="31822" y="81701"/>
                    <a:pt x="31932" y="81140"/>
                    <a:pt x="31932" y="80807"/>
                  </a:cubicBezTo>
                  <a:lnTo>
                    <a:pt x="31932" y="80202"/>
                  </a:lnTo>
                  <a:lnTo>
                    <a:pt x="30229" y="80334"/>
                  </a:lnTo>
                  <a:cubicBezTo>
                    <a:pt x="28913" y="80436"/>
                    <a:pt x="28165" y="80653"/>
                    <a:pt x="26926" y="81291"/>
                  </a:cubicBezTo>
                  <a:cubicBezTo>
                    <a:pt x="23693" y="82956"/>
                    <a:pt x="21308" y="83466"/>
                    <a:pt x="20241" y="82719"/>
                  </a:cubicBezTo>
                  <a:close/>
                  <a:moveTo>
                    <a:pt x="32406" y="79923"/>
                  </a:moveTo>
                  <a:cubicBezTo>
                    <a:pt x="32233" y="79715"/>
                    <a:pt x="31728" y="79565"/>
                    <a:pt x="31199" y="79565"/>
                  </a:cubicBezTo>
                  <a:cubicBezTo>
                    <a:pt x="29960" y="79565"/>
                    <a:pt x="30038" y="79948"/>
                    <a:pt x="31286" y="79997"/>
                  </a:cubicBezTo>
                  <a:cubicBezTo>
                    <a:pt x="31835" y="80018"/>
                    <a:pt x="32321" y="80148"/>
                    <a:pt x="32367" y="80285"/>
                  </a:cubicBezTo>
                  <a:cubicBezTo>
                    <a:pt x="32413" y="80421"/>
                    <a:pt x="32507" y="80477"/>
                    <a:pt x="32577" y="80407"/>
                  </a:cubicBezTo>
                  <a:cubicBezTo>
                    <a:pt x="32646" y="80338"/>
                    <a:pt x="32569" y="80120"/>
                    <a:pt x="32406" y="79923"/>
                  </a:cubicBezTo>
                  <a:close/>
                  <a:moveTo>
                    <a:pt x="2685" y="28640"/>
                  </a:moveTo>
                  <a:cubicBezTo>
                    <a:pt x="2757" y="28525"/>
                    <a:pt x="2661" y="28371"/>
                    <a:pt x="2472" y="28298"/>
                  </a:cubicBezTo>
                  <a:cubicBezTo>
                    <a:pt x="2105" y="28158"/>
                    <a:pt x="1792" y="28450"/>
                    <a:pt x="2042" y="28700"/>
                  </a:cubicBezTo>
                  <a:cubicBezTo>
                    <a:pt x="2254" y="28913"/>
                    <a:pt x="2533" y="28887"/>
                    <a:pt x="2685" y="28640"/>
                  </a:cubicBezTo>
                  <a:close/>
                  <a:moveTo>
                    <a:pt x="2865" y="27160"/>
                  </a:moveTo>
                  <a:cubicBezTo>
                    <a:pt x="2714" y="27009"/>
                    <a:pt x="2513" y="26964"/>
                    <a:pt x="2418" y="27059"/>
                  </a:cubicBezTo>
                  <a:cubicBezTo>
                    <a:pt x="2322" y="27155"/>
                    <a:pt x="2397" y="27327"/>
                    <a:pt x="2583" y="27442"/>
                  </a:cubicBezTo>
                  <a:cubicBezTo>
                    <a:pt x="3022" y="27713"/>
                    <a:pt x="3220" y="27515"/>
                    <a:pt x="2865" y="27160"/>
                  </a:cubicBezTo>
                  <a:close/>
                  <a:moveTo>
                    <a:pt x="5259" y="24763"/>
                  </a:moveTo>
                  <a:cubicBezTo>
                    <a:pt x="5127" y="24420"/>
                    <a:pt x="4031" y="24037"/>
                    <a:pt x="3811" y="24257"/>
                  </a:cubicBezTo>
                  <a:cubicBezTo>
                    <a:pt x="3718" y="24350"/>
                    <a:pt x="4941" y="25014"/>
                    <a:pt x="5334" y="25085"/>
                  </a:cubicBezTo>
                  <a:cubicBezTo>
                    <a:pt x="5363" y="25090"/>
                    <a:pt x="5329" y="24945"/>
                    <a:pt x="5259" y="24763"/>
                  </a:cubicBezTo>
                  <a:close/>
                  <a:moveTo>
                    <a:pt x="5166" y="23450"/>
                  </a:moveTo>
                  <a:cubicBezTo>
                    <a:pt x="4711" y="23156"/>
                    <a:pt x="4461" y="23156"/>
                    <a:pt x="4461" y="23450"/>
                  </a:cubicBezTo>
                  <a:cubicBezTo>
                    <a:pt x="4461" y="23579"/>
                    <a:pt x="4699" y="23683"/>
                    <a:pt x="4990" y="23682"/>
                  </a:cubicBezTo>
                  <a:cubicBezTo>
                    <a:pt x="5417" y="23679"/>
                    <a:pt x="5451" y="23634"/>
                    <a:pt x="5166" y="23450"/>
                  </a:cubicBezTo>
                  <a:close/>
                  <a:moveTo>
                    <a:pt x="27367" y="57553"/>
                  </a:moveTo>
                  <a:cubicBezTo>
                    <a:pt x="28952" y="54813"/>
                    <a:pt x="32468" y="49747"/>
                    <a:pt x="32785" y="49747"/>
                  </a:cubicBezTo>
                  <a:cubicBezTo>
                    <a:pt x="32856" y="49747"/>
                    <a:pt x="32555" y="50249"/>
                    <a:pt x="32116" y="50862"/>
                  </a:cubicBezTo>
                  <a:cubicBezTo>
                    <a:pt x="30336" y="53345"/>
                    <a:pt x="28673" y="55813"/>
                    <a:pt x="27844" y="57201"/>
                  </a:cubicBezTo>
                  <a:cubicBezTo>
                    <a:pt x="27362" y="58008"/>
                    <a:pt x="26912" y="58669"/>
                    <a:pt x="26844" y="58669"/>
                  </a:cubicBezTo>
                  <a:cubicBezTo>
                    <a:pt x="26777" y="58669"/>
                    <a:pt x="27012" y="58167"/>
                    <a:pt x="27367" y="57553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72" name="Group 271"/>
          <p:cNvGrpSpPr/>
          <p:nvPr/>
        </p:nvGrpSpPr>
        <p:grpSpPr>
          <a:xfrm>
            <a:off x="4384745" y="1872435"/>
            <a:ext cx="4712559" cy="4720948"/>
            <a:chOff x="3819881" y="1872434"/>
            <a:chExt cx="4712559" cy="4720948"/>
          </a:xfrm>
        </p:grpSpPr>
        <p:grpSp>
          <p:nvGrpSpPr>
            <p:cNvPr id="273" name="Group 272"/>
            <p:cNvGrpSpPr/>
            <p:nvPr/>
          </p:nvGrpSpPr>
          <p:grpSpPr>
            <a:xfrm>
              <a:off x="3819881" y="2229415"/>
              <a:ext cx="4648741" cy="4363967"/>
              <a:chOff x="-663575" y="1105557"/>
              <a:chExt cx="5485209" cy="5149194"/>
            </a:xfrm>
          </p:grpSpPr>
          <p:grpSp>
            <p:nvGrpSpPr>
              <p:cNvPr id="315" name="SM2 B"/>
              <p:cNvGrpSpPr/>
              <p:nvPr/>
            </p:nvGrpSpPr>
            <p:grpSpPr>
              <a:xfrm>
                <a:off x="468313" y="2817813"/>
                <a:ext cx="3097573" cy="3436938"/>
                <a:chOff x="468313" y="2817813"/>
                <a:chExt cx="3097573" cy="3436938"/>
              </a:xfrm>
            </p:grpSpPr>
            <p:sp>
              <p:nvSpPr>
                <p:cNvPr id="330" name="Freeform 329"/>
                <p:cNvSpPr/>
                <p:nvPr/>
              </p:nvSpPr>
              <p:spPr>
                <a:xfrm>
                  <a:off x="510570" y="2847372"/>
                  <a:ext cx="3055316" cy="3405369"/>
                </a:xfrm>
                <a:custGeom>
                  <a:avLst/>
                  <a:gdLst>
                    <a:gd name="connsiteX0" fmla="*/ 1250065 w 2916820"/>
                    <a:gd name="connsiteY0" fmla="*/ 23150 h 3414532"/>
                    <a:gd name="connsiteX1" fmla="*/ 1666754 w 2916820"/>
                    <a:gd name="connsiteY1" fmla="*/ 0 h 3414532"/>
                    <a:gd name="connsiteX2" fmla="*/ 2141316 w 2916820"/>
                    <a:gd name="connsiteY2" fmla="*/ 115747 h 3414532"/>
                    <a:gd name="connsiteX3" fmla="*/ 2581154 w 2916820"/>
                    <a:gd name="connsiteY3" fmla="*/ 532436 h 3414532"/>
                    <a:gd name="connsiteX4" fmla="*/ 2835797 w 2916820"/>
                    <a:gd name="connsiteY4" fmla="*/ 1099595 h 3414532"/>
                    <a:gd name="connsiteX5" fmla="*/ 2916820 w 2916820"/>
                    <a:gd name="connsiteY5" fmla="*/ 1666755 h 3414532"/>
                    <a:gd name="connsiteX6" fmla="*/ 2858946 w 2916820"/>
                    <a:gd name="connsiteY6" fmla="*/ 2303362 h 3414532"/>
                    <a:gd name="connsiteX7" fmla="*/ 2280212 w 2916820"/>
                    <a:gd name="connsiteY7" fmla="*/ 3009418 h 3414532"/>
                    <a:gd name="connsiteX8" fmla="*/ 1006997 w 2916820"/>
                    <a:gd name="connsiteY8" fmla="*/ 3414532 h 3414532"/>
                    <a:gd name="connsiteX9" fmla="*/ 57873 w 2916820"/>
                    <a:gd name="connsiteY9" fmla="*/ 2801074 h 3414532"/>
                    <a:gd name="connsiteX10" fmla="*/ 0 w 2916820"/>
                    <a:gd name="connsiteY10" fmla="*/ 983848 h 3414532"/>
                    <a:gd name="connsiteX11" fmla="*/ 1018572 w 2916820"/>
                    <a:gd name="connsiteY11" fmla="*/ 57874 h 3414532"/>
                    <a:gd name="connsiteX12" fmla="*/ 1713053 w 2916820"/>
                    <a:gd name="connsiteY12" fmla="*/ 46299 h 3414532"/>
                    <a:gd name="connsiteX0" fmla="*/ 1250065 w 2916820"/>
                    <a:gd name="connsiteY0" fmla="*/ 36941 h 3428323"/>
                    <a:gd name="connsiteX1" fmla="*/ 1666754 w 2916820"/>
                    <a:gd name="connsiteY1" fmla="*/ 13791 h 3428323"/>
                    <a:gd name="connsiteX2" fmla="*/ 2141316 w 2916820"/>
                    <a:gd name="connsiteY2" fmla="*/ 129538 h 3428323"/>
                    <a:gd name="connsiteX3" fmla="*/ 2581154 w 2916820"/>
                    <a:gd name="connsiteY3" fmla="*/ 546227 h 3428323"/>
                    <a:gd name="connsiteX4" fmla="*/ 2835797 w 2916820"/>
                    <a:gd name="connsiteY4" fmla="*/ 1113386 h 3428323"/>
                    <a:gd name="connsiteX5" fmla="*/ 2916820 w 2916820"/>
                    <a:gd name="connsiteY5" fmla="*/ 1680546 h 3428323"/>
                    <a:gd name="connsiteX6" fmla="*/ 2858946 w 2916820"/>
                    <a:gd name="connsiteY6" fmla="*/ 2317153 h 3428323"/>
                    <a:gd name="connsiteX7" fmla="*/ 2280212 w 2916820"/>
                    <a:gd name="connsiteY7" fmla="*/ 3023209 h 3428323"/>
                    <a:gd name="connsiteX8" fmla="*/ 1006997 w 2916820"/>
                    <a:gd name="connsiteY8" fmla="*/ 3428323 h 3428323"/>
                    <a:gd name="connsiteX9" fmla="*/ 57873 w 2916820"/>
                    <a:gd name="connsiteY9" fmla="*/ 2814865 h 3428323"/>
                    <a:gd name="connsiteX10" fmla="*/ 0 w 2916820"/>
                    <a:gd name="connsiteY10" fmla="*/ 997639 h 3428323"/>
                    <a:gd name="connsiteX11" fmla="*/ 1018572 w 2916820"/>
                    <a:gd name="connsiteY11" fmla="*/ 71665 h 3428323"/>
                    <a:gd name="connsiteX12" fmla="*/ 1713053 w 2916820"/>
                    <a:gd name="connsiteY12" fmla="*/ 60090 h 3428323"/>
                    <a:gd name="connsiteX0" fmla="*/ 1250065 w 2916820"/>
                    <a:gd name="connsiteY0" fmla="*/ 23150 h 3414532"/>
                    <a:gd name="connsiteX1" fmla="*/ 1666754 w 2916820"/>
                    <a:gd name="connsiteY1" fmla="*/ 0 h 3414532"/>
                    <a:gd name="connsiteX2" fmla="*/ 2141316 w 2916820"/>
                    <a:gd name="connsiteY2" fmla="*/ 115747 h 3414532"/>
                    <a:gd name="connsiteX3" fmla="*/ 2581154 w 2916820"/>
                    <a:gd name="connsiteY3" fmla="*/ 532436 h 3414532"/>
                    <a:gd name="connsiteX4" fmla="*/ 2835797 w 2916820"/>
                    <a:gd name="connsiteY4" fmla="*/ 1099595 h 3414532"/>
                    <a:gd name="connsiteX5" fmla="*/ 2916820 w 2916820"/>
                    <a:gd name="connsiteY5" fmla="*/ 1666755 h 3414532"/>
                    <a:gd name="connsiteX6" fmla="*/ 2858946 w 2916820"/>
                    <a:gd name="connsiteY6" fmla="*/ 2303362 h 3414532"/>
                    <a:gd name="connsiteX7" fmla="*/ 2280212 w 2916820"/>
                    <a:gd name="connsiteY7" fmla="*/ 3009418 h 3414532"/>
                    <a:gd name="connsiteX8" fmla="*/ 1006997 w 2916820"/>
                    <a:gd name="connsiteY8" fmla="*/ 3414532 h 3414532"/>
                    <a:gd name="connsiteX9" fmla="*/ 57873 w 2916820"/>
                    <a:gd name="connsiteY9" fmla="*/ 2801074 h 3414532"/>
                    <a:gd name="connsiteX10" fmla="*/ 0 w 2916820"/>
                    <a:gd name="connsiteY10" fmla="*/ 983848 h 3414532"/>
                    <a:gd name="connsiteX11" fmla="*/ 682906 w 2916820"/>
                    <a:gd name="connsiteY11" fmla="*/ 173620 h 3414532"/>
                    <a:gd name="connsiteX12" fmla="*/ 1713053 w 2916820"/>
                    <a:gd name="connsiteY12" fmla="*/ 46299 h 3414532"/>
                    <a:gd name="connsiteX0" fmla="*/ 1324073 w 2990828"/>
                    <a:gd name="connsiteY0" fmla="*/ 23150 h 3414532"/>
                    <a:gd name="connsiteX1" fmla="*/ 1740762 w 2990828"/>
                    <a:gd name="connsiteY1" fmla="*/ 0 h 3414532"/>
                    <a:gd name="connsiteX2" fmla="*/ 2215324 w 2990828"/>
                    <a:gd name="connsiteY2" fmla="*/ 115747 h 3414532"/>
                    <a:gd name="connsiteX3" fmla="*/ 2655162 w 2990828"/>
                    <a:gd name="connsiteY3" fmla="*/ 532436 h 3414532"/>
                    <a:gd name="connsiteX4" fmla="*/ 2909805 w 2990828"/>
                    <a:gd name="connsiteY4" fmla="*/ 1099595 h 3414532"/>
                    <a:gd name="connsiteX5" fmla="*/ 2990828 w 2990828"/>
                    <a:gd name="connsiteY5" fmla="*/ 1666755 h 3414532"/>
                    <a:gd name="connsiteX6" fmla="*/ 2932954 w 2990828"/>
                    <a:gd name="connsiteY6" fmla="*/ 2303362 h 3414532"/>
                    <a:gd name="connsiteX7" fmla="*/ 2354220 w 2990828"/>
                    <a:gd name="connsiteY7" fmla="*/ 3009418 h 3414532"/>
                    <a:gd name="connsiteX8" fmla="*/ 1081005 w 2990828"/>
                    <a:gd name="connsiteY8" fmla="*/ 3414532 h 3414532"/>
                    <a:gd name="connsiteX9" fmla="*/ 131881 w 2990828"/>
                    <a:gd name="connsiteY9" fmla="*/ 2801074 h 3414532"/>
                    <a:gd name="connsiteX10" fmla="*/ 74008 w 2990828"/>
                    <a:gd name="connsiteY10" fmla="*/ 983848 h 3414532"/>
                    <a:gd name="connsiteX11" fmla="*/ 756914 w 2990828"/>
                    <a:gd name="connsiteY11" fmla="*/ 173620 h 3414532"/>
                    <a:gd name="connsiteX12" fmla="*/ 1787061 w 2990828"/>
                    <a:gd name="connsiteY12" fmla="*/ 46299 h 3414532"/>
                    <a:gd name="connsiteX0" fmla="*/ 1353454 w 3020209"/>
                    <a:gd name="connsiteY0" fmla="*/ 23150 h 3414532"/>
                    <a:gd name="connsiteX1" fmla="*/ 1770143 w 3020209"/>
                    <a:gd name="connsiteY1" fmla="*/ 0 h 3414532"/>
                    <a:gd name="connsiteX2" fmla="*/ 2244705 w 3020209"/>
                    <a:gd name="connsiteY2" fmla="*/ 115747 h 3414532"/>
                    <a:gd name="connsiteX3" fmla="*/ 2684543 w 3020209"/>
                    <a:gd name="connsiteY3" fmla="*/ 532436 h 3414532"/>
                    <a:gd name="connsiteX4" fmla="*/ 2939186 w 3020209"/>
                    <a:gd name="connsiteY4" fmla="*/ 1099595 h 3414532"/>
                    <a:gd name="connsiteX5" fmla="*/ 3020209 w 3020209"/>
                    <a:gd name="connsiteY5" fmla="*/ 1666755 h 3414532"/>
                    <a:gd name="connsiteX6" fmla="*/ 2962335 w 3020209"/>
                    <a:gd name="connsiteY6" fmla="*/ 2303362 h 3414532"/>
                    <a:gd name="connsiteX7" fmla="*/ 2383601 w 3020209"/>
                    <a:gd name="connsiteY7" fmla="*/ 3009418 h 3414532"/>
                    <a:gd name="connsiteX8" fmla="*/ 1110386 w 3020209"/>
                    <a:gd name="connsiteY8" fmla="*/ 3414532 h 3414532"/>
                    <a:gd name="connsiteX9" fmla="*/ 161262 w 3020209"/>
                    <a:gd name="connsiteY9" fmla="*/ 2801074 h 3414532"/>
                    <a:gd name="connsiteX10" fmla="*/ 57090 w 3020209"/>
                    <a:gd name="connsiteY10" fmla="*/ 1145894 h 3414532"/>
                    <a:gd name="connsiteX11" fmla="*/ 786295 w 3020209"/>
                    <a:gd name="connsiteY11" fmla="*/ 173620 h 3414532"/>
                    <a:gd name="connsiteX12" fmla="*/ 1816442 w 3020209"/>
                    <a:gd name="connsiteY12" fmla="*/ 46299 h 3414532"/>
                    <a:gd name="connsiteX0" fmla="*/ 1355471 w 3022226"/>
                    <a:gd name="connsiteY0" fmla="*/ 23150 h 3414532"/>
                    <a:gd name="connsiteX1" fmla="*/ 1772160 w 3022226"/>
                    <a:gd name="connsiteY1" fmla="*/ 0 h 3414532"/>
                    <a:gd name="connsiteX2" fmla="*/ 2246722 w 3022226"/>
                    <a:gd name="connsiteY2" fmla="*/ 115747 h 3414532"/>
                    <a:gd name="connsiteX3" fmla="*/ 2686560 w 3022226"/>
                    <a:gd name="connsiteY3" fmla="*/ 532436 h 3414532"/>
                    <a:gd name="connsiteX4" fmla="*/ 2941203 w 3022226"/>
                    <a:gd name="connsiteY4" fmla="*/ 1099595 h 3414532"/>
                    <a:gd name="connsiteX5" fmla="*/ 3022226 w 3022226"/>
                    <a:gd name="connsiteY5" fmla="*/ 1666755 h 3414532"/>
                    <a:gd name="connsiteX6" fmla="*/ 2964352 w 3022226"/>
                    <a:gd name="connsiteY6" fmla="*/ 2303362 h 3414532"/>
                    <a:gd name="connsiteX7" fmla="*/ 2385618 w 3022226"/>
                    <a:gd name="connsiteY7" fmla="*/ 3009418 h 3414532"/>
                    <a:gd name="connsiteX8" fmla="*/ 1112403 w 3022226"/>
                    <a:gd name="connsiteY8" fmla="*/ 3414532 h 3414532"/>
                    <a:gd name="connsiteX9" fmla="*/ 163279 w 3022226"/>
                    <a:gd name="connsiteY9" fmla="*/ 2801074 h 3414532"/>
                    <a:gd name="connsiteX10" fmla="*/ 59107 w 3022226"/>
                    <a:gd name="connsiteY10" fmla="*/ 1145894 h 3414532"/>
                    <a:gd name="connsiteX11" fmla="*/ 788312 w 3022226"/>
                    <a:gd name="connsiteY11" fmla="*/ 173620 h 3414532"/>
                    <a:gd name="connsiteX12" fmla="*/ 1818459 w 3022226"/>
                    <a:gd name="connsiteY12" fmla="*/ 46299 h 3414532"/>
                    <a:gd name="connsiteX0" fmla="*/ 1392686 w 3059441"/>
                    <a:gd name="connsiteY0" fmla="*/ 23150 h 3414532"/>
                    <a:gd name="connsiteX1" fmla="*/ 1809375 w 3059441"/>
                    <a:gd name="connsiteY1" fmla="*/ 0 h 3414532"/>
                    <a:gd name="connsiteX2" fmla="*/ 2283937 w 3059441"/>
                    <a:gd name="connsiteY2" fmla="*/ 115747 h 3414532"/>
                    <a:gd name="connsiteX3" fmla="*/ 2723775 w 3059441"/>
                    <a:gd name="connsiteY3" fmla="*/ 532436 h 3414532"/>
                    <a:gd name="connsiteX4" fmla="*/ 2978418 w 3059441"/>
                    <a:gd name="connsiteY4" fmla="*/ 1099595 h 3414532"/>
                    <a:gd name="connsiteX5" fmla="*/ 3059441 w 3059441"/>
                    <a:gd name="connsiteY5" fmla="*/ 1666755 h 3414532"/>
                    <a:gd name="connsiteX6" fmla="*/ 3001567 w 3059441"/>
                    <a:gd name="connsiteY6" fmla="*/ 2303362 h 3414532"/>
                    <a:gd name="connsiteX7" fmla="*/ 2422833 w 3059441"/>
                    <a:gd name="connsiteY7" fmla="*/ 3009418 h 3414532"/>
                    <a:gd name="connsiteX8" fmla="*/ 1149618 w 3059441"/>
                    <a:gd name="connsiteY8" fmla="*/ 3414532 h 3414532"/>
                    <a:gd name="connsiteX9" fmla="*/ 200494 w 3059441"/>
                    <a:gd name="connsiteY9" fmla="*/ 2801074 h 3414532"/>
                    <a:gd name="connsiteX10" fmla="*/ 96322 w 3059441"/>
                    <a:gd name="connsiteY10" fmla="*/ 1145894 h 3414532"/>
                    <a:gd name="connsiteX11" fmla="*/ 825527 w 3059441"/>
                    <a:gd name="connsiteY11" fmla="*/ 173620 h 3414532"/>
                    <a:gd name="connsiteX12" fmla="*/ 1855674 w 3059441"/>
                    <a:gd name="connsiteY12" fmla="*/ 46299 h 3414532"/>
                    <a:gd name="connsiteX0" fmla="*/ 1414554 w 3081309"/>
                    <a:gd name="connsiteY0" fmla="*/ 23150 h 3414532"/>
                    <a:gd name="connsiteX1" fmla="*/ 1831243 w 3081309"/>
                    <a:gd name="connsiteY1" fmla="*/ 0 h 3414532"/>
                    <a:gd name="connsiteX2" fmla="*/ 2305805 w 3081309"/>
                    <a:gd name="connsiteY2" fmla="*/ 115747 h 3414532"/>
                    <a:gd name="connsiteX3" fmla="*/ 2745643 w 3081309"/>
                    <a:gd name="connsiteY3" fmla="*/ 532436 h 3414532"/>
                    <a:gd name="connsiteX4" fmla="*/ 3000286 w 3081309"/>
                    <a:gd name="connsiteY4" fmla="*/ 1099595 h 3414532"/>
                    <a:gd name="connsiteX5" fmla="*/ 3081309 w 3081309"/>
                    <a:gd name="connsiteY5" fmla="*/ 1666755 h 3414532"/>
                    <a:gd name="connsiteX6" fmla="*/ 3023435 w 3081309"/>
                    <a:gd name="connsiteY6" fmla="*/ 2303362 h 3414532"/>
                    <a:gd name="connsiteX7" fmla="*/ 2444701 w 3081309"/>
                    <a:gd name="connsiteY7" fmla="*/ 3009418 h 3414532"/>
                    <a:gd name="connsiteX8" fmla="*/ 1171486 w 3081309"/>
                    <a:gd name="connsiteY8" fmla="*/ 3414532 h 3414532"/>
                    <a:gd name="connsiteX9" fmla="*/ 222362 w 3081309"/>
                    <a:gd name="connsiteY9" fmla="*/ 2801074 h 3414532"/>
                    <a:gd name="connsiteX10" fmla="*/ 118190 w 3081309"/>
                    <a:gd name="connsiteY10" fmla="*/ 1145894 h 3414532"/>
                    <a:gd name="connsiteX11" fmla="*/ 847395 w 3081309"/>
                    <a:gd name="connsiteY11" fmla="*/ 173620 h 3414532"/>
                    <a:gd name="connsiteX12" fmla="*/ 1877542 w 3081309"/>
                    <a:gd name="connsiteY12" fmla="*/ 46299 h 3414532"/>
                    <a:gd name="connsiteX0" fmla="*/ 1388738 w 3055493"/>
                    <a:gd name="connsiteY0" fmla="*/ 23150 h 3414532"/>
                    <a:gd name="connsiteX1" fmla="*/ 1805427 w 3055493"/>
                    <a:gd name="connsiteY1" fmla="*/ 0 h 3414532"/>
                    <a:gd name="connsiteX2" fmla="*/ 2279989 w 3055493"/>
                    <a:gd name="connsiteY2" fmla="*/ 115747 h 3414532"/>
                    <a:gd name="connsiteX3" fmla="*/ 2719827 w 3055493"/>
                    <a:gd name="connsiteY3" fmla="*/ 532436 h 3414532"/>
                    <a:gd name="connsiteX4" fmla="*/ 2974470 w 3055493"/>
                    <a:gd name="connsiteY4" fmla="*/ 1099595 h 3414532"/>
                    <a:gd name="connsiteX5" fmla="*/ 3055493 w 3055493"/>
                    <a:gd name="connsiteY5" fmla="*/ 1666755 h 3414532"/>
                    <a:gd name="connsiteX6" fmla="*/ 2997619 w 3055493"/>
                    <a:gd name="connsiteY6" fmla="*/ 2303362 h 3414532"/>
                    <a:gd name="connsiteX7" fmla="*/ 2418885 w 3055493"/>
                    <a:gd name="connsiteY7" fmla="*/ 3009418 h 3414532"/>
                    <a:gd name="connsiteX8" fmla="*/ 1145670 w 3055493"/>
                    <a:gd name="connsiteY8" fmla="*/ 3414532 h 3414532"/>
                    <a:gd name="connsiteX9" fmla="*/ 242845 w 3055493"/>
                    <a:gd name="connsiteY9" fmla="*/ 2835798 h 3414532"/>
                    <a:gd name="connsiteX10" fmla="*/ 92374 w 3055493"/>
                    <a:gd name="connsiteY10" fmla="*/ 1145894 h 3414532"/>
                    <a:gd name="connsiteX11" fmla="*/ 821579 w 3055493"/>
                    <a:gd name="connsiteY11" fmla="*/ 173620 h 3414532"/>
                    <a:gd name="connsiteX12" fmla="*/ 1851726 w 3055493"/>
                    <a:gd name="connsiteY12" fmla="*/ 46299 h 3414532"/>
                    <a:gd name="connsiteX0" fmla="*/ 1388738 w 3055493"/>
                    <a:gd name="connsiteY0" fmla="*/ 23150 h 3416843"/>
                    <a:gd name="connsiteX1" fmla="*/ 1805427 w 3055493"/>
                    <a:gd name="connsiteY1" fmla="*/ 0 h 3416843"/>
                    <a:gd name="connsiteX2" fmla="*/ 2279989 w 3055493"/>
                    <a:gd name="connsiteY2" fmla="*/ 115747 h 3416843"/>
                    <a:gd name="connsiteX3" fmla="*/ 2719827 w 3055493"/>
                    <a:gd name="connsiteY3" fmla="*/ 532436 h 3416843"/>
                    <a:gd name="connsiteX4" fmla="*/ 2974470 w 3055493"/>
                    <a:gd name="connsiteY4" fmla="*/ 1099595 h 3416843"/>
                    <a:gd name="connsiteX5" fmla="*/ 3055493 w 3055493"/>
                    <a:gd name="connsiteY5" fmla="*/ 1666755 h 3416843"/>
                    <a:gd name="connsiteX6" fmla="*/ 2997619 w 3055493"/>
                    <a:gd name="connsiteY6" fmla="*/ 2303362 h 3416843"/>
                    <a:gd name="connsiteX7" fmla="*/ 2418885 w 3055493"/>
                    <a:gd name="connsiteY7" fmla="*/ 3009418 h 3416843"/>
                    <a:gd name="connsiteX8" fmla="*/ 1145670 w 3055493"/>
                    <a:gd name="connsiteY8" fmla="*/ 3414532 h 3416843"/>
                    <a:gd name="connsiteX9" fmla="*/ 242845 w 3055493"/>
                    <a:gd name="connsiteY9" fmla="*/ 2835798 h 3416843"/>
                    <a:gd name="connsiteX10" fmla="*/ 92374 w 3055493"/>
                    <a:gd name="connsiteY10" fmla="*/ 1145894 h 3416843"/>
                    <a:gd name="connsiteX11" fmla="*/ 821579 w 3055493"/>
                    <a:gd name="connsiteY11" fmla="*/ 173620 h 3416843"/>
                    <a:gd name="connsiteX12" fmla="*/ 1851726 w 3055493"/>
                    <a:gd name="connsiteY12" fmla="*/ 46299 h 3416843"/>
                    <a:gd name="connsiteX0" fmla="*/ 1345238 w 3011993"/>
                    <a:gd name="connsiteY0" fmla="*/ 23150 h 3405369"/>
                    <a:gd name="connsiteX1" fmla="*/ 1761927 w 3011993"/>
                    <a:gd name="connsiteY1" fmla="*/ 0 h 3405369"/>
                    <a:gd name="connsiteX2" fmla="*/ 2236489 w 3011993"/>
                    <a:gd name="connsiteY2" fmla="*/ 115747 h 3405369"/>
                    <a:gd name="connsiteX3" fmla="*/ 2676327 w 3011993"/>
                    <a:gd name="connsiteY3" fmla="*/ 532436 h 3405369"/>
                    <a:gd name="connsiteX4" fmla="*/ 2930970 w 3011993"/>
                    <a:gd name="connsiteY4" fmla="*/ 1099595 h 3405369"/>
                    <a:gd name="connsiteX5" fmla="*/ 3011993 w 3011993"/>
                    <a:gd name="connsiteY5" fmla="*/ 1666755 h 3405369"/>
                    <a:gd name="connsiteX6" fmla="*/ 2954119 w 3011993"/>
                    <a:gd name="connsiteY6" fmla="*/ 2303362 h 3405369"/>
                    <a:gd name="connsiteX7" fmla="*/ 2375385 w 3011993"/>
                    <a:gd name="connsiteY7" fmla="*/ 3009418 h 3405369"/>
                    <a:gd name="connsiteX8" fmla="*/ 1264216 w 3011993"/>
                    <a:gd name="connsiteY8" fmla="*/ 3402957 h 3405369"/>
                    <a:gd name="connsiteX9" fmla="*/ 199345 w 3011993"/>
                    <a:gd name="connsiteY9" fmla="*/ 2835798 h 3405369"/>
                    <a:gd name="connsiteX10" fmla="*/ 48874 w 3011993"/>
                    <a:gd name="connsiteY10" fmla="*/ 1145894 h 3405369"/>
                    <a:gd name="connsiteX11" fmla="*/ 778079 w 3011993"/>
                    <a:gd name="connsiteY11" fmla="*/ 173620 h 3405369"/>
                    <a:gd name="connsiteX12" fmla="*/ 1808226 w 3011993"/>
                    <a:gd name="connsiteY12" fmla="*/ 46299 h 3405369"/>
                    <a:gd name="connsiteX0" fmla="*/ 1376102 w 3042857"/>
                    <a:gd name="connsiteY0" fmla="*/ 23150 h 3405369"/>
                    <a:gd name="connsiteX1" fmla="*/ 1792791 w 3042857"/>
                    <a:gd name="connsiteY1" fmla="*/ 0 h 3405369"/>
                    <a:gd name="connsiteX2" fmla="*/ 2267353 w 3042857"/>
                    <a:gd name="connsiteY2" fmla="*/ 115747 h 3405369"/>
                    <a:gd name="connsiteX3" fmla="*/ 2707191 w 3042857"/>
                    <a:gd name="connsiteY3" fmla="*/ 532436 h 3405369"/>
                    <a:gd name="connsiteX4" fmla="*/ 2961834 w 3042857"/>
                    <a:gd name="connsiteY4" fmla="*/ 1099595 h 3405369"/>
                    <a:gd name="connsiteX5" fmla="*/ 3042857 w 3042857"/>
                    <a:gd name="connsiteY5" fmla="*/ 1666755 h 3405369"/>
                    <a:gd name="connsiteX6" fmla="*/ 2984983 w 3042857"/>
                    <a:gd name="connsiteY6" fmla="*/ 2303362 h 3405369"/>
                    <a:gd name="connsiteX7" fmla="*/ 2406249 w 3042857"/>
                    <a:gd name="connsiteY7" fmla="*/ 3009418 h 3405369"/>
                    <a:gd name="connsiteX8" fmla="*/ 1295080 w 3042857"/>
                    <a:gd name="connsiteY8" fmla="*/ 3402957 h 3405369"/>
                    <a:gd name="connsiteX9" fmla="*/ 230209 w 3042857"/>
                    <a:gd name="connsiteY9" fmla="*/ 2835798 h 3405369"/>
                    <a:gd name="connsiteX10" fmla="*/ 79738 w 3042857"/>
                    <a:gd name="connsiteY10" fmla="*/ 1145894 h 3405369"/>
                    <a:gd name="connsiteX11" fmla="*/ 808943 w 3042857"/>
                    <a:gd name="connsiteY11" fmla="*/ 173620 h 3405369"/>
                    <a:gd name="connsiteX12" fmla="*/ 1839090 w 3042857"/>
                    <a:gd name="connsiteY12" fmla="*/ 46299 h 3405369"/>
                    <a:gd name="connsiteX0" fmla="*/ 1376102 w 3042857"/>
                    <a:gd name="connsiteY0" fmla="*/ 23150 h 3405369"/>
                    <a:gd name="connsiteX1" fmla="*/ 1792791 w 3042857"/>
                    <a:gd name="connsiteY1" fmla="*/ 0 h 3405369"/>
                    <a:gd name="connsiteX2" fmla="*/ 2267353 w 3042857"/>
                    <a:gd name="connsiteY2" fmla="*/ 115747 h 3405369"/>
                    <a:gd name="connsiteX3" fmla="*/ 2707191 w 3042857"/>
                    <a:gd name="connsiteY3" fmla="*/ 532436 h 3405369"/>
                    <a:gd name="connsiteX4" fmla="*/ 2961834 w 3042857"/>
                    <a:gd name="connsiteY4" fmla="*/ 1099595 h 3405369"/>
                    <a:gd name="connsiteX5" fmla="*/ 3042857 w 3042857"/>
                    <a:gd name="connsiteY5" fmla="*/ 1666755 h 3405369"/>
                    <a:gd name="connsiteX6" fmla="*/ 2984983 w 3042857"/>
                    <a:gd name="connsiteY6" fmla="*/ 2303362 h 3405369"/>
                    <a:gd name="connsiteX7" fmla="*/ 2406249 w 3042857"/>
                    <a:gd name="connsiteY7" fmla="*/ 3009418 h 3405369"/>
                    <a:gd name="connsiteX8" fmla="*/ 1295080 w 3042857"/>
                    <a:gd name="connsiteY8" fmla="*/ 3402957 h 3405369"/>
                    <a:gd name="connsiteX9" fmla="*/ 230209 w 3042857"/>
                    <a:gd name="connsiteY9" fmla="*/ 2835798 h 3405369"/>
                    <a:gd name="connsiteX10" fmla="*/ 79738 w 3042857"/>
                    <a:gd name="connsiteY10" fmla="*/ 1145894 h 3405369"/>
                    <a:gd name="connsiteX11" fmla="*/ 808943 w 3042857"/>
                    <a:gd name="connsiteY11" fmla="*/ 173620 h 3405369"/>
                    <a:gd name="connsiteX12" fmla="*/ 1839090 w 3042857"/>
                    <a:gd name="connsiteY12" fmla="*/ 46299 h 3405369"/>
                    <a:gd name="connsiteX0" fmla="*/ 1376102 w 3055316"/>
                    <a:gd name="connsiteY0" fmla="*/ 23150 h 3405369"/>
                    <a:gd name="connsiteX1" fmla="*/ 1792791 w 3055316"/>
                    <a:gd name="connsiteY1" fmla="*/ 0 h 3405369"/>
                    <a:gd name="connsiteX2" fmla="*/ 2267353 w 3055316"/>
                    <a:gd name="connsiteY2" fmla="*/ 115747 h 3405369"/>
                    <a:gd name="connsiteX3" fmla="*/ 2707191 w 3055316"/>
                    <a:gd name="connsiteY3" fmla="*/ 532436 h 3405369"/>
                    <a:gd name="connsiteX4" fmla="*/ 2961834 w 3055316"/>
                    <a:gd name="connsiteY4" fmla="*/ 1099595 h 3405369"/>
                    <a:gd name="connsiteX5" fmla="*/ 3042857 w 3055316"/>
                    <a:gd name="connsiteY5" fmla="*/ 1666755 h 3405369"/>
                    <a:gd name="connsiteX6" fmla="*/ 2984983 w 3055316"/>
                    <a:gd name="connsiteY6" fmla="*/ 2303362 h 3405369"/>
                    <a:gd name="connsiteX7" fmla="*/ 2406249 w 3055316"/>
                    <a:gd name="connsiteY7" fmla="*/ 3009418 h 3405369"/>
                    <a:gd name="connsiteX8" fmla="*/ 1295080 w 3055316"/>
                    <a:gd name="connsiteY8" fmla="*/ 3402957 h 3405369"/>
                    <a:gd name="connsiteX9" fmla="*/ 230209 w 3055316"/>
                    <a:gd name="connsiteY9" fmla="*/ 2835798 h 3405369"/>
                    <a:gd name="connsiteX10" fmla="*/ 79738 w 3055316"/>
                    <a:gd name="connsiteY10" fmla="*/ 1145894 h 3405369"/>
                    <a:gd name="connsiteX11" fmla="*/ 808943 w 3055316"/>
                    <a:gd name="connsiteY11" fmla="*/ 173620 h 3405369"/>
                    <a:gd name="connsiteX12" fmla="*/ 1839090 w 3055316"/>
                    <a:gd name="connsiteY12" fmla="*/ 46299 h 34053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055316" h="3405369">
                      <a:moveTo>
                        <a:pt x="1376102" y="23150"/>
                      </a:moveTo>
                      <a:lnTo>
                        <a:pt x="1792791" y="0"/>
                      </a:lnTo>
                      <a:lnTo>
                        <a:pt x="2267353" y="115747"/>
                      </a:lnTo>
                      <a:cubicBezTo>
                        <a:pt x="2419753" y="204486"/>
                        <a:pt x="2591444" y="368462"/>
                        <a:pt x="2707191" y="532436"/>
                      </a:cubicBezTo>
                      <a:cubicBezTo>
                        <a:pt x="2822938" y="696410"/>
                        <a:pt x="2905890" y="910542"/>
                        <a:pt x="2961834" y="1099595"/>
                      </a:cubicBezTo>
                      <a:lnTo>
                        <a:pt x="3042857" y="1666755"/>
                      </a:lnTo>
                      <a:cubicBezTo>
                        <a:pt x="3046715" y="1867383"/>
                        <a:pt x="3091084" y="2079585"/>
                        <a:pt x="2984983" y="2303362"/>
                      </a:cubicBezTo>
                      <a:cubicBezTo>
                        <a:pt x="2878882" y="2527139"/>
                        <a:pt x="2687899" y="2826152"/>
                        <a:pt x="2406249" y="3009418"/>
                      </a:cubicBezTo>
                      <a:cubicBezTo>
                        <a:pt x="2097591" y="3194613"/>
                        <a:pt x="1657753" y="3431894"/>
                        <a:pt x="1295080" y="3402957"/>
                      </a:cubicBezTo>
                      <a:cubicBezTo>
                        <a:pt x="932407" y="3374020"/>
                        <a:pt x="432766" y="3211975"/>
                        <a:pt x="230209" y="2835798"/>
                      </a:cubicBezTo>
                      <a:cubicBezTo>
                        <a:pt x="27652" y="2459621"/>
                        <a:pt x="-86166" y="1751636"/>
                        <a:pt x="79738" y="1145894"/>
                      </a:cubicBezTo>
                      <a:cubicBezTo>
                        <a:pt x="245642" y="540152"/>
                        <a:pt x="515718" y="356886"/>
                        <a:pt x="808943" y="173620"/>
                      </a:cubicBezTo>
                      <a:cubicBezTo>
                        <a:pt x="1102168" y="-9646"/>
                        <a:pt x="1607596" y="50157"/>
                        <a:pt x="1839090" y="46299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31" name="Freeform 6"/>
                <p:cNvSpPr>
                  <a:spLocks noEditPoints="1"/>
                </p:cNvSpPr>
                <p:nvPr/>
              </p:nvSpPr>
              <p:spPr bwMode="auto">
                <a:xfrm>
                  <a:off x="468313" y="2817813"/>
                  <a:ext cx="3094037" cy="3436938"/>
                </a:xfrm>
                <a:custGeom>
                  <a:avLst/>
                  <a:gdLst>
                    <a:gd name="T0" fmla="*/ 4056 w 12551"/>
                    <a:gd name="T1" fmla="*/ 13647 h 13844"/>
                    <a:gd name="T2" fmla="*/ 3279 w 12551"/>
                    <a:gd name="T3" fmla="*/ 13409 h 13844"/>
                    <a:gd name="T4" fmla="*/ 2724 w 12551"/>
                    <a:gd name="T5" fmla="*/ 13153 h 13844"/>
                    <a:gd name="T6" fmla="*/ 2394 w 12551"/>
                    <a:gd name="T7" fmla="*/ 12997 h 13844"/>
                    <a:gd name="T8" fmla="*/ 1914 w 12551"/>
                    <a:gd name="T9" fmla="*/ 12556 h 13844"/>
                    <a:gd name="T10" fmla="*/ 1425 w 12551"/>
                    <a:gd name="T11" fmla="*/ 12012 h 13844"/>
                    <a:gd name="T12" fmla="*/ 878 w 12551"/>
                    <a:gd name="T13" fmla="*/ 11027 h 13844"/>
                    <a:gd name="T14" fmla="*/ 396 w 12551"/>
                    <a:gd name="T15" fmla="*/ 10016 h 13844"/>
                    <a:gd name="T16" fmla="*/ 33 w 12551"/>
                    <a:gd name="T17" fmla="*/ 7565 h 13844"/>
                    <a:gd name="T18" fmla="*/ 225 w 12551"/>
                    <a:gd name="T19" fmla="*/ 5540 h 13844"/>
                    <a:gd name="T20" fmla="*/ 390 w 12551"/>
                    <a:gd name="T21" fmla="*/ 4790 h 13844"/>
                    <a:gd name="T22" fmla="*/ 622 w 12551"/>
                    <a:gd name="T23" fmla="*/ 4146 h 13844"/>
                    <a:gd name="T24" fmla="*/ 770 w 12551"/>
                    <a:gd name="T25" fmla="*/ 3710 h 13844"/>
                    <a:gd name="T26" fmla="*/ 983 w 12551"/>
                    <a:gd name="T27" fmla="*/ 3118 h 13844"/>
                    <a:gd name="T28" fmla="*/ 1564 w 12551"/>
                    <a:gd name="T29" fmla="*/ 2198 h 13844"/>
                    <a:gd name="T30" fmla="*/ 1903 w 12551"/>
                    <a:gd name="T31" fmla="*/ 1803 h 13844"/>
                    <a:gd name="T32" fmla="*/ 2544 w 12551"/>
                    <a:gd name="T33" fmla="*/ 1260 h 13844"/>
                    <a:gd name="T34" fmla="*/ 3427 w 12551"/>
                    <a:gd name="T35" fmla="*/ 646 h 13844"/>
                    <a:gd name="T36" fmla="*/ 4499 w 12551"/>
                    <a:gd name="T37" fmla="*/ 339 h 13844"/>
                    <a:gd name="T38" fmla="*/ 7265 w 12551"/>
                    <a:gd name="T39" fmla="*/ 54 h 13844"/>
                    <a:gd name="T40" fmla="*/ 8168 w 12551"/>
                    <a:gd name="T41" fmla="*/ 212 h 13844"/>
                    <a:gd name="T42" fmla="*/ 8824 w 12551"/>
                    <a:gd name="T43" fmla="*/ 392 h 13844"/>
                    <a:gd name="T44" fmla="*/ 9607 w 12551"/>
                    <a:gd name="T45" fmla="*/ 844 h 13844"/>
                    <a:gd name="T46" fmla="*/ 10314 w 12551"/>
                    <a:gd name="T47" fmla="*/ 1324 h 13844"/>
                    <a:gd name="T48" fmla="*/ 10802 w 12551"/>
                    <a:gd name="T49" fmla="*/ 1819 h 13844"/>
                    <a:gd name="T50" fmla="*/ 11318 w 12551"/>
                    <a:gd name="T51" fmla="*/ 2424 h 13844"/>
                    <a:gd name="T52" fmla="*/ 11682 w 12551"/>
                    <a:gd name="T53" fmla="*/ 3136 h 13844"/>
                    <a:gd name="T54" fmla="*/ 11849 w 12551"/>
                    <a:gd name="T55" fmla="*/ 3615 h 13844"/>
                    <a:gd name="T56" fmla="*/ 12274 w 12551"/>
                    <a:gd name="T57" fmla="*/ 4881 h 13844"/>
                    <a:gd name="T58" fmla="*/ 12473 w 12551"/>
                    <a:gd name="T59" fmla="*/ 6051 h 13844"/>
                    <a:gd name="T60" fmla="*/ 12434 w 12551"/>
                    <a:gd name="T61" fmla="*/ 8774 h 13844"/>
                    <a:gd name="T62" fmla="*/ 12064 w 12551"/>
                    <a:gd name="T63" fmla="*/ 10074 h 13844"/>
                    <a:gd name="T64" fmla="*/ 11774 w 12551"/>
                    <a:gd name="T65" fmla="*/ 10549 h 13844"/>
                    <a:gd name="T66" fmla="*/ 11400 w 12551"/>
                    <a:gd name="T67" fmla="*/ 11055 h 13844"/>
                    <a:gd name="T68" fmla="*/ 10901 w 12551"/>
                    <a:gd name="T69" fmla="*/ 11492 h 13844"/>
                    <a:gd name="T70" fmla="*/ 10482 w 12551"/>
                    <a:gd name="T71" fmla="*/ 11886 h 13844"/>
                    <a:gd name="T72" fmla="*/ 9565 w 12551"/>
                    <a:gd name="T73" fmla="*/ 12437 h 13844"/>
                    <a:gd name="T74" fmla="*/ 9142 w 12551"/>
                    <a:gd name="T75" fmla="*/ 12584 h 13844"/>
                    <a:gd name="T76" fmla="*/ 8586 w 12551"/>
                    <a:gd name="T77" fmla="*/ 12943 h 13844"/>
                    <a:gd name="T78" fmla="*/ 7956 w 12551"/>
                    <a:gd name="T79" fmla="*/ 13233 h 13844"/>
                    <a:gd name="T80" fmla="*/ 7258 w 12551"/>
                    <a:gd name="T81" fmla="*/ 13477 h 13844"/>
                    <a:gd name="T82" fmla="*/ 6537 w 12551"/>
                    <a:gd name="T83" fmla="*/ 13601 h 13844"/>
                    <a:gd name="T84" fmla="*/ 9349 w 12551"/>
                    <a:gd name="T85" fmla="*/ 12415 h 13844"/>
                    <a:gd name="T86" fmla="*/ 11652 w 12551"/>
                    <a:gd name="T87" fmla="*/ 10510 h 13844"/>
                    <a:gd name="T88" fmla="*/ 12372 w 12551"/>
                    <a:gd name="T89" fmla="*/ 6292 h 13844"/>
                    <a:gd name="T90" fmla="*/ 11959 w 12551"/>
                    <a:gd name="T91" fmla="*/ 4329 h 13844"/>
                    <a:gd name="T92" fmla="*/ 9308 w 12551"/>
                    <a:gd name="T93" fmla="*/ 794 h 13844"/>
                    <a:gd name="T94" fmla="*/ 4753 w 12551"/>
                    <a:gd name="T95" fmla="*/ 449 h 13844"/>
                    <a:gd name="T96" fmla="*/ 3296 w 12551"/>
                    <a:gd name="T97" fmla="*/ 830 h 13844"/>
                    <a:gd name="T98" fmla="*/ 1845 w 12551"/>
                    <a:gd name="T99" fmla="*/ 2049 h 13844"/>
                    <a:gd name="T100" fmla="*/ 127 w 12551"/>
                    <a:gd name="T101" fmla="*/ 7264 h 13844"/>
                    <a:gd name="T102" fmla="*/ 1035 w 12551"/>
                    <a:gd name="T103" fmla="*/ 11178 h 13844"/>
                    <a:gd name="T104" fmla="*/ 3178 w 12551"/>
                    <a:gd name="T105" fmla="*/ 13295 h 13844"/>
                    <a:gd name="T106" fmla="*/ 6517 w 12551"/>
                    <a:gd name="T107" fmla="*/ 13581 h 13844"/>
                    <a:gd name="T108" fmla="*/ 5374 w 12551"/>
                    <a:gd name="T109" fmla="*/ 13812 h 13844"/>
                    <a:gd name="T110" fmla="*/ 6476 w 12551"/>
                    <a:gd name="T111" fmla="*/ 13606 h 13844"/>
                    <a:gd name="T112" fmla="*/ 11185 w 12551"/>
                    <a:gd name="T113" fmla="*/ 11214 h 13844"/>
                    <a:gd name="T114" fmla="*/ 1155 w 12551"/>
                    <a:gd name="T115" fmla="*/ 2849 h 13844"/>
                    <a:gd name="T116" fmla="*/ 3074 w 12551"/>
                    <a:gd name="T117" fmla="*/ 870 h 138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12551" h="13844">
                      <a:moveTo>
                        <a:pt x="4864" y="13823"/>
                      </a:moveTo>
                      <a:cubicBezTo>
                        <a:pt x="4854" y="13807"/>
                        <a:pt x="4810" y="13803"/>
                        <a:pt x="4765" y="13813"/>
                      </a:cubicBezTo>
                      <a:cubicBezTo>
                        <a:pt x="4703" y="13826"/>
                        <a:pt x="4686" y="13821"/>
                        <a:pt x="4697" y="13793"/>
                      </a:cubicBezTo>
                      <a:cubicBezTo>
                        <a:pt x="4708" y="13766"/>
                        <a:pt x="4682" y="13756"/>
                        <a:pt x="4605" y="13757"/>
                      </a:cubicBezTo>
                      <a:cubicBezTo>
                        <a:pt x="4497" y="13758"/>
                        <a:pt x="4304" y="13711"/>
                        <a:pt x="4209" y="13660"/>
                      </a:cubicBezTo>
                      <a:cubicBezTo>
                        <a:pt x="4172" y="13640"/>
                        <a:pt x="4146" y="13640"/>
                        <a:pt x="4126" y="13660"/>
                      </a:cubicBezTo>
                      <a:cubicBezTo>
                        <a:pt x="4107" y="13679"/>
                        <a:pt x="4084" y="13675"/>
                        <a:pt x="4056" y="13647"/>
                      </a:cubicBezTo>
                      <a:cubicBezTo>
                        <a:pt x="4030" y="13621"/>
                        <a:pt x="4000" y="13615"/>
                        <a:pt x="3976" y="13629"/>
                      </a:cubicBezTo>
                      <a:cubicBezTo>
                        <a:pt x="3936" y="13654"/>
                        <a:pt x="3782" y="13590"/>
                        <a:pt x="3745" y="13533"/>
                      </a:cubicBezTo>
                      <a:cubicBezTo>
                        <a:pt x="3730" y="13511"/>
                        <a:pt x="3724" y="13511"/>
                        <a:pt x="3724" y="13535"/>
                      </a:cubicBezTo>
                      <a:cubicBezTo>
                        <a:pt x="3723" y="13560"/>
                        <a:pt x="3704" y="13559"/>
                        <a:pt x="3649" y="13530"/>
                      </a:cubicBezTo>
                      <a:cubicBezTo>
                        <a:pt x="3608" y="13509"/>
                        <a:pt x="3513" y="13483"/>
                        <a:pt x="3437" y="13473"/>
                      </a:cubicBezTo>
                      <a:cubicBezTo>
                        <a:pt x="3362" y="13462"/>
                        <a:pt x="3300" y="13442"/>
                        <a:pt x="3300" y="13428"/>
                      </a:cubicBezTo>
                      <a:cubicBezTo>
                        <a:pt x="3300" y="13414"/>
                        <a:pt x="3290" y="13406"/>
                        <a:pt x="3279" y="13409"/>
                      </a:cubicBezTo>
                      <a:cubicBezTo>
                        <a:pt x="3238" y="13422"/>
                        <a:pt x="2934" y="13283"/>
                        <a:pt x="2949" y="13259"/>
                      </a:cubicBezTo>
                      <a:cubicBezTo>
                        <a:pt x="2957" y="13245"/>
                        <a:pt x="2946" y="13241"/>
                        <a:pt x="2925" y="13249"/>
                      </a:cubicBezTo>
                      <a:cubicBezTo>
                        <a:pt x="2903" y="13257"/>
                        <a:pt x="2869" y="13245"/>
                        <a:pt x="2850" y="13221"/>
                      </a:cubicBezTo>
                      <a:cubicBezTo>
                        <a:pt x="2830" y="13197"/>
                        <a:pt x="2800" y="13186"/>
                        <a:pt x="2784" y="13196"/>
                      </a:cubicBezTo>
                      <a:cubicBezTo>
                        <a:pt x="2766" y="13207"/>
                        <a:pt x="2760" y="13198"/>
                        <a:pt x="2770" y="13172"/>
                      </a:cubicBezTo>
                      <a:cubicBezTo>
                        <a:pt x="2780" y="13147"/>
                        <a:pt x="2771" y="13130"/>
                        <a:pt x="2748" y="13130"/>
                      </a:cubicBezTo>
                      <a:cubicBezTo>
                        <a:pt x="2727" y="13130"/>
                        <a:pt x="2716" y="13140"/>
                        <a:pt x="2724" y="13153"/>
                      </a:cubicBezTo>
                      <a:cubicBezTo>
                        <a:pt x="2732" y="13166"/>
                        <a:pt x="2718" y="13169"/>
                        <a:pt x="2693" y="13159"/>
                      </a:cubicBezTo>
                      <a:cubicBezTo>
                        <a:pt x="2668" y="13149"/>
                        <a:pt x="2653" y="13126"/>
                        <a:pt x="2661" y="13107"/>
                      </a:cubicBezTo>
                      <a:cubicBezTo>
                        <a:pt x="2669" y="13084"/>
                        <a:pt x="2651" y="13077"/>
                        <a:pt x="2606" y="13086"/>
                      </a:cubicBezTo>
                      <a:cubicBezTo>
                        <a:pt x="2568" y="13093"/>
                        <a:pt x="2538" y="13085"/>
                        <a:pt x="2538" y="13068"/>
                      </a:cubicBezTo>
                      <a:cubicBezTo>
                        <a:pt x="2538" y="13051"/>
                        <a:pt x="2517" y="13046"/>
                        <a:pt x="2491" y="13056"/>
                      </a:cubicBezTo>
                      <a:cubicBezTo>
                        <a:pt x="2462" y="13067"/>
                        <a:pt x="2451" y="13062"/>
                        <a:pt x="2462" y="13044"/>
                      </a:cubicBezTo>
                      <a:cubicBezTo>
                        <a:pt x="2473" y="13027"/>
                        <a:pt x="2444" y="13007"/>
                        <a:pt x="2394" y="12997"/>
                      </a:cubicBezTo>
                      <a:cubicBezTo>
                        <a:pt x="2347" y="12988"/>
                        <a:pt x="2316" y="12967"/>
                        <a:pt x="2326" y="12952"/>
                      </a:cubicBezTo>
                      <a:cubicBezTo>
                        <a:pt x="2336" y="12936"/>
                        <a:pt x="2330" y="12921"/>
                        <a:pt x="2314" y="12919"/>
                      </a:cubicBezTo>
                      <a:cubicBezTo>
                        <a:pt x="2297" y="12918"/>
                        <a:pt x="2268" y="12914"/>
                        <a:pt x="2249" y="12911"/>
                      </a:cubicBezTo>
                      <a:cubicBezTo>
                        <a:pt x="2229" y="12909"/>
                        <a:pt x="2216" y="12891"/>
                        <a:pt x="2220" y="12872"/>
                      </a:cubicBezTo>
                      <a:cubicBezTo>
                        <a:pt x="2224" y="12854"/>
                        <a:pt x="2211" y="12838"/>
                        <a:pt x="2192" y="12838"/>
                      </a:cubicBezTo>
                      <a:cubicBezTo>
                        <a:pt x="2140" y="12838"/>
                        <a:pt x="1945" y="12622"/>
                        <a:pt x="1945" y="12564"/>
                      </a:cubicBezTo>
                      <a:cubicBezTo>
                        <a:pt x="1944" y="12521"/>
                        <a:pt x="1940" y="12520"/>
                        <a:pt x="1914" y="12556"/>
                      </a:cubicBezTo>
                      <a:cubicBezTo>
                        <a:pt x="1890" y="12590"/>
                        <a:pt x="1886" y="12587"/>
                        <a:pt x="1897" y="12537"/>
                      </a:cubicBezTo>
                      <a:cubicBezTo>
                        <a:pt x="1906" y="12495"/>
                        <a:pt x="1899" y="12480"/>
                        <a:pt x="1875" y="12489"/>
                      </a:cubicBezTo>
                      <a:cubicBezTo>
                        <a:pt x="1833" y="12505"/>
                        <a:pt x="1711" y="12348"/>
                        <a:pt x="1741" y="12318"/>
                      </a:cubicBezTo>
                      <a:cubicBezTo>
                        <a:pt x="1753" y="12307"/>
                        <a:pt x="1744" y="12302"/>
                        <a:pt x="1722" y="12307"/>
                      </a:cubicBezTo>
                      <a:cubicBezTo>
                        <a:pt x="1700" y="12312"/>
                        <a:pt x="1667" y="12288"/>
                        <a:pt x="1649" y="12253"/>
                      </a:cubicBezTo>
                      <a:cubicBezTo>
                        <a:pt x="1630" y="12218"/>
                        <a:pt x="1608" y="12197"/>
                        <a:pt x="1599" y="12206"/>
                      </a:cubicBezTo>
                      <a:cubicBezTo>
                        <a:pt x="1590" y="12215"/>
                        <a:pt x="1512" y="12127"/>
                        <a:pt x="1425" y="12012"/>
                      </a:cubicBezTo>
                      <a:cubicBezTo>
                        <a:pt x="1314" y="11864"/>
                        <a:pt x="1272" y="11786"/>
                        <a:pt x="1284" y="11749"/>
                      </a:cubicBezTo>
                      <a:cubicBezTo>
                        <a:pt x="1296" y="11712"/>
                        <a:pt x="1293" y="11706"/>
                        <a:pt x="1275" y="11731"/>
                      </a:cubicBezTo>
                      <a:cubicBezTo>
                        <a:pt x="1255" y="11759"/>
                        <a:pt x="1240" y="11756"/>
                        <a:pt x="1205" y="11717"/>
                      </a:cubicBezTo>
                      <a:cubicBezTo>
                        <a:pt x="1145" y="11651"/>
                        <a:pt x="1014" y="11350"/>
                        <a:pt x="1014" y="11281"/>
                      </a:cubicBezTo>
                      <a:cubicBezTo>
                        <a:pt x="1014" y="11251"/>
                        <a:pt x="1002" y="11233"/>
                        <a:pt x="989" y="11242"/>
                      </a:cubicBezTo>
                      <a:cubicBezTo>
                        <a:pt x="954" y="11263"/>
                        <a:pt x="865" y="11121"/>
                        <a:pt x="883" y="11074"/>
                      </a:cubicBezTo>
                      <a:cubicBezTo>
                        <a:pt x="891" y="11053"/>
                        <a:pt x="889" y="11032"/>
                        <a:pt x="878" y="11027"/>
                      </a:cubicBezTo>
                      <a:cubicBezTo>
                        <a:pt x="850" y="11014"/>
                        <a:pt x="727" y="10835"/>
                        <a:pt x="720" y="10797"/>
                      </a:cubicBezTo>
                      <a:cubicBezTo>
                        <a:pt x="717" y="10779"/>
                        <a:pt x="699" y="10735"/>
                        <a:pt x="680" y="10701"/>
                      </a:cubicBezTo>
                      <a:cubicBezTo>
                        <a:pt x="661" y="10666"/>
                        <a:pt x="655" y="10637"/>
                        <a:pt x="667" y="10637"/>
                      </a:cubicBezTo>
                      <a:cubicBezTo>
                        <a:pt x="679" y="10636"/>
                        <a:pt x="677" y="10627"/>
                        <a:pt x="661" y="10615"/>
                      </a:cubicBezTo>
                      <a:cubicBezTo>
                        <a:pt x="620" y="10585"/>
                        <a:pt x="547" y="10442"/>
                        <a:pt x="506" y="10312"/>
                      </a:cubicBezTo>
                      <a:cubicBezTo>
                        <a:pt x="486" y="10250"/>
                        <a:pt x="461" y="10187"/>
                        <a:pt x="451" y="10171"/>
                      </a:cubicBezTo>
                      <a:cubicBezTo>
                        <a:pt x="440" y="10156"/>
                        <a:pt x="415" y="10086"/>
                        <a:pt x="396" y="10016"/>
                      </a:cubicBezTo>
                      <a:cubicBezTo>
                        <a:pt x="376" y="9946"/>
                        <a:pt x="337" y="9844"/>
                        <a:pt x="308" y="9789"/>
                      </a:cubicBezTo>
                      <a:cubicBezTo>
                        <a:pt x="254" y="9684"/>
                        <a:pt x="179" y="9288"/>
                        <a:pt x="154" y="8972"/>
                      </a:cubicBezTo>
                      <a:cubicBezTo>
                        <a:pt x="146" y="8871"/>
                        <a:pt x="126" y="8726"/>
                        <a:pt x="111" y="8649"/>
                      </a:cubicBezTo>
                      <a:cubicBezTo>
                        <a:pt x="95" y="8573"/>
                        <a:pt x="84" y="8497"/>
                        <a:pt x="87" y="8480"/>
                      </a:cubicBezTo>
                      <a:cubicBezTo>
                        <a:pt x="89" y="8463"/>
                        <a:pt x="84" y="8431"/>
                        <a:pt x="75" y="8407"/>
                      </a:cubicBezTo>
                      <a:cubicBezTo>
                        <a:pt x="51" y="8345"/>
                        <a:pt x="4" y="7937"/>
                        <a:pt x="1" y="7761"/>
                      </a:cubicBezTo>
                      <a:cubicBezTo>
                        <a:pt x="0" y="7677"/>
                        <a:pt x="14" y="7589"/>
                        <a:pt x="33" y="7565"/>
                      </a:cubicBezTo>
                      <a:cubicBezTo>
                        <a:pt x="60" y="7532"/>
                        <a:pt x="60" y="7527"/>
                        <a:pt x="34" y="7542"/>
                      </a:cubicBezTo>
                      <a:cubicBezTo>
                        <a:pt x="7" y="7558"/>
                        <a:pt x="2" y="7428"/>
                        <a:pt x="8" y="6957"/>
                      </a:cubicBezTo>
                      <a:cubicBezTo>
                        <a:pt x="15" y="6440"/>
                        <a:pt x="24" y="6341"/>
                        <a:pt x="66" y="6277"/>
                      </a:cubicBezTo>
                      <a:cubicBezTo>
                        <a:pt x="100" y="6224"/>
                        <a:pt x="106" y="6192"/>
                        <a:pt x="85" y="6167"/>
                      </a:cubicBezTo>
                      <a:cubicBezTo>
                        <a:pt x="65" y="6142"/>
                        <a:pt x="73" y="6065"/>
                        <a:pt x="113" y="5908"/>
                      </a:cubicBezTo>
                      <a:cubicBezTo>
                        <a:pt x="145" y="5785"/>
                        <a:pt x="174" y="5663"/>
                        <a:pt x="177" y="5637"/>
                      </a:cubicBezTo>
                      <a:cubicBezTo>
                        <a:pt x="181" y="5611"/>
                        <a:pt x="203" y="5567"/>
                        <a:pt x="225" y="5540"/>
                      </a:cubicBezTo>
                      <a:cubicBezTo>
                        <a:pt x="250" y="5509"/>
                        <a:pt x="253" y="5498"/>
                        <a:pt x="231" y="5511"/>
                      </a:cubicBezTo>
                      <a:cubicBezTo>
                        <a:pt x="185" y="5538"/>
                        <a:pt x="186" y="5521"/>
                        <a:pt x="239" y="5395"/>
                      </a:cubicBezTo>
                      <a:cubicBezTo>
                        <a:pt x="262" y="5338"/>
                        <a:pt x="276" y="5276"/>
                        <a:pt x="268" y="5257"/>
                      </a:cubicBezTo>
                      <a:cubicBezTo>
                        <a:pt x="261" y="5238"/>
                        <a:pt x="267" y="5187"/>
                        <a:pt x="281" y="5143"/>
                      </a:cubicBezTo>
                      <a:cubicBezTo>
                        <a:pt x="295" y="5099"/>
                        <a:pt x="313" y="5029"/>
                        <a:pt x="322" y="4987"/>
                      </a:cubicBezTo>
                      <a:cubicBezTo>
                        <a:pt x="330" y="4946"/>
                        <a:pt x="358" y="4891"/>
                        <a:pt x="383" y="4865"/>
                      </a:cubicBezTo>
                      <a:cubicBezTo>
                        <a:pt x="423" y="4825"/>
                        <a:pt x="424" y="4814"/>
                        <a:pt x="390" y="4790"/>
                      </a:cubicBezTo>
                      <a:cubicBezTo>
                        <a:pt x="361" y="4770"/>
                        <a:pt x="360" y="4759"/>
                        <a:pt x="384" y="4749"/>
                      </a:cubicBezTo>
                      <a:cubicBezTo>
                        <a:pt x="403" y="4741"/>
                        <a:pt x="411" y="4717"/>
                        <a:pt x="402" y="4694"/>
                      </a:cubicBezTo>
                      <a:cubicBezTo>
                        <a:pt x="393" y="4671"/>
                        <a:pt x="404" y="4654"/>
                        <a:pt x="428" y="4654"/>
                      </a:cubicBezTo>
                      <a:cubicBezTo>
                        <a:pt x="454" y="4654"/>
                        <a:pt x="468" y="4630"/>
                        <a:pt x="465" y="4590"/>
                      </a:cubicBezTo>
                      <a:cubicBezTo>
                        <a:pt x="461" y="4524"/>
                        <a:pt x="531" y="4342"/>
                        <a:pt x="573" y="4311"/>
                      </a:cubicBezTo>
                      <a:cubicBezTo>
                        <a:pt x="586" y="4302"/>
                        <a:pt x="598" y="4260"/>
                        <a:pt x="598" y="4220"/>
                      </a:cubicBezTo>
                      <a:cubicBezTo>
                        <a:pt x="598" y="4179"/>
                        <a:pt x="609" y="4146"/>
                        <a:pt x="622" y="4146"/>
                      </a:cubicBezTo>
                      <a:cubicBezTo>
                        <a:pt x="636" y="4146"/>
                        <a:pt x="647" y="4115"/>
                        <a:pt x="647" y="4078"/>
                      </a:cubicBezTo>
                      <a:cubicBezTo>
                        <a:pt x="647" y="3988"/>
                        <a:pt x="675" y="3917"/>
                        <a:pt x="704" y="3934"/>
                      </a:cubicBezTo>
                      <a:cubicBezTo>
                        <a:pt x="716" y="3942"/>
                        <a:pt x="719" y="3921"/>
                        <a:pt x="710" y="3888"/>
                      </a:cubicBezTo>
                      <a:cubicBezTo>
                        <a:pt x="700" y="3849"/>
                        <a:pt x="705" y="3833"/>
                        <a:pt x="725" y="3845"/>
                      </a:cubicBezTo>
                      <a:cubicBezTo>
                        <a:pt x="743" y="3857"/>
                        <a:pt x="749" y="3843"/>
                        <a:pt x="740" y="3807"/>
                      </a:cubicBezTo>
                      <a:cubicBezTo>
                        <a:pt x="732" y="3776"/>
                        <a:pt x="739" y="3751"/>
                        <a:pt x="756" y="3751"/>
                      </a:cubicBezTo>
                      <a:cubicBezTo>
                        <a:pt x="772" y="3751"/>
                        <a:pt x="779" y="3732"/>
                        <a:pt x="770" y="3710"/>
                      </a:cubicBezTo>
                      <a:cubicBezTo>
                        <a:pt x="751" y="3659"/>
                        <a:pt x="839" y="3384"/>
                        <a:pt x="874" y="3384"/>
                      </a:cubicBezTo>
                      <a:cubicBezTo>
                        <a:pt x="888" y="3384"/>
                        <a:pt x="891" y="3363"/>
                        <a:pt x="881" y="3337"/>
                      </a:cubicBezTo>
                      <a:cubicBezTo>
                        <a:pt x="870" y="3307"/>
                        <a:pt x="874" y="3297"/>
                        <a:pt x="893" y="3309"/>
                      </a:cubicBezTo>
                      <a:cubicBezTo>
                        <a:pt x="913" y="3321"/>
                        <a:pt x="919" y="3307"/>
                        <a:pt x="910" y="3273"/>
                      </a:cubicBezTo>
                      <a:cubicBezTo>
                        <a:pt x="900" y="3238"/>
                        <a:pt x="916" y="3206"/>
                        <a:pt x="955" y="3182"/>
                      </a:cubicBezTo>
                      <a:cubicBezTo>
                        <a:pt x="987" y="3161"/>
                        <a:pt x="1014" y="3134"/>
                        <a:pt x="1014" y="3121"/>
                      </a:cubicBezTo>
                      <a:cubicBezTo>
                        <a:pt x="1014" y="3109"/>
                        <a:pt x="1000" y="3107"/>
                        <a:pt x="983" y="3118"/>
                      </a:cubicBezTo>
                      <a:cubicBezTo>
                        <a:pt x="942" y="3143"/>
                        <a:pt x="1011" y="3010"/>
                        <a:pt x="1053" y="2983"/>
                      </a:cubicBezTo>
                      <a:cubicBezTo>
                        <a:pt x="1070" y="2972"/>
                        <a:pt x="1086" y="2949"/>
                        <a:pt x="1088" y="2933"/>
                      </a:cubicBezTo>
                      <a:cubicBezTo>
                        <a:pt x="1090" y="2917"/>
                        <a:pt x="1093" y="2893"/>
                        <a:pt x="1095" y="2880"/>
                      </a:cubicBezTo>
                      <a:cubicBezTo>
                        <a:pt x="1102" y="2830"/>
                        <a:pt x="1210" y="2730"/>
                        <a:pt x="1238" y="2748"/>
                      </a:cubicBezTo>
                      <a:cubicBezTo>
                        <a:pt x="1255" y="2758"/>
                        <a:pt x="1261" y="2749"/>
                        <a:pt x="1251" y="2724"/>
                      </a:cubicBezTo>
                      <a:cubicBezTo>
                        <a:pt x="1230" y="2669"/>
                        <a:pt x="1363" y="2433"/>
                        <a:pt x="1482" y="2315"/>
                      </a:cubicBezTo>
                      <a:cubicBezTo>
                        <a:pt x="1535" y="2263"/>
                        <a:pt x="1571" y="2210"/>
                        <a:pt x="1564" y="2198"/>
                      </a:cubicBezTo>
                      <a:cubicBezTo>
                        <a:pt x="1556" y="2185"/>
                        <a:pt x="1585" y="2147"/>
                        <a:pt x="1627" y="2114"/>
                      </a:cubicBezTo>
                      <a:cubicBezTo>
                        <a:pt x="1670" y="2080"/>
                        <a:pt x="1703" y="2044"/>
                        <a:pt x="1701" y="2034"/>
                      </a:cubicBezTo>
                      <a:cubicBezTo>
                        <a:pt x="1699" y="2024"/>
                        <a:pt x="1728" y="1995"/>
                        <a:pt x="1765" y="1971"/>
                      </a:cubicBezTo>
                      <a:cubicBezTo>
                        <a:pt x="1802" y="1946"/>
                        <a:pt x="1824" y="1918"/>
                        <a:pt x="1814" y="1908"/>
                      </a:cubicBezTo>
                      <a:cubicBezTo>
                        <a:pt x="1804" y="1898"/>
                        <a:pt x="1817" y="1881"/>
                        <a:pt x="1842" y="1872"/>
                      </a:cubicBezTo>
                      <a:cubicBezTo>
                        <a:pt x="1868" y="1862"/>
                        <a:pt x="1881" y="1843"/>
                        <a:pt x="1873" y="1829"/>
                      </a:cubicBezTo>
                      <a:cubicBezTo>
                        <a:pt x="1864" y="1815"/>
                        <a:pt x="1878" y="1803"/>
                        <a:pt x="1903" y="1803"/>
                      </a:cubicBezTo>
                      <a:cubicBezTo>
                        <a:pt x="1928" y="1803"/>
                        <a:pt x="1941" y="1792"/>
                        <a:pt x="1932" y="1777"/>
                      </a:cubicBezTo>
                      <a:cubicBezTo>
                        <a:pt x="1914" y="1748"/>
                        <a:pt x="2136" y="1559"/>
                        <a:pt x="2175" y="1571"/>
                      </a:cubicBezTo>
                      <a:cubicBezTo>
                        <a:pt x="2188" y="1575"/>
                        <a:pt x="2199" y="1561"/>
                        <a:pt x="2199" y="1540"/>
                      </a:cubicBezTo>
                      <a:cubicBezTo>
                        <a:pt x="2199" y="1519"/>
                        <a:pt x="2225" y="1479"/>
                        <a:pt x="2256" y="1451"/>
                      </a:cubicBezTo>
                      <a:cubicBezTo>
                        <a:pt x="2287" y="1423"/>
                        <a:pt x="2312" y="1408"/>
                        <a:pt x="2312" y="1418"/>
                      </a:cubicBezTo>
                      <a:cubicBezTo>
                        <a:pt x="2312" y="1428"/>
                        <a:pt x="2337" y="1414"/>
                        <a:pt x="2366" y="1387"/>
                      </a:cubicBezTo>
                      <a:cubicBezTo>
                        <a:pt x="2480" y="1284"/>
                        <a:pt x="2523" y="1253"/>
                        <a:pt x="2544" y="1260"/>
                      </a:cubicBezTo>
                      <a:cubicBezTo>
                        <a:pt x="2556" y="1264"/>
                        <a:pt x="2563" y="1256"/>
                        <a:pt x="2559" y="1242"/>
                      </a:cubicBezTo>
                      <a:cubicBezTo>
                        <a:pt x="2548" y="1202"/>
                        <a:pt x="2717" y="1068"/>
                        <a:pt x="2760" y="1084"/>
                      </a:cubicBezTo>
                      <a:cubicBezTo>
                        <a:pt x="2784" y="1093"/>
                        <a:pt x="2793" y="1084"/>
                        <a:pt x="2783" y="1060"/>
                      </a:cubicBezTo>
                      <a:cubicBezTo>
                        <a:pt x="2775" y="1039"/>
                        <a:pt x="2790" y="1008"/>
                        <a:pt x="2816" y="990"/>
                      </a:cubicBezTo>
                      <a:cubicBezTo>
                        <a:pt x="2938" y="906"/>
                        <a:pt x="3066" y="826"/>
                        <a:pt x="3130" y="794"/>
                      </a:cubicBezTo>
                      <a:cubicBezTo>
                        <a:pt x="3169" y="774"/>
                        <a:pt x="3244" y="727"/>
                        <a:pt x="3297" y="688"/>
                      </a:cubicBezTo>
                      <a:cubicBezTo>
                        <a:pt x="3395" y="616"/>
                        <a:pt x="3458" y="596"/>
                        <a:pt x="3427" y="646"/>
                      </a:cubicBezTo>
                      <a:cubicBezTo>
                        <a:pt x="3417" y="662"/>
                        <a:pt x="3421" y="675"/>
                        <a:pt x="3435" y="675"/>
                      </a:cubicBezTo>
                      <a:cubicBezTo>
                        <a:pt x="3482" y="675"/>
                        <a:pt x="3497" y="638"/>
                        <a:pt x="3465" y="600"/>
                      </a:cubicBezTo>
                      <a:cubicBezTo>
                        <a:pt x="3441" y="570"/>
                        <a:pt x="3449" y="562"/>
                        <a:pt x="3506" y="562"/>
                      </a:cubicBezTo>
                      <a:cubicBezTo>
                        <a:pt x="3546" y="562"/>
                        <a:pt x="3614" y="548"/>
                        <a:pt x="3658" y="531"/>
                      </a:cubicBezTo>
                      <a:cubicBezTo>
                        <a:pt x="3702" y="515"/>
                        <a:pt x="3794" y="490"/>
                        <a:pt x="3864" y="476"/>
                      </a:cubicBezTo>
                      <a:cubicBezTo>
                        <a:pt x="3934" y="462"/>
                        <a:pt x="4017" y="445"/>
                        <a:pt x="4048" y="438"/>
                      </a:cubicBezTo>
                      <a:cubicBezTo>
                        <a:pt x="4079" y="431"/>
                        <a:pt x="4282" y="386"/>
                        <a:pt x="4499" y="339"/>
                      </a:cubicBezTo>
                      <a:cubicBezTo>
                        <a:pt x="4717" y="291"/>
                        <a:pt x="4964" y="233"/>
                        <a:pt x="5050" y="210"/>
                      </a:cubicBezTo>
                      <a:cubicBezTo>
                        <a:pt x="5135" y="186"/>
                        <a:pt x="5240" y="167"/>
                        <a:pt x="5282" y="167"/>
                      </a:cubicBezTo>
                      <a:cubicBezTo>
                        <a:pt x="5325" y="167"/>
                        <a:pt x="5360" y="155"/>
                        <a:pt x="5360" y="141"/>
                      </a:cubicBezTo>
                      <a:cubicBezTo>
                        <a:pt x="5360" y="120"/>
                        <a:pt x="5503" y="81"/>
                        <a:pt x="5628" y="69"/>
                      </a:cubicBezTo>
                      <a:cubicBezTo>
                        <a:pt x="5644" y="67"/>
                        <a:pt x="5714" y="55"/>
                        <a:pt x="5783" y="42"/>
                      </a:cubicBezTo>
                      <a:cubicBezTo>
                        <a:pt x="5911" y="18"/>
                        <a:pt x="7137" y="0"/>
                        <a:pt x="7229" y="21"/>
                      </a:cubicBezTo>
                      <a:cubicBezTo>
                        <a:pt x="7256" y="27"/>
                        <a:pt x="7272" y="42"/>
                        <a:pt x="7265" y="54"/>
                      </a:cubicBezTo>
                      <a:cubicBezTo>
                        <a:pt x="7257" y="66"/>
                        <a:pt x="7321" y="72"/>
                        <a:pt x="7407" y="67"/>
                      </a:cubicBezTo>
                      <a:cubicBezTo>
                        <a:pt x="7494" y="62"/>
                        <a:pt x="7555" y="69"/>
                        <a:pt x="7547" y="83"/>
                      </a:cubicBezTo>
                      <a:cubicBezTo>
                        <a:pt x="7538" y="97"/>
                        <a:pt x="7566" y="108"/>
                        <a:pt x="7610" y="108"/>
                      </a:cubicBezTo>
                      <a:cubicBezTo>
                        <a:pt x="7732" y="107"/>
                        <a:pt x="7807" y="124"/>
                        <a:pt x="7855" y="165"/>
                      </a:cubicBezTo>
                      <a:cubicBezTo>
                        <a:pt x="7882" y="187"/>
                        <a:pt x="7900" y="190"/>
                        <a:pt x="7900" y="172"/>
                      </a:cubicBezTo>
                      <a:cubicBezTo>
                        <a:pt x="7900" y="152"/>
                        <a:pt x="7929" y="151"/>
                        <a:pt x="7992" y="170"/>
                      </a:cubicBezTo>
                      <a:cubicBezTo>
                        <a:pt x="8042" y="186"/>
                        <a:pt x="8122" y="205"/>
                        <a:pt x="8168" y="212"/>
                      </a:cubicBezTo>
                      <a:cubicBezTo>
                        <a:pt x="8215" y="219"/>
                        <a:pt x="8285" y="237"/>
                        <a:pt x="8323" y="251"/>
                      </a:cubicBezTo>
                      <a:cubicBezTo>
                        <a:pt x="8362" y="265"/>
                        <a:pt x="8448" y="291"/>
                        <a:pt x="8515" y="308"/>
                      </a:cubicBezTo>
                      <a:cubicBezTo>
                        <a:pt x="8581" y="325"/>
                        <a:pt x="8629" y="349"/>
                        <a:pt x="8622" y="361"/>
                      </a:cubicBezTo>
                      <a:cubicBezTo>
                        <a:pt x="8614" y="373"/>
                        <a:pt x="8627" y="383"/>
                        <a:pt x="8649" y="383"/>
                      </a:cubicBezTo>
                      <a:cubicBezTo>
                        <a:pt x="8672" y="383"/>
                        <a:pt x="8690" y="370"/>
                        <a:pt x="8690" y="354"/>
                      </a:cubicBezTo>
                      <a:cubicBezTo>
                        <a:pt x="8690" y="336"/>
                        <a:pt x="8704" y="338"/>
                        <a:pt x="8724" y="358"/>
                      </a:cubicBezTo>
                      <a:cubicBezTo>
                        <a:pt x="8743" y="377"/>
                        <a:pt x="8788" y="392"/>
                        <a:pt x="8824" y="392"/>
                      </a:cubicBezTo>
                      <a:cubicBezTo>
                        <a:pt x="8860" y="392"/>
                        <a:pt x="8896" y="409"/>
                        <a:pt x="8904" y="430"/>
                      </a:cubicBezTo>
                      <a:cubicBezTo>
                        <a:pt x="8912" y="451"/>
                        <a:pt x="8946" y="465"/>
                        <a:pt x="8979" y="463"/>
                      </a:cubicBezTo>
                      <a:cubicBezTo>
                        <a:pt x="9048" y="458"/>
                        <a:pt x="9198" y="526"/>
                        <a:pt x="9198" y="562"/>
                      </a:cubicBezTo>
                      <a:cubicBezTo>
                        <a:pt x="9198" y="575"/>
                        <a:pt x="9262" y="621"/>
                        <a:pt x="9339" y="663"/>
                      </a:cubicBezTo>
                      <a:cubicBezTo>
                        <a:pt x="9417" y="705"/>
                        <a:pt x="9480" y="751"/>
                        <a:pt x="9480" y="764"/>
                      </a:cubicBezTo>
                      <a:cubicBezTo>
                        <a:pt x="9480" y="777"/>
                        <a:pt x="9498" y="787"/>
                        <a:pt x="9518" y="787"/>
                      </a:cubicBezTo>
                      <a:cubicBezTo>
                        <a:pt x="9539" y="787"/>
                        <a:pt x="9579" y="813"/>
                        <a:pt x="9607" y="844"/>
                      </a:cubicBezTo>
                      <a:cubicBezTo>
                        <a:pt x="9636" y="875"/>
                        <a:pt x="9674" y="900"/>
                        <a:pt x="9693" y="900"/>
                      </a:cubicBezTo>
                      <a:cubicBezTo>
                        <a:pt x="9741" y="900"/>
                        <a:pt x="9948" y="1071"/>
                        <a:pt x="9938" y="1103"/>
                      </a:cubicBezTo>
                      <a:cubicBezTo>
                        <a:pt x="9934" y="1118"/>
                        <a:pt x="9944" y="1122"/>
                        <a:pt x="9961" y="1112"/>
                      </a:cubicBezTo>
                      <a:cubicBezTo>
                        <a:pt x="9996" y="1090"/>
                        <a:pt x="10079" y="1150"/>
                        <a:pt x="10059" y="1183"/>
                      </a:cubicBezTo>
                      <a:cubicBezTo>
                        <a:pt x="10051" y="1195"/>
                        <a:pt x="10068" y="1199"/>
                        <a:pt x="10097" y="1192"/>
                      </a:cubicBezTo>
                      <a:cubicBezTo>
                        <a:pt x="10131" y="1183"/>
                        <a:pt x="10183" y="1212"/>
                        <a:pt x="10244" y="1272"/>
                      </a:cubicBezTo>
                      <a:cubicBezTo>
                        <a:pt x="10296" y="1324"/>
                        <a:pt x="10327" y="1347"/>
                        <a:pt x="10314" y="1324"/>
                      </a:cubicBezTo>
                      <a:cubicBezTo>
                        <a:pt x="10301" y="1300"/>
                        <a:pt x="10316" y="1307"/>
                        <a:pt x="10347" y="1338"/>
                      </a:cubicBezTo>
                      <a:cubicBezTo>
                        <a:pt x="10379" y="1369"/>
                        <a:pt x="10399" y="1404"/>
                        <a:pt x="10393" y="1415"/>
                      </a:cubicBezTo>
                      <a:cubicBezTo>
                        <a:pt x="10386" y="1427"/>
                        <a:pt x="10400" y="1428"/>
                        <a:pt x="10424" y="1419"/>
                      </a:cubicBezTo>
                      <a:cubicBezTo>
                        <a:pt x="10451" y="1409"/>
                        <a:pt x="10468" y="1418"/>
                        <a:pt x="10468" y="1441"/>
                      </a:cubicBezTo>
                      <a:cubicBezTo>
                        <a:pt x="10468" y="1462"/>
                        <a:pt x="10541" y="1548"/>
                        <a:pt x="10630" y="1632"/>
                      </a:cubicBezTo>
                      <a:cubicBezTo>
                        <a:pt x="10720" y="1716"/>
                        <a:pt x="10774" y="1775"/>
                        <a:pt x="10750" y="1763"/>
                      </a:cubicBezTo>
                      <a:cubicBezTo>
                        <a:pt x="10727" y="1751"/>
                        <a:pt x="10750" y="1776"/>
                        <a:pt x="10802" y="1819"/>
                      </a:cubicBezTo>
                      <a:cubicBezTo>
                        <a:pt x="10867" y="1872"/>
                        <a:pt x="10892" y="1913"/>
                        <a:pt x="10882" y="1950"/>
                      </a:cubicBezTo>
                      <a:cubicBezTo>
                        <a:pt x="10870" y="1994"/>
                        <a:pt x="10875" y="1998"/>
                        <a:pt x="10908" y="1971"/>
                      </a:cubicBezTo>
                      <a:cubicBezTo>
                        <a:pt x="10932" y="1951"/>
                        <a:pt x="10948" y="1949"/>
                        <a:pt x="10948" y="1967"/>
                      </a:cubicBezTo>
                      <a:cubicBezTo>
                        <a:pt x="10948" y="1982"/>
                        <a:pt x="10989" y="2039"/>
                        <a:pt x="11040" y="2092"/>
                      </a:cubicBezTo>
                      <a:cubicBezTo>
                        <a:pt x="11189" y="2250"/>
                        <a:pt x="11258" y="2350"/>
                        <a:pt x="11259" y="2410"/>
                      </a:cubicBezTo>
                      <a:cubicBezTo>
                        <a:pt x="11259" y="2457"/>
                        <a:pt x="11264" y="2459"/>
                        <a:pt x="11287" y="2424"/>
                      </a:cubicBezTo>
                      <a:cubicBezTo>
                        <a:pt x="11311" y="2387"/>
                        <a:pt x="11314" y="2387"/>
                        <a:pt x="11318" y="2424"/>
                      </a:cubicBezTo>
                      <a:cubicBezTo>
                        <a:pt x="11320" y="2448"/>
                        <a:pt x="11320" y="2476"/>
                        <a:pt x="11318" y="2488"/>
                      </a:cubicBezTo>
                      <a:cubicBezTo>
                        <a:pt x="11316" y="2499"/>
                        <a:pt x="11327" y="2509"/>
                        <a:pt x="11342" y="2509"/>
                      </a:cubicBezTo>
                      <a:cubicBezTo>
                        <a:pt x="11375" y="2509"/>
                        <a:pt x="11468" y="2678"/>
                        <a:pt x="11436" y="2679"/>
                      </a:cubicBezTo>
                      <a:cubicBezTo>
                        <a:pt x="11424" y="2679"/>
                        <a:pt x="11427" y="2689"/>
                        <a:pt x="11443" y="2700"/>
                      </a:cubicBezTo>
                      <a:cubicBezTo>
                        <a:pt x="11494" y="2736"/>
                        <a:pt x="11604" y="2907"/>
                        <a:pt x="11587" y="2924"/>
                      </a:cubicBezTo>
                      <a:cubicBezTo>
                        <a:pt x="11578" y="2933"/>
                        <a:pt x="11596" y="2972"/>
                        <a:pt x="11626" y="3010"/>
                      </a:cubicBezTo>
                      <a:cubicBezTo>
                        <a:pt x="11657" y="3049"/>
                        <a:pt x="11682" y="3106"/>
                        <a:pt x="11682" y="3136"/>
                      </a:cubicBezTo>
                      <a:cubicBezTo>
                        <a:pt x="11682" y="3166"/>
                        <a:pt x="11701" y="3209"/>
                        <a:pt x="11724" y="3233"/>
                      </a:cubicBezTo>
                      <a:cubicBezTo>
                        <a:pt x="11761" y="3269"/>
                        <a:pt x="11781" y="3350"/>
                        <a:pt x="11770" y="3419"/>
                      </a:cubicBezTo>
                      <a:cubicBezTo>
                        <a:pt x="11768" y="3431"/>
                        <a:pt x="11779" y="3440"/>
                        <a:pt x="11794" y="3440"/>
                      </a:cubicBezTo>
                      <a:cubicBezTo>
                        <a:pt x="11809" y="3440"/>
                        <a:pt x="11814" y="3459"/>
                        <a:pt x="11805" y="3483"/>
                      </a:cubicBezTo>
                      <a:cubicBezTo>
                        <a:pt x="11796" y="3506"/>
                        <a:pt x="11804" y="3525"/>
                        <a:pt x="11823" y="3525"/>
                      </a:cubicBezTo>
                      <a:cubicBezTo>
                        <a:pt x="11842" y="3525"/>
                        <a:pt x="11850" y="3543"/>
                        <a:pt x="11842" y="3566"/>
                      </a:cubicBezTo>
                      <a:cubicBezTo>
                        <a:pt x="11833" y="3588"/>
                        <a:pt x="11836" y="3610"/>
                        <a:pt x="11849" y="3615"/>
                      </a:cubicBezTo>
                      <a:cubicBezTo>
                        <a:pt x="11876" y="3626"/>
                        <a:pt x="11993" y="3934"/>
                        <a:pt x="12007" y="4031"/>
                      </a:cubicBezTo>
                      <a:cubicBezTo>
                        <a:pt x="12012" y="4069"/>
                        <a:pt x="12029" y="4126"/>
                        <a:pt x="12045" y="4158"/>
                      </a:cubicBezTo>
                      <a:cubicBezTo>
                        <a:pt x="12084" y="4239"/>
                        <a:pt x="12172" y="4517"/>
                        <a:pt x="12178" y="4576"/>
                      </a:cubicBezTo>
                      <a:cubicBezTo>
                        <a:pt x="12181" y="4603"/>
                        <a:pt x="12185" y="4629"/>
                        <a:pt x="12188" y="4633"/>
                      </a:cubicBezTo>
                      <a:cubicBezTo>
                        <a:pt x="12201" y="4648"/>
                        <a:pt x="12222" y="4756"/>
                        <a:pt x="12222" y="4802"/>
                      </a:cubicBezTo>
                      <a:cubicBezTo>
                        <a:pt x="12222" y="4829"/>
                        <a:pt x="12233" y="4851"/>
                        <a:pt x="12248" y="4851"/>
                      </a:cubicBezTo>
                      <a:cubicBezTo>
                        <a:pt x="12263" y="4851"/>
                        <a:pt x="12274" y="4865"/>
                        <a:pt x="12274" y="4881"/>
                      </a:cubicBezTo>
                      <a:cubicBezTo>
                        <a:pt x="12274" y="4898"/>
                        <a:pt x="12262" y="4903"/>
                        <a:pt x="12246" y="4894"/>
                      </a:cubicBezTo>
                      <a:cubicBezTo>
                        <a:pt x="12231" y="4884"/>
                        <a:pt x="12218" y="4888"/>
                        <a:pt x="12218" y="4903"/>
                      </a:cubicBezTo>
                      <a:cubicBezTo>
                        <a:pt x="12218" y="4918"/>
                        <a:pt x="12235" y="4936"/>
                        <a:pt x="12255" y="4944"/>
                      </a:cubicBezTo>
                      <a:cubicBezTo>
                        <a:pt x="12297" y="4960"/>
                        <a:pt x="12376" y="5394"/>
                        <a:pt x="12346" y="5443"/>
                      </a:cubicBezTo>
                      <a:cubicBezTo>
                        <a:pt x="12335" y="5461"/>
                        <a:pt x="12338" y="5490"/>
                        <a:pt x="12353" y="5509"/>
                      </a:cubicBezTo>
                      <a:cubicBezTo>
                        <a:pt x="12384" y="5549"/>
                        <a:pt x="12406" y="5635"/>
                        <a:pt x="12430" y="5811"/>
                      </a:cubicBezTo>
                      <a:cubicBezTo>
                        <a:pt x="12450" y="5966"/>
                        <a:pt x="12466" y="6051"/>
                        <a:pt x="12473" y="6051"/>
                      </a:cubicBezTo>
                      <a:cubicBezTo>
                        <a:pt x="12476" y="6051"/>
                        <a:pt x="12483" y="6095"/>
                        <a:pt x="12487" y="6150"/>
                      </a:cubicBezTo>
                      <a:cubicBezTo>
                        <a:pt x="12492" y="6204"/>
                        <a:pt x="12507" y="6344"/>
                        <a:pt x="12522" y="6460"/>
                      </a:cubicBezTo>
                      <a:cubicBezTo>
                        <a:pt x="12551" y="6685"/>
                        <a:pt x="12544" y="7893"/>
                        <a:pt x="12513" y="8083"/>
                      </a:cubicBezTo>
                      <a:cubicBezTo>
                        <a:pt x="12503" y="8145"/>
                        <a:pt x="12493" y="8269"/>
                        <a:pt x="12490" y="8358"/>
                      </a:cubicBezTo>
                      <a:cubicBezTo>
                        <a:pt x="12488" y="8447"/>
                        <a:pt x="12479" y="8520"/>
                        <a:pt x="12469" y="8520"/>
                      </a:cubicBezTo>
                      <a:cubicBezTo>
                        <a:pt x="12460" y="8520"/>
                        <a:pt x="12453" y="8555"/>
                        <a:pt x="12453" y="8598"/>
                      </a:cubicBezTo>
                      <a:cubicBezTo>
                        <a:pt x="12454" y="8641"/>
                        <a:pt x="12446" y="8720"/>
                        <a:pt x="12434" y="8774"/>
                      </a:cubicBezTo>
                      <a:cubicBezTo>
                        <a:pt x="12423" y="8829"/>
                        <a:pt x="12408" y="8924"/>
                        <a:pt x="12400" y="8986"/>
                      </a:cubicBezTo>
                      <a:cubicBezTo>
                        <a:pt x="12385" y="9113"/>
                        <a:pt x="12374" y="9164"/>
                        <a:pt x="12353" y="9226"/>
                      </a:cubicBezTo>
                      <a:cubicBezTo>
                        <a:pt x="12345" y="9249"/>
                        <a:pt x="12325" y="9332"/>
                        <a:pt x="12309" y="9409"/>
                      </a:cubicBezTo>
                      <a:cubicBezTo>
                        <a:pt x="12263" y="9630"/>
                        <a:pt x="12153" y="9972"/>
                        <a:pt x="12121" y="9994"/>
                      </a:cubicBezTo>
                      <a:cubicBezTo>
                        <a:pt x="12104" y="10005"/>
                        <a:pt x="12093" y="10024"/>
                        <a:pt x="12095" y="10036"/>
                      </a:cubicBezTo>
                      <a:cubicBezTo>
                        <a:pt x="12098" y="10048"/>
                        <a:pt x="12087" y="10055"/>
                        <a:pt x="12072" y="10051"/>
                      </a:cubicBezTo>
                      <a:cubicBezTo>
                        <a:pt x="12057" y="10046"/>
                        <a:pt x="12053" y="10057"/>
                        <a:pt x="12064" y="10074"/>
                      </a:cubicBezTo>
                      <a:cubicBezTo>
                        <a:pt x="12090" y="10117"/>
                        <a:pt x="11988" y="10326"/>
                        <a:pt x="11941" y="10326"/>
                      </a:cubicBezTo>
                      <a:cubicBezTo>
                        <a:pt x="11921" y="10326"/>
                        <a:pt x="11912" y="10339"/>
                        <a:pt x="11922" y="10355"/>
                      </a:cubicBezTo>
                      <a:cubicBezTo>
                        <a:pt x="11931" y="10370"/>
                        <a:pt x="11926" y="10383"/>
                        <a:pt x="11909" y="10383"/>
                      </a:cubicBezTo>
                      <a:cubicBezTo>
                        <a:pt x="11893" y="10383"/>
                        <a:pt x="11879" y="10403"/>
                        <a:pt x="11879" y="10427"/>
                      </a:cubicBezTo>
                      <a:cubicBezTo>
                        <a:pt x="11879" y="10451"/>
                        <a:pt x="11867" y="10463"/>
                        <a:pt x="11851" y="10454"/>
                      </a:cubicBezTo>
                      <a:cubicBezTo>
                        <a:pt x="11836" y="10444"/>
                        <a:pt x="11823" y="10455"/>
                        <a:pt x="11823" y="10479"/>
                      </a:cubicBezTo>
                      <a:cubicBezTo>
                        <a:pt x="11823" y="10502"/>
                        <a:pt x="11801" y="10534"/>
                        <a:pt x="11774" y="10549"/>
                      </a:cubicBezTo>
                      <a:cubicBezTo>
                        <a:pt x="11746" y="10564"/>
                        <a:pt x="11730" y="10582"/>
                        <a:pt x="11738" y="10588"/>
                      </a:cubicBezTo>
                      <a:cubicBezTo>
                        <a:pt x="11762" y="10606"/>
                        <a:pt x="11590" y="10806"/>
                        <a:pt x="11565" y="10790"/>
                      </a:cubicBezTo>
                      <a:cubicBezTo>
                        <a:pt x="11552" y="10782"/>
                        <a:pt x="11549" y="10795"/>
                        <a:pt x="11558" y="10819"/>
                      </a:cubicBezTo>
                      <a:cubicBezTo>
                        <a:pt x="11568" y="10844"/>
                        <a:pt x="11556" y="10869"/>
                        <a:pt x="11530" y="10880"/>
                      </a:cubicBezTo>
                      <a:cubicBezTo>
                        <a:pt x="11505" y="10889"/>
                        <a:pt x="11490" y="10906"/>
                        <a:pt x="11497" y="10917"/>
                      </a:cubicBezTo>
                      <a:cubicBezTo>
                        <a:pt x="11504" y="10928"/>
                        <a:pt x="11485" y="10955"/>
                        <a:pt x="11455" y="10977"/>
                      </a:cubicBezTo>
                      <a:cubicBezTo>
                        <a:pt x="11424" y="10999"/>
                        <a:pt x="11400" y="11034"/>
                        <a:pt x="11400" y="11055"/>
                      </a:cubicBezTo>
                      <a:cubicBezTo>
                        <a:pt x="11400" y="11079"/>
                        <a:pt x="11382" y="11088"/>
                        <a:pt x="11356" y="11078"/>
                      </a:cubicBezTo>
                      <a:cubicBezTo>
                        <a:pt x="11331" y="11068"/>
                        <a:pt x="11319" y="11073"/>
                        <a:pt x="11329" y="11088"/>
                      </a:cubicBezTo>
                      <a:cubicBezTo>
                        <a:pt x="11348" y="11120"/>
                        <a:pt x="11147" y="11342"/>
                        <a:pt x="11098" y="11343"/>
                      </a:cubicBezTo>
                      <a:cubicBezTo>
                        <a:pt x="11079" y="11343"/>
                        <a:pt x="11055" y="11357"/>
                        <a:pt x="11044" y="11375"/>
                      </a:cubicBezTo>
                      <a:cubicBezTo>
                        <a:pt x="11031" y="11397"/>
                        <a:pt x="11037" y="11401"/>
                        <a:pt x="11064" y="11387"/>
                      </a:cubicBezTo>
                      <a:cubicBezTo>
                        <a:pt x="11085" y="11376"/>
                        <a:pt x="11068" y="11399"/>
                        <a:pt x="11025" y="11438"/>
                      </a:cubicBezTo>
                      <a:cubicBezTo>
                        <a:pt x="10977" y="11483"/>
                        <a:pt x="10930" y="11503"/>
                        <a:pt x="10901" y="11492"/>
                      </a:cubicBezTo>
                      <a:cubicBezTo>
                        <a:pt x="10869" y="11480"/>
                        <a:pt x="10861" y="11485"/>
                        <a:pt x="10875" y="11507"/>
                      </a:cubicBezTo>
                      <a:cubicBezTo>
                        <a:pt x="10886" y="11526"/>
                        <a:pt x="10869" y="11574"/>
                        <a:pt x="10837" y="11615"/>
                      </a:cubicBezTo>
                      <a:cubicBezTo>
                        <a:pt x="10805" y="11656"/>
                        <a:pt x="10779" y="11679"/>
                        <a:pt x="10779" y="11667"/>
                      </a:cubicBezTo>
                      <a:cubicBezTo>
                        <a:pt x="10779" y="11655"/>
                        <a:pt x="10752" y="11680"/>
                        <a:pt x="10719" y="11721"/>
                      </a:cubicBezTo>
                      <a:cubicBezTo>
                        <a:pt x="10686" y="11763"/>
                        <a:pt x="10642" y="11791"/>
                        <a:pt x="10620" y="11783"/>
                      </a:cubicBezTo>
                      <a:cubicBezTo>
                        <a:pt x="10599" y="11775"/>
                        <a:pt x="10585" y="11780"/>
                        <a:pt x="10589" y="11796"/>
                      </a:cubicBezTo>
                      <a:cubicBezTo>
                        <a:pt x="10592" y="11811"/>
                        <a:pt x="10544" y="11852"/>
                        <a:pt x="10482" y="11886"/>
                      </a:cubicBezTo>
                      <a:cubicBezTo>
                        <a:pt x="10420" y="11921"/>
                        <a:pt x="10356" y="11967"/>
                        <a:pt x="10338" y="11989"/>
                      </a:cubicBezTo>
                      <a:cubicBezTo>
                        <a:pt x="10321" y="12011"/>
                        <a:pt x="10294" y="12020"/>
                        <a:pt x="10278" y="12010"/>
                      </a:cubicBezTo>
                      <a:cubicBezTo>
                        <a:pt x="10262" y="12000"/>
                        <a:pt x="10241" y="12010"/>
                        <a:pt x="10233" y="12033"/>
                      </a:cubicBezTo>
                      <a:cubicBezTo>
                        <a:pt x="10215" y="12078"/>
                        <a:pt x="10003" y="12220"/>
                        <a:pt x="9939" y="12230"/>
                      </a:cubicBezTo>
                      <a:cubicBezTo>
                        <a:pt x="9917" y="12233"/>
                        <a:pt x="9891" y="12248"/>
                        <a:pt x="9880" y="12264"/>
                      </a:cubicBezTo>
                      <a:cubicBezTo>
                        <a:pt x="9849" y="12312"/>
                        <a:pt x="9604" y="12444"/>
                        <a:pt x="9584" y="12424"/>
                      </a:cubicBezTo>
                      <a:cubicBezTo>
                        <a:pt x="9574" y="12414"/>
                        <a:pt x="9565" y="12420"/>
                        <a:pt x="9565" y="12437"/>
                      </a:cubicBezTo>
                      <a:cubicBezTo>
                        <a:pt x="9565" y="12454"/>
                        <a:pt x="9537" y="12477"/>
                        <a:pt x="9502" y="12488"/>
                      </a:cubicBezTo>
                      <a:cubicBezTo>
                        <a:pt x="9467" y="12499"/>
                        <a:pt x="9392" y="12537"/>
                        <a:pt x="9335" y="12573"/>
                      </a:cubicBezTo>
                      <a:cubicBezTo>
                        <a:pt x="9279" y="12608"/>
                        <a:pt x="9225" y="12630"/>
                        <a:pt x="9215" y="12620"/>
                      </a:cubicBezTo>
                      <a:cubicBezTo>
                        <a:pt x="9206" y="12611"/>
                        <a:pt x="9198" y="12619"/>
                        <a:pt x="9198" y="12638"/>
                      </a:cubicBezTo>
                      <a:cubicBezTo>
                        <a:pt x="9198" y="12657"/>
                        <a:pt x="9185" y="12664"/>
                        <a:pt x="9170" y="12655"/>
                      </a:cubicBezTo>
                      <a:cubicBezTo>
                        <a:pt x="9154" y="12645"/>
                        <a:pt x="9148" y="12625"/>
                        <a:pt x="9157" y="12611"/>
                      </a:cubicBezTo>
                      <a:cubicBezTo>
                        <a:pt x="9166" y="12596"/>
                        <a:pt x="9159" y="12584"/>
                        <a:pt x="9142" y="12584"/>
                      </a:cubicBezTo>
                      <a:cubicBezTo>
                        <a:pt x="9125" y="12584"/>
                        <a:pt x="9115" y="12606"/>
                        <a:pt x="9119" y="12632"/>
                      </a:cubicBezTo>
                      <a:cubicBezTo>
                        <a:pt x="9125" y="12663"/>
                        <a:pt x="9088" y="12702"/>
                        <a:pt x="9015" y="12743"/>
                      </a:cubicBezTo>
                      <a:cubicBezTo>
                        <a:pt x="8953" y="12778"/>
                        <a:pt x="8886" y="12820"/>
                        <a:pt x="8867" y="12837"/>
                      </a:cubicBezTo>
                      <a:cubicBezTo>
                        <a:pt x="8847" y="12855"/>
                        <a:pt x="8831" y="12861"/>
                        <a:pt x="8831" y="12851"/>
                      </a:cubicBezTo>
                      <a:cubicBezTo>
                        <a:pt x="8831" y="12842"/>
                        <a:pt x="8787" y="12861"/>
                        <a:pt x="8733" y="12894"/>
                      </a:cubicBezTo>
                      <a:cubicBezTo>
                        <a:pt x="8679" y="12928"/>
                        <a:pt x="8620" y="12946"/>
                        <a:pt x="8602" y="12935"/>
                      </a:cubicBezTo>
                      <a:cubicBezTo>
                        <a:pt x="8583" y="12923"/>
                        <a:pt x="8576" y="12926"/>
                        <a:pt x="8586" y="12943"/>
                      </a:cubicBezTo>
                      <a:cubicBezTo>
                        <a:pt x="8614" y="12988"/>
                        <a:pt x="8479" y="13039"/>
                        <a:pt x="8438" y="12998"/>
                      </a:cubicBezTo>
                      <a:cubicBezTo>
                        <a:pt x="8412" y="12973"/>
                        <a:pt x="8409" y="12976"/>
                        <a:pt x="8422" y="13011"/>
                      </a:cubicBezTo>
                      <a:cubicBezTo>
                        <a:pt x="8435" y="13045"/>
                        <a:pt x="8410" y="13068"/>
                        <a:pt x="8324" y="13103"/>
                      </a:cubicBezTo>
                      <a:cubicBezTo>
                        <a:pt x="8261" y="13128"/>
                        <a:pt x="8191" y="13149"/>
                        <a:pt x="8168" y="13149"/>
                      </a:cubicBezTo>
                      <a:cubicBezTo>
                        <a:pt x="8145" y="13149"/>
                        <a:pt x="8126" y="13161"/>
                        <a:pt x="8126" y="13177"/>
                      </a:cubicBezTo>
                      <a:cubicBezTo>
                        <a:pt x="8126" y="13193"/>
                        <a:pt x="8088" y="13205"/>
                        <a:pt x="8041" y="13205"/>
                      </a:cubicBezTo>
                      <a:cubicBezTo>
                        <a:pt x="7995" y="13205"/>
                        <a:pt x="7956" y="13218"/>
                        <a:pt x="7956" y="13233"/>
                      </a:cubicBezTo>
                      <a:cubicBezTo>
                        <a:pt x="7956" y="13249"/>
                        <a:pt x="7947" y="13259"/>
                        <a:pt x="7935" y="13256"/>
                      </a:cubicBezTo>
                      <a:cubicBezTo>
                        <a:pt x="7924" y="13254"/>
                        <a:pt x="7868" y="13271"/>
                        <a:pt x="7812" y="13296"/>
                      </a:cubicBezTo>
                      <a:cubicBezTo>
                        <a:pt x="7721" y="13336"/>
                        <a:pt x="7567" y="13381"/>
                        <a:pt x="7491" y="13391"/>
                      </a:cubicBezTo>
                      <a:cubicBezTo>
                        <a:pt x="7475" y="13393"/>
                        <a:pt x="7440" y="13404"/>
                        <a:pt x="7413" y="13416"/>
                      </a:cubicBezTo>
                      <a:cubicBezTo>
                        <a:pt x="7386" y="13427"/>
                        <a:pt x="7342" y="13429"/>
                        <a:pt x="7315" y="13418"/>
                      </a:cubicBezTo>
                      <a:cubicBezTo>
                        <a:pt x="7289" y="13408"/>
                        <a:pt x="7276" y="13409"/>
                        <a:pt x="7287" y="13420"/>
                      </a:cubicBezTo>
                      <a:cubicBezTo>
                        <a:pt x="7298" y="13431"/>
                        <a:pt x="7284" y="13456"/>
                        <a:pt x="7258" y="13477"/>
                      </a:cubicBezTo>
                      <a:cubicBezTo>
                        <a:pt x="7200" y="13520"/>
                        <a:pt x="7156" y="13527"/>
                        <a:pt x="7179" y="13489"/>
                      </a:cubicBezTo>
                      <a:cubicBezTo>
                        <a:pt x="7188" y="13475"/>
                        <a:pt x="7181" y="13454"/>
                        <a:pt x="7162" y="13443"/>
                      </a:cubicBezTo>
                      <a:cubicBezTo>
                        <a:pt x="7142" y="13430"/>
                        <a:pt x="7137" y="13435"/>
                        <a:pt x="7149" y="13455"/>
                      </a:cubicBezTo>
                      <a:cubicBezTo>
                        <a:pt x="7171" y="13490"/>
                        <a:pt x="7038" y="13555"/>
                        <a:pt x="6997" y="13530"/>
                      </a:cubicBezTo>
                      <a:cubicBezTo>
                        <a:pt x="6984" y="13522"/>
                        <a:pt x="6969" y="13529"/>
                        <a:pt x="6963" y="13546"/>
                      </a:cubicBezTo>
                      <a:cubicBezTo>
                        <a:pt x="6954" y="13574"/>
                        <a:pt x="6806" y="13613"/>
                        <a:pt x="6598" y="13643"/>
                      </a:cubicBezTo>
                      <a:cubicBezTo>
                        <a:pt x="6537" y="13651"/>
                        <a:pt x="6526" y="13644"/>
                        <a:pt x="6537" y="13601"/>
                      </a:cubicBezTo>
                      <a:cubicBezTo>
                        <a:pt x="6547" y="13564"/>
                        <a:pt x="6595" y="13538"/>
                        <a:pt x="6696" y="13516"/>
                      </a:cubicBezTo>
                      <a:cubicBezTo>
                        <a:pt x="6924" y="13465"/>
                        <a:pt x="7144" y="13402"/>
                        <a:pt x="7237" y="13362"/>
                      </a:cubicBezTo>
                      <a:cubicBezTo>
                        <a:pt x="7283" y="13341"/>
                        <a:pt x="7379" y="13310"/>
                        <a:pt x="7448" y="13292"/>
                      </a:cubicBezTo>
                      <a:cubicBezTo>
                        <a:pt x="7578" y="13259"/>
                        <a:pt x="7706" y="13211"/>
                        <a:pt x="7921" y="13117"/>
                      </a:cubicBezTo>
                      <a:cubicBezTo>
                        <a:pt x="7987" y="13088"/>
                        <a:pt x="8056" y="13064"/>
                        <a:pt x="8075" y="13064"/>
                      </a:cubicBezTo>
                      <a:cubicBezTo>
                        <a:pt x="8124" y="13064"/>
                        <a:pt x="8833" y="12711"/>
                        <a:pt x="9105" y="12551"/>
                      </a:cubicBezTo>
                      <a:cubicBezTo>
                        <a:pt x="9232" y="12476"/>
                        <a:pt x="9342" y="12415"/>
                        <a:pt x="9349" y="12415"/>
                      </a:cubicBezTo>
                      <a:cubicBezTo>
                        <a:pt x="9357" y="12415"/>
                        <a:pt x="9526" y="12322"/>
                        <a:pt x="9725" y="12208"/>
                      </a:cubicBezTo>
                      <a:cubicBezTo>
                        <a:pt x="10222" y="11923"/>
                        <a:pt x="10311" y="11870"/>
                        <a:pt x="10327" y="11849"/>
                      </a:cubicBezTo>
                      <a:cubicBezTo>
                        <a:pt x="10335" y="11839"/>
                        <a:pt x="10392" y="11799"/>
                        <a:pt x="10454" y="11760"/>
                      </a:cubicBezTo>
                      <a:cubicBezTo>
                        <a:pt x="10580" y="11680"/>
                        <a:pt x="10948" y="11346"/>
                        <a:pt x="11144" y="11133"/>
                      </a:cubicBezTo>
                      <a:cubicBezTo>
                        <a:pt x="11215" y="11056"/>
                        <a:pt x="11309" y="10954"/>
                        <a:pt x="11354" y="10907"/>
                      </a:cubicBezTo>
                      <a:cubicBezTo>
                        <a:pt x="11398" y="10859"/>
                        <a:pt x="11455" y="10789"/>
                        <a:pt x="11480" y="10750"/>
                      </a:cubicBezTo>
                      <a:cubicBezTo>
                        <a:pt x="11504" y="10711"/>
                        <a:pt x="11582" y="10603"/>
                        <a:pt x="11652" y="10510"/>
                      </a:cubicBezTo>
                      <a:cubicBezTo>
                        <a:pt x="11918" y="10160"/>
                        <a:pt x="11952" y="10096"/>
                        <a:pt x="12090" y="9694"/>
                      </a:cubicBezTo>
                      <a:cubicBezTo>
                        <a:pt x="12190" y="9401"/>
                        <a:pt x="12229" y="9249"/>
                        <a:pt x="12260" y="9028"/>
                      </a:cubicBezTo>
                      <a:cubicBezTo>
                        <a:pt x="12270" y="8958"/>
                        <a:pt x="12289" y="8857"/>
                        <a:pt x="12303" y="8803"/>
                      </a:cubicBezTo>
                      <a:cubicBezTo>
                        <a:pt x="12317" y="8748"/>
                        <a:pt x="12336" y="8609"/>
                        <a:pt x="12345" y="8492"/>
                      </a:cubicBezTo>
                      <a:cubicBezTo>
                        <a:pt x="12354" y="8376"/>
                        <a:pt x="12367" y="8249"/>
                        <a:pt x="12373" y="8210"/>
                      </a:cubicBezTo>
                      <a:cubicBezTo>
                        <a:pt x="12423" y="7906"/>
                        <a:pt x="12451" y="6912"/>
                        <a:pt x="12417" y="6672"/>
                      </a:cubicBezTo>
                      <a:cubicBezTo>
                        <a:pt x="12399" y="6548"/>
                        <a:pt x="12379" y="6377"/>
                        <a:pt x="12372" y="6292"/>
                      </a:cubicBezTo>
                      <a:cubicBezTo>
                        <a:pt x="12365" y="6207"/>
                        <a:pt x="12353" y="6118"/>
                        <a:pt x="12346" y="6094"/>
                      </a:cubicBezTo>
                      <a:cubicBezTo>
                        <a:pt x="12339" y="6070"/>
                        <a:pt x="12326" y="5994"/>
                        <a:pt x="12316" y="5925"/>
                      </a:cubicBezTo>
                      <a:cubicBezTo>
                        <a:pt x="12306" y="5855"/>
                        <a:pt x="12293" y="5791"/>
                        <a:pt x="12288" y="5782"/>
                      </a:cubicBezTo>
                      <a:cubicBezTo>
                        <a:pt x="12282" y="5773"/>
                        <a:pt x="12257" y="5609"/>
                        <a:pt x="12232" y="5418"/>
                      </a:cubicBezTo>
                      <a:cubicBezTo>
                        <a:pt x="12208" y="5228"/>
                        <a:pt x="12170" y="5019"/>
                        <a:pt x="12150" y="4954"/>
                      </a:cubicBezTo>
                      <a:cubicBezTo>
                        <a:pt x="12129" y="4890"/>
                        <a:pt x="12085" y="4742"/>
                        <a:pt x="12050" y="4626"/>
                      </a:cubicBezTo>
                      <a:cubicBezTo>
                        <a:pt x="12016" y="4509"/>
                        <a:pt x="11975" y="4376"/>
                        <a:pt x="11959" y="4329"/>
                      </a:cubicBezTo>
                      <a:cubicBezTo>
                        <a:pt x="11944" y="4283"/>
                        <a:pt x="11914" y="4181"/>
                        <a:pt x="11893" y="4104"/>
                      </a:cubicBezTo>
                      <a:cubicBezTo>
                        <a:pt x="11686" y="3324"/>
                        <a:pt x="11294" y="2544"/>
                        <a:pt x="10891" y="2114"/>
                      </a:cubicBezTo>
                      <a:cubicBezTo>
                        <a:pt x="10841" y="2060"/>
                        <a:pt x="10754" y="1958"/>
                        <a:pt x="10698" y="1888"/>
                      </a:cubicBezTo>
                      <a:cubicBezTo>
                        <a:pt x="10449" y="1576"/>
                        <a:pt x="10183" y="1354"/>
                        <a:pt x="9742" y="1087"/>
                      </a:cubicBezTo>
                      <a:cubicBezTo>
                        <a:pt x="9645" y="1029"/>
                        <a:pt x="9565" y="969"/>
                        <a:pt x="9565" y="955"/>
                      </a:cubicBezTo>
                      <a:cubicBezTo>
                        <a:pt x="9565" y="940"/>
                        <a:pt x="9548" y="929"/>
                        <a:pt x="9527" y="929"/>
                      </a:cubicBezTo>
                      <a:cubicBezTo>
                        <a:pt x="9506" y="929"/>
                        <a:pt x="9407" y="868"/>
                        <a:pt x="9308" y="794"/>
                      </a:cubicBezTo>
                      <a:cubicBezTo>
                        <a:pt x="9068" y="615"/>
                        <a:pt x="8862" y="519"/>
                        <a:pt x="8606" y="465"/>
                      </a:cubicBezTo>
                      <a:cubicBezTo>
                        <a:pt x="8489" y="441"/>
                        <a:pt x="8311" y="396"/>
                        <a:pt x="8210" y="364"/>
                      </a:cubicBezTo>
                      <a:cubicBezTo>
                        <a:pt x="7711" y="209"/>
                        <a:pt x="6735" y="131"/>
                        <a:pt x="6255" y="207"/>
                      </a:cubicBezTo>
                      <a:cubicBezTo>
                        <a:pt x="6112" y="229"/>
                        <a:pt x="5900" y="256"/>
                        <a:pt x="5783" y="265"/>
                      </a:cubicBezTo>
                      <a:cubicBezTo>
                        <a:pt x="5667" y="275"/>
                        <a:pt x="5526" y="295"/>
                        <a:pt x="5470" y="310"/>
                      </a:cubicBezTo>
                      <a:cubicBezTo>
                        <a:pt x="5414" y="324"/>
                        <a:pt x="5338" y="336"/>
                        <a:pt x="5301" y="335"/>
                      </a:cubicBezTo>
                      <a:cubicBezTo>
                        <a:pt x="5243" y="335"/>
                        <a:pt x="4753" y="436"/>
                        <a:pt x="4753" y="449"/>
                      </a:cubicBezTo>
                      <a:cubicBezTo>
                        <a:pt x="4753" y="451"/>
                        <a:pt x="4734" y="457"/>
                        <a:pt x="4711" y="463"/>
                      </a:cubicBezTo>
                      <a:cubicBezTo>
                        <a:pt x="4483" y="514"/>
                        <a:pt x="4127" y="642"/>
                        <a:pt x="3920" y="746"/>
                      </a:cubicBezTo>
                      <a:cubicBezTo>
                        <a:pt x="3721" y="845"/>
                        <a:pt x="3667" y="863"/>
                        <a:pt x="3667" y="827"/>
                      </a:cubicBezTo>
                      <a:cubicBezTo>
                        <a:pt x="3667" y="802"/>
                        <a:pt x="3705" y="746"/>
                        <a:pt x="3751" y="703"/>
                      </a:cubicBezTo>
                      <a:lnTo>
                        <a:pt x="3836" y="624"/>
                      </a:lnTo>
                      <a:lnTo>
                        <a:pt x="3744" y="647"/>
                      </a:lnTo>
                      <a:cubicBezTo>
                        <a:pt x="3541" y="698"/>
                        <a:pt x="3450" y="735"/>
                        <a:pt x="3296" y="830"/>
                      </a:cubicBezTo>
                      <a:cubicBezTo>
                        <a:pt x="3208" y="884"/>
                        <a:pt x="3128" y="929"/>
                        <a:pt x="3118" y="929"/>
                      </a:cubicBezTo>
                      <a:cubicBezTo>
                        <a:pt x="3108" y="929"/>
                        <a:pt x="3085" y="942"/>
                        <a:pt x="3066" y="957"/>
                      </a:cubicBezTo>
                      <a:cubicBezTo>
                        <a:pt x="2925" y="1076"/>
                        <a:pt x="2860" y="1126"/>
                        <a:pt x="2846" y="1126"/>
                      </a:cubicBezTo>
                      <a:cubicBezTo>
                        <a:pt x="2837" y="1126"/>
                        <a:pt x="2773" y="1180"/>
                        <a:pt x="2703" y="1246"/>
                      </a:cubicBezTo>
                      <a:cubicBezTo>
                        <a:pt x="2491" y="1444"/>
                        <a:pt x="2219" y="1677"/>
                        <a:pt x="2215" y="1662"/>
                      </a:cubicBezTo>
                      <a:cubicBezTo>
                        <a:pt x="2213" y="1655"/>
                        <a:pt x="2148" y="1718"/>
                        <a:pt x="2070" y="1803"/>
                      </a:cubicBezTo>
                      <a:cubicBezTo>
                        <a:pt x="1992" y="1889"/>
                        <a:pt x="1891" y="1999"/>
                        <a:pt x="1845" y="2049"/>
                      </a:cubicBezTo>
                      <a:cubicBezTo>
                        <a:pt x="1648" y="2261"/>
                        <a:pt x="1296" y="2760"/>
                        <a:pt x="1296" y="2827"/>
                      </a:cubicBezTo>
                      <a:cubicBezTo>
                        <a:pt x="1296" y="2844"/>
                        <a:pt x="1275" y="2881"/>
                        <a:pt x="1249" y="2909"/>
                      </a:cubicBezTo>
                      <a:cubicBezTo>
                        <a:pt x="1145" y="3024"/>
                        <a:pt x="929" y="3475"/>
                        <a:pt x="846" y="3751"/>
                      </a:cubicBezTo>
                      <a:cubicBezTo>
                        <a:pt x="781" y="3968"/>
                        <a:pt x="675" y="4287"/>
                        <a:pt x="528" y="4710"/>
                      </a:cubicBezTo>
                      <a:cubicBezTo>
                        <a:pt x="449" y="4937"/>
                        <a:pt x="384" y="5193"/>
                        <a:pt x="297" y="5613"/>
                      </a:cubicBezTo>
                      <a:cubicBezTo>
                        <a:pt x="276" y="5714"/>
                        <a:pt x="229" y="5918"/>
                        <a:pt x="194" y="6065"/>
                      </a:cubicBezTo>
                      <a:cubicBezTo>
                        <a:pt x="133" y="6316"/>
                        <a:pt x="129" y="6392"/>
                        <a:pt x="127" y="7264"/>
                      </a:cubicBezTo>
                      <a:cubicBezTo>
                        <a:pt x="125" y="8164"/>
                        <a:pt x="127" y="8209"/>
                        <a:pt x="200" y="8577"/>
                      </a:cubicBezTo>
                      <a:cubicBezTo>
                        <a:pt x="242" y="8786"/>
                        <a:pt x="296" y="9116"/>
                        <a:pt x="321" y="9309"/>
                      </a:cubicBezTo>
                      <a:cubicBezTo>
                        <a:pt x="345" y="9502"/>
                        <a:pt x="383" y="9688"/>
                        <a:pt x="406" y="9722"/>
                      </a:cubicBezTo>
                      <a:cubicBezTo>
                        <a:pt x="428" y="9755"/>
                        <a:pt x="467" y="9863"/>
                        <a:pt x="492" y="9961"/>
                      </a:cubicBezTo>
                      <a:cubicBezTo>
                        <a:pt x="547" y="10172"/>
                        <a:pt x="812" y="10781"/>
                        <a:pt x="930" y="10968"/>
                      </a:cubicBezTo>
                      <a:cubicBezTo>
                        <a:pt x="976" y="11040"/>
                        <a:pt x="1014" y="11115"/>
                        <a:pt x="1014" y="11134"/>
                      </a:cubicBezTo>
                      <a:cubicBezTo>
                        <a:pt x="1014" y="11153"/>
                        <a:pt x="1023" y="11173"/>
                        <a:pt x="1035" y="11178"/>
                      </a:cubicBezTo>
                      <a:cubicBezTo>
                        <a:pt x="1063" y="11190"/>
                        <a:pt x="1211" y="11475"/>
                        <a:pt x="1211" y="11515"/>
                      </a:cubicBezTo>
                      <a:cubicBezTo>
                        <a:pt x="1211" y="11553"/>
                        <a:pt x="1591" y="12074"/>
                        <a:pt x="1725" y="12221"/>
                      </a:cubicBezTo>
                      <a:cubicBezTo>
                        <a:pt x="1776" y="12277"/>
                        <a:pt x="1917" y="12432"/>
                        <a:pt x="2037" y="12565"/>
                      </a:cubicBezTo>
                      <a:cubicBezTo>
                        <a:pt x="2272" y="12824"/>
                        <a:pt x="2437" y="12951"/>
                        <a:pt x="2612" y="13009"/>
                      </a:cubicBezTo>
                      <a:cubicBezTo>
                        <a:pt x="2672" y="13028"/>
                        <a:pt x="2795" y="13093"/>
                        <a:pt x="2886" y="13153"/>
                      </a:cubicBezTo>
                      <a:cubicBezTo>
                        <a:pt x="2976" y="13213"/>
                        <a:pt x="3061" y="13262"/>
                        <a:pt x="3074" y="13262"/>
                      </a:cubicBezTo>
                      <a:cubicBezTo>
                        <a:pt x="3088" y="13262"/>
                        <a:pt x="3134" y="13276"/>
                        <a:pt x="3178" y="13295"/>
                      </a:cubicBezTo>
                      <a:cubicBezTo>
                        <a:pt x="3222" y="13313"/>
                        <a:pt x="3264" y="13329"/>
                        <a:pt x="3272" y="13330"/>
                      </a:cubicBezTo>
                      <a:cubicBezTo>
                        <a:pt x="3305" y="13336"/>
                        <a:pt x="3545" y="13411"/>
                        <a:pt x="3596" y="13432"/>
                      </a:cubicBezTo>
                      <a:cubicBezTo>
                        <a:pt x="3723" y="13484"/>
                        <a:pt x="3951" y="13545"/>
                        <a:pt x="4217" y="13598"/>
                      </a:cubicBezTo>
                      <a:cubicBezTo>
                        <a:pt x="4372" y="13629"/>
                        <a:pt x="4544" y="13669"/>
                        <a:pt x="4598" y="13687"/>
                      </a:cubicBezTo>
                      <a:cubicBezTo>
                        <a:pt x="4695" y="13719"/>
                        <a:pt x="5487" y="13726"/>
                        <a:pt x="5795" y="13698"/>
                      </a:cubicBezTo>
                      <a:cubicBezTo>
                        <a:pt x="5940" y="13685"/>
                        <a:pt x="6297" y="13615"/>
                        <a:pt x="6440" y="13571"/>
                      </a:cubicBezTo>
                      <a:cubicBezTo>
                        <a:pt x="6494" y="13554"/>
                        <a:pt x="6517" y="13557"/>
                        <a:pt x="6517" y="13581"/>
                      </a:cubicBezTo>
                      <a:cubicBezTo>
                        <a:pt x="6516" y="13637"/>
                        <a:pt x="6478" y="13670"/>
                        <a:pt x="6404" y="13681"/>
                      </a:cubicBezTo>
                      <a:cubicBezTo>
                        <a:pt x="6365" y="13686"/>
                        <a:pt x="6311" y="13703"/>
                        <a:pt x="6284" y="13717"/>
                      </a:cubicBezTo>
                      <a:cubicBezTo>
                        <a:pt x="6256" y="13732"/>
                        <a:pt x="6180" y="13747"/>
                        <a:pt x="6114" y="13751"/>
                      </a:cubicBezTo>
                      <a:cubicBezTo>
                        <a:pt x="6048" y="13755"/>
                        <a:pt x="5979" y="13768"/>
                        <a:pt x="5959" y="13780"/>
                      </a:cubicBezTo>
                      <a:cubicBezTo>
                        <a:pt x="5940" y="13792"/>
                        <a:pt x="5924" y="13789"/>
                        <a:pt x="5924" y="13773"/>
                      </a:cubicBezTo>
                      <a:cubicBezTo>
                        <a:pt x="5924" y="13755"/>
                        <a:pt x="5893" y="13755"/>
                        <a:pt x="5833" y="13773"/>
                      </a:cubicBezTo>
                      <a:cubicBezTo>
                        <a:pt x="5782" y="13788"/>
                        <a:pt x="5576" y="13806"/>
                        <a:pt x="5374" y="13812"/>
                      </a:cubicBezTo>
                      <a:cubicBezTo>
                        <a:pt x="5172" y="13817"/>
                        <a:pt x="4979" y="13829"/>
                        <a:pt x="4944" y="13837"/>
                      </a:cubicBezTo>
                      <a:cubicBezTo>
                        <a:pt x="4910" y="13844"/>
                        <a:pt x="4874" y="13838"/>
                        <a:pt x="4864" y="13823"/>
                      </a:cubicBezTo>
                      <a:close/>
                      <a:moveTo>
                        <a:pt x="5140" y="13779"/>
                      </a:moveTo>
                      <a:cubicBezTo>
                        <a:pt x="5119" y="13770"/>
                        <a:pt x="5095" y="13771"/>
                        <a:pt x="5085" y="13781"/>
                      </a:cubicBezTo>
                      <a:cubicBezTo>
                        <a:pt x="5076" y="13790"/>
                        <a:pt x="5093" y="13797"/>
                        <a:pt x="5122" y="13796"/>
                      </a:cubicBezTo>
                      <a:cubicBezTo>
                        <a:pt x="5155" y="13794"/>
                        <a:pt x="5162" y="13788"/>
                        <a:pt x="5140" y="13779"/>
                      </a:cubicBezTo>
                      <a:close/>
                      <a:moveTo>
                        <a:pt x="6476" y="13606"/>
                      </a:moveTo>
                      <a:cubicBezTo>
                        <a:pt x="6467" y="13597"/>
                        <a:pt x="6444" y="13606"/>
                        <a:pt x="6425" y="13625"/>
                      </a:cubicBezTo>
                      <a:cubicBezTo>
                        <a:pt x="6397" y="13653"/>
                        <a:pt x="6401" y="13656"/>
                        <a:pt x="6441" y="13641"/>
                      </a:cubicBezTo>
                      <a:cubicBezTo>
                        <a:pt x="6469" y="13630"/>
                        <a:pt x="6484" y="13614"/>
                        <a:pt x="6476" y="13606"/>
                      </a:cubicBezTo>
                      <a:close/>
                      <a:moveTo>
                        <a:pt x="11185" y="11214"/>
                      </a:moveTo>
                      <a:cubicBezTo>
                        <a:pt x="11194" y="11189"/>
                        <a:pt x="11189" y="11178"/>
                        <a:pt x="11173" y="11188"/>
                      </a:cubicBezTo>
                      <a:cubicBezTo>
                        <a:pt x="11158" y="11197"/>
                        <a:pt x="11146" y="11217"/>
                        <a:pt x="11146" y="11231"/>
                      </a:cubicBezTo>
                      <a:cubicBezTo>
                        <a:pt x="11146" y="11272"/>
                        <a:pt x="11166" y="11263"/>
                        <a:pt x="11185" y="11214"/>
                      </a:cubicBezTo>
                      <a:close/>
                      <a:moveTo>
                        <a:pt x="71" y="6468"/>
                      </a:moveTo>
                      <a:cubicBezTo>
                        <a:pt x="62" y="6458"/>
                        <a:pt x="55" y="6475"/>
                        <a:pt x="56" y="6505"/>
                      </a:cubicBezTo>
                      <a:cubicBezTo>
                        <a:pt x="58" y="6538"/>
                        <a:pt x="65" y="6544"/>
                        <a:pt x="74" y="6522"/>
                      </a:cubicBezTo>
                      <a:cubicBezTo>
                        <a:pt x="82" y="6501"/>
                        <a:pt x="81" y="6477"/>
                        <a:pt x="71" y="6468"/>
                      </a:cubicBezTo>
                      <a:close/>
                      <a:moveTo>
                        <a:pt x="1211" y="2832"/>
                      </a:moveTo>
                      <a:cubicBezTo>
                        <a:pt x="1211" y="2825"/>
                        <a:pt x="1199" y="2819"/>
                        <a:pt x="1183" y="2819"/>
                      </a:cubicBezTo>
                      <a:cubicBezTo>
                        <a:pt x="1168" y="2819"/>
                        <a:pt x="1155" y="2833"/>
                        <a:pt x="1155" y="2849"/>
                      </a:cubicBezTo>
                      <a:cubicBezTo>
                        <a:pt x="1155" y="2866"/>
                        <a:pt x="1168" y="2871"/>
                        <a:pt x="1183" y="2862"/>
                      </a:cubicBezTo>
                      <a:cubicBezTo>
                        <a:pt x="1199" y="2852"/>
                        <a:pt x="1211" y="2839"/>
                        <a:pt x="1211" y="2832"/>
                      </a:cubicBezTo>
                      <a:close/>
                      <a:moveTo>
                        <a:pt x="1480" y="2373"/>
                      </a:moveTo>
                      <a:cubicBezTo>
                        <a:pt x="1472" y="2365"/>
                        <a:pt x="1449" y="2373"/>
                        <a:pt x="1430" y="2393"/>
                      </a:cubicBezTo>
                      <a:cubicBezTo>
                        <a:pt x="1402" y="2420"/>
                        <a:pt x="1405" y="2424"/>
                        <a:pt x="1445" y="2408"/>
                      </a:cubicBezTo>
                      <a:cubicBezTo>
                        <a:pt x="1473" y="2398"/>
                        <a:pt x="1489" y="2382"/>
                        <a:pt x="1480" y="2373"/>
                      </a:cubicBezTo>
                      <a:close/>
                      <a:moveTo>
                        <a:pt x="3074" y="870"/>
                      </a:moveTo>
                      <a:cubicBezTo>
                        <a:pt x="3074" y="854"/>
                        <a:pt x="3061" y="848"/>
                        <a:pt x="3046" y="858"/>
                      </a:cubicBezTo>
                      <a:cubicBezTo>
                        <a:pt x="3030" y="868"/>
                        <a:pt x="3018" y="881"/>
                        <a:pt x="3018" y="888"/>
                      </a:cubicBezTo>
                      <a:cubicBezTo>
                        <a:pt x="3018" y="895"/>
                        <a:pt x="3030" y="900"/>
                        <a:pt x="3046" y="900"/>
                      </a:cubicBezTo>
                      <a:cubicBezTo>
                        <a:pt x="3061" y="900"/>
                        <a:pt x="3074" y="887"/>
                        <a:pt x="3074" y="87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grpSp>
            <p:nvGrpSpPr>
              <p:cNvPr id="316" name="SM2 H"/>
              <p:cNvGrpSpPr/>
              <p:nvPr/>
            </p:nvGrpSpPr>
            <p:grpSpPr>
              <a:xfrm rot="644949">
                <a:off x="1107429" y="1105557"/>
                <a:ext cx="1931203" cy="1830388"/>
                <a:chOff x="1016784" y="833438"/>
                <a:chExt cx="1931203" cy="1830388"/>
              </a:xfrm>
            </p:grpSpPr>
            <p:sp>
              <p:nvSpPr>
                <p:cNvPr id="328" name="Oval 30"/>
                <p:cNvSpPr/>
                <p:nvPr/>
              </p:nvSpPr>
              <p:spPr>
                <a:xfrm rot="4064117">
                  <a:off x="1069226" y="834666"/>
                  <a:ext cx="1748952" cy="18538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48952" h="1853835">
                      <a:moveTo>
                        <a:pt x="85199" y="603773"/>
                      </a:moveTo>
                      <a:cubicBezTo>
                        <a:pt x="224978" y="262356"/>
                        <a:pt x="494925" y="40917"/>
                        <a:pt x="723233" y="62901"/>
                      </a:cubicBezTo>
                      <a:cubicBezTo>
                        <a:pt x="736089" y="56041"/>
                        <a:pt x="749947" y="51784"/>
                        <a:pt x="764037" y="47911"/>
                      </a:cubicBezTo>
                      <a:cubicBezTo>
                        <a:pt x="848527" y="24686"/>
                        <a:pt x="932937" y="17588"/>
                        <a:pt x="1012750" y="25474"/>
                      </a:cubicBezTo>
                      <a:cubicBezTo>
                        <a:pt x="1125333" y="-10759"/>
                        <a:pt x="1239684" y="-8755"/>
                        <a:pt x="1344472" y="34145"/>
                      </a:cubicBezTo>
                      <a:cubicBezTo>
                        <a:pt x="1427303" y="68058"/>
                        <a:pt x="1496473" y="124378"/>
                        <a:pt x="1548528" y="198917"/>
                      </a:cubicBezTo>
                      <a:cubicBezTo>
                        <a:pt x="1668804" y="291517"/>
                        <a:pt x="1748952" y="469443"/>
                        <a:pt x="1748952" y="673395"/>
                      </a:cubicBezTo>
                      <a:cubicBezTo>
                        <a:pt x="1748952" y="783505"/>
                        <a:pt x="1725591" y="886029"/>
                        <a:pt x="1684810" y="971641"/>
                      </a:cubicBezTo>
                      <a:cubicBezTo>
                        <a:pt x="1778266" y="1124166"/>
                        <a:pt x="1695991" y="1392302"/>
                        <a:pt x="1484258" y="1602237"/>
                      </a:cubicBezTo>
                      <a:cubicBezTo>
                        <a:pt x="1309686" y="1775328"/>
                        <a:pt x="1096302" y="1860081"/>
                        <a:pt x="940401" y="1832993"/>
                      </a:cubicBezTo>
                      <a:cubicBezTo>
                        <a:pt x="828655" y="1863970"/>
                        <a:pt x="716552" y="1861272"/>
                        <a:pt x="613672" y="1819152"/>
                      </a:cubicBezTo>
                      <a:cubicBezTo>
                        <a:pt x="480340" y="1764564"/>
                        <a:pt x="382404" y="1651917"/>
                        <a:pt x="326850" y="1504561"/>
                      </a:cubicBezTo>
                      <a:cubicBezTo>
                        <a:pt x="296377" y="1502161"/>
                        <a:pt x="266674" y="1495068"/>
                        <a:pt x="238112" y="1483374"/>
                      </a:cubicBezTo>
                      <a:cubicBezTo>
                        <a:pt x="-4553" y="1384025"/>
                        <a:pt x="-73014" y="990215"/>
                        <a:pt x="85199" y="60377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29" name="Freeform 7"/>
                <p:cNvSpPr>
                  <a:spLocks noEditPoints="1"/>
                </p:cNvSpPr>
                <p:nvPr/>
              </p:nvSpPr>
              <p:spPr bwMode="auto">
                <a:xfrm>
                  <a:off x="1019175" y="833438"/>
                  <a:ext cx="1928812" cy="1830388"/>
                </a:xfrm>
                <a:custGeom>
                  <a:avLst/>
                  <a:gdLst>
                    <a:gd name="T0" fmla="*/ 2558 w 7824"/>
                    <a:gd name="T1" fmla="*/ 7241 h 7371"/>
                    <a:gd name="T2" fmla="*/ 1736 w 7824"/>
                    <a:gd name="T3" fmla="*/ 7018 h 7371"/>
                    <a:gd name="T4" fmla="*/ 1115 w 7824"/>
                    <a:gd name="T5" fmla="*/ 6716 h 7371"/>
                    <a:gd name="T6" fmla="*/ 661 w 7824"/>
                    <a:gd name="T7" fmla="*/ 6293 h 7371"/>
                    <a:gd name="T8" fmla="*/ 529 w 7824"/>
                    <a:gd name="T9" fmla="*/ 5994 h 7371"/>
                    <a:gd name="T10" fmla="*/ 7 w 7824"/>
                    <a:gd name="T11" fmla="*/ 4543 h 7371"/>
                    <a:gd name="T12" fmla="*/ 259 w 7824"/>
                    <a:gd name="T13" fmla="*/ 2709 h 7371"/>
                    <a:gd name="T14" fmla="*/ 443 w 7824"/>
                    <a:gd name="T15" fmla="*/ 2342 h 7371"/>
                    <a:gd name="T16" fmla="*/ 493 w 7824"/>
                    <a:gd name="T17" fmla="*/ 2201 h 7371"/>
                    <a:gd name="T18" fmla="*/ 605 w 7824"/>
                    <a:gd name="T19" fmla="*/ 2100 h 7371"/>
                    <a:gd name="T20" fmla="*/ 784 w 7824"/>
                    <a:gd name="T21" fmla="*/ 1656 h 7371"/>
                    <a:gd name="T22" fmla="*/ 1134 w 7824"/>
                    <a:gd name="T23" fmla="*/ 1100 h 7371"/>
                    <a:gd name="T24" fmla="*/ 1454 w 7824"/>
                    <a:gd name="T25" fmla="*/ 858 h 7371"/>
                    <a:gd name="T26" fmla="*/ 1803 w 7824"/>
                    <a:gd name="T27" fmla="*/ 612 h 7371"/>
                    <a:gd name="T28" fmla="*/ 2131 w 7824"/>
                    <a:gd name="T29" fmla="*/ 434 h 7371"/>
                    <a:gd name="T30" fmla="*/ 2779 w 7824"/>
                    <a:gd name="T31" fmla="*/ 242 h 7371"/>
                    <a:gd name="T32" fmla="*/ 3249 w 7824"/>
                    <a:gd name="T33" fmla="*/ 46 h 7371"/>
                    <a:gd name="T34" fmla="*/ 5191 w 7824"/>
                    <a:gd name="T35" fmla="*/ 262 h 7371"/>
                    <a:gd name="T36" fmla="*/ 5503 w 7824"/>
                    <a:gd name="T37" fmla="*/ 457 h 7371"/>
                    <a:gd name="T38" fmla="*/ 6006 w 7824"/>
                    <a:gd name="T39" fmla="*/ 797 h 7371"/>
                    <a:gd name="T40" fmla="*/ 6433 w 7824"/>
                    <a:gd name="T41" fmla="*/ 1214 h 7371"/>
                    <a:gd name="T42" fmla="*/ 6833 w 7824"/>
                    <a:gd name="T43" fmla="*/ 1736 h 7371"/>
                    <a:gd name="T44" fmla="*/ 7115 w 7824"/>
                    <a:gd name="T45" fmla="*/ 2257 h 7371"/>
                    <a:gd name="T46" fmla="*/ 7468 w 7824"/>
                    <a:gd name="T47" fmla="*/ 2864 h 7371"/>
                    <a:gd name="T48" fmla="*/ 7713 w 7824"/>
                    <a:gd name="T49" fmla="*/ 3442 h 7371"/>
                    <a:gd name="T50" fmla="*/ 7722 w 7824"/>
                    <a:gd name="T51" fmla="*/ 4936 h 7371"/>
                    <a:gd name="T52" fmla="*/ 7461 w 7824"/>
                    <a:gd name="T53" fmla="*/ 5554 h 7371"/>
                    <a:gd name="T54" fmla="*/ 7285 w 7824"/>
                    <a:gd name="T55" fmla="*/ 5851 h 7371"/>
                    <a:gd name="T56" fmla="*/ 6833 w 7824"/>
                    <a:gd name="T57" fmla="*/ 6321 h 7371"/>
                    <a:gd name="T58" fmla="*/ 6614 w 7824"/>
                    <a:gd name="T59" fmla="*/ 6452 h 7371"/>
                    <a:gd name="T60" fmla="*/ 6195 w 7824"/>
                    <a:gd name="T61" fmla="*/ 6632 h 7371"/>
                    <a:gd name="T62" fmla="*/ 5896 w 7824"/>
                    <a:gd name="T63" fmla="*/ 6752 h 7371"/>
                    <a:gd name="T64" fmla="*/ 5528 w 7824"/>
                    <a:gd name="T65" fmla="*/ 6903 h 7371"/>
                    <a:gd name="T66" fmla="*/ 4825 w 7824"/>
                    <a:gd name="T67" fmla="*/ 7042 h 7371"/>
                    <a:gd name="T68" fmla="*/ 4430 w 7824"/>
                    <a:gd name="T69" fmla="*/ 7092 h 7371"/>
                    <a:gd name="T70" fmla="*/ 4124 w 7824"/>
                    <a:gd name="T71" fmla="*/ 7126 h 7371"/>
                    <a:gd name="T72" fmla="*/ 5846 w 7824"/>
                    <a:gd name="T73" fmla="*/ 6631 h 7371"/>
                    <a:gd name="T74" fmla="*/ 7470 w 7824"/>
                    <a:gd name="T75" fmla="*/ 3203 h 7371"/>
                    <a:gd name="T76" fmla="*/ 6611 w 7824"/>
                    <a:gd name="T77" fmla="*/ 1679 h 7371"/>
                    <a:gd name="T78" fmla="*/ 5393 w 7824"/>
                    <a:gd name="T79" fmla="*/ 507 h 7371"/>
                    <a:gd name="T80" fmla="*/ 2534 w 7824"/>
                    <a:gd name="T81" fmla="*/ 366 h 7371"/>
                    <a:gd name="T82" fmla="*/ 2367 w 7824"/>
                    <a:gd name="T83" fmla="*/ 565 h 7371"/>
                    <a:gd name="T84" fmla="*/ 1194 w 7824"/>
                    <a:gd name="T85" fmla="*/ 1306 h 7371"/>
                    <a:gd name="T86" fmla="*/ 401 w 7824"/>
                    <a:gd name="T87" fmla="*/ 2773 h 7371"/>
                    <a:gd name="T88" fmla="*/ 328 w 7824"/>
                    <a:gd name="T89" fmla="*/ 5434 h 7371"/>
                    <a:gd name="T90" fmla="*/ 1565 w 7824"/>
                    <a:gd name="T91" fmla="*/ 6863 h 7371"/>
                    <a:gd name="T92" fmla="*/ 1932 w 7824"/>
                    <a:gd name="T93" fmla="*/ 7029 h 7371"/>
                    <a:gd name="T94" fmla="*/ 2959 w 7824"/>
                    <a:gd name="T95" fmla="*/ 7256 h 7371"/>
                    <a:gd name="T96" fmla="*/ 3783 w 7824"/>
                    <a:gd name="T97" fmla="*/ 7241 h 7371"/>
                    <a:gd name="T98" fmla="*/ 3672 w 7824"/>
                    <a:gd name="T99" fmla="*/ 7281 h 7371"/>
                    <a:gd name="T100" fmla="*/ 3052 w 7824"/>
                    <a:gd name="T101" fmla="*/ 7343 h 7371"/>
                    <a:gd name="T102" fmla="*/ 4350 w 7824"/>
                    <a:gd name="T103" fmla="*/ 7140 h 7371"/>
                    <a:gd name="T104" fmla="*/ 6791 w 7824"/>
                    <a:gd name="T105" fmla="*/ 6286 h 7371"/>
                    <a:gd name="T106" fmla="*/ 7001 w 7824"/>
                    <a:gd name="T107" fmla="*/ 6114 h 7371"/>
                    <a:gd name="T108" fmla="*/ 526 w 7824"/>
                    <a:gd name="T109" fmla="*/ 2410 h 7371"/>
                    <a:gd name="T110" fmla="*/ 3828 w 7824"/>
                    <a:gd name="T111" fmla="*/ 7283 h 7371"/>
                    <a:gd name="T112" fmla="*/ 3967 w 7824"/>
                    <a:gd name="T113" fmla="*/ 7224 h 7371"/>
                    <a:gd name="T114" fmla="*/ 4214 w 7824"/>
                    <a:gd name="T115" fmla="*/ 7258 h 7371"/>
                    <a:gd name="T116" fmla="*/ 2332 w 7824"/>
                    <a:gd name="T117" fmla="*/ 7197 h 7371"/>
                    <a:gd name="T118" fmla="*/ 2092 w 7824"/>
                    <a:gd name="T119" fmla="*/ 7129 h 7371"/>
                    <a:gd name="T120" fmla="*/ 5747 w 7824"/>
                    <a:gd name="T121" fmla="*/ 6827 h 73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7824" h="7371">
                      <a:moveTo>
                        <a:pt x="3051" y="7343"/>
                      </a:moveTo>
                      <a:cubicBezTo>
                        <a:pt x="3020" y="7336"/>
                        <a:pt x="2980" y="7319"/>
                        <a:pt x="2962" y="7304"/>
                      </a:cubicBezTo>
                      <a:cubicBezTo>
                        <a:pt x="2941" y="7288"/>
                        <a:pt x="2923" y="7289"/>
                        <a:pt x="2911" y="7308"/>
                      </a:cubicBezTo>
                      <a:cubicBezTo>
                        <a:pt x="2901" y="7324"/>
                        <a:pt x="2864" y="7330"/>
                        <a:pt x="2829" y="7321"/>
                      </a:cubicBezTo>
                      <a:cubicBezTo>
                        <a:pt x="2736" y="7298"/>
                        <a:pt x="2663" y="7285"/>
                        <a:pt x="2607" y="7283"/>
                      </a:cubicBezTo>
                      <a:cubicBezTo>
                        <a:pt x="2580" y="7282"/>
                        <a:pt x="2558" y="7263"/>
                        <a:pt x="2558" y="7241"/>
                      </a:cubicBezTo>
                      <a:cubicBezTo>
                        <a:pt x="2558" y="7199"/>
                        <a:pt x="2464" y="7166"/>
                        <a:pt x="2304" y="7150"/>
                      </a:cubicBezTo>
                      <a:cubicBezTo>
                        <a:pt x="2249" y="7144"/>
                        <a:pt x="2186" y="7132"/>
                        <a:pt x="2162" y="7121"/>
                      </a:cubicBezTo>
                      <a:cubicBezTo>
                        <a:pt x="2097" y="7093"/>
                        <a:pt x="1993" y="7089"/>
                        <a:pt x="2010" y="7116"/>
                      </a:cubicBezTo>
                      <a:cubicBezTo>
                        <a:pt x="2031" y="7150"/>
                        <a:pt x="1996" y="7145"/>
                        <a:pt x="1861" y="7094"/>
                      </a:cubicBezTo>
                      <a:cubicBezTo>
                        <a:pt x="1787" y="7065"/>
                        <a:pt x="1748" y="7035"/>
                        <a:pt x="1759" y="7016"/>
                      </a:cubicBezTo>
                      <a:cubicBezTo>
                        <a:pt x="1771" y="6996"/>
                        <a:pt x="1763" y="6996"/>
                        <a:pt x="1736" y="7018"/>
                      </a:cubicBezTo>
                      <a:cubicBezTo>
                        <a:pt x="1704" y="7045"/>
                        <a:pt x="1679" y="7043"/>
                        <a:pt x="1625" y="7013"/>
                      </a:cubicBezTo>
                      <a:cubicBezTo>
                        <a:pt x="1587" y="6992"/>
                        <a:pt x="1514" y="6953"/>
                        <a:pt x="1464" y="6927"/>
                      </a:cubicBezTo>
                      <a:cubicBezTo>
                        <a:pt x="1407" y="6897"/>
                        <a:pt x="1371" y="6856"/>
                        <a:pt x="1369" y="6819"/>
                      </a:cubicBezTo>
                      <a:cubicBezTo>
                        <a:pt x="1366" y="6769"/>
                        <a:pt x="1363" y="6767"/>
                        <a:pt x="1352" y="6809"/>
                      </a:cubicBezTo>
                      <a:cubicBezTo>
                        <a:pt x="1340" y="6856"/>
                        <a:pt x="1331" y="6854"/>
                        <a:pt x="1245" y="6788"/>
                      </a:cubicBezTo>
                      <a:cubicBezTo>
                        <a:pt x="1193" y="6749"/>
                        <a:pt x="1135" y="6716"/>
                        <a:pt x="1115" y="6716"/>
                      </a:cubicBezTo>
                      <a:cubicBezTo>
                        <a:pt x="1096" y="6716"/>
                        <a:pt x="1089" y="6707"/>
                        <a:pt x="1100" y="6697"/>
                      </a:cubicBezTo>
                      <a:cubicBezTo>
                        <a:pt x="1111" y="6686"/>
                        <a:pt x="1065" y="6651"/>
                        <a:pt x="999" y="6619"/>
                      </a:cubicBezTo>
                      <a:cubicBezTo>
                        <a:pt x="933" y="6587"/>
                        <a:pt x="880" y="6548"/>
                        <a:pt x="881" y="6533"/>
                      </a:cubicBezTo>
                      <a:cubicBezTo>
                        <a:pt x="883" y="6517"/>
                        <a:pt x="849" y="6483"/>
                        <a:pt x="806" y="6457"/>
                      </a:cubicBezTo>
                      <a:cubicBezTo>
                        <a:pt x="763" y="6431"/>
                        <a:pt x="720" y="6383"/>
                        <a:pt x="710" y="6351"/>
                      </a:cubicBezTo>
                      <a:cubicBezTo>
                        <a:pt x="699" y="6319"/>
                        <a:pt x="678" y="6293"/>
                        <a:pt x="661" y="6293"/>
                      </a:cubicBezTo>
                      <a:cubicBezTo>
                        <a:pt x="643" y="6293"/>
                        <a:pt x="645" y="6276"/>
                        <a:pt x="667" y="6250"/>
                      </a:cubicBezTo>
                      <a:cubicBezTo>
                        <a:pt x="697" y="6214"/>
                        <a:pt x="696" y="6210"/>
                        <a:pt x="660" y="6223"/>
                      </a:cubicBezTo>
                      <a:cubicBezTo>
                        <a:pt x="632" y="6234"/>
                        <a:pt x="603" y="6208"/>
                        <a:pt x="572" y="6142"/>
                      </a:cubicBezTo>
                      <a:cubicBezTo>
                        <a:pt x="517" y="6027"/>
                        <a:pt x="514" y="6000"/>
                        <a:pt x="558" y="6027"/>
                      </a:cubicBezTo>
                      <a:cubicBezTo>
                        <a:pt x="578" y="6040"/>
                        <a:pt x="583" y="6035"/>
                        <a:pt x="570" y="6015"/>
                      </a:cubicBezTo>
                      <a:cubicBezTo>
                        <a:pt x="559" y="5996"/>
                        <a:pt x="541" y="5987"/>
                        <a:pt x="529" y="5994"/>
                      </a:cubicBezTo>
                      <a:cubicBezTo>
                        <a:pt x="518" y="6001"/>
                        <a:pt x="496" y="5998"/>
                        <a:pt x="480" y="5988"/>
                      </a:cubicBezTo>
                      <a:cubicBezTo>
                        <a:pt x="434" y="5956"/>
                        <a:pt x="272" y="5649"/>
                        <a:pt x="272" y="5592"/>
                      </a:cubicBezTo>
                      <a:cubicBezTo>
                        <a:pt x="272" y="5563"/>
                        <a:pt x="233" y="5466"/>
                        <a:pt x="185" y="5377"/>
                      </a:cubicBezTo>
                      <a:cubicBezTo>
                        <a:pt x="131" y="5275"/>
                        <a:pt x="102" y="5184"/>
                        <a:pt x="107" y="5132"/>
                      </a:cubicBezTo>
                      <a:cubicBezTo>
                        <a:pt x="112" y="5086"/>
                        <a:pt x="100" y="5039"/>
                        <a:pt x="80" y="5027"/>
                      </a:cubicBezTo>
                      <a:cubicBezTo>
                        <a:pt x="33" y="4998"/>
                        <a:pt x="0" y="4776"/>
                        <a:pt x="7" y="4543"/>
                      </a:cubicBezTo>
                      <a:cubicBezTo>
                        <a:pt x="31" y="3764"/>
                        <a:pt x="72" y="3365"/>
                        <a:pt x="134" y="3327"/>
                      </a:cubicBezTo>
                      <a:cubicBezTo>
                        <a:pt x="156" y="3314"/>
                        <a:pt x="155" y="3305"/>
                        <a:pt x="131" y="3297"/>
                      </a:cubicBezTo>
                      <a:cubicBezTo>
                        <a:pt x="104" y="3288"/>
                        <a:pt x="105" y="3257"/>
                        <a:pt x="133" y="3159"/>
                      </a:cubicBezTo>
                      <a:cubicBezTo>
                        <a:pt x="152" y="3090"/>
                        <a:pt x="165" y="3015"/>
                        <a:pt x="161" y="2993"/>
                      </a:cubicBezTo>
                      <a:cubicBezTo>
                        <a:pt x="157" y="2971"/>
                        <a:pt x="166" y="2927"/>
                        <a:pt x="181" y="2895"/>
                      </a:cubicBezTo>
                      <a:cubicBezTo>
                        <a:pt x="196" y="2862"/>
                        <a:pt x="231" y="2778"/>
                        <a:pt x="259" y="2709"/>
                      </a:cubicBezTo>
                      <a:cubicBezTo>
                        <a:pt x="287" y="2639"/>
                        <a:pt x="336" y="2558"/>
                        <a:pt x="369" y="2530"/>
                      </a:cubicBezTo>
                      <a:cubicBezTo>
                        <a:pt x="401" y="2501"/>
                        <a:pt x="411" y="2486"/>
                        <a:pt x="391" y="2496"/>
                      </a:cubicBezTo>
                      <a:cubicBezTo>
                        <a:pt x="372" y="2506"/>
                        <a:pt x="356" y="2501"/>
                        <a:pt x="356" y="2485"/>
                      </a:cubicBezTo>
                      <a:cubicBezTo>
                        <a:pt x="356" y="2468"/>
                        <a:pt x="369" y="2455"/>
                        <a:pt x="384" y="2455"/>
                      </a:cubicBezTo>
                      <a:cubicBezTo>
                        <a:pt x="400" y="2455"/>
                        <a:pt x="413" y="2429"/>
                        <a:pt x="413" y="2398"/>
                      </a:cubicBezTo>
                      <a:cubicBezTo>
                        <a:pt x="413" y="2367"/>
                        <a:pt x="426" y="2342"/>
                        <a:pt x="443" y="2342"/>
                      </a:cubicBezTo>
                      <a:cubicBezTo>
                        <a:pt x="459" y="2342"/>
                        <a:pt x="464" y="2356"/>
                        <a:pt x="453" y="2374"/>
                      </a:cubicBezTo>
                      <a:cubicBezTo>
                        <a:pt x="441" y="2393"/>
                        <a:pt x="448" y="2400"/>
                        <a:pt x="472" y="2391"/>
                      </a:cubicBezTo>
                      <a:cubicBezTo>
                        <a:pt x="494" y="2383"/>
                        <a:pt x="508" y="2362"/>
                        <a:pt x="504" y="2343"/>
                      </a:cubicBezTo>
                      <a:cubicBezTo>
                        <a:pt x="499" y="2325"/>
                        <a:pt x="509" y="2317"/>
                        <a:pt x="525" y="2327"/>
                      </a:cubicBezTo>
                      <a:cubicBezTo>
                        <a:pt x="570" y="2355"/>
                        <a:pt x="559" y="2310"/>
                        <a:pt x="507" y="2252"/>
                      </a:cubicBezTo>
                      <a:cubicBezTo>
                        <a:pt x="479" y="2221"/>
                        <a:pt x="473" y="2201"/>
                        <a:pt x="493" y="2201"/>
                      </a:cubicBezTo>
                      <a:cubicBezTo>
                        <a:pt x="511" y="2201"/>
                        <a:pt x="526" y="2214"/>
                        <a:pt x="526" y="2230"/>
                      </a:cubicBezTo>
                      <a:cubicBezTo>
                        <a:pt x="526" y="2245"/>
                        <a:pt x="558" y="2237"/>
                        <a:pt x="597" y="2212"/>
                      </a:cubicBezTo>
                      <a:cubicBezTo>
                        <a:pt x="666" y="2166"/>
                        <a:pt x="668" y="2131"/>
                        <a:pt x="601" y="2129"/>
                      </a:cubicBezTo>
                      <a:cubicBezTo>
                        <a:pt x="583" y="2129"/>
                        <a:pt x="559" y="2141"/>
                        <a:pt x="548" y="2157"/>
                      </a:cubicBezTo>
                      <a:cubicBezTo>
                        <a:pt x="522" y="2194"/>
                        <a:pt x="486" y="2157"/>
                        <a:pt x="510" y="2118"/>
                      </a:cubicBezTo>
                      <a:cubicBezTo>
                        <a:pt x="521" y="2101"/>
                        <a:pt x="563" y="2093"/>
                        <a:pt x="605" y="2100"/>
                      </a:cubicBezTo>
                      <a:cubicBezTo>
                        <a:pt x="673" y="2112"/>
                        <a:pt x="676" y="2110"/>
                        <a:pt x="631" y="2076"/>
                      </a:cubicBezTo>
                      <a:cubicBezTo>
                        <a:pt x="563" y="2025"/>
                        <a:pt x="570" y="1968"/>
                        <a:pt x="653" y="1890"/>
                      </a:cubicBezTo>
                      <a:cubicBezTo>
                        <a:pt x="691" y="1854"/>
                        <a:pt x="723" y="1811"/>
                        <a:pt x="723" y="1795"/>
                      </a:cubicBezTo>
                      <a:cubicBezTo>
                        <a:pt x="723" y="1779"/>
                        <a:pt x="703" y="1791"/>
                        <a:pt x="678" y="1821"/>
                      </a:cubicBezTo>
                      <a:cubicBezTo>
                        <a:pt x="643" y="1863"/>
                        <a:pt x="644" y="1856"/>
                        <a:pt x="682" y="1791"/>
                      </a:cubicBezTo>
                      <a:cubicBezTo>
                        <a:pt x="709" y="1745"/>
                        <a:pt x="755" y="1684"/>
                        <a:pt x="784" y="1656"/>
                      </a:cubicBezTo>
                      <a:cubicBezTo>
                        <a:pt x="812" y="1628"/>
                        <a:pt x="836" y="1590"/>
                        <a:pt x="836" y="1571"/>
                      </a:cubicBezTo>
                      <a:cubicBezTo>
                        <a:pt x="836" y="1552"/>
                        <a:pt x="861" y="1514"/>
                        <a:pt x="892" y="1488"/>
                      </a:cubicBezTo>
                      <a:cubicBezTo>
                        <a:pt x="923" y="1461"/>
                        <a:pt x="949" y="1409"/>
                        <a:pt x="949" y="1373"/>
                      </a:cubicBezTo>
                      <a:cubicBezTo>
                        <a:pt x="949" y="1301"/>
                        <a:pt x="1042" y="1174"/>
                        <a:pt x="1072" y="1204"/>
                      </a:cubicBezTo>
                      <a:cubicBezTo>
                        <a:pt x="1088" y="1221"/>
                        <a:pt x="1101" y="1172"/>
                        <a:pt x="1093" y="1121"/>
                      </a:cubicBezTo>
                      <a:cubicBezTo>
                        <a:pt x="1092" y="1109"/>
                        <a:pt x="1110" y="1100"/>
                        <a:pt x="1134" y="1100"/>
                      </a:cubicBezTo>
                      <a:cubicBezTo>
                        <a:pt x="1158" y="1100"/>
                        <a:pt x="1170" y="1087"/>
                        <a:pt x="1161" y="1072"/>
                      </a:cubicBezTo>
                      <a:cubicBezTo>
                        <a:pt x="1151" y="1056"/>
                        <a:pt x="1160" y="1044"/>
                        <a:pt x="1181" y="1044"/>
                      </a:cubicBezTo>
                      <a:cubicBezTo>
                        <a:pt x="1202" y="1044"/>
                        <a:pt x="1240" y="1018"/>
                        <a:pt x="1267" y="987"/>
                      </a:cubicBezTo>
                      <a:cubicBezTo>
                        <a:pt x="1293" y="956"/>
                        <a:pt x="1333" y="931"/>
                        <a:pt x="1355" y="931"/>
                      </a:cubicBezTo>
                      <a:cubicBezTo>
                        <a:pt x="1377" y="931"/>
                        <a:pt x="1402" y="911"/>
                        <a:pt x="1411" y="887"/>
                      </a:cubicBezTo>
                      <a:cubicBezTo>
                        <a:pt x="1421" y="862"/>
                        <a:pt x="1440" y="849"/>
                        <a:pt x="1454" y="858"/>
                      </a:cubicBezTo>
                      <a:cubicBezTo>
                        <a:pt x="1468" y="867"/>
                        <a:pt x="1487" y="854"/>
                        <a:pt x="1496" y="830"/>
                      </a:cubicBezTo>
                      <a:cubicBezTo>
                        <a:pt x="1505" y="806"/>
                        <a:pt x="1526" y="794"/>
                        <a:pt x="1542" y="804"/>
                      </a:cubicBezTo>
                      <a:cubicBezTo>
                        <a:pt x="1557" y="813"/>
                        <a:pt x="1578" y="801"/>
                        <a:pt x="1587" y="777"/>
                      </a:cubicBezTo>
                      <a:cubicBezTo>
                        <a:pt x="1596" y="753"/>
                        <a:pt x="1621" y="733"/>
                        <a:pt x="1641" y="733"/>
                      </a:cubicBezTo>
                      <a:cubicBezTo>
                        <a:pt x="1661" y="733"/>
                        <a:pt x="1682" y="724"/>
                        <a:pt x="1687" y="712"/>
                      </a:cubicBezTo>
                      <a:cubicBezTo>
                        <a:pt x="1693" y="700"/>
                        <a:pt x="1744" y="655"/>
                        <a:pt x="1803" y="612"/>
                      </a:cubicBezTo>
                      <a:cubicBezTo>
                        <a:pt x="1895" y="543"/>
                        <a:pt x="1909" y="539"/>
                        <a:pt x="1912" y="583"/>
                      </a:cubicBezTo>
                      <a:cubicBezTo>
                        <a:pt x="1915" y="632"/>
                        <a:pt x="1916" y="632"/>
                        <a:pt x="1928" y="583"/>
                      </a:cubicBezTo>
                      <a:cubicBezTo>
                        <a:pt x="1936" y="553"/>
                        <a:pt x="1958" y="538"/>
                        <a:pt x="1981" y="547"/>
                      </a:cubicBezTo>
                      <a:cubicBezTo>
                        <a:pt x="2003" y="555"/>
                        <a:pt x="2018" y="553"/>
                        <a:pt x="2014" y="542"/>
                      </a:cubicBezTo>
                      <a:cubicBezTo>
                        <a:pt x="2010" y="530"/>
                        <a:pt x="2020" y="516"/>
                        <a:pt x="2035" y="509"/>
                      </a:cubicBezTo>
                      <a:cubicBezTo>
                        <a:pt x="2051" y="502"/>
                        <a:pt x="2094" y="468"/>
                        <a:pt x="2131" y="434"/>
                      </a:cubicBezTo>
                      <a:cubicBezTo>
                        <a:pt x="2169" y="399"/>
                        <a:pt x="2223" y="376"/>
                        <a:pt x="2252" y="381"/>
                      </a:cubicBezTo>
                      <a:cubicBezTo>
                        <a:pt x="2281" y="387"/>
                        <a:pt x="2298" y="380"/>
                        <a:pt x="2290" y="367"/>
                      </a:cubicBezTo>
                      <a:cubicBezTo>
                        <a:pt x="2269" y="334"/>
                        <a:pt x="2316" y="307"/>
                        <a:pt x="2425" y="290"/>
                      </a:cubicBezTo>
                      <a:cubicBezTo>
                        <a:pt x="2474" y="282"/>
                        <a:pt x="2549" y="258"/>
                        <a:pt x="2591" y="236"/>
                      </a:cubicBezTo>
                      <a:cubicBezTo>
                        <a:pt x="2685" y="188"/>
                        <a:pt x="2795" y="183"/>
                        <a:pt x="2767" y="229"/>
                      </a:cubicBezTo>
                      <a:cubicBezTo>
                        <a:pt x="2754" y="250"/>
                        <a:pt x="2759" y="254"/>
                        <a:pt x="2779" y="242"/>
                      </a:cubicBezTo>
                      <a:cubicBezTo>
                        <a:pt x="2797" y="231"/>
                        <a:pt x="2812" y="203"/>
                        <a:pt x="2812" y="180"/>
                      </a:cubicBezTo>
                      <a:cubicBezTo>
                        <a:pt x="2812" y="147"/>
                        <a:pt x="2823" y="145"/>
                        <a:pt x="2867" y="168"/>
                      </a:cubicBezTo>
                      <a:cubicBezTo>
                        <a:pt x="2913" y="193"/>
                        <a:pt x="2920" y="190"/>
                        <a:pt x="2907" y="155"/>
                      </a:cubicBezTo>
                      <a:cubicBezTo>
                        <a:pt x="2895" y="126"/>
                        <a:pt x="2909" y="111"/>
                        <a:pt x="2950" y="109"/>
                      </a:cubicBezTo>
                      <a:cubicBezTo>
                        <a:pt x="3010" y="105"/>
                        <a:pt x="3054" y="97"/>
                        <a:pt x="3080" y="84"/>
                      </a:cubicBezTo>
                      <a:cubicBezTo>
                        <a:pt x="3100" y="74"/>
                        <a:pt x="3121" y="69"/>
                        <a:pt x="3249" y="46"/>
                      </a:cubicBezTo>
                      <a:cubicBezTo>
                        <a:pt x="3496" y="2"/>
                        <a:pt x="3890" y="0"/>
                        <a:pt x="4293" y="42"/>
                      </a:cubicBezTo>
                      <a:cubicBezTo>
                        <a:pt x="4855" y="100"/>
                        <a:pt x="4899" y="108"/>
                        <a:pt x="4889" y="148"/>
                      </a:cubicBezTo>
                      <a:cubicBezTo>
                        <a:pt x="4885" y="167"/>
                        <a:pt x="4886" y="173"/>
                        <a:pt x="4893" y="162"/>
                      </a:cubicBezTo>
                      <a:cubicBezTo>
                        <a:pt x="4908" y="134"/>
                        <a:pt x="4997" y="134"/>
                        <a:pt x="5025" y="162"/>
                      </a:cubicBezTo>
                      <a:cubicBezTo>
                        <a:pt x="5036" y="173"/>
                        <a:pt x="5054" y="183"/>
                        <a:pt x="5065" y="184"/>
                      </a:cubicBezTo>
                      <a:cubicBezTo>
                        <a:pt x="5136" y="189"/>
                        <a:pt x="5208" y="234"/>
                        <a:pt x="5191" y="262"/>
                      </a:cubicBezTo>
                      <a:cubicBezTo>
                        <a:pt x="5178" y="285"/>
                        <a:pt x="5185" y="285"/>
                        <a:pt x="5215" y="260"/>
                      </a:cubicBezTo>
                      <a:cubicBezTo>
                        <a:pt x="5250" y="232"/>
                        <a:pt x="5267" y="235"/>
                        <a:pt x="5309" y="281"/>
                      </a:cubicBezTo>
                      <a:cubicBezTo>
                        <a:pt x="5336" y="312"/>
                        <a:pt x="5372" y="329"/>
                        <a:pt x="5388" y="319"/>
                      </a:cubicBezTo>
                      <a:cubicBezTo>
                        <a:pt x="5407" y="307"/>
                        <a:pt x="5410" y="320"/>
                        <a:pt x="5397" y="354"/>
                      </a:cubicBezTo>
                      <a:cubicBezTo>
                        <a:pt x="5386" y="383"/>
                        <a:pt x="5385" y="398"/>
                        <a:pt x="5396" y="387"/>
                      </a:cubicBezTo>
                      <a:cubicBezTo>
                        <a:pt x="5426" y="358"/>
                        <a:pt x="5525" y="421"/>
                        <a:pt x="5503" y="457"/>
                      </a:cubicBezTo>
                      <a:cubicBezTo>
                        <a:pt x="5492" y="475"/>
                        <a:pt x="5497" y="480"/>
                        <a:pt x="5516" y="468"/>
                      </a:cubicBezTo>
                      <a:cubicBezTo>
                        <a:pt x="5571" y="434"/>
                        <a:pt x="5789" y="602"/>
                        <a:pt x="5757" y="655"/>
                      </a:cubicBezTo>
                      <a:cubicBezTo>
                        <a:pt x="5750" y="666"/>
                        <a:pt x="5763" y="668"/>
                        <a:pt x="5788" y="659"/>
                      </a:cubicBezTo>
                      <a:cubicBezTo>
                        <a:pt x="5812" y="650"/>
                        <a:pt x="5831" y="656"/>
                        <a:pt x="5831" y="674"/>
                      </a:cubicBezTo>
                      <a:cubicBezTo>
                        <a:pt x="5831" y="691"/>
                        <a:pt x="5849" y="705"/>
                        <a:pt x="5871" y="705"/>
                      </a:cubicBezTo>
                      <a:cubicBezTo>
                        <a:pt x="5893" y="705"/>
                        <a:pt x="5954" y="746"/>
                        <a:pt x="6006" y="797"/>
                      </a:cubicBezTo>
                      <a:cubicBezTo>
                        <a:pt x="6058" y="847"/>
                        <a:pt x="6113" y="893"/>
                        <a:pt x="6128" y="898"/>
                      </a:cubicBezTo>
                      <a:cubicBezTo>
                        <a:pt x="6143" y="904"/>
                        <a:pt x="6153" y="919"/>
                        <a:pt x="6149" y="933"/>
                      </a:cubicBezTo>
                      <a:cubicBezTo>
                        <a:pt x="6145" y="947"/>
                        <a:pt x="6151" y="959"/>
                        <a:pt x="6163" y="959"/>
                      </a:cubicBezTo>
                      <a:cubicBezTo>
                        <a:pt x="6207" y="959"/>
                        <a:pt x="6339" y="1095"/>
                        <a:pt x="6339" y="1140"/>
                      </a:cubicBezTo>
                      <a:cubicBezTo>
                        <a:pt x="6339" y="1166"/>
                        <a:pt x="6350" y="1182"/>
                        <a:pt x="6363" y="1174"/>
                      </a:cubicBezTo>
                      <a:cubicBezTo>
                        <a:pt x="6375" y="1166"/>
                        <a:pt x="6407" y="1184"/>
                        <a:pt x="6433" y="1214"/>
                      </a:cubicBezTo>
                      <a:cubicBezTo>
                        <a:pt x="6459" y="1245"/>
                        <a:pt x="6472" y="1269"/>
                        <a:pt x="6463" y="1269"/>
                      </a:cubicBezTo>
                      <a:cubicBezTo>
                        <a:pt x="6453" y="1269"/>
                        <a:pt x="6461" y="1288"/>
                        <a:pt x="6480" y="1311"/>
                      </a:cubicBezTo>
                      <a:cubicBezTo>
                        <a:pt x="6499" y="1334"/>
                        <a:pt x="6529" y="1345"/>
                        <a:pt x="6547" y="1335"/>
                      </a:cubicBezTo>
                      <a:cubicBezTo>
                        <a:pt x="6565" y="1325"/>
                        <a:pt x="6570" y="1327"/>
                        <a:pt x="6559" y="1340"/>
                      </a:cubicBezTo>
                      <a:cubicBezTo>
                        <a:pt x="6547" y="1352"/>
                        <a:pt x="6579" y="1410"/>
                        <a:pt x="6629" y="1469"/>
                      </a:cubicBezTo>
                      <a:cubicBezTo>
                        <a:pt x="6679" y="1527"/>
                        <a:pt x="6771" y="1647"/>
                        <a:pt x="6833" y="1736"/>
                      </a:cubicBezTo>
                      <a:cubicBezTo>
                        <a:pt x="6895" y="1824"/>
                        <a:pt x="6968" y="1920"/>
                        <a:pt x="6995" y="1950"/>
                      </a:cubicBezTo>
                      <a:cubicBezTo>
                        <a:pt x="7023" y="1979"/>
                        <a:pt x="7035" y="2003"/>
                        <a:pt x="7024" y="2004"/>
                      </a:cubicBezTo>
                      <a:cubicBezTo>
                        <a:pt x="7012" y="2004"/>
                        <a:pt x="7019" y="2014"/>
                        <a:pt x="7039" y="2027"/>
                      </a:cubicBezTo>
                      <a:cubicBezTo>
                        <a:pt x="7058" y="2039"/>
                        <a:pt x="7077" y="2090"/>
                        <a:pt x="7081" y="2139"/>
                      </a:cubicBezTo>
                      <a:cubicBezTo>
                        <a:pt x="7085" y="2196"/>
                        <a:pt x="7103" y="2229"/>
                        <a:pt x="7130" y="2231"/>
                      </a:cubicBezTo>
                      <a:cubicBezTo>
                        <a:pt x="7158" y="2232"/>
                        <a:pt x="7153" y="2241"/>
                        <a:pt x="7115" y="2257"/>
                      </a:cubicBezTo>
                      <a:cubicBezTo>
                        <a:pt x="7084" y="2270"/>
                        <a:pt x="7075" y="2282"/>
                        <a:pt x="7096" y="2283"/>
                      </a:cubicBezTo>
                      <a:cubicBezTo>
                        <a:pt x="7148" y="2286"/>
                        <a:pt x="7269" y="2424"/>
                        <a:pt x="7314" y="2533"/>
                      </a:cubicBezTo>
                      <a:cubicBezTo>
                        <a:pt x="7336" y="2584"/>
                        <a:pt x="7373" y="2646"/>
                        <a:pt x="7398" y="2670"/>
                      </a:cubicBezTo>
                      <a:cubicBezTo>
                        <a:pt x="7423" y="2696"/>
                        <a:pt x="7435" y="2737"/>
                        <a:pt x="7425" y="2768"/>
                      </a:cubicBezTo>
                      <a:cubicBezTo>
                        <a:pt x="7416" y="2798"/>
                        <a:pt x="7421" y="2822"/>
                        <a:pt x="7438" y="2822"/>
                      </a:cubicBezTo>
                      <a:cubicBezTo>
                        <a:pt x="7455" y="2822"/>
                        <a:pt x="7468" y="2841"/>
                        <a:pt x="7468" y="2864"/>
                      </a:cubicBezTo>
                      <a:cubicBezTo>
                        <a:pt x="7468" y="2887"/>
                        <a:pt x="7482" y="2906"/>
                        <a:pt x="7498" y="2906"/>
                      </a:cubicBezTo>
                      <a:cubicBezTo>
                        <a:pt x="7515" y="2906"/>
                        <a:pt x="7521" y="2918"/>
                        <a:pt x="7512" y="2933"/>
                      </a:cubicBezTo>
                      <a:cubicBezTo>
                        <a:pt x="7503" y="2947"/>
                        <a:pt x="7519" y="3001"/>
                        <a:pt x="7548" y="3053"/>
                      </a:cubicBezTo>
                      <a:cubicBezTo>
                        <a:pt x="7577" y="3104"/>
                        <a:pt x="7604" y="3159"/>
                        <a:pt x="7608" y="3174"/>
                      </a:cubicBezTo>
                      <a:cubicBezTo>
                        <a:pt x="7634" y="3265"/>
                        <a:pt x="7646" y="3295"/>
                        <a:pt x="7684" y="3365"/>
                      </a:cubicBezTo>
                      <a:cubicBezTo>
                        <a:pt x="7707" y="3407"/>
                        <a:pt x="7720" y="3442"/>
                        <a:pt x="7713" y="3442"/>
                      </a:cubicBezTo>
                      <a:cubicBezTo>
                        <a:pt x="7707" y="3442"/>
                        <a:pt x="7719" y="3515"/>
                        <a:pt x="7741" y="3605"/>
                      </a:cubicBezTo>
                      <a:cubicBezTo>
                        <a:pt x="7795" y="3826"/>
                        <a:pt x="7824" y="4587"/>
                        <a:pt x="7781" y="4639"/>
                      </a:cubicBezTo>
                      <a:cubicBezTo>
                        <a:pt x="7763" y="4661"/>
                        <a:pt x="7750" y="4689"/>
                        <a:pt x="7753" y="4702"/>
                      </a:cubicBezTo>
                      <a:cubicBezTo>
                        <a:pt x="7767" y="4783"/>
                        <a:pt x="7746" y="4879"/>
                        <a:pt x="7715" y="4871"/>
                      </a:cubicBezTo>
                      <a:cubicBezTo>
                        <a:pt x="7696" y="4867"/>
                        <a:pt x="7689" y="4868"/>
                        <a:pt x="7701" y="4875"/>
                      </a:cubicBezTo>
                      <a:cubicBezTo>
                        <a:pt x="7713" y="4881"/>
                        <a:pt x="7722" y="4909"/>
                        <a:pt x="7722" y="4936"/>
                      </a:cubicBezTo>
                      <a:cubicBezTo>
                        <a:pt x="7722" y="5015"/>
                        <a:pt x="7663" y="5165"/>
                        <a:pt x="7637" y="5150"/>
                      </a:cubicBezTo>
                      <a:cubicBezTo>
                        <a:pt x="7625" y="5142"/>
                        <a:pt x="7621" y="5159"/>
                        <a:pt x="7628" y="5186"/>
                      </a:cubicBezTo>
                      <a:cubicBezTo>
                        <a:pt x="7636" y="5217"/>
                        <a:pt x="7611" y="5268"/>
                        <a:pt x="7564" y="5314"/>
                      </a:cubicBezTo>
                      <a:cubicBezTo>
                        <a:pt x="7510" y="5368"/>
                        <a:pt x="7503" y="5386"/>
                        <a:pt x="7538" y="5372"/>
                      </a:cubicBezTo>
                      <a:cubicBezTo>
                        <a:pt x="7587" y="5353"/>
                        <a:pt x="7587" y="5357"/>
                        <a:pt x="7536" y="5449"/>
                      </a:cubicBezTo>
                      <a:cubicBezTo>
                        <a:pt x="7506" y="5502"/>
                        <a:pt x="7473" y="5549"/>
                        <a:pt x="7461" y="5554"/>
                      </a:cubicBezTo>
                      <a:cubicBezTo>
                        <a:pt x="7449" y="5560"/>
                        <a:pt x="7440" y="5582"/>
                        <a:pt x="7440" y="5604"/>
                      </a:cubicBezTo>
                      <a:cubicBezTo>
                        <a:pt x="7440" y="5626"/>
                        <a:pt x="7427" y="5644"/>
                        <a:pt x="7411" y="5644"/>
                      </a:cubicBezTo>
                      <a:cubicBezTo>
                        <a:pt x="7395" y="5644"/>
                        <a:pt x="7370" y="5676"/>
                        <a:pt x="7355" y="5716"/>
                      </a:cubicBezTo>
                      <a:cubicBezTo>
                        <a:pt x="7337" y="5763"/>
                        <a:pt x="7315" y="5781"/>
                        <a:pt x="7292" y="5767"/>
                      </a:cubicBezTo>
                      <a:cubicBezTo>
                        <a:pt x="7264" y="5751"/>
                        <a:pt x="7265" y="5756"/>
                        <a:pt x="7293" y="5790"/>
                      </a:cubicBezTo>
                      <a:cubicBezTo>
                        <a:pt x="7322" y="5827"/>
                        <a:pt x="7321" y="5838"/>
                        <a:pt x="7285" y="5851"/>
                      </a:cubicBezTo>
                      <a:cubicBezTo>
                        <a:pt x="7262" y="5860"/>
                        <a:pt x="7242" y="5887"/>
                        <a:pt x="7242" y="5911"/>
                      </a:cubicBezTo>
                      <a:cubicBezTo>
                        <a:pt x="7242" y="5935"/>
                        <a:pt x="7187" y="6012"/>
                        <a:pt x="7120" y="6081"/>
                      </a:cubicBezTo>
                      <a:cubicBezTo>
                        <a:pt x="7052" y="6151"/>
                        <a:pt x="7005" y="6216"/>
                        <a:pt x="7014" y="6226"/>
                      </a:cubicBezTo>
                      <a:cubicBezTo>
                        <a:pt x="7023" y="6237"/>
                        <a:pt x="7011" y="6238"/>
                        <a:pt x="6986" y="6230"/>
                      </a:cubicBezTo>
                      <a:cubicBezTo>
                        <a:pt x="6960" y="6220"/>
                        <a:pt x="6928" y="6236"/>
                        <a:pt x="6909" y="6267"/>
                      </a:cubicBezTo>
                      <a:cubicBezTo>
                        <a:pt x="6890" y="6297"/>
                        <a:pt x="6856" y="6321"/>
                        <a:pt x="6833" y="6321"/>
                      </a:cubicBezTo>
                      <a:cubicBezTo>
                        <a:pt x="6810" y="6321"/>
                        <a:pt x="6791" y="6334"/>
                        <a:pt x="6791" y="6350"/>
                      </a:cubicBezTo>
                      <a:cubicBezTo>
                        <a:pt x="6791" y="6370"/>
                        <a:pt x="6773" y="6370"/>
                        <a:pt x="6734" y="6349"/>
                      </a:cubicBezTo>
                      <a:cubicBezTo>
                        <a:pt x="6689" y="6325"/>
                        <a:pt x="6678" y="6328"/>
                        <a:pt x="6678" y="6364"/>
                      </a:cubicBezTo>
                      <a:cubicBezTo>
                        <a:pt x="6678" y="6393"/>
                        <a:pt x="6691" y="6401"/>
                        <a:pt x="6713" y="6388"/>
                      </a:cubicBezTo>
                      <a:cubicBezTo>
                        <a:pt x="6735" y="6375"/>
                        <a:pt x="6734" y="6385"/>
                        <a:pt x="6708" y="6416"/>
                      </a:cubicBezTo>
                      <a:cubicBezTo>
                        <a:pt x="6685" y="6445"/>
                        <a:pt x="6645" y="6460"/>
                        <a:pt x="6614" y="6452"/>
                      </a:cubicBezTo>
                      <a:cubicBezTo>
                        <a:pt x="6573" y="6441"/>
                        <a:pt x="6565" y="6449"/>
                        <a:pt x="6578" y="6485"/>
                      </a:cubicBezTo>
                      <a:cubicBezTo>
                        <a:pt x="6588" y="6510"/>
                        <a:pt x="6588" y="6522"/>
                        <a:pt x="6577" y="6512"/>
                      </a:cubicBezTo>
                      <a:cubicBezTo>
                        <a:pt x="6566" y="6501"/>
                        <a:pt x="6531" y="6511"/>
                        <a:pt x="6499" y="6534"/>
                      </a:cubicBezTo>
                      <a:cubicBezTo>
                        <a:pt x="6466" y="6556"/>
                        <a:pt x="6405" y="6575"/>
                        <a:pt x="6363" y="6575"/>
                      </a:cubicBezTo>
                      <a:cubicBezTo>
                        <a:pt x="6321" y="6575"/>
                        <a:pt x="6278" y="6588"/>
                        <a:pt x="6269" y="6603"/>
                      </a:cubicBezTo>
                      <a:cubicBezTo>
                        <a:pt x="6259" y="6619"/>
                        <a:pt x="6226" y="6632"/>
                        <a:pt x="6195" y="6632"/>
                      </a:cubicBezTo>
                      <a:cubicBezTo>
                        <a:pt x="6164" y="6632"/>
                        <a:pt x="6146" y="6644"/>
                        <a:pt x="6156" y="6660"/>
                      </a:cubicBezTo>
                      <a:cubicBezTo>
                        <a:pt x="6179" y="6697"/>
                        <a:pt x="6152" y="6695"/>
                        <a:pt x="6076" y="6655"/>
                      </a:cubicBezTo>
                      <a:cubicBezTo>
                        <a:pt x="6021" y="6625"/>
                        <a:pt x="6018" y="6627"/>
                        <a:pt x="6054" y="6669"/>
                      </a:cubicBezTo>
                      <a:cubicBezTo>
                        <a:pt x="6087" y="6710"/>
                        <a:pt x="6085" y="6716"/>
                        <a:pt x="6034" y="6716"/>
                      </a:cubicBezTo>
                      <a:cubicBezTo>
                        <a:pt x="6002" y="6716"/>
                        <a:pt x="5968" y="6728"/>
                        <a:pt x="5959" y="6743"/>
                      </a:cubicBezTo>
                      <a:cubicBezTo>
                        <a:pt x="5950" y="6758"/>
                        <a:pt x="5922" y="6762"/>
                        <a:pt x="5896" y="6752"/>
                      </a:cubicBezTo>
                      <a:cubicBezTo>
                        <a:pt x="5862" y="6739"/>
                        <a:pt x="5856" y="6745"/>
                        <a:pt x="5874" y="6775"/>
                      </a:cubicBezTo>
                      <a:cubicBezTo>
                        <a:pt x="5886" y="6797"/>
                        <a:pt x="5886" y="6806"/>
                        <a:pt x="5874" y="6794"/>
                      </a:cubicBezTo>
                      <a:cubicBezTo>
                        <a:pt x="5861" y="6783"/>
                        <a:pt x="5835" y="6786"/>
                        <a:pt x="5815" y="6802"/>
                      </a:cubicBezTo>
                      <a:cubicBezTo>
                        <a:pt x="5791" y="6823"/>
                        <a:pt x="5774" y="6823"/>
                        <a:pt x="5762" y="6802"/>
                      </a:cubicBezTo>
                      <a:cubicBezTo>
                        <a:pt x="5751" y="6784"/>
                        <a:pt x="5713" y="6796"/>
                        <a:pt x="5661" y="6835"/>
                      </a:cubicBezTo>
                      <a:cubicBezTo>
                        <a:pt x="5615" y="6868"/>
                        <a:pt x="5555" y="6899"/>
                        <a:pt x="5528" y="6903"/>
                      </a:cubicBezTo>
                      <a:cubicBezTo>
                        <a:pt x="5501" y="6907"/>
                        <a:pt x="5415" y="6917"/>
                        <a:pt x="5338" y="6926"/>
                      </a:cubicBezTo>
                      <a:cubicBezTo>
                        <a:pt x="5144" y="6948"/>
                        <a:pt x="5121" y="6954"/>
                        <a:pt x="5050" y="6993"/>
                      </a:cubicBezTo>
                      <a:cubicBezTo>
                        <a:pt x="4951" y="7047"/>
                        <a:pt x="4873" y="7036"/>
                        <a:pt x="4886" y="6969"/>
                      </a:cubicBezTo>
                      <a:cubicBezTo>
                        <a:pt x="4892" y="6938"/>
                        <a:pt x="4885" y="6920"/>
                        <a:pt x="4870" y="6929"/>
                      </a:cubicBezTo>
                      <a:cubicBezTo>
                        <a:pt x="4855" y="6938"/>
                        <a:pt x="4849" y="6957"/>
                        <a:pt x="4858" y="6970"/>
                      </a:cubicBezTo>
                      <a:cubicBezTo>
                        <a:pt x="4866" y="6983"/>
                        <a:pt x="4851" y="7015"/>
                        <a:pt x="4825" y="7042"/>
                      </a:cubicBezTo>
                      <a:cubicBezTo>
                        <a:pt x="4780" y="7086"/>
                        <a:pt x="4775" y="7086"/>
                        <a:pt x="4740" y="7038"/>
                      </a:cubicBezTo>
                      <a:cubicBezTo>
                        <a:pt x="4708" y="6996"/>
                        <a:pt x="4703" y="6995"/>
                        <a:pt x="4703" y="7032"/>
                      </a:cubicBezTo>
                      <a:cubicBezTo>
                        <a:pt x="4703" y="7057"/>
                        <a:pt x="4682" y="7085"/>
                        <a:pt x="4656" y="7095"/>
                      </a:cubicBezTo>
                      <a:cubicBezTo>
                        <a:pt x="4617" y="7110"/>
                        <a:pt x="4616" y="7106"/>
                        <a:pt x="4646" y="7070"/>
                      </a:cubicBezTo>
                      <a:cubicBezTo>
                        <a:pt x="4689" y="7017"/>
                        <a:pt x="4679" y="7016"/>
                        <a:pt x="4558" y="7065"/>
                      </a:cubicBezTo>
                      <a:cubicBezTo>
                        <a:pt x="4505" y="7087"/>
                        <a:pt x="4448" y="7099"/>
                        <a:pt x="4430" y="7092"/>
                      </a:cubicBezTo>
                      <a:cubicBezTo>
                        <a:pt x="4412" y="7085"/>
                        <a:pt x="4389" y="7093"/>
                        <a:pt x="4379" y="7110"/>
                      </a:cubicBezTo>
                      <a:cubicBezTo>
                        <a:pt x="4368" y="7127"/>
                        <a:pt x="4388" y="7141"/>
                        <a:pt x="4426" y="7142"/>
                      </a:cubicBezTo>
                      <a:cubicBezTo>
                        <a:pt x="4482" y="7144"/>
                        <a:pt x="4480" y="7148"/>
                        <a:pt x="4408" y="7169"/>
                      </a:cubicBezTo>
                      <a:cubicBezTo>
                        <a:pt x="4357" y="7184"/>
                        <a:pt x="4312" y="7183"/>
                        <a:pt x="4292" y="7167"/>
                      </a:cubicBezTo>
                      <a:cubicBezTo>
                        <a:pt x="4271" y="7149"/>
                        <a:pt x="4206" y="7149"/>
                        <a:pt x="4110" y="7168"/>
                      </a:cubicBezTo>
                      <a:cubicBezTo>
                        <a:pt x="3852" y="7217"/>
                        <a:pt x="3860" y="7193"/>
                        <a:pt x="4124" y="7126"/>
                      </a:cubicBezTo>
                      <a:cubicBezTo>
                        <a:pt x="4416" y="7053"/>
                        <a:pt x="4747" y="6948"/>
                        <a:pt x="4830" y="6904"/>
                      </a:cubicBezTo>
                      <a:cubicBezTo>
                        <a:pt x="4861" y="6888"/>
                        <a:pt x="4911" y="6870"/>
                        <a:pt x="4942" y="6865"/>
                      </a:cubicBezTo>
                      <a:cubicBezTo>
                        <a:pt x="4973" y="6861"/>
                        <a:pt x="5031" y="6845"/>
                        <a:pt x="5069" y="6831"/>
                      </a:cubicBezTo>
                      <a:cubicBezTo>
                        <a:pt x="5108" y="6817"/>
                        <a:pt x="5206" y="6798"/>
                        <a:pt x="5286" y="6788"/>
                      </a:cubicBezTo>
                      <a:cubicBezTo>
                        <a:pt x="5366" y="6779"/>
                        <a:pt x="5505" y="6745"/>
                        <a:pt x="5596" y="6713"/>
                      </a:cubicBezTo>
                      <a:cubicBezTo>
                        <a:pt x="5687" y="6681"/>
                        <a:pt x="5799" y="6644"/>
                        <a:pt x="5846" y="6631"/>
                      </a:cubicBezTo>
                      <a:cubicBezTo>
                        <a:pt x="6054" y="6573"/>
                        <a:pt x="6341" y="6448"/>
                        <a:pt x="6544" y="6328"/>
                      </a:cubicBezTo>
                      <a:cubicBezTo>
                        <a:pt x="6775" y="6190"/>
                        <a:pt x="7091" y="5896"/>
                        <a:pt x="7186" y="5728"/>
                      </a:cubicBezTo>
                      <a:cubicBezTo>
                        <a:pt x="7303" y="5522"/>
                        <a:pt x="7453" y="5231"/>
                        <a:pt x="7491" y="5136"/>
                      </a:cubicBezTo>
                      <a:cubicBezTo>
                        <a:pt x="7565" y="4947"/>
                        <a:pt x="7660" y="4438"/>
                        <a:pt x="7649" y="4285"/>
                      </a:cubicBezTo>
                      <a:cubicBezTo>
                        <a:pt x="7644" y="4202"/>
                        <a:pt x="7633" y="4045"/>
                        <a:pt x="7626" y="3936"/>
                      </a:cubicBezTo>
                      <a:cubicBezTo>
                        <a:pt x="7609" y="3684"/>
                        <a:pt x="7538" y="3348"/>
                        <a:pt x="7470" y="3203"/>
                      </a:cubicBezTo>
                      <a:cubicBezTo>
                        <a:pt x="7441" y="3140"/>
                        <a:pt x="7396" y="3039"/>
                        <a:pt x="7370" y="2977"/>
                      </a:cubicBezTo>
                      <a:cubicBezTo>
                        <a:pt x="7344" y="2915"/>
                        <a:pt x="7272" y="2760"/>
                        <a:pt x="7209" y="2633"/>
                      </a:cubicBezTo>
                      <a:cubicBezTo>
                        <a:pt x="7146" y="2506"/>
                        <a:pt x="7101" y="2383"/>
                        <a:pt x="7110" y="2359"/>
                      </a:cubicBezTo>
                      <a:cubicBezTo>
                        <a:pt x="7120" y="2333"/>
                        <a:pt x="7114" y="2321"/>
                        <a:pt x="7093" y="2329"/>
                      </a:cubicBezTo>
                      <a:cubicBezTo>
                        <a:pt x="7074" y="2336"/>
                        <a:pt x="7034" y="2288"/>
                        <a:pt x="7003" y="2223"/>
                      </a:cubicBezTo>
                      <a:cubicBezTo>
                        <a:pt x="6950" y="2111"/>
                        <a:pt x="6683" y="1740"/>
                        <a:pt x="6611" y="1679"/>
                      </a:cubicBezTo>
                      <a:cubicBezTo>
                        <a:pt x="6593" y="1663"/>
                        <a:pt x="6566" y="1623"/>
                        <a:pt x="6551" y="1589"/>
                      </a:cubicBezTo>
                      <a:cubicBezTo>
                        <a:pt x="6493" y="1461"/>
                        <a:pt x="5983" y="902"/>
                        <a:pt x="5924" y="902"/>
                      </a:cubicBezTo>
                      <a:cubicBezTo>
                        <a:pt x="5904" y="902"/>
                        <a:pt x="5888" y="892"/>
                        <a:pt x="5888" y="880"/>
                      </a:cubicBezTo>
                      <a:cubicBezTo>
                        <a:pt x="5888" y="867"/>
                        <a:pt x="5836" y="819"/>
                        <a:pt x="5773" y="774"/>
                      </a:cubicBezTo>
                      <a:cubicBezTo>
                        <a:pt x="5710" y="728"/>
                        <a:pt x="5607" y="649"/>
                        <a:pt x="5545" y="599"/>
                      </a:cubicBezTo>
                      <a:cubicBezTo>
                        <a:pt x="5482" y="549"/>
                        <a:pt x="5414" y="507"/>
                        <a:pt x="5393" y="507"/>
                      </a:cubicBezTo>
                      <a:cubicBezTo>
                        <a:pt x="5372" y="507"/>
                        <a:pt x="5344" y="491"/>
                        <a:pt x="5332" y="472"/>
                      </a:cubicBezTo>
                      <a:cubicBezTo>
                        <a:pt x="5309" y="437"/>
                        <a:pt x="5254" y="406"/>
                        <a:pt x="5069" y="328"/>
                      </a:cubicBezTo>
                      <a:cubicBezTo>
                        <a:pt x="4888" y="252"/>
                        <a:pt x="4775" y="227"/>
                        <a:pt x="4533" y="210"/>
                      </a:cubicBezTo>
                      <a:cubicBezTo>
                        <a:pt x="4401" y="201"/>
                        <a:pt x="4223" y="182"/>
                        <a:pt x="4138" y="168"/>
                      </a:cubicBezTo>
                      <a:cubicBezTo>
                        <a:pt x="3872" y="123"/>
                        <a:pt x="3271" y="164"/>
                        <a:pt x="3058" y="241"/>
                      </a:cubicBezTo>
                      <a:cubicBezTo>
                        <a:pt x="2829" y="324"/>
                        <a:pt x="2543" y="392"/>
                        <a:pt x="2534" y="366"/>
                      </a:cubicBezTo>
                      <a:cubicBezTo>
                        <a:pt x="2529" y="351"/>
                        <a:pt x="2498" y="365"/>
                        <a:pt x="2465" y="396"/>
                      </a:cubicBezTo>
                      <a:cubicBezTo>
                        <a:pt x="2432" y="427"/>
                        <a:pt x="2388" y="446"/>
                        <a:pt x="2368" y="438"/>
                      </a:cubicBezTo>
                      <a:cubicBezTo>
                        <a:pt x="2348" y="431"/>
                        <a:pt x="2332" y="443"/>
                        <a:pt x="2332" y="466"/>
                      </a:cubicBezTo>
                      <a:cubicBezTo>
                        <a:pt x="2332" y="521"/>
                        <a:pt x="2351" y="518"/>
                        <a:pt x="2437" y="451"/>
                      </a:cubicBezTo>
                      <a:cubicBezTo>
                        <a:pt x="2506" y="397"/>
                        <a:pt x="2558" y="398"/>
                        <a:pt x="2558" y="453"/>
                      </a:cubicBezTo>
                      <a:cubicBezTo>
                        <a:pt x="2558" y="468"/>
                        <a:pt x="2472" y="518"/>
                        <a:pt x="2367" y="565"/>
                      </a:cubicBezTo>
                      <a:cubicBezTo>
                        <a:pt x="2126" y="673"/>
                        <a:pt x="1983" y="743"/>
                        <a:pt x="1965" y="761"/>
                      </a:cubicBezTo>
                      <a:cubicBezTo>
                        <a:pt x="1957" y="769"/>
                        <a:pt x="1934" y="779"/>
                        <a:pt x="1913" y="783"/>
                      </a:cubicBezTo>
                      <a:cubicBezTo>
                        <a:pt x="1841" y="799"/>
                        <a:pt x="1538" y="1020"/>
                        <a:pt x="1399" y="1158"/>
                      </a:cubicBezTo>
                      <a:cubicBezTo>
                        <a:pt x="1317" y="1239"/>
                        <a:pt x="1244" y="1290"/>
                        <a:pt x="1220" y="1281"/>
                      </a:cubicBezTo>
                      <a:cubicBezTo>
                        <a:pt x="1198" y="1272"/>
                        <a:pt x="1172" y="1279"/>
                        <a:pt x="1162" y="1295"/>
                      </a:cubicBezTo>
                      <a:cubicBezTo>
                        <a:pt x="1150" y="1314"/>
                        <a:pt x="1162" y="1318"/>
                        <a:pt x="1194" y="1306"/>
                      </a:cubicBezTo>
                      <a:cubicBezTo>
                        <a:pt x="1235" y="1290"/>
                        <a:pt x="1231" y="1304"/>
                        <a:pt x="1175" y="1375"/>
                      </a:cubicBezTo>
                      <a:cubicBezTo>
                        <a:pt x="957" y="1648"/>
                        <a:pt x="817" y="1873"/>
                        <a:pt x="685" y="2162"/>
                      </a:cubicBezTo>
                      <a:cubicBezTo>
                        <a:pt x="662" y="2210"/>
                        <a:pt x="631" y="2258"/>
                        <a:pt x="615" y="2268"/>
                      </a:cubicBezTo>
                      <a:cubicBezTo>
                        <a:pt x="599" y="2278"/>
                        <a:pt x="564" y="2352"/>
                        <a:pt x="538" y="2434"/>
                      </a:cubicBezTo>
                      <a:cubicBezTo>
                        <a:pt x="511" y="2515"/>
                        <a:pt x="473" y="2607"/>
                        <a:pt x="454" y="2638"/>
                      </a:cubicBezTo>
                      <a:cubicBezTo>
                        <a:pt x="435" y="2669"/>
                        <a:pt x="411" y="2730"/>
                        <a:pt x="401" y="2773"/>
                      </a:cubicBezTo>
                      <a:cubicBezTo>
                        <a:pt x="390" y="2822"/>
                        <a:pt x="371" y="2845"/>
                        <a:pt x="351" y="2832"/>
                      </a:cubicBezTo>
                      <a:cubicBezTo>
                        <a:pt x="332" y="2821"/>
                        <a:pt x="327" y="2825"/>
                        <a:pt x="339" y="2845"/>
                      </a:cubicBezTo>
                      <a:cubicBezTo>
                        <a:pt x="350" y="2862"/>
                        <a:pt x="346" y="2925"/>
                        <a:pt x="330" y="2983"/>
                      </a:cubicBezTo>
                      <a:cubicBezTo>
                        <a:pt x="196" y="3483"/>
                        <a:pt x="154" y="3811"/>
                        <a:pt x="150" y="4374"/>
                      </a:cubicBezTo>
                      <a:cubicBezTo>
                        <a:pt x="147" y="4834"/>
                        <a:pt x="181" y="5088"/>
                        <a:pt x="275" y="5298"/>
                      </a:cubicBezTo>
                      <a:cubicBezTo>
                        <a:pt x="304" y="5364"/>
                        <a:pt x="328" y="5425"/>
                        <a:pt x="328" y="5434"/>
                      </a:cubicBezTo>
                      <a:cubicBezTo>
                        <a:pt x="328" y="5449"/>
                        <a:pt x="431" y="5659"/>
                        <a:pt x="598" y="5982"/>
                      </a:cubicBezTo>
                      <a:cubicBezTo>
                        <a:pt x="643" y="6072"/>
                        <a:pt x="719" y="6182"/>
                        <a:pt x="836" y="6332"/>
                      </a:cubicBezTo>
                      <a:cubicBezTo>
                        <a:pt x="926" y="6446"/>
                        <a:pt x="1051" y="6553"/>
                        <a:pt x="1179" y="6625"/>
                      </a:cubicBezTo>
                      <a:cubicBezTo>
                        <a:pt x="1252" y="6666"/>
                        <a:pt x="1304" y="6712"/>
                        <a:pt x="1295" y="6727"/>
                      </a:cubicBezTo>
                      <a:cubicBezTo>
                        <a:pt x="1286" y="6741"/>
                        <a:pt x="1293" y="6745"/>
                        <a:pt x="1309" y="6734"/>
                      </a:cubicBezTo>
                      <a:cubicBezTo>
                        <a:pt x="1339" y="6716"/>
                        <a:pt x="1547" y="6821"/>
                        <a:pt x="1565" y="6863"/>
                      </a:cubicBezTo>
                      <a:cubicBezTo>
                        <a:pt x="1570" y="6876"/>
                        <a:pt x="1596" y="6886"/>
                        <a:pt x="1622" y="6886"/>
                      </a:cubicBezTo>
                      <a:cubicBezTo>
                        <a:pt x="1649" y="6886"/>
                        <a:pt x="1698" y="6905"/>
                        <a:pt x="1733" y="6929"/>
                      </a:cubicBezTo>
                      <a:cubicBezTo>
                        <a:pt x="1767" y="6954"/>
                        <a:pt x="1796" y="6966"/>
                        <a:pt x="1796" y="6957"/>
                      </a:cubicBezTo>
                      <a:cubicBezTo>
                        <a:pt x="1796" y="6948"/>
                        <a:pt x="1821" y="6954"/>
                        <a:pt x="1853" y="6971"/>
                      </a:cubicBezTo>
                      <a:cubicBezTo>
                        <a:pt x="1884" y="6987"/>
                        <a:pt x="1902" y="7015"/>
                        <a:pt x="1892" y="7031"/>
                      </a:cubicBezTo>
                      <a:cubicBezTo>
                        <a:pt x="1880" y="7050"/>
                        <a:pt x="1893" y="7050"/>
                        <a:pt x="1932" y="7029"/>
                      </a:cubicBezTo>
                      <a:cubicBezTo>
                        <a:pt x="1964" y="7012"/>
                        <a:pt x="1997" y="7009"/>
                        <a:pt x="2005" y="7023"/>
                      </a:cubicBezTo>
                      <a:cubicBezTo>
                        <a:pt x="2014" y="7037"/>
                        <a:pt x="2107" y="7064"/>
                        <a:pt x="2212" y="7082"/>
                      </a:cubicBezTo>
                      <a:cubicBezTo>
                        <a:pt x="2422" y="7120"/>
                        <a:pt x="2586" y="7183"/>
                        <a:pt x="2586" y="7227"/>
                      </a:cubicBezTo>
                      <a:cubicBezTo>
                        <a:pt x="2586" y="7243"/>
                        <a:pt x="2602" y="7246"/>
                        <a:pt x="2621" y="7234"/>
                      </a:cubicBezTo>
                      <a:cubicBezTo>
                        <a:pt x="2658" y="7211"/>
                        <a:pt x="2779" y="7218"/>
                        <a:pt x="2825" y="7247"/>
                      </a:cubicBezTo>
                      <a:cubicBezTo>
                        <a:pt x="2840" y="7256"/>
                        <a:pt x="2900" y="7260"/>
                        <a:pt x="2959" y="7256"/>
                      </a:cubicBezTo>
                      <a:cubicBezTo>
                        <a:pt x="3033" y="7250"/>
                        <a:pt x="3066" y="7260"/>
                        <a:pt x="3066" y="7286"/>
                      </a:cubicBezTo>
                      <a:cubicBezTo>
                        <a:pt x="3066" y="7311"/>
                        <a:pt x="3073" y="7313"/>
                        <a:pt x="3087" y="7292"/>
                      </a:cubicBezTo>
                      <a:cubicBezTo>
                        <a:pt x="3099" y="7275"/>
                        <a:pt x="3235" y="7252"/>
                        <a:pt x="3390" y="7242"/>
                      </a:cubicBezTo>
                      <a:cubicBezTo>
                        <a:pt x="3545" y="7232"/>
                        <a:pt x="3716" y="7216"/>
                        <a:pt x="3768" y="7206"/>
                      </a:cubicBezTo>
                      <a:cubicBezTo>
                        <a:pt x="3839" y="7193"/>
                        <a:pt x="3858" y="7197"/>
                        <a:pt x="3843" y="7222"/>
                      </a:cubicBezTo>
                      <a:cubicBezTo>
                        <a:pt x="3831" y="7241"/>
                        <a:pt x="3805" y="7250"/>
                        <a:pt x="3783" y="7241"/>
                      </a:cubicBezTo>
                      <a:cubicBezTo>
                        <a:pt x="3762" y="7233"/>
                        <a:pt x="3737" y="7239"/>
                        <a:pt x="3728" y="7254"/>
                      </a:cubicBezTo>
                      <a:cubicBezTo>
                        <a:pt x="3718" y="7270"/>
                        <a:pt x="3721" y="7279"/>
                        <a:pt x="3734" y="7274"/>
                      </a:cubicBezTo>
                      <a:cubicBezTo>
                        <a:pt x="3747" y="7270"/>
                        <a:pt x="3760" y="7276"/>
                        <a:pt x="3764" y="7288"/>
                      </a:cubicBezTo>
                      <a:cubicBezTo>
                        <a:pt x="3768" y="7299"/>
                        <a:pt x="3765" y="7309"/>
                        <a:pt x="3757" y="7309"/>
                      </a:cubicBezTo>
                      <a:lnTo>
                        <a:pt x="3699" y="7309"/>
                      </a:lnTo>
                      <a:cubicBezTo>
                        <a:pt x="3675" y="7309"/>
                        <a:pt x="3663" y="7296"/>
                        <a:pt x="3672" y="7281"/>
                      </a:cubicBezTo>
                      <a:cubicBezTo>
                        <a:pt x="3682" y="7265"/>
                        <a:pt x="3645" y="7279"/>
                        <a:pt x="3589" y="7312"/>
                      </a:cubicBezTo>
                      <a:cubicBezTo>
                        <a:pt x="3507" y="7360"/>
                        <a:pt x="3480" y="7365"/>
                        <a:pt x="3446" y="7337"/>
                      </a:cubicBezTo>
                      <a:cubicBezTo>
                        <a:pt x="3413" y="7309"/>
                        <a:pt x="3404" y="7310"/>
                        <a:pt x="3404" y="7341"/>
                      </a:cubicBezTo>
                      <a:cubicBezTo>
                        <a:pt x="3404" y="7370"/>
                        <a:pt x="3398" y="7371"/>
                        <a:pt x="3382" y="7345"/>
                      </a:cubicBezTo>
                      <a:cubicBezTo>
                        <a:pt x="3361" y="7313"/>
                        <a:pt x="3192" y="7311"/>
                        <a:pt x="3133" y="7342"/>
                      </a:cubicBezTo>
                      <a:cubicBezTo>
                        <a:pt x="3119" y="7349"/>
                        <a:pt x="3083" y="7350"/>
                        <a:pt x="3052" y="7343"/>
                      </a:cubicBezTo>
                      <a:lnTo>
                        <a:pt x="3051" y="7343"/>
                      </a:lnTo>
                      <a:close/>
                      <a:moveTo>
                        <a:pt x="4350" y="7140"/>
                      </a:moveTo>
                      <a:cubicBezTo>
                        <a:pt x="4340" y="7124"/>
                        <a:pt x="4327" y="7111"/>
                        <a:pt x="4320" y="7111"/>
                      </a:cubicBezTo>
                      <a:cubicBezTo>
                        <a:pt x="4313" y="7111"/>
                        <a:pt x="4307" y="7124"/>
                        <a:pt x="4307" y="7140"/>
                      </a:cubicBezTo>
                      <a:cubicBezTo>
                        <a:pt x="4307" y="7155"/>
                        <a:pt x="4321" y="7168"/>
                        <a:pt x="4337" y="7168"/>
                      </a:cubicBezTo>
                      <a:cubicBezTo>
                        <a:pt x="4354" y="7168"/>
                        <a:pt x="4359" y="7155"/>
                        <a:pt x="4350" y="7140"/>
                      </a:cubicBezTo>
                      <a:close/>
                      <a:moveTo>
                        <a:pt x="4815" y="6995"/>
                      </a:moveTo>
                      <a:cubicBezTo>
                        <a:pt x="4815" y="6980"/>
                        <a:pt x="4803" y="6975"/>
                        <a:pt x="4787" y="6984"/>
                      </a:cubicBezTo>
                      <a:cubicBezTo>
                        <a:pt x="4772" y="6994"/>
                        <a:pt x="4759" y="7014"/>
                        <a:pt x="4759" y="7030"/>
                      </a:cubicBezTo>
                      <a:cubicBezTo>
                        <a:pt x="4759" y="7045"/>
                        <a:pt x="4772" y="7050"/>
                        <a:pt x="4787" y="7041"/>
                      </a:cubicBezTo>
                      <a:cubicBezTo>
                        <a:pt x="4803" y="7031"/>
                        <a:pt x="4815" y="7011"/>
                        <a:pt x="4815" y="6995"/>
                      </a:cubicBezTo>
                      <a:close/>
                      <a:moveTo>
                        <a:pt x="6791" y="6286"/>
                      </a:moveTo>
                      <a:cubicBezTo>
                        <a:pt x="6791" y="6253"/>
                        <a:pt x="6750" y="6261"/>
                        <a:pt x="6738" y="6296"/>
                      </a:cubicBezTo>
                      <a:cubicBezTo>
                        <a:pt x="6732" y="6314"/>
                        <a:pt x="6742" y="6323"/>
                        <a:pt x="6759" y="6318"/>
                      </a:cubicBezTo>
                      <a:cubicBezTo>
                        <a:pt x="6777" y="6312"/>
                        <a:pt x="6791" y="6297"/>
                        <a:pt x="6791" y="6286"/>
                      </a:cubicBezTo>
                      <a:close/>
                      <a:moveTo>
                        <a:pt x="7028" y="6090"/>
                      </a:moveTo>
                      <a:cubicBezTo>
                        <a:pt x="7019" y="6077"/>
                        <a:pt x="7001" y="6073"/>
                        <a:pt x="6986" y="6082"/>
                      </a:cubicBezTo>
                      <a:cubicBezTo>
                        <a:pt x="6950" y="6105"/>
                        <a:pt x="6954" y="6114"/>
                        <a:pt x="7001" y="6114"/>
                      </a:cubicBezTo>
                      <a:cubicBezTo>
                        <a:pt x="7024" y="6114"/>
                        <a:pt x="7036" y="6103"/>
                        <a:pt x="7028" y="6090"/>
                      </a:cubicBezTo>
                      <a:close/>
                      <a:moveTo>
                        <a:pt x="526" y="2410"/>
                      </a:moveTo>
                      <a:cubicBezTo>
                        <a:pt x="526" y="2404"/>
                        <a:pt x="506" y="2407"/>
                        <a:pt x="483" y="2416"/>
                      </a:cubicBezTo>
                      <a:cubicBezTo>
                        <a:pt x="460" y="2425"/>
                        <a:pt x="441" y="2445"/>
                        <a:pt x="441" y="2461"/>
                      </a:cubicBezTo>
                      <a:cubicBezTo>
                        <a:pt x="441" y="2478"/>
                        <a:pt x="459" y="2475"/>
                        <a:pt x="483" y="2455"/>
                      </a:cubicBezTo>
                      <a:cubicBezTo>
                        <a:pt x="506" y="2435"/>
                        <a:pt x="526" y="2415"/>
                        <a:pt x="526" y="2410"/>
                      </a:cubicBezTo>
                      <a:close/>
                      <a:moveTo>
                        <a:pt x="932" y="1613"/>
                      </a:moveTo>
                      <a:cubicBezTo>
                        <a:pt x="940" y="1600"/>
                        <a:pt x="928" y="1589"/>
                        <a:pt x="907" y="1589"/>
                      </a:cubicBezTo>
                      <a:cubicBezTo>
                        <a:pt x="885" y="1589"/>
                        <a:pt x="873" y="1600"/>
                        <a:pt x="881" y="1613"/>
                      </a:cubicBezTo>
                      <a:cubicBezTo>
                        <a:pt x="889" y="1626"/>
                        <a:pt x="901" y="1636"/>
                        <a:pt x="907" y="1636"/>
                      </a:cubicBezTo>
                      <a:cubicBezTo>
                        <a:pt x="912" y="1636"/>
                        <a:pt x="924" y="1626"/>
                        <a:pt x="932" y="1613"/>
                      </a:cubicBezTo>
                      <a:close/>
                      <a:moveTo>
                        <a:pt x="3828" y="7283"/>
                      </a:moveTo>
                      <a:cubicBezTo>
                        <a:pt x="3828" y="7269"/>
                        <a:pt x="3847" y="7251"/>
                        <a:pt x="3870" y="7242"/>
                      </a:cubicBezTo>
                      <a:cubicBezTo>
                        <a:pt x="3893" y="7233"/>
                        <a:pt x="3912" y="7237"/>
                        <a:pt x="3912" y="7250"/>
                      </a:cubicBezTo>
                      <a:cubicBezTo>
                        <a:pt x="3912" y="7264"/>
                        <a:pt x="3893" y="7282"/>
                        <a:pt x="3870" y="7291"/>
                      </a:cubicBezTo>
                      <a:cubicBezTo>
                        <a:pt x="3847" y="7300"/>
                        <a:pt x="3828" y="7296"/>
                        <a:pt x="3828" y="7283"/>
                      </a:cubicBezTo>
                      <a:close/>
                      <a:moveTo>
                        <a:pt x="3955" y="7252"/>
                      </a:moveTo>
                      <a:cubicBezTo>
                        <a:pt x="3945" y="7237"/>
                        <a:pt x="3951" y="7224"/>
                        <a:pt x="3967" y="7224"/>
                      </a:cubicBezTo>
                      <a:cubicBezTo>
                        <a:pt x="3983" y="7224"/>
                        <a:pt x="3997" y="7237"/>
                        <a:pt x="3997" y="7252"/>
                      </a:cubicBezTo>
                      <a:cubicBezTo>
                        <a:pt x="3997" y="7268"/>
                        <a:pt x="3991" y="7281"/>
                        <a:pt x="3984" y="7281"/>
                      </a:cubicBezTo>
                      <a:cubicBezTo>
                        <a:pt x="3978" y="7281"/>
                        <a:pt x="3964" y="7268"/>
                        <a:pt x="3955" y="7252"/>
                      </a:cubicBezTo>
                      <a:close/>
                      <a:moveTo>
                        <a:pt x="4197" y="7241"/>
                      </a:moveTo>
                      <a:cubicBezTo>
                        <a:pt x="4195" y="7211"/>
                        <a:pt x="4202" y="7194"/>
                        <a:pt x="4211" y="7204"/>
                      </a:cubicBezTo>
                      <a:cubicBezTo>
                        <a:pt x="4221" y="7213"/>
                        <a:pt x="4222" y="7237"/>
                        <a:pt x="4214" y="7258"/>
                      </a:cubicBezTo>
                      <a:cubicBezTo>
                        <a:pt x="4205" y="7280"/>
                        <a:pt x="4198" y="7274"/>
                        <a:pt x="4197" y="7241"/>
                      </a:cubicBezTo>
                      <a:close/>
                      <a:moveTo>
                        <a:pt x="2452" y="7235"/>
                      </a:moveTo>
                      <a:cubicBezTo>
                        <a:pt x="2462" y="7226"/>
                        <a:pt x="2486" y="7225"/>
                        <a:pt x="2506" y="7233"/>
                      </a:cubicBezTo>
                      <a:cubicBezTo>
                        <a:pt x="2529" y="7242"/>
                        <a:pt x="2522" y="7249"/>
                        <a:pt x="2489" y="7250"/>
                      </a:cubicBezTo>
                      <a:cubicBezTo>
                        <a:pt x="2460" y="7251"/>
                        <a:pt x="2443" y="7245"/>
                        <a:pt x="2452" y="7235"/>
                      </a:cubicBezTo>
                      <a:close/>
                      <a:moveTo>
                        <a:pt x="2332" y="7197"/>
                      </a:moveTo>
                      <a:cubicBezTo>
                        <a:pt x="2332" y="7182"/>
                        <a:pt x="2351" y="7177"/>
                        <a:pt x="2374" y="7186"/>
                      </a:cubicBezTo>
                      <a:cubicBezTo>
                        <a:pt x="2397" y="7195"/>
                        <a:pt x="2416" y="7207"/>
                        <a:pt x="2416" y="7213"/>
                      </a:cubicBezTo>
                      <a:cubicBezTo>
                        <a:pt x="2416" y="7219"/>
                        <a:pt x="2397" y="7224"/>
                        <a:pt x="2374" y="7224"/>
                      </a:cubicBezTo>
                      <a:cubicBezTo>
                        <a:pt x="2351" y="7224"/>
                        <a:pt x="2332" y="7212"/>
                        <a:pt x="2332" y="7197"/>
                      </a:cubicBezTo>
                      <a:close/>
                      <a:moveTo>
                        <a:pt x="2050" y="7157"/>
                      </a:moveTo>
                      <a:cubicBezTo>
                        <a:pt x="2050" y="7151"/>
                        <a:pt x="2069" y="7138"/>
                        <a:pt x="2092" y="7129"/>
                      </a:cubicBezTo>
                      <a:cubicBezTo>
                        <a:pt x="2115" y="7120"/>
                        <a:pt x="2134" y="7125"/>
                        <a:pt x="2134" y="7140"/>
                      </a:cubicBezTo>
                      <a:cubicBezTo>
                        <a:pt x="2134" y="7155"/>
                        <a:pt x="2115" y="7168"/>
                        <a:pt x="2092" y="7168"/>
                      </a:cubicBezTo>
                      <a:cubicBezTo>
                        <a:pt x="2069" y="7168"/>
                        <a:pt x="2050" y="7163"/>
                        <a:pt x="2050" y="7157"/>
                      </a:cubicBezTo>
                      <a:close/>
                      <a:moveTo>
                        <a:pt x="5690" y="6845"/>
                      </a:moveTo>
                      <a:cubicBezTo>
                        <a:pt x="5690" y="6838"/>
                        <a:pt x="5703" y="6825"/>
                        <a:pt x="5718" y="6815"/>
                      </a:cubicBezTo>
                      <a:cubicBezTo>
                        <a:pt x="5734" y="6805"/>
                        <a:pt x="5747" y="6811"/>
                        <a:pt x="5747" y="6827"/>
                      </a:cubicBezTo>
                      <a:cubicBezTo>
                        <a:pt x="5747" y="6844"/>
                        <a:pt x="5734" y="6857"/>
                        <a:pt x="5718" y="6857"/>
                      </a:cubicBezTo>
                      <a:cubicBezTo>
                        <a:pt x="5703" y="6857"/>
                        <a:pt x="5690" y="6852"/>
                        <a:pt x="5690" y="684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grpSp>
            <p:nvGrpSpPr>
              <p:cNvPr id="317" name="Group 316"/>
              <p:cNvGrpSpPr/>
              <p:nvPr/>
            </p:nvGrpSpPr>
            <p:grpSpPr>
              <a:xfrm>
                <a:off x="1974146" y="3679424"/>
                <a:ext cx="285750" cy="1457325"/>
                <a:chOff x="4079875" y="4360863"/>
                <a:chExt cx="285750" cy="1457325"/>
              </a:xfrm>
            </p:grpSpPr>
            <p:sp>
              <p:nvSpPr>
                <p:cNvPr id="325" name="Freeform 8"/>
                <p:cNvSpPr>
                  <a:spLocks/>
                </p:cNvSpPr>
                <p:nvPr/>
              </p:nvSpPr>
              <p:spPr bwMode="auto">
                <a:xfrm>
                  <a:off x="4122738" y="5589588"/>
                  <a:ext cx="242887" cy="228600"/>
                </a:xfrm>
                <a:custGeom>
                  <a:avLst/>
                  <a:gdLst>
                    <a:gd name="T0" fmla="*/ 221 w 983"/>
                    <a:gd name="T1" fmla="*/ 847 h 920"/>
                    <a:gd name="T2" fmla="*/ 181 w 983"/>
                    <a:gd name="T3" fmla="*/ 826 h 920"/>
                    <a:gd name="T4" fmla="*/ 14 w 983"/>
                    <a:gd name="T5" fmla="*/ 431 h 920"/>
                    <a:gd name="T6" fmla="*/ 81 w 983"/>
                    <a:gd name="T7" fmla="*/ 219 h 920"/>
                    <a:gd name="T8" fmla="*/ 92 w 983"/>
                    <a:gd name="T9" fmla="*/ 194 h 920"/>
                    <a:gd name="T10" fmla="*/ 379 w 983"/>
                    <a:gd name="T11" fmla="*/ 0 h 920"/>
                    <a:gd name="T12" fmla="*/ 915 w 983"/>
                    <a:gd name="T13" fmla="*/ 223 h 920"/>
                    <a:gd name="T14" fmla="*/ 983 w 983"/>
                    <a:gd name="T15" fmla="*/ 407 h 920"/>
                    <a:gd name="T16" fmla="*/ 719 w 983"/>
                    <a:gd name="T17" fmla="*/ 764 h 920"/>
                    <a:gd name="T18" fmla="*/ 221 w 983"/>
                    <a:gd name="T19" fmla="*/ 847 h 9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83" h="920">
                      <a:moveTo>
                        <a:pt x="221" y="847"/>
                      </a:moveTo>
                      <a:cubicBezTo>
                        <a:pt x="221" y="835"/>
                        <a:pt x="203" y="826"/>
                        <a:pt x="181" y="826"/>
                      </a:cubicBezTo>
                      <a:cubicBezTo>
                        <a:pt x="118" y="826"/>
                        <a:pt x="0" y="547"/>
                        <a:pt x="14" y="431"/>
                      </a:cubicBezTo>
                      <a:cubicBezTo>
                        <a:pt x="36" y="255"/>
                        <a:pt x="53" y="202"/>
                        <a:pt x="81" y="219"/>
                      </a:cubicBezTo>
                      <a:cubicBezTo>
                        <a:pt x="96" y="228"/>
                        <a:pt x="101" y="217"/>
                        <a:pt x="92" y="194"/>
                      </a:cubicBezTo>
                      <a:cubicBezTo>
                        <a:pt x="72" y="143"/>
                        <a:pt x="284" y="0"/>
                        <a:pt x="379" y="0"/>
                      </a:cubicBezTo>
                      <a:cubicBezTo>
                        <a:pt x="482" y="0"/>
                        <a:pt x="841" y="150"/>
                        <a:pt x="915" y="223"/>
                      </a:cubicBezTo>
                      <a:cubicBezTo>
                        <a:pt x="965" y="274"/>
                        <a:pt x="983" y="323"/>
                        <a:pt x="983" y="407"/>
                      </a:cubicBezTo>
                      <a:cubicBezTo>
                        <a:pt x="983" y="520"/>
                        <a:pt x="922" y="603"/>
                        <a:pt x="719" y="764"/>
                      </a:cubicBezTo>
                      <a:cubicBezTo>
                        <a:pt x="602" y="856"/>
                        <a:pt x="221" y="920"/>
                        <a:pt x="221" y="84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26" name="Freeform 9"/>
                <p:cNvSpPr>
                  <a:spLocks/>
                </p:cNvSpPr>
                <p:nvPr/>
              </p:nvSpPr>
              <p:spPr bwMode="auto">
                <a:xfrm>
                  <a:off x="4097338" y="4965701"/>
                  <a:ext cx="266700" cy="241300"/>
                </a:xfrm>
                <a:custGeom>
                  <a:avLst/>
                  <a:gdLst>
                    <a:gd name="T0" fmla="*/ 633 w 1085"/>
                    <a:gd name="T1" fmla="*/ 909 h 969"/>
                    <a:gd name="T2" fmla="*/ 469 w 1085"/>
                    <a:gd name="T3" fmla="*/ 870 h 969"/>
                    <a:gd name="T4" fmla="*/ 60 w 1085"/>
                    <a:gd name="T5" fmla="*/ 595 h 969"/>
                    <a:gd name="T6" fmla="*/ 45 w 1085"/>
                    <a:gd name="T7" fmla="*/ 250 h 969"/>
                    <a:gd name="T8" fmla="*/ 55 w 1085"/>
                    <a:gd name="T9" fmla="*/ 196 h 969"/>
                    <a:gd name="T10" fmla="*/ 81 w 1085"/>
                    <a:gd name="T11" fmla="*/ 178 h 969"/>
                    <a:gd name="T12" fmla="*/ 140 w 1085"/>
                    <a:gd name="T13" fmla="*/ 137 h 969"/>
                    <a:gd name="T14" fmla="*/ 555 w 1085"/>
                    <a:gd name="T15" fmla="*/ 23 h 969"/>
                    <a:gd name="T16" fmla="*/ 681 w 1085"/>
                    <a:gd name="T17" fmla="*/ 83 h 969"/>
                    <a:gd name="T18" fmla="*/ 723 w 1085"/>
                    <a:gd name="T19" fmla="*/ 96 h 969"/>
                    <a:gd name="T20" fmla="*/ 1033 w 1085"/>
                    <a:gd name="T21" fmla="*/ 356 h 969"/>
                    <a:gd name="T22" fmla="*/ 1008 w 1085"/>
                    <a:gd name="T23" fmla="*/ 698 h 969"/>
                    <a:gd name="T24" fmla="*/ 633 w 1085"/>
                    <a:gd name="T25" fmla="*/ 909 h 9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085" h="969">
                      <a:moveTo>
                        <a:pt x="633" y="909"/>
                      </a:moveTo>
                      <a:cubicBezTo>
                        <a:pt x="612" y="897"/>
                        <a:pt x="539" y="880"/>
                        <a:pt x="469" y="870"/>
                      </a:cubicBezTo>
                      <a:cubicBezTo>
                        <a:pt x="273" y="841"/>
                        <a:pt x="118" y="737"/>
                        <a:pt x="60" y="595"/>
                      </a:cubicBezTo>
                      <a:cubicBezTo>
                        <a:pt x="6" y="463"/>
                        <a:pt x="0" y="304"/>
                        <a:pt x="45" y="250"/>
                      </a:cubicBezTo>
                      <a:cubicBezTo>
                        <a:pt x="61" y="230"/>
                        <a:pt x="65" y="207"/>
                        <a:pt x="55" y="196"/>
                      </a:cubicBezTo>
                      <a:cubicBezTo>
                        <a:pt x="45" y="186"/>
                        <a:pt x="56" y="178"/>
                        <a:pt x="81" y="178"/>
                      </a:cubicBezTo>
                      <a:cubicBezTo>
                        <a:pt x="105" y="178"/>
                        <a:pt x="132" y="159"/>
                        <a:pt x="140" y="137"/>
                      </a:cubicBezTo>
                      <a:cubicBezTo>
                        <a:pt x="163" y="79"/>
                        <a:pt x="451" y="0"/>
                        <a:pt x="555" y="23"/>
                      </a:cubicBezTo>
                      <a:cubicBezTo>
                        <a:pt x="601" y="33"/>
                        <a:pt x="658" y="60"/>
                        <a:pt x="681" y="83"/>
                      </a:cubicBezTo>
                      <a:cubicBezTo>
                        <a:pt x="704" y="106"/>
                        <a:pt x="723" y="112"/>
                        <a:pt x="723" y="96"/>
                      </a:cubicBezTo>
                      <a:cubicBezTo>
                        <a:pt x="723" y="13"/>
                        <a:pt x="920" y="178"/>
                        <a:pt x="1033" y="356"/>
                      </a:cubicBezTo>
                      <a:cubicBezTo>
                        <a:pt x="1085" y="438"/>
                        <a:pt x="1080" y="517"/>
                        <a:pt x="1008" y="698"/>
                      </a:cubicBezTo>
                      <a:cubicBezTo>
                        <a:pt x="946" y="852"/>
                        <a:pt x="740" y="969"/>
                        <a:pt x="633" y="909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27" name="Freeform 12"/>
                <p:cNvSpPr>
                  <a:spLocks/>
                </p:cNvSpPr>
                <p:nvPr/>
              </p:nvSpPr>
              <p:spPr bwMode="auto">
                <a:xfrm>
                  <a:off x="4079875" y="4360863"/>
                  <a:ext cx="239712" cy="246063"/>
                </a:xfrm>
                <a:custGeom>
                  <a:avLst/>
                  <a:gdLst>
                    <a:gd name="T0" fmla="*/ 230 w 973"/>
                    <a:gd name="T1" fmla="*/ 899 h 991"/>
                    <a:gd name="T2" fmla="*/ 130 w 973"/>
                    <a:gd name="T3" fmla="*/ 808 h 991"/>
                    <a:gd name="T4" fmla="*/ 95 w 973"/>
                    <a:gd name="T5" fmla="*/ 772 h 991"/>
                    <a:gd name="T6" fmla="*/ 19 w 973"/>
                    <a:gd name="T7" fmla="*/ 495 h 991"/>
                    <a:gd name="T8" fmla="*/ 176 w 973"/>
                    <a:gd name="T9" fmla="*/ 53 h 991"/>
                    <a:gd name="T10" fmla="*/ 230 w 973"/>
                    <a:gd name="T11" fmla="*/ 14 h 991"/>
                    <a:gd name="T12" fmla="*/ 336 w 973"/>
                    <a:gd name="T13" fmla="*/ 35 h 991"/>
                    <a:gd name="T14" fmla="*/ 625 w 973"/>
                    <a:gd name="T15" fmla="*/ 145 h 991"/>
                    <a:gd name="T16" fmla="*/ 801 w 973"/>
                    <a:gd name="T17" fmla="*/ 241 h 991"/>
                    <a:gd name="T18" fmla="*/ 830 w 973"/>
                    <a:gd name="T19" fmla="*/ 264 h 991"/>
                    <a:gd name="T20" fmla="*/ 858 w 973"/>
                    <a:gd name="T21" fmla="*/ 320 h 991"/>
                    <a:gd name="T22" fmla="*/ 901 w 973"/>
                    <a:gd name="T23" fmla="*/ 365 h 991"/>
                    <a:gd name="T24" fmla="*/ 929 w 973"/>
                    <a:gd name="T25" fmla="*/ 369 h 991"/>
                    <a:gd name="T26" fmla="*/ 935 w 973"/>
                    <a:gd name="T27" fmla="*/ 440 h 991"/>
                    <a:gd name="T28" fmla="*/ 815 w 973"/>
                    <a:gd name="T29" fmla="*/ 786 h 991"/>
                    <a:gd name="T30" fmla="*/ 230 w 973"/>
                    <a:gd name="T31" fmla="*/ 899 h 9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73" h="991">
                      <a:moveTo>
                        <a:pt x="230" y="899"/>
                      </a:moveTo>
                      <a:cubicBezTo>
                        <a:pt x="176" y="872"/>
                        <a:pt x="131" y="831"/>
                        <a:pt x="130" y="808"/>
                      </a:cubicBezTo>
                      <a:cubicBezTo>
                        <a:pt x="129" y="784"/>
                        <a:pt x="114" y="768"/>
                        <a:pt x="95" y="772"/>
                      </a:cubicBezTo>
                      <a:cubicBezTo>
                        <a:pt x="58" y="780"/>
                        <a:pt x="42" y="723"/>
                        <a:pt x="19" y="495"/>
                      </a:cubicBezTo>
                      <a:cubicBezTo>
                        <a:pt x="0" y="313"/>
                        <a:pt x="84" y="77"/>
                        <a:pt x="176" y="53"/>
                      </a:cubicBezTo>
                      <a:cubicBezTo>
                        <a:pt x="206" y="45"/>
                        <a:pt x="230" y="28"/>
                        <a:pt x="230" y="14"/>
                      </a:cubicBezTo>
                      <a:cubicBezTo>
                        <a:pt x="230" y="0"/>
                        <a:pt x="278" y="9"/>
                        <a:pt x="336" y="35"/>
                      </a:cubicBezTo>
                      <a:cubicBezTo>
                        <a:pt x="394" y="60"/>
                        <a:pt x="524" y="110"/>
                        <a:pt x="625" y="145"/>
                      </a:cubicBezTo>
                      <a:cubicBezTo>
                        <a:pt x="726" y="181"/>
                        <a:pt x="805" y="224"/>
                        <a:pt x="801" y="241"/>
                      </a:cubicBezTo>
                      <a:cubicBezTo>
                        <a:pt x="798" y="258"/>
                        <a:pt x="810" y="268"/>
                        <a:pt x="830" y="264"/>
                      </a:cubicBezTo>
                      <a:cubicBezTo>
                        <a:pt x="851" y="260"/>
                        <a:pt x="862" y="282"/>
                        <a:pt x="858" y="320"/>
                      </a:cubicBezTo>
                      <a:cubicBezTo>
                        <a:pt x="853" y="368"/>
                        <a:pt x="863" y="378"/>
                        <a:pt x="901" y="365"/>
                      </a:cubicBezTo>
                      <a:cubicBezTo>
                        <a:pt x="928" y="355"/>
                        <a:pt x="941" y="357"/>
                        <a:pt x="929" y="369"/>
                      </a:cubicBezTo>
                      <a:cubicBezTo>
                        <a:pt x="918" y="382"/>
                        <a:pt x="921" y="413"/>
                        <a:pt x="935" y="440"/>
                      </a:cubicBezTo>
                      <a:cubicBezTo>
                        <a:pt x="973" y="510"/>
                        <a:pt x="909" y="694"/>
                        <a:pt x="815" y="786"/>
                      </a:cubicBezTo>
                      <a:cubicBezTo>
                        <a:pt x="653" y="945"/>
                        <a:pt x="414" y="991"/>
                        <a:pt x="230" y="899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grpSp>
            <p:nvGrpSpPr>
              <p:cNvPr id="318" name="Group 317"/>
              <p:cNvGrpSpPr/>
              <p:nvPr/>
            </p:nvGrpSpPr>
            <p:grpSpPr>
              <a:xfrm>
                <a:off x="1652437" y="1633116"/>
                <a:ext cx="979487" cy="812800"/>
                <a:chOff x="3703638" y="3009901"/>
                <a:chExt cx="979487" cy="812800"/>
              </a:xfrm>
            </p:grpSpPr>
            <p:sp>
              <p:nvSpPr>
                <p:cNvPr id="321" name="Freeform 13"/>
                <p:cNvSpPr>
                  <a:spLocks noEditPoints="1"/>
                </p:cNvSpPr>
                <p:nvPr/>
              </p:nvSpPr>
              <p:spPr bwMode="auto">
                <a:xfrm>
                  <a:off x="4029075" y="3432176"/>
                  <a:ext cx="654050" cy="390525"/>
                </a:xfrm>
                <a:custGeom>
                  <a:avLst/>
                  <a:gdLst>
                    <a:gd name="T0" fmla="*/ 1548 w 2652"/>
                    <a:gd name="T1" fmla="*/ 358 h 1571"/>
                    <a:gd name="T2" fmla="*/ 1582 w 2652"/>
                    <a:gd name="T3" fmla="*/ 573 h 1571"/>
                    <a:gd name="T4" fmla="*/ 1006 w 2652"/>
                    <a:gd name="T5" fmla="*/ 638 h 1571"/>
                    <a:gd name="T6" fmla="*/ 1179 w 2652"/>
                    <a:gd name="T7" fmla="*/ 570 h 1571"/>
                    <a:gd name="T8" fmla="*/ 1071 w 2652"/>
                    <a:gd name="T9" fmla="*/ 815 h 1571"/>
                    <a:gd name="T10" fmla="*/ 731 w 2652"/>
                    <a:gd name="T11" fmla="*/ 858 h 1571"/>
                    <a:gd name="T12" fmla="*/ 676 w 2652"/>
                    <a:gd name="T13" fmla="*/ 861 h 1571"/>
                    <a:gd name="T14" fmla="*/ 782 w 2652"/>
                    <a:gd name="T15" fmla="*/ 892 h 1571"/>
                    <a:gd name="T16" fmla="*/ 704 w 2652"/>
                    <a:gd name="T17" fmla="*/ 475 h 1571"/>
                    <a:gd name="T18" fmla="*/ 786 w 2652"/>
                    <a:gd name="T19" fmla="*/ 570 h 1571"/>
                    <a:gd name="T20" fmla="*/ 910 w 2652"/>
                    <a:gd name="T21" fmla="*/ 876 h 1571"/>
                    <a:gd name="T22" fmla="*/ 900 w 2652"/>
                    <a:gd name="T23" fmla="*/ 1019 h 1571"/>
                    <a:gd name="T24" fmla="*/ 788 w 2652"/>
                    <a:gd name="T25" fmla="*/ 1521 h 1571"/>
                    <a:gd name="T26" fmla="*/ 528 w 2652"/>
                    <a:gd name="T27" fmla="*/ 1498 h 1571"/>
                    <a:gd name="T28" fmla="*/ 441 w 2652"/>
                    <a:gd name="T29" fmla="*/ 1304 h 1571"/>
                    <a:gd name="T30" fmla="*/ 584 w 2652"/>
                    <a:gd name="T31" fmla="*/ 1294 h 1571"/>
                    <a:gd name="T32" fmla="*/ 1126 w 2652"/>
                    <a:gd name="T33" fmla="*/ 1229 h 1571"/>
                    <a:gd name="T34" fmla="*/ 1291 w 2652"/>
                    <a:gd name="T35" fmla="*/ 1090 h 1571"/>
                    <a:gd name="T36" fmla="*/ 1350 w 2652"/>
                    <a:gd name="T37" fmla="*/ 1058 h 1571"/>
                    <a:gd name="T38" fmla="*/ 1515 w 2652"/>
                    <a:gd name="T39" fmla="*/ 878 h 1571"/>
                    <a:gd name="T40" fmla="*/ 1754 w 2652"/>
                    <a:gd name="T41" fmla="*/ 680 h 1571"/>
                    <a:gd name="T42" fmla="*/ 1870 w 2652"/>
                    <a:gd name="T43" fmla="*/ 625 h 1571"/>
                    <a:gd name="T44" fmla="*/ 2066 w 2652"/>
                    <a:gd name="T45" fmla="*/ 441 h 1571"/>
                    <a:gd name="T46" fmla="*/ 2223 w 2652"/>
                    <a:gd name="T47" fmla="*/ 341 h 1571"/>
                    <a:gd name="T48" fmla="*/ 2259 w 2652"/>
                    <a:gd name="T49" fmla="*/ 406 h 1571"/>
                    <a:gd name="T50" fmla="*/ 2295 w 2652"/>
                    <a:gd name="T51" fmla="*/ 288 h 1571"/>
                    <a:gd name="T52" fmla="*/ 1840 w 2652"/>
                    <a:gd name="T53" fmla="*/ 160 h 1571"/>
                    <a:gd name="T54" fmla="*/ 1177 w 2652"/>
                    <a:gd name="T55" fmla="*/ 212 h 1571"/>
                    <a:gd name="T56" fmla="*/ 257 w 2652"/>
                    <a:gd name="T57" fmla="*/ 343 h 1571"/>
                    <a:gd name="T58" fmla="*/ 23 w 2652"/>
                    <a:gd name="T59" fmla="*/ 479 h 1571"/>
                    <a:gd name="T60" fmla="*/ 34 w 2652"/>
                    <a:gd name="T61" fmla="*/ 313 h 1571"/>
                    <a:gd name="T62" fmla="*/ 359 w 2652"/>
                    <a:gd name="T63" fmla="*/ 116 h 1571"/>
                    <a:gd name="T64" fmla="*/ 1265 w 2652"/>
                    <a:gd name="T65" fmla="*/ 73 h 1571"/>
                    <a:gd name="T66" fmla="*/ 2462 w 2652"/>
                    <a:gd name="T67" fmla="*/ 86 h 1571"/>
                    <a:gd name="T68" fmla="*/ 2576 w 2652"/>
                    <a:gd name="T69" fmla="*/ 285 h 1571"/>
                    <a:gd name="T70" fmla="*/ 2472 w 2652"/>
                    <a:gd name="T71" fmla="*/ 393 h 1571"/>
                    <a:gd name="T72" fmla="*/ 2361 w 2652"/>
                    <a:gd name="T73" fmla="*/ 328 h 1571"/>
                    <a:gd name="T74" fmla="*/ 2283 w 2652"/>
                    <a:gd name="T75" fmla="*/ 469 h 1571"/>
                    <a:gd name="T76" fmla="*/ 2091 w 2652"/>
                    <a:gd name="T77" fmla="*/ 585 h 1571"/>
                    <a:gd name="T78" fmla="*/ 1875 w 2652"/>
                    <a:gd name="T79" fmla="*/ 735 h 1571"/>
                    <a:gd name="T80" fmla="*/ 1765 w 2652"/>
                    <a:gd name="T81" fmla="*/ 804 h 1571"/>
                    <a:gd name="T82" fmla="*/ 1545 w 2652"/>
                    <a:gd name="T83" fmla="*/ 978 h 1571"/>
                    <a:gd name="T84" fmla="*/ 1511 w 2652"/>
                    <a:gd name="T85" fmla="*/ 1007 h 1571"/>
                    <a:gd name="T86" fmla="*/ 1508 w 2652"/>
                    <a:gd name="T87" fmla="*/ 1047 h 1571"/>
                    <a:gd name="T88" fmla="*/ 1312 w 2652"/>
                    <a:gd name="T89" fmla="*/ 1199 h 1571"/>
                    <a:gd name="T90" fmla="*/ 1261 w 2652"/>
                    <a:gd name="T91" fmla="*/ 1230 h 1571"/>
                    <a:gd name="T92" fmla="*/ 1209 w 2652"/>
                    <a:gd name="T93" fmla="*/ 1290 h 1571"/>
                    <a:gd name="T94" fmla="*/ 1030 w 2652"/>
                    <a:gd name="T95" fmla="*/ 1424 h 1571"/>
                    <a:gd name="T96" fmla="*/ 890 w 2652"/>
                    <a:gd name="T97" fmla="*/ 1561 h 15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2652" h="1571">
                      <a:moveTo>
                        <a:pt x="1582" y="573"/>
                      </a:moveTo>
                      <a:cubicBezTo>
                        <a:pt x="1529" y="539"/>
                        <a:pt x="1512" y="435"/>
                        <a:pt x="1548" y="358"/>
                      </a:cubicBezTo>
                      <a:cubicBezTo>
                        <a:pt x="1595" y="255"/>
                        <a:pt x="1639" y="281"/>
                        <a:pt x="1659" y="422"/>
                      </a:cubicBezTo>
                      <a:cubicBezTo>
                        <a:pt x="1675" y="543"/>
                        <a:pt x="1640" y="610"/>
                        <a:pt x="1582" y="573"/>
                      </a:cubicBezTo>
                      <a:close/>
                      <a:moveTo>
                        <a:pt x="1071" y="815"/>
                      </a:moveTo>
                      <a:cubicBezTo>
                        <a:pt x="1003" y="782"/>
                        <a:pt x="999" y="770"/>
                        <a:pt x="1006" y="638"/>
                      </a:cubicBezTo>
                      <a:cubicBezTo>
                        <a:pt x="1014" y="513"/>
                        <a:pt x="1071" y="398"/>
                        <a:pt x="1126" y="398"/>
                      </a:cubicBezTo>
                      <a:cubicBezTo>
                        <a:pt x="1197" y="398"/>
                        <a:pt x="1209" y="437"/>
                        <a:pt x="1179" y="570"/>
                      </a:cubicBezTo>
                      <a:cubicBezTo>
                        <a:pt x="1159" y="661"/>
                        <a:pt x="1162" y="703"/>
                        <a:pt x="1193" y="750"/>
                      </a:cubicBezTo>
                      <a:cubicBezTo>
                        <a:pt x="1255" y="845"/>
                        <a:pt x="1198" y="876"/>
                        <a:pt x="1071" y="815"/>
                      </a:cubicBezTo>
                      <a:close/>
                      <a:moveTo>
                        <a:pt x="676" y="861"/>
                      </a:moveTo>
                      <a:cubicBezTo>
                        <a:pt x="686" y="851"/>
                        <a:pt x="710" y="850"/>
                        <a:pt x="731" y="858"/>
                      </a:cubicBezTo>
                      <a:cubicBezTo>
                        <a:pt x="753" y="867"/>
                        <a:pt x="746" y="874"/>
                        <a:pt x="713" y="875"/>
                      </a:cubicBezTo>
                      <a:cubicBezTo>
                        <a:pt x="684" y="877"/>
                        <a:pt x="667" y="870"/>
                        <a:pt x="676" y="861"/>
                      </a:cubicBezTo>
                      <a:close/>
                      <a:moveTo>
                        <a:pt x="828" y="967"/>
                      </a:moveTo>
                      <a:cubicBezTo>
                        <a:pt x="803" y="939"/>
                        <a:pt x="782" y="905"/>
                        <a:pt x="782" y="892"/>
                      </a:cubicBezTo>
                      <a:cubicBezTo>
                        <a:pt x="782" y="879"/>
                        <a:pt x="763" y="848"/>
                        <a:pt x="741" y="823"/>
                      </a:cubicBezTo>
                      <a:cubicBezTo>
                        <a:pt x="680" y="756"/>
                        <a:pt x="652" y="495"/>
                        <a:pt x="704" y="475"/>
                      </a:cubicBezTo>
                      <a:cubicBezTo>
                        <a:pt x="726" y="467"/>
                        <a:pt x="762" y="471"/>
                        <a:pt x="784" y="484"/>
                      </a:cubicBezTo>
                      <a:cubicBezTo>
                        <a:pt x="818" y="505"/>
                        <a:pt x="818" y="519"/>
                        <a:pt x="786" y="570"/>
                      </a:cubicBezTo>
                      <a:cubicBezTo>
                        <a:pt x="765" y="604"/>
                        <a:pt x="759" y="639"/>
                        <a:pt x="772" y="649"/>
                      </a:cubicBezTo>
                      <a:cubicBezTo>
                        <a:pt x="824" y="687"/>
                        <a:pt x="924" y="852"/>
                        <a:pt x="910" y="876"/>
                      </a:cubicBezTo>
                      <a:cubicBezTo>
                        <a:pt x="901" y="890"/>
                        <a:pt x="909" y="906"/>
                        <a:pt x="928" y="912"/>
                      </a:cubicBezTo>
                      <a:cubicBezTo>
                        <a:pt x="964" y="924"/>
                        <a:pt x="940" y="1019"/>
                        <a:pt x="900" y="1019"/>
                      </a:cubicBezTo>
                      <a:cubicBezTo>
                        <a:pt x="886" y="1019"/>
                        <a:pt x="854" y="996"/>
                        <a:pt x="828" y="967"/>
                      </a:cubicBezTo>
                      <a:close/>
                      <a:moveTo>
                        <a:pt x="788" y="1521"/>
                      </a:moveTo>
                      <a:cubicBezTo>
                        <a:pt x="740" y="1473"/>
                        <a:pt x="717" y="1468"/>
                        <a:pt x="650" y="1491"/>
                      </a:cubicBezTo>
                      <a:cubicBezTo>
                        <a:pt x="606" y="1506"/>
                        <a:pt x="551" y="1509"/>
                        <a:pt x="528" y="1498"/>
                      </a:cubicBezTo>
                      <a:cubicBezTo>
                        <a:pt x="504" y="1486"/>
                        <a:pt x="449" y="1460"/>
                        <a:pt x="404" y="1439"/>
                      </a:cubicBezTo>
                      <a:cubicBezTo>
                        <a:pt x="247" y="1365"/>
                        <a:pt x="279" y="1248"/>
                        <a:pt x="441" y="1304"/>
                      </a:cubicBezTo>
                      <a:cubicBezTo>
                        <a:pt x="516" y="1331"/>
                        <a:pt x="539" y="1329"/>
                        <a:pt x="558" y="1298"/>
                      </a:cubicBezTo>
                      <a:cubicBezTo>
                        <a:pt x="577" y="1269"/>
                        <a:pt x="583" y="1268"/>
                        <a:pt x="584" y="1294"/>
                      </a:cubicBezTo>
                      <a:cubicBezTo>
                        <a:pt x="584" y="1346"/>
                        <a:pt x="1004" y="1324"/>
                        <a:pt x="1038" y="1270"/>
                      </a:cubicBezTo>
                      <a:cubicBezTo>
                        <a:pt x="1051" y="1248"/>
                        <a:pt x="1091" y="1230"/>
                        <a:pt x="1126" y="1229"/>
                      </a:cubicBezTo>
                      <a:cubicBezTo>
                        <a:pt x="1164" y="1228"/>
                        <a:pt x="1188" y="1213"/>
                        <a:pt x="1183" y="1191"/>
                      </a:cubicBezTo>
                      <a:cubicBezTo>
                        <a:pt x="1171" y="1134"/>
                        <a:pt x="1231" y="1078"/>
                        <a:pt x="1291" y="1090"/>
                      </a:cubicBezTo>
                      <a:cubicBezTo>
                        <a:pt x="1321" y="1095"/>
                        <a:pt x="1353" y="1086"/>
                        <a:pt x="1364" y="1069"/>
                      </a:cubicBezTo>
                      <a:cubicBezTo>
                        <a:pt x="1375" y="1051"/>
                        <a:pt x="1370" y="1046"/>
                        <a:pt x="1350" y="1058"/>
                      </a:cubicBezTo>
                      <a:cubicBezTo>
                        <a:pt x="1299" y="1090"/>
                        <a:pt x="1312" y="1036"/>
                        <a:pt x="1367" y="989"/>
                      </a:cubicBezTo>
                      <a:cubicBezTo>
                        <a:pt x="1394" y="966"/>
                        <a:pt x="1461" y="916"/>
                        <a:pt x="1515" y="878"/>
                      </a:cubicBezTo>
                      <a:cubicBezTo>
                        <a:pt x="1570" y="840"/>
                        <a:pt x="1637" y="780"/>
                        <a:pt x="1666" y="744"/>
                      </a:cubicBezTo>
                      <a:cubicBezTo>
                        <a:pt x="1694" y="709"/>
                        <a:pt x="1734" y="680"/>
                        <a:pt x="1754" y="680"/>
                      </a:cubicBezTo>
                      <a:cubicBezTo>
                        <a:pt x="1775" y="680"/>
                        <a:pt x="1799" y="660"/>
                        <a:pt x="1809" y="635"/>
                      </a:cubicBezTo>
                      <a:cubicBezTo>
                        <a:pt x="1824" y="597"/>
                        <a:pt x="1834" y="595"/>
                        <a:pt x="1870" y="625"/>
                      </a:cubicBezTo>
                      <a:cubicBezTo>
                        <a:pt x="1894" y="645"/>
                        <a:pt x="1911" y="650"/>
                        <a:pt x="1907" y="635"/>
                      </a:cubicBezTo>
                      <a:cubicBezTo>
                        <a:pt x="1888" y="568"/>
                        <a:pt x="1950" y="492"/>
                        <a:pt x="2066" y="441"/>
                      </a:cubicBezTo>
                      <a:cubicBezTo>
                        <a:pt x="2136" y="410"/>
                        <a:pt x="2193" y="375"/>
                        <a:pt x="2193" y="363"/>
                      </a:cubicBezTo>
                      <a:cubicBezTo>
                        <a:pt x="2193" y="351"/>
                        <a:pt x="2206" y="341"/>
                        <a:pt x="2223" y="341"/>
                      </a:cubicBezTo>
                      <a:cubicBezTo>
                        <a:pt x="2239" y="341"/>
                        <a:pt x="2246" y="353"/>
                        <a:pt x="2237" y="367"/>
                      </a:cubicBezTo>
                      <a:cubicBezTo>
                        <a:pt x="2228" y="381"/>
                        <a:pt x="2238" y="398"/>
                        <a:pt x="2259" y="406"/>
                      </a:cubicBezTo>
                      <a:cubicBezTo>
                        <a:pt x="2286" y="417"/>
                        <a:pt x="2293" y="401"/>
                        <a:pt x="2284" y="352"/>
                      </a:cubicBezTo>
                      <a:cubicBezTo>
                        <a:pt x="2276" y="314"/>
                        <a:pt x="2282" y="285"/>
                        <a:pt x="2295" y="288"/>
                      </a:cubicBezTo>
                      <a:cubicBezTo>
                        <a:pt x="2339" y="298"/>
                        <a:pt x="2419" y="252"/>
                        <a:pt x="2419" y="215"/>
                      </a:cubicBezTo>
                      <a:cubicBezTo>
                        <a:pt x="2419" y="173"/>
                        <a:pt x="2050" y="138"/>
                        <a:pt x="1840" y="160"/>
                      </a:cubicBezTo>
                      <a:cubicBezTo>
                        <a:pt x="1762" y="169"/>
                        <a:pt x="1610" y="180"/>
                        <a:pt x="1501" y="185"/>
                      </a:cubicBezTo>
                      <a:cubicBezTo>
                        <a:pt x="1393" y="190"/>
                        <a:pt x="1247" y="202"/>
                        <a:pt x="1177" y="212"/>
                      </a:cubicBezTo>
                      <a:cubicBezTo>
                        <a:pt x="1107" y="222"/>
                        <a:pt x="893" y="235"/>
                        <a:pt x="701" y="241"/>
                      </a:cubicBezTo>
                      <a:cubicBezTo>
                        <a:pt x="352" y="252"/>
                        <a:pt x="351" y="253"/>
                        <a:pt x="257" y="343"/>
                      </a:cubicBezTo>
                      <a:cubicBezTo>
                        <a:pt x="206" y="393"/>
                        <a:pt x="160" y="461"/>
                        <a:pt x="155" y="493"/>
                      </a:cubicBezTo>
                      <a:cubicBezTo>
                        <a:pt x="141" y="591"/>
                        <a:pt x="59" y="582"/>
                        <a:pt x="23" y="479"/>
                      </a:cubicBezTo>
                      <a:cubicBezTo>
                        <a:pt x="5" y="429"/>
                        <a:pt x="0" y="380"/>
                        <a:pt x="12" y="372"/>
                      </a:cubicBezTo>
                      <a:cubicBezTo>
                        <a:pt x="24" y="363"/>
                        <a:pt x="34" y="336"/>
                        <a:pt x="34" y="313"/>
                      </a:cubicBezTo>
                      <a:cubicBezTo>
                        <a:pt x="34" y="290"/>
                        <a:pt x="95" y="230"/>
                        <a:pt x="170" y="180"/>
                      </a:cubicBezTo>
                      <a:cubicBezTo>
                        <a:pt x="277" y="108"/>
                        <a:pt x="319" y="94"/>
                        <a:pt x="359" y="116"/>
                      </a:cubicBezTo>
                      <a:cubicBezTo>
                        <a:pt x="422" y="150"/>
                        <a:pt x="1127" y="140"/>
                        <a:pt x="1152" y="105"/>
                      </a:cubicBezTo>
                      <a:cubicBezTo>
                        <a:pt x="1162" y="91"/>
                        <a:pt x="1213" y="77"/>
                        <a:pt x="1265" y="73"/>
                      </a:cubicBezTo>
                      <a:cubicBezTo>
                        <a:pt x="1318" y="69"/>
                        <a:pt x="1468" y="55"/>
                        <a:pt x="1600" y="42"/>
                      </a:cubicBezTo>
                      <a:cubicBezTo>
                        <a:pt x="2027" y="0"/>
                        <a:pt x="2500" y="24"/>
                        <a:pt x="2462" y="86"/>
                      </a:cubicBezTo>
                      <a:cubicBezTo>
                        <a:pt x="2454" y="99"/>
                        <a:pt x="2485" y="125"/>
                        <a:pt x="2532" y="144"/>
                      </a:cubicBezTo>
                      <a:cubicBezTo>
                        <a:pt x="2618" y="180"/>
                        <a:pt x="2652" y="285"/>
                        <a:pt x="2576" y="285"/>
                      </a:cubicBezTo>
                      <a:cubicBezTo>
                        <a:pt x="2550" y="285"/>
                        <a:pt x="2542" y="305"/>
                        <a:pt x="2552" y="344"/>
                      </a:cubicBezTo>
                      <a:cubicBezTo>
                        <a:pt x="2566" y="395"/>
                        <a:pt x="2556" y="401"/>
                        <a:pt x="2472" y="393"/>
                      </a:cubicBezTo>
                      <a:cubicBezTo>
                        <a:pt x="2411" y="387"/>
                        <a:pt x="2379" y="370"/>
                        <a:pt x="2384" y="346"/>
                      </a:cubicBezTo>
                      <a:cubicBezTo>
                        <a:pt x="2388" y="326"/>
                        <a:pt x="2378" y="317"/>
                        <a:pt x="2361" y="328"/>
                      </a:cubicBezTo>
                      <a:cubicBezTo>
                        <a:pt x="2341" y="340"/>
                        <a:pt x="2340" y="358"/>
                        <a:pt x="2359" y="381"/>
                      </a:cubicBezTo>
                      <a:cubicBezTo>
                        <a:pt x="2380" y="405"/>
                        <a:pt x="2359" y="430"/>
                        <a:pt x="2283" y="469"/>
                      </a:cubicBezTo>
                      <a:cubicBezTo>
                        <a:pt x="2226" y="500"/>
                        <a:pt x="2170" y="536"/>
                        <a:pt x="2160" y="551"/>
                      </a:cubicBezTo>
                      <a:cubicBezTo>
                        <a:pt x="2149" y="565"/>
                        <a:pt x="2118" y="581"/>
                        <a:pt x="2091" y="585"/>
                      </a:cubicBezTo>
                      <a:cubicBezTo>
                        <a:pt x="2063" y="589"/>
                        <a:pt x="2021" y="616"/>
                        <a:pt x="1997" y="644"/>
                      </a:cubicBezTo>
                      <a:cubicBezTo>
                        <a:pt x="1973" y="673"/>
                        <a:pt x="1918" y="714"/>
                        <a:pt x="1875" y="735"/>
                      </a:cubicBezTo>
                      <a:cubicBezTo>
                        <a:pt x="1833" y="757"/>
                        <a:pt x="1798" y="786"/>
                        <a:pt x="1798" y="799"/>
                      </a:cubicBezTo>
                      <a:cubicBezTo>
                        <a:pt x="1798" y="813"/>
                        <a:pt x="1783" y="815"/>
                        <a:pt x="1765" y="804"/>
                      </a:cubicBezTo>
                      <a:cubicBezTo>
                        <a:pt x="1746" y="793"/>
                        <a:pt x="1740" y="797"/>
                        <a:pt x="1751" y="814"/>
                      </a:cubicBezTo>
                      <a:cubicBezTo>
                        <a:pt x="1773" y="849"/>
                        <a:pt x="1583" y="1001"/>
                        <a:pt x="1545" y="978"/>
                      </a:cubicBezTo>
                      <a:cubicBezTo>
                        <a:pt x="1531" y="969"/>
                        <a:pt x="1510" y="976"/>
                        <a:pt x="1499" y="994"/>
                      </a:cubicBezTo>
                      <a:cubicBezTo>
                        <a:pt x="1486" y="1015"/>
                        <a:pt x="1491" y="1020"/>
                        <a:pt x="1511" y="1007"/>
                      </a:cubicBezTo>
                      <a:cubicBezTo>
                        <a:pt x="1529" y="996"/>
                        <a:pt x="1544" y="1001"/>
                        <a:pt x="1544" y="1017"/>
                      </a:cubicBezTo>
                      <a:cubicBezTo>
                        <a:pt x="1544" y="1034"/>
                        <a:pt x="1528" y="1047"/>
                        <a:pt x="1508" y="1047"/>
                      </a:cubicBezTo>
                      <a:cubicBezTo>
                        <a:pt x="1488" y="1047"/>
                        <a:pt x="1442" y="1084"/>
                        <a:pt x="1404" y="1130"/>
                      </a:cubicBezTo>
                      <a:cubicBezTo>
                        <a:pt x="1366" y="1176"/>
                        <a:pt x="1325" y="1207"/>
                        <a:pt x="1312" y="1199"/>
                      </a:cubicBezTo>
                      <a:cubicBezTo>
                        <a:pt x="1300" y="1191"/>
                        <a:pt x="1290" y="1199"/>
                        <a:pt x="1290" y="1216"/>
                      </a:cubicBezTo>
                      <a:cubicBezTo>
                        <a:pt x="1290" y="1234"/>
                        <a:pt x="1277" y="1240"/>
                        <a:pt x="1261" y="1230"/>
                      </a:cubicBezTo>
                      <a:cubicBezTo>
                        <a:pt x="1246" y="1221"/>
                        <a:pt x="1233" y="1234"/>
                        <a:pt x="1233" y="1259"/>
                      </a:cubicBezTo>
                      <a:cubicBezTo>
                        <a:pt x="1233" y="1284"/>
                        <a:pt x="1223" y="1298"/>
                        <a:pt x="1209" y="1290"/>
                      </a:cubicBezTo>
                      <a:cubicBezTo>
                        <a:pt x="1196" y="1282"/>
                        <a:pt x="1158" y="1313"/>
                        <a:pt x="1123" y="1359"/>
                      </a:cubicBezTo>
                      <a:cubicBezTo>
                        <a:pt x="1089" y="1406"/>
                        <a:pt x="1047" y="1435"/>
                        <a:pt x="1030" y="1424"/>
                      </a:cubicBezTo>
                      <a:cubicBezTo>
                        <a:pt x="1013" y="1414"/>
                        <a:pt x="1006" y="1418"/>
                        <a:pt x="1016" y="1433"/>
                      </a:cubicBezTo>
                      <a:cubicBezTo>
                        <a:pt x="1034" y="1462"/>
                        <a:pt x="964" y="1533"/>
                        <a:pt x="890" y="1561"/>
                      </a:cubicBezTo>
                      <a:cubicBezTo>
                        <a:pt x="865" y="1571"/>
                        <a:pt x="821" y="1554"/>
                        <a:pt x="788" y="152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grpSp>
              <p:nvGrpSpPr>
                <p:cNvPr id="322" name="Group 321"/>
                <p:cNvGrpSpPr/>
                <p:nvPr/>
              </p:nvGrpSpPr>
              <p:grpSpPr>
                <a:xfrm>
                  <a:off x="3703638" y="3009901"/>
                  <a:ext cx="884237" cy="266700"/>
                  <a:chOff x="3703638" y="3009901"/>
                  <a:chExt cx="884237" cy="266700"/>
                </a:xfrm>
              </p:grpSpPr>
              <p:sp>
                <p:nvSpPr>
                  <p:cNvPr id="323" name="Freeform 14"/>
                  <p:cNvSpPr>
                    <a:spLocks/>
                  </p:cNvSpPr>
                  <p:nvPr/>
                </p:nvSpPr>
                <p:spPr bwMode="auto">
                  <a:xfrm>
                    <a:off x="4330700" y="3009901"/>
                    <a:ext cx="257175" cy="266700"/>
                  </a:xfrm>
                  <a:custGeom>
                    <a:avLst/>
                    <a:gdLst>
                      <a:gd name="T0" fmla="*/ 338 w 1044"/>
                      <a:gd name="T1" fmla="*/ 1057 h 1079"/>
                      <a:gd name="T2" fmla="*/ 123 w 1044"/>
                      <a:gd name="T3" fmla="*/ 874 h 1079"/>
                      <a:gd name="T4" fmla="*/ 84 w 1044"/>
                      <a:gd name="T5" fmla="*/ 825 h 1079"/>
                      <a:gd name="T6" fmla="*/ 2 w 1044"/>
                      <a:gd name="T7" fmla="*/ 523 h 1079"/>
                      <a:gd name="T8" fmla="*/ 119 w 1044"/>
                      <a:gd name="T9" fmla="*/ 221 h 1079"/>
                      <a:gd name="T10" fmla="*/ 219 w 1044"/>
                      <a:gd name="T11" fmla="*/ 153 h 1079"/>
                      <a:gd name="T12" fmla="*/ 860 w 1044"/>
                      <a:gd name="T13" fmla="*/ 217 h 1079"/>
                      <a:gd name="T14" fmla="*/ 968 w 1044"/>
                      <a:gd name="T15" fmla="*/ 696 h 1079"/>
                      <a:gd name="T16" fmla="*/ 626 w 1044"/>
                      <a:gd name="T17" fmla="*/ 1044 h 1079"/>
                      <a:gd name="T18" fmla="*/ 338 w 1044"/>
                      <a:gd name="T19" fmla="*/ 1057 h 107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044" h="1079">
                        <a:moveTo>
                          <a:pt x="338" y="1057"/>
                        </a:moveTo>
                        <a:cubicBezTo>
                          <a:pt x="247" y="1031"/>
                          <a:pt x="123" y="927"/>
                          <a:pt x="123" y="874"/>
                        </a:cubicBezTo>
                        <a:cubicBezTo>
                          <a:pt x="123" y="855"/>
                          <a:pt x="106" y="833"/>
                          <a:pt x="84" y="825"/>
                        </a:cubicBezTo>
                        <a:cubicBezTo>
                          <a:pt x="42" y="809"/>
                          <a:pt x="6" y="678"/>
                          <a:pt x="2" y="523"/>
                        </a:cubicBezTo>
                        <a:cubicBezTo>
                          <a:pt x="0" y="425"/>
                          <a:pt x="83" y="209"/>
                          <a:pt x="119" y="221"/>
                        </a:cubicBezTo>
                        <a:cubicBezTo>
                          <a:pt x="130" y="224"/>
                          <a:pt x="175" y="194"/>
                          <a:pt x="219" y="153"/>
                        </a:cubicBezTo>
                        <a:cubicBezTo>
                          <a:pt x="383" y="0"/>
                          <a:pt x="649" y="27"/>
                          <a:pt x="860" y="217"/>
                        </a:cubicBezTo>
                        <a:cubicBezTo>
                          <a:pt x="997" y="341"/>
                          <a:pt x="1044" y="548"/>
                          <a:pt x="968" y="696"/>
                        </a:cubicBezTo>
                        <a:cubicBezTo>
                          <a:pt x="897" y="835"/>
                          <a:pt x="710" y="1025"/>
                          <a:pt x="626" y="1044"/>
                        </a:cubicBezTo>
                        <a:cubicBezTo>
                          <a:pt x="487" y="1076"/>
                          <a:pt x="417" y="1079"/>
                          <a:pt x="338" y="1057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24" name="Freeform 18"/>
                  <p:cNvSpPr>
                    <a:spLocks/>
                  </p:cNvSpPr>
                  <p:nvPr/>
                </p:nvSpPr>
                <p:spPr bwMode="auto">
                  <a:xfrm>
                    <a:off x="3703638" y="3011488"/>
                    <a:ext cx="247650" cy="241300"/>
                  </a:xfrm>
                  <a:custGeom>
                    <a:avLst/>
                    <a:gdLst>
                      <a:gd name="T0" fmla="*/ 437 w 1000"/>
                      <a:gd name="T1" fmla="*/ 961 h 972"/>
                      <a:gd name="T2" fmla="*/ 294 w 1000"/>
                      <a:gd name="T3" fmla="*/ 896 h 972"/>
                      <a:gd name="T4" fmla="*/ 229 w 1000"/>
                      <a:gd name="T5" fmla="*/ 864 h 972"/>
                      <a:gd name="T6" fmla="*/ 66 w 1000"/>
                      <a:gd name="T7" fmla="*/ 611 h 972"/>
                      <a:gd name="T8" fmla="*/ 80 w 1000"/>
                      <a:gd name="T9" fmla="*/ 239 h 972"/>
                      <a:gd name="T10" fmla="*/ 121 w 1000"/>
                      <a:gd name="T11" fmla="*/ 188 h 972"/>
                      <a:gd name="T12" fmla="*/ 432 w 1000"/>
                      <a:gd name="T13" fmla="*/ 8 h 972"/>
                      <a:gd name="T14" fmla="*/ 783 w 1000"/>
                      <a:gd name="T15" fmla="*/ 91 h 972"/>
                      <a:gd name="T16" fmla="*/ 811 w 1000"/>
                      <a:gd name="T17" fmla="*/ 99 h 972"/>
                      <a:gd name="T18" fmla="*/ 848 w 1000"/>
                      <a:gd name="T19" fmla="*/ 156 h 972"/>
                      <a:gd name="T20" fmla="*/ 909 w 1000"/>
                      <a:gd name="T21" fmla="*/ 227 h 972"/>
                      <a:gd name="T22" fmla="*/ 921 w 1000"/>
                      <a:gd name="T23" fmla="*/ 613 h 972"/>
                      <a:gd name="T24" fmla="*/ 876 w 1000"/>
                      <a:gd name="T25" fmla="*/ 701 h 972"/>
                      <a:gd name="T26" fmla="*/ 623 w 1000"/>
                      <a:gd name="T27" fmla="*/ 953 h 972"/>
                      <a:gd name="T28" fmla="*/ 437 w 1000"/>
                      <a:gd name="T29" fmla="*/ 961 h 97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1000" h="972">
                        <a:moveTo>
                          <a:pt x="437" y="961"/>
                        </a:moveTo>
                        <a:cubicBezTo>
                          <a:pt x="386" y="950"/>
                          <a:pt x="322" y="921"/>
                          <a:pt x="294" y="896"/>
                        </a:cubicBezTo>
                        <a:cubicBezTo>
                          <a:pt x="266" y="871"/>
                          <a:pt x="237" y="856"/>
                          <a:pt x="229" y="864"/>
                        </a:cubicBezTo>
                        <a:cubicBezTo>
                          <a:pt x="201" y="892"/>
                          <a:pt x="128" y="778"/>
                          <a:pt x="66" y="611"/>
                        </a:cubicBezTo>
                        <a:cubicBezTo>
                          <a:pt x="0" y="430"/>
                          <a:pt x="6" y="267"/>
                          <a:pt x="80" y="239"/>
                        </a:cubicBezTo>
                        <a:cubicBezTo>
                          <a:pt x="103" y="230"/>
                          <a:pt x="121" y="207"/>
                          <a:pt x="121" y="188"/>
                        </a:cubicBezTo>
                        <a:cubicBezTo>
                          <a:pt x="121" y="132"/>
                          <a:pt x="322" y="15"/>
                          <a:pt x="432" y="8"/>
                        </a:cubicBezTo>
                        <a:cubicBezTo>
                          <a:pt x="557" y="0"/>
                          <a:pt x="803" y="57"/>
                          <a:pt x="783" y="91"/>
                        </a:cubicBezTo>
                        <a:cubicBezTo>
                          <a:pt x="774" y="104"/>
                          <a:pt x="787" y="108"/>
                          <a:pt x="811" y="99"/>
                        </a:cubicBezTo>
                        <a:cubicBezTo>
                          <a:pt x="849" y="84"/>
                          <a:pt x="870" y="119"/>
                          <a:pt x="848" y="156"/>
                        </a:cubicBezTo>
                        <a:cubicBezTo>
                          <a:pt x="844" y="163"/>
                          <a:pt x="871" y="195"/>
                          <a:pt x="909" y="227"/>
                        </a:cubicBezTo>
                        <a:cubicBezTo>
                          <a:pt x="993" y="300"/>
                          <a:pt x="1000" y="493"/>
                          <a:pt x="921" y="613"/>
                        </a:cubicBezTo>
                        <a:cubicBezTo>
                          <a:pt x="892" y="657"/>
                          <a:pt x="872" y="696"/>
                          <a:pt x="876" y="701"/>
                        </a:cubicBezTo>
                        <a:cubicBezTo>
                          <a:pt x="918" y="750"/>
                          <a:pt x="755" y="913"/>
                          <a:pt x="623" y="953"/>
                        </a:cubicBezTo>
                        <a:cubicBezTo>
                          <a:pt x="572" y="968"/>
                          <a:pt x="489" y="972"/>
                          <a:pt x="437" y="96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</p:grpSp>
          <p:sp>
            <p:nvSpPr>
              <p:cNvPr id="319" name="Freeform 20"/>
              <p:cNvSpPr>
                <a:spLocks noEditPoints="1"/>
              </p:cNvSpPr>
              <p:nvPr/>
            </p:nvSpPr>
            <p:spPr bwMode="auto">
              <a:xfrm>
                <a:off x="-663575" y="3679424"/>
                <a:ext cx="1327150" cy="411163"/>
              </a:xfrm>
              <a:custGeom>
                <a:avLst/>
                <a:gdLst>
                  <a:gd name="T0" fmla="*/ 3036 w 5379"/>
                  <a:gd name="T1" fmla="*/ 1206 h 1660"/>
                  <a:gd name="T2" fmla="*/ 3216 w 5379"/>
                  <a:gd name="T3" fmla="*/ 1083 h 1660"/>
                  <a:gd name="T4" fmla="*/ 3470 w 5379"/>
                  <a:gd name="T5" fmla="*/ 981 h 1660"/>
                  <a:gd name="T6" fmla="*/ 3329 w 5379"/>
                  <a:gd name="T7" fmla="*/ 925 h 1660"/>
                  <a:gd name="T8" fmla="*/ 3165 w 5379"/>
                  <a:gd name="T9" fmla="*/ 892 h 1660"/>
                  <a:gd name="T10" fmla="*/ 1776 w 5379"/>
                  <a:gd name="T11" fmla="*/ 899 h 1660"/>
                  <a:gd name="T12" fmla="*/ 1338 w 5379"/>
                  <a:gd name="T13" fmla="*/ 1074 h 1660"/>
                  <a:gd name="T14" fmla="*/ 1325 w 5379"/>
                  <a:gd name="T15" fmla="*/ 1139 h 1660"/>
                  <a:gd name="T16" fmla="*/ 1243 w 5379"/>
                  <a:gd name="T17" fmla="*/ 1174 h 1660"/>
                  <a:gd name="T18" fmla="*/ 825 w 5379"/>
                  <a:gd name="T19" fmla="*/ 1436 h 1660"/>
                  <a:gd name="T20" fmla="*/ 668 w 5379"/>
                  <a:gd name="T21" fmla="*/ 1549 h 1660"/>
                  <a:gd name="T22" fmla="*/ 500 w 5379"/>
                  <a:gd name="T23" fmla="*/ 1492 h 1660"/>
                  <a:gd name="T24" fmla="*/ 696 w 5379"/>
                  <a:gd name="T25" fmla="*/ 1235 h 1660"/>
                  <a:gd name="T26" fmla="*/ 770 w 5379"/>
                  <a:gd name="T27" fmla="*/ 1162 h 1660"/>
                  <a:gd name="T28" fmla="*/ 1085 w 5379"/>
                  <a:gd name="T29" fmla="*/ 1027 h 1660"/>
                  <a:gd name="T30" fmla="*/ 1312 w 5379"/>
                  <a:gd name="T31" fmla="*/ 882 h 1660"/>
                  <a:gd name="T32" fmla="*/ 1030 w 5379"/>
                  <a:gd name="T33" fmla="*/ 607 h 1660"/>
                  <a:gd name="T34" fmla="*/ 814 w 5379"/>
                  <a:gd name="T35" fmla="*/ 464 h 1660"/>
                  <a:gd name="T36" fmla="*/ 764 w 5379"/>
                  <a:gd name="T37" fmla="*/ 432 h 1660"/>
                  <a:gd name="T38" fmla="*/ 345 w 5379"/>
                  <a:gd name="T39" fmla="*/ 274 h 1660"/>
                  <a:gd name="T40" fmla="*/ 153 w 5379"/>
                  <a:gd name="T41" fmla="*/ 165 h 1660"/>
                  <a:gd name="T42" fmla="*/ 221 w 5379"/>
                  <a:gd name="T43" fmla="*/ 62 h 1660"/>
                  <a:gd name="T44" fmla="*/ 466 w 5379"/>
                  <a:gd name="T45" fmla="*/ 168 h 1660"/>
                  <a:gd name="T46" fmla="*/ 747 w 5379"/>
                  <a:gd name="T47" fmla="*/ 261 h 1660"/>
                  <a:gd name="T48" fmla="*/ 1462 w 5379"/>
                  <a:gd name="T49" fmla="*/ 510 h 1660"/>
                  <a:gd name="T50" fmla="*/ 1594 w 5379"/>
                  <a:gd name="T51" fmla="*/ 589 h 1660"/>
                  <a:gd name="T52" fmla="*/ 3447 w 5379"/>
                  <a:gd name="T53" fmla="*/ 656 h 1660"/>
                  <a:gd name="T54" fmla="*/ 4684 w 5379"/>
                  <a:gd name="T55" fmla="*/ 512 h 1660"/>
                  <a:gd name="T56" fmla="*/ 5319 w 5379"/>
                  <a:gd name="T57" fmla="*/ 373 h 1660"/>
                  <a:gd name="T58" fmla="*/ 5215 w 5379"/>
                  <a:gd name="T59" fmla="*/ 483 h 1660"/>
                  <a:gd name="T60" fmla="*/ 5008 w 5379"/>
                  <a:gd name="T61" fmla="*/ 570 h 1660"/>
                  <a:gd name="T62" fmla="*/ 4860 w 5379"/>
                  <a:gd name="T63" fmla="*/ 631 h 1660"/>
                  <a:gd name="T64" fmla="*/ 4846 w 5379"/>
                  <a:gd name="T65" fmla="*/ 716 h 1660"/>
                  <a:gd name="T66" fmla="*/ 5141 w 5379"/>
                  <a:gd name="T67" fmla="*/ 652 h 1660"/>
                  <a:gd name="T68" fmla="*/ 5342 w 5379"/>
                  <a:gd name="T69" fmla="*/ 659 h 1660"/>
                  <a:gd name="T70" fmla="*/ 5296 w 5379"/>
                  <a:gd name="T71" fmla="*/ 746 h 1660"/>
                  <a:gd name="T72" fmla="*/ 4867 w 5379"/>
                  <a:gd name="T73" fmla="*/ 861 h 1660"/>
                  <a:gd name="T74" fmla="*/ 4148 w 5379"/>
                  <a:gd name="T75" fmla="*/ 945 h 1660"/>
                  <a:gd name="T76" fmla="*/ 3890 w 5379"/>
                  <a:gd name="T77" fmla="*/ 1012 h 1660"/>
                  <a:gd name="T78" fmla="*/ 3732 w 5379"/>
                  <a:gd name="T79" fmla="*/ 1076 h 1660"/>
                  <a:gd name="T80" fmla="*/ 3655 w 5379"/>
                  <a:gd name="T81" fmla="*/ 1141 h 1660"/>
                  <a:gd name="T82" fmla="*/ 3571 w 5379"/>
                  <a:gd name="T83" fmla="*/ 1210 h 1660"/>
                  <a:gd name="T84" fmla="*/ 3477 w 5379"/>
                  <a:gd name="T85" fmla="*/ 1289 h 1660"/>
                  <a:gd name="T86" fmla="*/ 3182 w 5379"/>
                  <a:gd name="T87" fmla="*/ 1531 h 1660"/>
                  <a:gd name="T88" fmla="*/ 3025 w 5379"/>
                  <a:gd name="T89" fmla="*/ 1659 h 1660"/>
                  <a:gd name="T90" fmla="*/ 3273 w 5379"/>
                  <a:gd name="T91" fmla="*/ 1294 h 1660"/>
                  <a:gd name="T92" fmla="*/ 3309 w 5379"/>
                  <a:gd name="T93" fmla="*/ 1155 h 1660"/>
                  <a:gd name="T94" fmla="*/ 3216 w 5379"/>
                  <a:gd name="T95" fmla="*/ 1344 h 1660"/>
                  <a:gd name="T96" fmla="*/ 1015 w 5379"/>
                  <a:gd name="T97" fmla="*/ 1200 h 1660"/>
                  <a:gd name="T98" fmla="*/ 962 w 5379"/>
                  <a:gd name="T99" fmla="*/ 1200 h 1660"/>
                  <a:gd name="T100" fmla="*/ 1015 w 5379"/>
                  <a:gd name="T101" fmla="*/ 1200 h 1660"/>
                  <a:gd name="T102" fmla="*/ 4006 w 5379"/>
                  <a:gd name="T103" fmla="*/ 743 h 1660"/>
                  <a:gd name="T104" fmla="*/ 3423 w 5379"/>
                  <a:gd name="T105" fmla="*/ 790 h 1660"/>
                  <a:gd name="T106" fmla="*/ 3571 w 5379"/>
                  <a:gd name="T107" fmla="*/ 818 h 1660"/>
                  <a:gd name="T108" fmla="*/ 1523 w 5379"/>
                  <a:gd name="T109" fmla="*/ 677 h 1660"/>
                  <a:gd name="T110" fmla="*/ 1488 w 5379"/>
                  <a:gd name="T111" fmla="*/ 701 h 16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5379" h="1660">
                    <a:moveTo>
                      <a:pt x="2973" y="1621"/>
                    </a:moveTo>
                    <a:cubicBezTo>
                      <a:pt x="2960" y="1586"/>
                      <a:pt x="2995" y="1348"/>
                      <a:pt x="3036" y="1206"/>
                    </a:cubicBezTo>
                    <a:cubicBezTo>
                      <a:pt x="3043" y="1180"/>
                      <a:pt x="3071" y="1152"/>
                      <a:pt x="3097" y="1142"/>
                    </a:cubicBezTo>
                    <a:cubicBezTo>
                      <a:pt x="3124" y="1132"/>
                      <a:pt x="3177" y="1106"/>
                      <a:pt x="3216" y="1083"/>
                    </a:cubicBezTo>
                    <a:cubicBezTo>
                      <a:pt x="3255" y="1060"/>
                      <a:pt x="3328" y="1041"/>
                      <a:pt x="3378" y="1041"/>
                    </a:cubicBezTo>
                    <a:cubicBezTo>
                      <a:pt x="3453" y="1041"/>
                      <a:pt x="3470" y="1029"/>
                      <a:pt x="3470" y="981"/>
                    </a:cubicBezTo>
                    <a:cubicBezTo>
                      <a:pt x="3470" y="932"/>
                      <a:pt x="3457" y="924"/>
                      <a:pt x="3400" y="935"/>
                    </a:cubicBezTo>
                    <a:cubicBezTo>
                      <a:pt x="3361" y="942"/>
                      <a:pt x="3329" y="938"/>
                      <a:pt x="3329" y="925"/>
                    </a:cubicBezTo>
                    <a:cubicBezTo>
                      <a:pt x="3329" y="913"/>
                      <a:pt x="3301" y="908"/>
                      <a:pt x="3268" y="914"/>
                    </a:cubicBezTo>
                    <a:cubicBezTo>
                      <a:pt x="3234" y="921"/>
                      <a:pt x="3187" y="911"/>
                      <a:pt x="3165" y="892"/>
                    </a:cubicBezTo>
                    <a:cubicBezTo>
                      <a:pt x="3118" y="853"/>
                      <a:pt x="1833" y="840"/>
                      <a:pt x="1833" y="878"/>
                    </a:cubicBezTo>
                    <a:cubicBezTo>
                      <a:pt x="1833" y="890"/>
                      <a:pt x="1807" y="899"/>
                      <a:pt x="1776" y="899"/>
                    </a:cubicBezTo>
                    <a:cubicBezTo>
                      <a:pt x="1744" y="899"/>
                      <a:pt x="1637" y="943"/>
                      <a:pt x="1539" y="996"/>
                    </a:cubicBezTo>
                    <a:cubicBezTo>
                      <a:pt x="1440" y="1050"/>
                      <a:pt x="1349" y="1084"/>
                      <a:pt x="1338" y="1074"/>
                    </a:cubicBezTo>
                    <a:cubicBezTo>
                      <a:pt x="1326" y="1063"/>
                      <a:pt x="1325" y="1077"/>
                      <a:pt x="1335" y="1105"/>
                    </a:cubicBezTo>
                    <a:cubicBezTo>
                      <a:pt x="1345" y="1136"/>
                      <a:pt x="1342" y="1149"/>
                      <a:pt x="1325" y="1139"/>
                    </a:cubicBezTo>
                    <a:cubicBezTo>
                      <a:pt x="1310" y="1130"/>
                      <a:pt x="1297" y="1137"/>
                      <a:pt x="1297" y="1155"/>
                    </a:cubicBezTo>
                    <a:cubicBezTo>
                      <a:pt x="1297" y="1174"/>
                      <a:pt x="1274" y="1182"/>
                      <a:pt x="1243" y="1174"/>
                    </a:cubicBezTo>
                    <a:cubicBezTo>
                      <a:pt x="1206" y="1164"/>
                      <a:pt x="1193" y="1172"/>
                      <a:pt x="1202" y="1196"/>
                    </a:cubicBezTo>
                    <a:cubicBezTo>
                      <a:pt x="1218" y="1236"/>
                      <a:pt x="903" y="1436"/>
                      <a:pt x="825" y="1436"/>
                    </a:cubicBezTo>
                    <a:cubicBezTo>
                      <a:pt x="800" y="1436"/>
                      <a:pt x="788" y="1444"/>
                      <a:pt x="798" y="1454"/>
                    </a:cubicBezTo>
                    <a:cubicBezTo>
                      <a:pt x="807" y="1463"/>
                      <a:pt x="749" y="1506"/>
                      <a:pt x="668" y="1549"/>
                    </a:cubicBezTo>
                    <a:cubicBezTo>
                      <a:pt x="534" y="1620"/>
                      <a:pt x="518" y="1623"/>
                      <a:pt x="484" y="1581"/>
                    </a:cubicBezTo>
                    <a:cubicBezTo>
                      <a:pt x="454" y="1542"/>
                      <a:pt x="456" y="1528"/>
                      <a:pt x="500" y="1492"/>
                    </a:cubicBezTo>
                    <a:cubicBezTo>
                      <a:pt x="529" y="1469"/>
                      <a:pt x="570" y="1409"/>
                      <a:pt x="592" y="1359"/>
                    </a:cubicBezTo>
                    <a:cubicBezTo>
                      <a:pt x="614" y="1310"/>
                      <a:pt x="661" y="1254"/>
                      <a:pt x="696" y="1235"/>
                    </a:cubicBezTo>
                    <a:cubicBezTo>
                      <a:pt x="730" y="1217"/>
                      <a:pt x="751" y="1188"/>
                      <a:pt x="741" y="1173"/>
                    </a:cubicBezTo>
                    <a:cubicBezTo>
                      <a:pt x="730" y="1155"/>
                      <a:pt x="742" y="1151"/>
                      <a:pt x="770" y="1162"/>
                    </a:cubicBezTo>
                    <a:cubicBezTo>
                      <a:pt x="799" y="1173"/>
                      <a:pt x="817" y="1166"/>
                      <a:pt x="817" y="1143"/>
                    </a:cubicBezTo>
                    <a:cubicBezTo>
                      <a:pt x="817" y="1111"/>
                      <a:pt x="1004" y="1031"/>
                      <a:pt x="1085" y="1027"/>
                    </a:cubicBezTo>
                    <a:cubicBezTo>
                      <a:pt x="1112" y="1026"/>
                      <a:pt x="1128" y="1016"/>
                      <a:pt x="1222" y="942"/>
                    </a:cubicBezTo>
                    <a:cubicBezTo>
                      <a:pt x="1241" y="926"/>
                      <a:pt x="1282" y="899"/>
                      <a:pt x="1312" y="882"/>
                    </a:cubicBezTo>
                    <a:cubicBezTo>
                      <a:pt x="1343" y="865"/>
                      <a:pt x="1368" y="835"/>
                      <a:pt x="1368" y="816"/>
                    </a:cubicBezTo>
                    <a:cubicBezTo>
                      <a:pt x="1368" y="781"/>
                      <a:pt x="1333" y="759"/>
                      <a:pt x="1030" y="607"/>
                    </a:cubicBezTo>
                    <a:cubicBezTo>
                      <a:pt x="942" y="563"/>
                      <a:pt x="863" y="509"/>
                      <a:pt x="855" y="487"/>
                    </a:cubicBezTo>
                    <a:cubicBezTo>
                      <a:pt x="846" y="466"/>
                      <a:pt x="828" y="455"/>
                      <a:pt x="814" y="464"/>
                    </a:cubicBezTo>
                    <a:cubicBezTo>
                      <a:pt x="800" y="472"/>
                      <a:pt x="789" y="465"/>
                      <a:pt x="789" y="448"/>
                    </a:cubicBezTo>
                    <a:cubicBezTo>
                      <a:pt x="789" y="430"/>
                      <a:pt x="778" y="423"/>
                      <a:pt x="764" y="432"/>
                    </a:cubicBezTo>
                    <a:cubicBezTo>
                      <a:pt x="750" y="440"/>
                      <a:pt x="709" y="424"/>
                      <a:pt x="672" y="395"/>
                    </a:cubicBezTo>
                    <a:cubicBezTo>
                      <a:pt x="598" y="337"/>
                      <a:pt x="399" y="263"/>
                      <a:pt x="345" y="274"/>
                    </a:cubicBezTo>
                    <a:cubicBezTo>
                      <a:pt x="325" y="278"/>
                      <a:pt x="309" y="270"/>
                      <a:pt x="309" y="256"/>
                    </a:cubicBezTo>
                    <a:cubicBezTo>
                      <a:pt x="309" y="242"/>
                      <a:pt x="239" y="201"/>
                      <a:pt x="153" y="165"/>
                    </a:cubicBezTo>
                    <a:cubicBezTo>
                      <a:pt x="45" y="119"/>
                      <a:pt x="0" y="85"/>
                      <a:pt x="6" y="55"/>
                    </a:cubicBezTo>
                    <a:cubicBezTo>
                      <a:pt x="17" y="0"/>
                      <a:pt x="155" y="4"/>
                      <a:pt x="221" y="62"/>
                    </a:cubicBezTo>
                    <a:cubicBezTo>
                      <a:pt x="246" y="85"/>
                      <a:pt x="308" y="112"/>
                      <a:pt x="358" y="122"/>
                    </a:cubicBezTo>
                    <a:cubicBezTo>
                      <a:pt x="409" y="133"/>
                      <a:pt x="457" y="153"/>
                      <a:pt x="466" y="168"/>
                    </a:cubicBezTo>
                    <a:cubicBezTo>
                      <a:pt x="475" y="182"/>
                      <a:pt x="510" y="194"/>
                      <a:pt x="544" y="193"/>
                    </a:cubicBezTo>
                    <a:cubicBezTo>
                      <a:pt x="578" y="193"/>
                      <a:pt x="669" y="223"/>
                      <a:pt x="747" y="261"/>
                    </a:cubicBezTo>
                    <a:cubicBezTo>
                      <a:pt x="824" y="298"/>
                      <a:pt x="939" y="342"/>
                      <a:pt x="1001" y="358"/>
                    </a:cubicBezTo>
                    <a:cubicBezTo>
                      <a:pt x="1257" y="425"/>
                      <a:pt x="1453" y="489"/>
                      <a:pt x="1462" y="510"/>
                    </a:cubicBezTo>
                    <a:cubicBezTo>
                      <a:pt x="1467" y="522"/>
                      <a:pt x="1485" y="532"/>
                      <a:pt x="1502" y="532"/>
                    </a:cubicBezTo>
                    <a:cubicBezTo>
                      <a:pt x="1519" y="532"/>
                      <a:pt x="1560" y="558"/>
                      <a:pt x="1594" y="589"/>
                    </a:cubicBezTo>
                    <a:cubicBezTo>
                      <a:pt x="1701" y="690"/>
                      <a:pt x="1920" y="721"/>
                      <a:pt x="2468" y="715"/>
                    </a:cubicBezTo>
                    <a:cubicBezTo>
                      <a:pt x="2944" y="709"/>
                      <a:pt x="3404" y="681"/>
                      <a:pt x="3447" y="656"/>
                    </a:cubicBezTo>
                    <a:cubicBezTo>
                      <a:pt x="3457" y="650"/>
                      <a:pt x="3622" y="639"/>
                      <a:pt x="3813" y="631"/>
                    </a:cubicBezTo>
                    <a:cubicBezTo>
                      <a:pt x="4312" y="610"/>
                      <a:pt x="4446" y="592"/>
                      <a:pt x="4684" y="512"/>
                    </a:cubicBezTo>
                    <a:cubicBezTo>
                      <a:pt x="5125" y="365"/>
                      <a:pt x="5305" y="312"/>
                      <a:pt x="5291" y="334"/>
                    </a:cubicBezTo>
                    <a:cubicBezTo>
                      <a:pt x="5283" y="347"/>
                      <a:pt x="5296" y="365"/>
                      <a:pt x="5319" y="373"/>
                    </a:cubicBezTo>
                    <a:cubicBezTo>
                      <a:pt x="5379" y="397"/>
                      <a:pt x="5371" y="448"/>
                      <a:pt x="5307" y="448"/>
                    </a:cubicBezTo>
                    <a:cubicBezTo>
                      <a:pt x="5277" y="448"/>
                      <a:pt x="5235" y="464"/>
                      <a:pt x="5215" y="483"/>
                    </a:cubicBezTo>
                    <a:cubicBezTo>
                      <a:pt x="5194" y="503"/>
                      <a:pt x="5152" y="523"/>
                      <a:pt x="5121" y="528"/>
                    </a:cubicBezTo>
                    <a:cubicBezTo>
                      <a:pt x="5090" y="534"/>
                      <a:pt x="5039" y="552"/>
                      <a:pt x="5008" y="570"/>
                    </a:cubicBezTo>
                    <a:cubicBezTo>
                      <a:pt x="4977" y="587"/>
                      <a:pt x="4946" y="603"/>
                      <a:pt x="4938" y="606"/>
                    </a:cubicBezTo>
                    <a:cubicBezTo>
                      <a:pt x="4930" y="609"/>
                      <a:pt x="4895" y="620"/>
                      <a:pt x="4860" y="631"/>
                    </a:cubicBezTo>
                    <a:cubicBezTo>
                      <a:pt x="4825" y="643"/>
                      <a:pt x="4797" y="671"/>
                      <a:pt x="4797" y="694"/>
                    </a:cubicBezTo>
                    <a:cubicBezTo>
                      <a:pt x="4797" y="723"/>
                      <a:pt x="4812" y="730"/>
                      <a:pt x="4846" y="716"/>
                    </a:cubicBezTo>
                    <a:cubicBezTo>
                      <a:pt x="4873" y="706"/>
                      <a:pt x="4921" y="693"/>
                      <a:pt x="4952" y="688"/>
                    </a:cubicBezTo>
                    <a:cubicBezTo>
                      <a:pt x="4983" y="683"/>
                      <a:pt x="5068" y="667"/>
                      <a:pt x="5141" y="652"/>
                    </a:cubicBezTo>
                    <a:cubicBezTo>
                      <a:pt x="5215" y="637"/>
                      <a:pt x="5282" y="633"/>
                      <a:pt x="5292" y="642"/>
                    </a:cubicBezTo>
                    <a:cubicBezTo>
                      <a:pt x="5302" y="652"/>
                      <a:pt x="5324" y="659"/>
                      <a:pt x="5342" y="659"/>
                    </a:cubicBezTo>
                    <a:cubicBezTo>
                      <a:pt x="5360" y="659"/>
                      <a:pt x="5375" y="679"/>
                      <a:pt x="5375" y="702"/>
                    </a:cubicBezTo>
                    <a:cubicBezTo>
                      <a:pt x="5375" y="729"/>
                      <a:pt x="5347" y="745"/>
                      <a:pt x="5296" y="746"/>
                    </a:cubicBezTo>
                    <a:cubicBezTo>
                      <a:pt x="5252" y="746"/>
                      <a:pt x="5208" y="760"/>
                      <a:pt x="5197" y="776"/>
                    </a:cubicBezTo>
                    <a:cubicBezTo>
                      <a:pt x="5165" y="824"/>
                      <a:pt x="5075" y="847"/>
                      <a:pt x="4867" y="861"/>
                    </a:cubicBezTo>
                    <a:cubicBezTo>
                      <a:pt x="4759" y="868"/>
                      <a:pt x="4568" y="891"/>
                      <a:pt x="4444" y="912"/>
                    </a:cubicBezTo>
                    <a:cubicBezTo>
                      <a:pt x="4320" y="933"/>
                      <a:pt x="4186" y="948"/>
                      <a:pt x="4148" y="945"/>
                    </a:cubicBezTo>
                    <a:cubicBezTo>
                      <a:pt x="4109" y="942"/>
                      <a:pt x="4045" y="956"/>
                      <a:pt x="4006" y="976"/>
                    </a:cubicBezTo>
                    <a:cubicBezTo>
                      <a:pt x="3968" y="996"/>
                      <a:pt x="3915" y="1012"/>
                      <a:pt x="3890" y="1012"/>
                    </a:cubicBezTo>
                    <a:cubicBezTo>
                      <a:pt x="3865" y="1012"/>
                      <a:pt x="3829" y="1031"/>
                      <a:pt x="3810" y="1053"/>
                    </a:cubicBezTo>
                    <a:cubicBezTo>
                      <a:pt x="3792" y="1075"/>
                      <a:pt x="3756" y="1086"/>
                      <a:pt x="3732" y="1076"/>
                    </a:cubicBezTo>
                    <a:cubicBezTo>
                      <a:pt x="3702" y="1065"/>
                      <a:pt x="3694" y="1070"/>
                      <a:pt x="3707" y="1091"/>
                    </a:cubicBezTo>
                    <a:cubicBezTo>
                      <a:pt x="3719" y="1111"/>
                      <a:pt x="3699" y="1130"/>
                      <a:pt x="3655" y="1141"/>
                    </a:cubicBezTo>
                    <a:cubicBezTo>
                      <a:pt x="3616" y="1151"/>
                      <a:pt x="3590" y="1171"/>
                      <a:pt x="3599" y="1185"/>
                    </a:cubicBezTo>
                    <a:cubicBezTo>
                      <a:pt x="3608" y="1198"/>
                      <a:pt x="3595" y="1210"/>
                      <a:pt x="3571" y="1210"/>
                    </a:cubicBezTo>
                    <a:cubicBezTo>
                      <a:pt x="3546" y="1210"/>
                      <a:pt x="3530" y="1225"/>
                      <a:pt x="3534" y="1244"/>
                    </a:cubicBezTo>
                    <a:cubicBezTo>
                      <a:pt x="3538" y="1263"/>
                      <a:pt x="3512" y="1283"/>
                      <a:pt x="3477" y="1289"/>
                    </a:cubicBezTo>
                    <a:cubicBezTo>
                      <a:pt x="3442" y="1294"/>
                      <a:pt x="3414" y="1311"/>
                      <a:pt x="3414" y="1326"/>
                    </a:cubicBezTo>
                    <a:cubicBezTo>
                      <a:pt x="3414" y="1366"/>
                      <a:pt x="3209" y="1548"/>
                      <a:pt x="3182" y="1531"/>
                    </a:cubicBezTo>
                    <a:cubicBezTo>
                      <a:pt x="3161" y="1518"/>
                      <a:pt x="3152" y="1556"/>
                      <a:pt x="3167" y="1595"/>
                    </a:cubicBezTo>
                    <a:cubicBezTo>
                      <a:pt x="3174" y="1615"/>
                      <a:pt x="3083" y="1656"/>
                      <a:pt x="3025" y="1659"/>
                    </a:cubicBezTo>
                    <a:cubicBezTo>
                      <a:pt x="3005" y="1660"/>
                      <a:pt x="2982" y="1643"/>
                      <a:pt x="2973" y="1621"/>
                    </a:cubicBezTo>
                    <a:close/>
                    <a:moveTo>
                      <a:pt x="3273" y="1294"/>
                    </a:moveTo>
                    <a:cubicBezTo>
                      <a:pt x="3273" y="1286"/>
                      <a:pt x="3317" y="1255"/>
                      <a:pt x="3371" y="1226"/>
                    </a:cubicBezTo>
                    <a:cubicBezTo>
                      <a:pt x="3531" y="1140"/>
                      <a:pt x="3488" y="1092"/>
                      <a:pt x="3309" y="1155"/>
                    </a:cubicBezTo>
                    <a:cubicBezTo>
                      <a:pt x="3262" y="1171"/>
                      <a:pt x="3210" y="1216"/>
                      <a:pt x="3192" y="1255"/>
                    </a:cubicBezTo>
                    <a:cubicBezTo>
                      <a:pt x="3145" y="1358"/>
                      <a:pt x="3152" y="1384"/>
                      <a:pt x="3216" y="1344"/>
                    </a:cubicBezTo>
                    <a:cubicBezTo>
                      <a:pt x="3247" y="1325"/>
                      <a:pt x="3273" y="1302"/>
                      <a:pt x="3273" y="1294"/>
                    </a:cubicBezTo>
                    <a:close/>
                    <a:moveTo>
                      <a:pt x="1015" y="1200"/>
                    </a:moveTo>
                    <a:cubicBezTo>
                      <a:pt x="1015" y="1180"/>
                      <a:pt x="996" y="1163"/>
                      <a:pt x="973" y="1163"/>
                    </a:cubicBezTo>
                    <a:cubicBezTo>
                      <a:pt x="941" y="1163"/>
                      <a:pt x="939" y="1172"/>
                      <a:pt x="962" y="1200"/>
                    </a:cubicBezTo>
                    <a:cubicBezTo>
                      <a:pt x="979" y="1221"/>
                      <a:pt x="998" y="1238"/>
                      <a:pt x="1004" y="1238"/>
                    </a:cubicBezTo>
                    <a:cubicBezTo>
                      <a:pt x="1010" y="1238"/>
                      <a:pt x="1015" y="1221"/>
                      <a:pt x="1015" y="1200"/>
                    </a:cubicBezTo>
                    <a:close/>
                    <a:moveTo>
                      <a:pt x="4176" y="774"/>
                    </a:moveTo>
                    <a:cubicBezTo>
                      <a:pt x="4302" y="733"/>
                      <a:pt x="4300" y="732"/>
                      <a:pt x="4006" y="743"/>
                    </a:cubicBezTo>
                    <a:cubicBezTo>
                      <a:pt x="3843" y="749"/>
                      <a:pt x="3634" y="755"/>
                      <a:pt x="3541" y="757"/>
                    </a:cubicBezTo>
                    <a:cubicBezTo>
                      <a:pt x="3408" y="759"/>
                      <a:pt x="3382" y="766"/>
                      <a:pt x="3423" y="790"/>
                    </a:cubicBezTo>
                    <a:cubicBezTo>
                      <a:pt x="3451" y="806"/>
                      <a:pt x="3491" y="813"/>
                      <a:pt x="3513" y="804"/>
                    </a:cubicBezTo>
                    <a:cubicBezTo>
                      <a:pt x="3535" y="796"/>
                      <a:pt x="3561" y="802"/>
                      <a:pt x="3571" y="818"/>
                    </a:cubicBezTo>
                    <a:cubicBezTo>
                      <a:pt x="3596" y="858"/>
                      <a:pt x="4013" y="828"/>
                      <a:pt x="4176" y="774"/>
                    </a:cubicBezTo>
                    <a:close/>
                    <a:moveTo>
                      <a:pt x="1523" y="677"/>
                    </a:moveTo>
                    <a:cubicBezTo>
                      <a:pt x="1523" y="648"/>
                      <a:pt x="1406" y="612"/>
                      <a:pt x="1384" y="634"/>
                    </a:cubicBezTo>
                    <a:cubicBezTo>
                      <a:pt x="1366" y="652"/>
                      <a:pt x="1440" y="701"/>
                      <a:pt x="1488" y="701"/>
                    </a:cubicBezTo>
                    <a:cubicBezTo>
                      <a:pt x="1507" y="702"/>
                      <a:pt x="1523" y="691"/>
                      <a:pt x="1523" y="677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0" name="Freeform 21"/>
              <p:cNvSpPr>
                <a:spLocks noEditPoints="1"/>
              </p:cNvSpPr>
              <p:nvPr/>
            </p:nvSpPr>
            <p:spPr bwMode="auto">
              <a:xfrm>
                <a:off x="3419872" y="3165276"/>
                <a:ext cx="1401762" cy="742950"/>
              </a:xfrm>
              <a:custGeom>
                <a:avLst/>
                <a:gdLst>
                  <a:gd name="T0" fmla="*/ 196 w 5685"/>
                  <a:gd name="T1" fmla="*/ 2871 h 2995"/>
                  <a:gd name="T2" fmla="*/ 371 w 5685"/>
                  <a:gd name="T3" fmla="*/ 2622 h 2995"/>
                  <a:gd name="T4" fmla="*/ 53 w 5685"/>
                  <a:gd name="T5" fmla="*/ 2771 h 2995"/>
                  <a:gd name="T6" fmla="*/ 464 w 5685"/>
                  <a:gd name="T7" fmla="*/ 2447 h 2995"/>
                  <a:gd name="T8" fmla="*/ 1184 w 5685"/>
                  <a:gd name="T9" fmla="*/ 2171 h 2995"/>
                  <a:gd name="T10" fmla="*/ 1416 w 5685"/>
                  <a:gd name="T11" fmla="*/ 2086 h 2995"/>
                  <a:gd name="T12" fmla="*/ 1572 w 5685"/>
                  <a:gd name="T13" fmla="*/ 2076 h 2995"/>
                  <a:gd name="T14" fmla="*/ 2468 w 5685"/>
                  <a:gd name="T15" fmla="*/ 1772 h 2995"/>
                  <a:gd name="T16" fmla="*/ 3077 w 5685"/>
                  <a:gd name="T17" fmla="*/ 1363 h 2995"/>
                  <a:gd name="T18" fmla="*/ 4064 w 5685"/>
                  <a:gd name="T19" fmla="*/ 389 h 2995"/>
                  <a:gd name="T20" fmla="*/ 3936 w 5685"/>
                  <a:gd name="T21" fmla="*/ 628 h 2995"/>
                  <a:gd name="T22" fmla="*/ 3696 w 5685"/>
                  <a:gd name="T23" fmla="*/ 962 h 2995"/>
                  <a:gd name="T24" fmla="*/ 3540 w 5685"/>
                  <a:gd name="T25" fmla="*/ 1212 h 2995"/>
                  <a:gd name="T26" fmla="*/ 3533 w 5685"/>
                  <a:gd name="T27" fmla="*/ 1366 h 2995"/>
                  <a:gd name="T28" fmla="*/ 4209 w 5685"/>
                  <a:gd name="T29" fmla="*/ 1110 h 2995"/>
                  <a:gd name="T30" fmla="*/ 4371 w 5685"/>
                  <a:gd name="T31" fmla="*/ 953 h 2995"/>
                  <a:gd name="T32" fmla="*/ 4690 w 5685"/>
                  <a:gd name="T33" fmla="*/ 747 h 2995"/>
                  <a:gd name="T34" fmla="*/ 4825 w 5685"/>
                  <a:gd name="T35" fmla="*/ 687 h 2995"/>
                  <a:gd name="T36" fmla="*/ 5191 w 5685"/>
                  <a:gd name="T37" fmla="*/ 604 h 2995"/>
                  <a:gd name="T38" fmla="*/ 4860 w 5685"/>
                  <a:gd name="T39" fmla="*/ 957 h 2995"/>
                  <a:gd name="T40" fmla="*/ 4665 w 5685"/>
                  <a:gd name="T41" fmla="*/ 1072 h 2995"/>
                  <a:gd name="T42" fmla="*/ 4459 w 5685"/>
                  <a:gd name="T43" fmla="*/ 1253 h 2995"/>
                  <a:gd name="T44" fmla="*/ 5220 w 5685"/>
                  <a:gd name="T45" fmla="*/ 1558 h 2995"/>
                  <a:gd name="T46" fmla="*/ 5594 w 5685"/>
                  <a:gd name="T47" fmla="*/ 1675 h 2995"/>
                  <a:gd name="T48" fmla="*/ 5685 w 5685"/>
                  <a:gd name="T49" fmla="*/ 1715 h 2995"/>
                  <a:gd name="T50" fmla="*/ 4952 w 5685"/>
                  <a:gd name="T51" fmla="*/ 1771 h 2995"/>
                  <a:gd name="T52" fmla="*/ 3914 w 5685"/>
                  <a:gd name="T53" fmla="*/ 1692 h 2995"/>
                  <a:gd name="T54" fmla="*/ 3371 w 5685"/>
                  <a:gd name="T55" fmla="*/ 1842 h 2995"/>
                  <a:gd name="T56" fmla="*/ 2948 w 5685"/>
                  <a:gd name="T57" fmla="*/ 1824 h 2995"/>
                  <a:gd name="T58" fmla="*/ 2508 w 5685"/>
                  <a:gd name="T59" fmla="*/ 1965 h 2995"/>
                  <a:gd name="T60" fmla="*/ 2355 w 5685"/>
                  <a:gd name="T61" fmla="*/ 2123 h 2995"/>
                  <a:gd name="T62" fmla="*/ 2687 w 5685"/>
                  <a:gd name="T63" fmla="*/ 2261 h 2995"/>
                  <a:gd name="T64" fmla="*/ 2320 w 5685"/>
                  <a:gd name="T65" fmla="*/ 2402 h 2995"/>
                  <a:gd name="T66" fmla="*/ 2178 w 5685"/>
                  <a:gd name="T67" fmla="*/ 2350 h 2995"/>
                  <a:gd name="T68" fmla="*/ 2052 w 5685"/>
                  <a:gd name="T69" fmla="*/ 2367 h 2995"/>
                  <a:gd name="T70" fmla="*/ 1598 w 5685"/>
                  <a:gd name="T71" fmla="*/ 2398 h 2995"/>
                  <a:gd name="T72" fmla="*/ 1415 w 5685"/>
                  <a:gd name="T73" fmla="*/ 2495 h 2995"/>
                  <a:gd name="T74" fmla="*/ 1199 w 5685"/>
                  <a:gd name="T75" fmla="*/ 2566 h 2995"/>
                  <a:gd name="T76" fmla="*/ 746 w 5685"/>
                  <a:gd name="T77" fmla="*/ 2731 h 2995"/>
                  <a:gd name="T78" fmla="*/ 640 w 5685"/>
                  <a:gd name="T79" fmla="*/ 2792 h 2995"/>
                  <a:gd name="T80" fmla="*/ 265 w 5685"/>
                  <a:gd name="T81" fmla="*/ 2985 h 2995"/>
                  <a:gd name="T82" fmla="*/ 1617 w 5685"/>
                  <a:gd name="T83" fmla="*/ 2305 h 2995"/>
                  <a:gd name="T84" fmla="*/ 1156 w 5685"/>
                  <a:gd name="T85" fmla="*/ 2398 h 2995"/>
                  <a:gd name="T86" fmla="*/ 3752 w 5685"/>
                  <a:gd name="T87" fmla="*/ 1567 h 2995"/>
                  <a:gd name="T88" fmla="*/ 4252 w 5685"/>
                  <a:gd name="T89" fmla="*/ 1220 h 2995"/>
                  <a:gd name="T90" fmla="*/ 3456 w 5685"/>
                  <a:gd name="T91" fmla="*/ 1582 h 2995"/>
                  <a:gd name="T92" fmla="*/ 3159 w 5685"/>
                  <a:gd name="T93" fmla="*/ 1672 h 2995"/>
                  <a:gd name="T94" fmla="*/ 3159 w 5685"/>
                  <a:gd name="T95" fmla="*/ 1672 h 2995"/>
                  <a:gd name="T96" fmla="*/ 4310 w 5685"/>
                  <a:gd name="T97" fmla="*/ 1573 h 2995"/>
                  <a:gd name="T98" fmla="*/ 3399 w 5685"/>
                  <a:gd name="T99" fmla="*/ 1139 h 2995"/>
                  <a:gd name="T100" fmla="*/ 3399 w 5685"/>
                  <a:gd name="T101" fmla="*/ 1139 h 2995"/>
                  <a:gd name="T102" fmla="*/ 3272 w 5685"/>
                  <a:gd name="T103" fmla="*/ 1149 h 2995"/>
                  <a:gd name="T104" fmla="*/ 3380 w 5685"/>
                  <a:gd name="T105" fmla="*/ 1007 h 2995"/>
                  <a:gd name="T106" fmla="*/ 3380 w 5685"/>
                  <a:gd name="T107" fmla="*/ 1007 h 2995"/>
                  <a:gd name="T108" fmla="*/ 3921 w 5685"/>
                  <a:gd name="T109" fmla="*/ 2219 h 2995"/>
                  <a:gd name="T110" fmla="*/ 3880 w 5685"/>
                  <a:gd name="T111" fmla="*/ 1982 h 2995"/>
                  <a:gd name="T112" fmla="*/ 3880 w 5685"/>
                  <a:gd name="T113" fmla="*/ 1982 h 2995"/>
                  <a:gd name="T114" fmla="*/ 4778 w 5685"/>
                  <a:gd name="T115" fmla="*/ 556 h 2995"/>
                  <a:gd name="T116" fmla="*/ 4290 w 5685"/>
                  <a:gd name="T117" fmla="*/ 78 h 2995"/>
                  <a:gd name="T118" fmla="*/ 4290 w 5685"/>
                  <a:gd name="T119" fmla="*/ 78 h 2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5685" h="2995">
                    <a:moveTo>
                      <a:pt x="170" y="2957"/>
                    </a:moveTo>
                    <a:cubicBezTo>
                      <a:pt x="145" y="2927"/>
                      <a:pt x="143" y="2913"/>
                      <a:pt x="164" y="2913"/>
                    </a:cubicBezTo>
                    <a:cubicBezTo>
                      <a:pt x="182" y="2913"/>
                      <a:pt x="196" y="2894"/>
                      <a:pt x="196" y="2871"/>
                    </a:cubicBezTo>
                    <a:cubicBezTo>
                      <a:pt x="196" y="2849"/>
                      <a:pt x="241" y="2795"/>
                      <a:pt x="295" y="2752"/>
                    </a:cubicBezTo>
                    <a:cubicBezTo>
                      <a:pt x="349" y="2708"/>
                      <a:pt x="393" y="2654"/>
                      <a:pt x="393" y="2630"/>
                    </a:cubicBezTo>
                    <a:cubicBezTo>
                      <a:pt x="393" y="2600"/>
                      <a:pt x="387" y="2597"/>
                      <a:pt x="371" y="2622"/>
                    </a:cubicBezTo>
                    <a:cubicBezTo>
                      <a:pt x="343" y="2667"/>
                      <a:pt x="152" y="2746"/>
                      <a:pt x="129" y="2723"/>
                    </a:cubicBezTo>
                    <a:cubicBezTo>
                      <a:pt x="119" y="2714"/>
                      <a:pt x="111" y="2720"/>
                      <a:pt x="111" y="2739"/>
                    </a:cubicBezTo>
                    <a:cubicBezTo>
                      <a:pt x="111" y="2757"/>
                      <a:pt x="85" y="2771"/>
                      <a:pt x="53" y="2771"/>
                    </a:cubicBezTo>
                    <a:cubicBezTo>
                      <a:pt x="16" y="2771"/>
                      <a:pt x="0" y="2758"/>
                      <a:pt x="10" y="2736"/>
                    </a:cubicBezTo>
                    <a:cubicBezTo>
                      <a:pt x="19" y="2717"/>
                      <a:pt x="34" y="2682"/>
                      <a:pt x="43" y="2659"/>
                    </a:cubicBezTo>
                    <a:cubicBezTo>
                      <a:pt x="59" y="2614"/>
                      <a:pt x="228" y="2530"/>
                      <a:pt x="464" y="2447"/>
                    </a:cubicBezTo>
                    <a:cubicBezTo>
                      <a:pt x="542" y="2420"/>
                      <a:pt x="688" y="2366"/>
                      <a:pt x="789" y="2327"/>
                    </a:cubicBezTo>
                    <a:cubicBezTo>
                      <a:pt x="890" y="2288"/>
                      <a:pt x="1020" y="2243"/>
                      <a:pt x="1078" y="2226"/>
                    </a:cubicBezTo>
                    <a:cubicBezTo>
                      <a:pt x="1136" y="2209"/>
                      <a:pt x="1184" y="2185"/>
                      <a:pt x="1184" y="2171"/>
                    </a:cubicBezTo>
                    <a:cubicBezTo>
                      <a:pt x="1184" y="2158"/>
                      <a:pt x="1196" y="2154"/>
                      <a:pt x="1210" y="2163"/>
                    </a:cubicBezTo>
                    <a:cubicBezTo>
                      <a:pt x="1224" y="2172"/>
                      <a:pt x="1255" y="2160"/>
                      <a:pt x="1279" y="2136"/>
                    </a:cubicBezTo>
                    <a:cubicBezTo>
                      <a:pt x="1303" y="2112"/>
                      <a:pt x="1365" y="2089"/>
                      <a:pt x="1416" y="2086"/>
                    </a:cubicBezTo>
                    <a:cubicBezTo>
                      <a:pt x="1467" y="2083"/>
                      <a:pt x="1518" y="2067"/>
                      <a:pt x="1529" y="2052"/>
                    </a:cubicBezTo>
                    <a:cubicBezTo>
                      <a:pt x="1541" y="2035"/>
                      <a:pt x="1550" y="2041"/>
                      <a:pt x="1551" y="2066"/>
                    </a:cubicBezTo>
                    <a:cubicBezTo>
                      <a:pt x="1551" y="2094"/>
                      <a:pt x="1558" y="2098"/>
                      <a:pt x="1572" y="2076"/>
                    </a:cubicBezTo>
                    <a:cubicBezTo>
                      <a:pt x="1584" y="2059"/>
                      <a:pt x="1663" y="2025"/>
                      <a:pt x="1748" y="2002"/>
                    </a:cubicBezTo>
                    <a:cubicBezTo>
                      <a:pt x="1834" y="1979"/>
                      <a:pt x="1992" y="1926"/>
                      <a:pt x="2101" y="1885"/>
                    </a:cubicBezTo>
                    <a:cubicBezTo>
                      <a:pt x="2303" y="1807"/>
                      <a:pt x="2369" y="1787"/>
                      <a:pt x="2468" y="1772"/>
                    </a:cubicBezTo>
                    <a:cubicBezTo>
                      <a:pt x="2499" y="1768"/>
                      <a:pt x="2588" y="1731"/>
                      <a:pt x="2666" y="1691"/>
                    </a:cubicBezTo>
                    <a:cubicBezTo>
                      <a:pt x="2743" y="1651"/>
                      <a:pt x="2853" y="1595"/>
                      <a:pt x="2910" y="1567"/>
                    </a:cubicBezTo>
                    <a:cubicBezTo>
                      <a:pt x="2991" y="1527"/>
                      <a:pt x="3028" y="1482"/>
                      <a:pt x="3077" y="1363"/>
                    </a:cubicBezTo>
                    <a:cubicBezTo>
                      <a:pt x="3112" y="1279"/>
                      <a:pt x="3195" y="1144"/>
                      <a:pt x="3261" y="1062"/>
                    </a:cubicBezTo>
                    <a:cubicBezTo>
                      <a:pt x="3436" y="847"/>
                      <a:pt x="3947" y="344"/>
                      <a:pt x="3991" y="344"/>
                    </a:cubicBezTo>
                    <a:cubicBezTo>
                      <a:pt x="4011" y="344"/>
                      <a:pt x="4044" y="364"/>
                      <a:pt x="4064" y="389"/>
                    </a:cubicBezTo>
                    <a:cubicBezTo>
                      <a:pt x="4095" y="426"/>
                      <a:pt x="4087" y="446"/>
                      <a:pt x="4004" y="519"/>
                    </a:cubicBezTo>
                    <a:cubicBezTo>
                      <a:pt x="3951" y="566"/>
                      <a:pt x="3926" y="595"/>
                      <a:pt x="3950" y="583"/>
                    </a:cubicBezTo>
                    <a:cubicBezTo>
                      <a:pt x="3977" y="569"/>
                      <a:pt x="3971" y="585"/>
                      <a:pt x="3936" y="628"/>
                    </a:cubicBezTo>
                    <a:cubicBezTo>
                      <a:pt x="3905" y="665"/>
                      <a:pt x="3870" y="708"/>
                      <a:pt x="3858" y="724"/>
                    </a:cubicBezTo>
                    <a:cubicBezTo>
                      <a:pt x="3847" y="740"/>
                      <a:pt x="3806" y="794"/>
                      <a:pt x="3767" y="842"/>
                    </a:cubicBezTo>
                    <a:cubicBezTo>
                      <a:pt x="3728" y="891"/>
                      <a:pt x="3696" y="945"/>
                      <a:pt x="3696" y="962"/>
                    </a:cubicBezTo>
                    <a:cubicBezTo>
                      <a:pt x="3696" y="979"/>
                      <a:pt x="3684" y="993"/>
                      <a:pt x="3670" y="993"/>
                    </a:cubicBezTo>
                    <a:cubicBezTo>
                      <a:pt x="3655" y="993"/>
                      <a:pt x="3629" y="1038"/>
                      <a:pt x="3611" y="1092"/>
                    </a:cubicBezTo>
                    <a:cubicBezTo>
                      <a:pt x="3593" y="1146"/>
                      <a:pt x="3561" y="1200"/>
                      <a:pt x="3540" y="1212"/>
                    </a:cubicBezTo>
                    <a:cubicBezTo>
                      <a:pt x="3519" y="1224"/>
                      <a:pt x="3500" y="1246"/>
                      <a:pt x="3497" y="1262"/>
                    </a:cubicBezTo>
                    <a:cubicBezTo>
                      <a:pt x="3493" y="1277"/>
                      <a:pt x="3485" y="1306"/>
                      <a:pt x="3477" y="1326"/>
                    </a:cubicBezTo>
                    <a:cubicBezTo>
                      <a:pt x="3457" y="1378"/>
                      <a:pt x="3490" y="1402"/>
                      <a:pt x="3533" y="1366"/>
                    </a:cubicBezTo>
                    <a:cubicBezTo>
                      <a:pt x="3554" y="1349"/>
                      <a:pt x="3633" y="1315"/>
                      <a:pt x="3710" y="1290"/>
                    </a:cubicBezTo>
                    <a:cubicBezTo>
                      <a:pt x="3788" y="1265"/>
                      <a:pt x="3925" y="1205"/>
                      <a:pt x="4016" y="1158"/>
                    </a:cubicBezTo>
                    <a:cubicBezTo>
                      <a:pt x="4152" y="1087"/>
                      <a:pt x="4187" y="1078"/>
                      <a:pt x="4209" y="1110"/>
                    </a:cubicBezTo>
                    <a:cubicBezTo>
                      <a:pt x="4231" y="1142"/>
                      <a:pt x="4234" y="1141"/>
                      <a:pt x="4225" y="1107"/>
                    </a:cubicBezTo>
                    <a:cubicBezTo>
                      <a:pt x="4213" y="1062"/>
                      <a:pt x="4265" y="993"/>
                      <a:pt x="4311" y="993"/>
                    </a:cubicBezTo>
                    <a:cubicBezTo>
                      <a:pt x="4326" y="993"/>
                      <a:pt x="4353" y="975"/>
                      <a:pt x="4371" y="953"/>
                    </a:cubicBezTo>
                    <a:cubicBezTo>
                      <a:pt x="4416" y="899"/>
                      <a:pt x="4630" y="795"/>
                      <a:pt x="4660" y="813"/>
                    </a:cubicBezTo>
                    <a:cubicBezTo>
                      <a:pt x="4672" y="821"/>
                      <a:pt x="4674" y="805"/>
                      <a:pt x="4664" y="778"/>
                    </a:cubicBezTo>
                    <a:cubicBezTo>
                      <a:pt x="4650" y="742"/>
                      <a:pt x="4657" y="734"/>
                      <a:pt x="4690" y="747"/>
                    </a:cubicBezTo>
                    <a:cubicBezTo>
                      <a:pt x="4717" y="757"/>
                      <a:pt x="4742" y="747"/>
                      <a:pt x="4751" y="722"/>
                    </a:cubicBezTo>
                    <a:cubicBezTo>
                      <a:pt x="4760" y="699"/>
                      <a:pt x="4781" y="687"/>
                      <a:pt x="4796" y="697"/>
                    </a:cubicBezTo>
                    <a:cubicBezTo>
                      <a:pt x="4812" y="707"/>
                      <a:pt x="4825" y="702"/>
                      <a:pt x="4825" y="687"/>
                    </a:cubicBezTo>
                    <a:cubicBezTo>
                      <a:pt x="4825" y="672"/>
                      <a:pt x="4863" y="651"/>
                      <a:pt x="4910" y="641"/>
                    </a:cubicBezTo>
                    <a:cubicBezTo>
                      <a:pt x="4956" y="630"/>
                      <a:pt x="5013" y="603"/>
                      <a:pt x="5036" y="580"/>
                    </a:cubicBezTo>
                    <a:cubicBezTo>
                      <a:pt x="5081" y="535"/>
                      <a:pt x="5191" y="552"/>
                      <a:pt x="5191" y="604"/>
                    </a:cubicBezTo>
                    <a:cubicBezTo>
                      <a:pt x="5191" y="641"/>
                      <a:pt x="4959" y="869"/>
                      <a:pt x="4930" y="859"/>
                    </a:cubicBezTo>
                    <a:cubicBezTo>
                      <a:pt x="4919" y="856"/>
                      <a:pt x="4909" y="872"/>
                      <a:pt x="4909" y="896"/>
                    </a:cubicBezTo>
                    <a:cubicBezTo>
                      <a:pt x="4909" y="919"/>
                      <a:pt x="4887" y="947"/>
                      <a:pt x="4860" y="957"/>
                    </a:cubicBezTo>
                    <a:cubicBezTo>
                      <a:pt x="4833" y="966"/>
                      <a:pt x="4787" y="998"/>
                      <a:pt x="4759" y="1027"/>
                    </a:cubicBezTo>
                    <a:cubicBezTo>
                      <a:pt x="4731" y="1056"/>
                      <a:pt x="4694" y="1071"/>
                      <a:pt x="4677" y="1060"/>
                    </a:cubicBezTo>
                    <a:cubicBezTo>
                      <a:pt x="4660" y="1049"/>
                      <a:pt x="4655" y="1054"/>
                      <a:pt x="4665" y="1072"/>
                    </a:cubicBezTo>
                    <a:cubicBezTo>
                      <a:pt x="4677" y="1090"/>
                      <a:pt x="4644" y="1117"/>
                      <a:pt x="4587" y="1138"/>
                    </a:cubicBezTo>
                    <a:cubicBezTo>
                      <a:pt x="4533" y="1157"/>
                      <a:pt x="4495" y="1183"/>
                      <a:pt x="4503" y="1195"/>
                    </a:cubicBezTo>
                    <a:cubicBezTo>
                      <a:pt x="4510" y="1207"/>
                      <a:pt x="4490" y="1234"/>
                      <a:pt x="4459" y="1253"/>
                    </a:cubicBezTo>
                    <a:cubicBezTo>
                      <a:pt x="4371" y="1308"/>
                      <a:pt x="4390" y="1356"/>
                      <a:pt x="4507" y="1376"/>
                    </a:cubicBezTo>
                    <a:cubicBezTo>
                      <a:pt x="4618" y="1395"/>
                      <a:pt x="4668" y="1409"/>
                      <a:pt x="4958" y="1502"/>
                    </a:cubicBezTo>
                    <a:cubicBezTo>
                      <a:pt x="5054" y="1533"/>
                      <a:pt x="5172" y="1558"/>
                      <a:pt x="5220" y="1558"/>
                    </a:cubicBezTo>
                    <a:cubicBezTo>
                      <a:pt x="5268" y="1558"/>
                      <a:pt x="5302" y="1567"/>
                      <a:pt x="5295" y="1579"/>
                    </a:cubicBezTo>
                    <a:cubicBezTo>
                      <a:pt x="5288" y="1591"/>
                      <a:pt x="5340" y="1602"/>
                      <a:pt x="5410" y="1604"/>
                    </a:cubicBezTo>
                    <a:cubicBezTo>
                      <a:pt x="5509" y="1607"/>
                      <a:pt x="5552" y="1624"/>
                      <a:pt x="5594" y="1675"/>
                    </a:cubicBezTo>
                    <a:cubicBezTo>
                      <a:pt x="5635" y="1725"/>
                      <a:pt x="5644" y="1728"/>
                      <a:pt x="5632" y="1690"/>
                    </a:cubicBezTo>
                    <a:cubicBezTo>
                      <a:pt x="5620" y="1656"/>
                      <a:pt x="5627" y="1642"/>
                      <a:pt x="5650" y="1650"/>
                    </a:cubicBezTo>
                    <a:cubicBezTo>
                      <a:pt x="5669" y="1656"/>
                      <a:pt x="5685" y="1686"/>
                      <a:pt x="5685" y="1715"/>
                    </a:cubicBezTo>
                    <a:cubicBezTo>
                      <a:pt x="5685" y="1761"/>
                      <a:pt x="5664" y="1770"/>
                      <a:pt x="5544" y="1772"/>
                    </a:cubicBezTo>
                    <a:cubicBezTo>
                      <a:pt x="5467" y="1773"/>
                      <a:pt x="5327" y="1776"/>
                      <a:pt x="5234" y="1779"/>
                    </a:cubicBezTo>
                    <a:cubicBezTo>
                      <a:pt x="5141" y="1781"/>
                      <a:pt x="5014" y="1777"/>
                      <a:pt x="4952" y="1771"/>
                    </a:cubicBezTo>
                    <a:cubicBezTo>
                      <a:pt x="4889" y="1764"/>
                      <a:pt x="4769" y="1751"/>
                      <a:pt x="4683" y="1743"/>
                    </a:cubicBezTo>
                    <a:cubicBezTo>
                      <a:pt x="4598" y="1734"/>
                      <a:pt x="4446" y="1712"/>
                      <a:pt x="4345" y="1694"/>
                    </a:cubicBezTo>
                    <a:cubicBezTo>
                      <a:pt x="4090" y="1648"/>
                      <a:pt x="3906" y="1648"/>
                      <a:pt x="3914" y="1692"/>
                    </a:cubicBezTo>
                    <a:cubicBezTo>
                      <a:pt x="3919" y="1713"/>
                      <a:pt x="3892" y="1727"/>
                      <a:pt x="3849" y="1727"/>
                    </a:cubicBezTo>
                    <a:cubicBezTo>
                      <a:pt x="3810" y="1727"/>
                      <a:pt x="3784" y="1739"/>
                      <a:pt x="3793" y="1753"/>
                    </a:cubicBezTo>
                    <a:cubicBezTo>
                      <a:pt x="3808" y="1778"/>
                      <a:pt x="3427" y="1859"/>
                      <a:pt x="3371" y="1842"/>
                    </a:cubicBezTo>
                    <a:cubicBezTo>
                      <a:pt x="3333" y="1831"/>
                      <a:pt x="3072" y="1833"/>
                      <a:pt x="3018" y="1845"/>
                    </a:cubicBezTo>
                    <a:cubicBezTo>
                      <a:pt x="2993" y="1850"/>
                      <a:pt x="2979" y="1837"/>
                      <a:pt x="2983" y="1812"/>
                    </a:cubicBezTo>
                    <a:cubicBezTo>
                      <a:pt x="2989" y="1783"/>
                      <a:pt x="2978" y="1786"/>
                      <a:pt x="2948" y="1824"/>
                    </a:cubicBezTo>
                    <a:cubicBezTo>
                      <a:pt x="2925" y="1854"/>
                      <a:pt x="2878" y="1883"/>
                      <a:pt x="2844" y="1888"/>
                    </a:cubicBezTo>
                    <a:cubicBezTo>
                      <a:pt x="2810" y="1894"/>
                      <a:pt x="2727" y="1917"/>
                      <a:pt x="2658" y="1940"/>
                    </a:cubicBezTo>
                    <a:cubicBezTo>
                      <a:pt x="2590" y="1963"/>
                      <a:pt x="2522" y="1975"/>
                      <a:pt x="2508" y="1965"/>
                    </a:cubicBezTo>
                    <a:cubicBezTo>
                      <a:pt x="2493" y="1956"/>
                      <a:pt x="2484" y="1963"/>
                      <a:pt x="2488" y="1979"/>
                    </a:cubicBezTo>
                    <a:cubicBezTo>
                      <a:pt x="2493" y="1996"/>
                      <a:pt x="2464" y="2026"/>
                      <a:pt x="2426" y="2046"/>
                    </a:cubicBezTo>
                    <a:cubicBezTo>
                      <a:pt x="2387" y="2065"/>
                      <a:pt x="2355" y="2100"/>
                      <a:pt x="2355" y="2123"/>
                    </a:cubicBezTo>
                    <a:cubicBezTo>
                      <a:pt x="2355" y="2146"/>
                      <a:pt x="2387" y="2169"/>
                      <a:pt x="2426" y="2175"/>
                    </a:cubicBezTo>
                    <a:cubicBezTo>
                      <a:pt x="2464" y="2180"/>
                      <a:pt x="2504" y="2197"/>
                      <a:pt x="2513" y="2212"/>
                    </a:cubicBezTo>
                    <a:cubicBezTo>
                      <a:pt x="2530" y="2239"/>
                      <a:pt x="2594" y="2257"/>
                      <a:pt x="2687" y="2261"/>
                    </a:cubicBezTo>
                    <a:cubicBezTo>
                      <a:pt x="2759" y="2264"/>
                      <a:pt x="2851" y="2367"/>
                      <a:pt x="2830" y="2421"/>
                    </a:cubicBezTo>
                    <a:cubicBezTo>
                      <a:pt x="2816" y="2457"/>
                      <a:pt x="2791" y="2463"/>
                      <a:pt x="2711" y="2447"/>
                    </a:cubicBezTo>
                    <a:cubicBezTo>
                      <a:pt x="2566" y="2419"/>
                      <a:pt x="2457" y="2406"/>
                      <a:pt x="2320" y="2402"/>
                    </a:cubicBezTo>
                    <a:cubicBezTo>
                      <a:pt x="2255" y="2399"/>
                      <a:pt x="2207" y="2387"/>
                      <a:pt x="2215" y="2375"/>
                    </a:cubicBezTo>
                    <a:cubicBezTo>
                      <a:pt x="2223" y="2362"/>
                      <a:pt x="2216" y="2344"/>
                      <a:pt x="2200" y="2334"/>
                    </a:cubicBezTo>
                    <a:cubicBezTo>
                      <a:pt x="2183" y="2324"/>
                      <a:pt x="2174" y="2331"/>
                      <a:pt x="2178" y="2350"/>
                    </a:cubicBezTo>
                    <a:cubicBezTo>
                      <a:pt x="2182" y="2368"/>
                      <a:pt x="2170" y="2389"/>
                      <a:pt x="2151" y="2396"/>
                    </a:cubicBezTo>
                    <a:cubicBezTo>
                      <a:pt x="2131" y="2403"/>
                      <a:pt x="2115" y="2396"/>
                      <a:pt x="2115" y="2380"/>
                    </a:cubicBezTo>
                    <a:cubicBezTo>
                      <a:pt x="2115" y="2364"/>
                      <a:pt x="2087" y="2358"/>
                      <a:pt x="2052" y="2367"/>
                    </a:cubicBezTo>
                    <a:cubicBezTo>
                      <a:pt x="2017" y="2375"/>
                      <a:pt x="1947" y="2382"/>
                      <a:pt x="1897" y="2383"/>
                    </a:cubicBezTo>
                    <a:cubicBezTo>
                      <a:pt x="1846" y="2383"/>
                      <a:pt x="1805" y="2394"/>
                      <a:pt x="1805" y="2408"/>
                    </a:cubicBezTo>
                    <a:cubicBezTo>
                      <a:pt x="1805" y="2447"/>
                      <a:pt x="1614" y="2437"/>
                      <a:pt x="1598" y="2398"/>
                    </a:cubicBezTo>
                    <a:cubicBezTo>
                      <a:pt x="1589" y="2376"/>
                      <a:pt x="1583" y="2382"/>
                      <a:pt x="1581" y="2412"/>
                    </a:cubicBezTo>
                    <a:cubicBezTo>
                      <a:pt x="1580" y="2444"/>
                      <a:pt x="1556" y="2461"/>
                      <a:pt x="1514" y="2461"/>
                    </a:cubicBezTo>
                    <a:cubicBezTo>
                      <a:pt x="1478" y="2461"/>
                      <a:pt x="1434" y="2476"/>
                      <a:pt x="1415" y="2495"/>
                    </a:cubicBezTo>
                    <a:cubicBezTo>
                      <a:pt x="1397" y="2514"/>
                      <a:pt x="1381" y="2519"/>
                      <a:pt x="1381" y="2508"/>
                    </a:cubicBezTo>
                    <a:cubicBezTo>
                      <a:pt x="1381" y="2497"/>
                      <a:pt x="1353" y="2503"/>
                      <a:pt x="1318" y="2522"/>
                    </a:cubicBezTo>
                    <a:cubicBezTo>
                      <a:pt x="1283" y="2541"/>
                      <a:pt x="1230" y="2561"/>
                      <a:pt x="1199" y="2566"/>
                    </a:cubicBezTo>
                    <a:cubicBezTo>
                      <a:pt x="1169" y="2571"/>
                      <a:pt x="1137" y="2587"/>
                      <a:pt x="1128" y="2601"/>
                    </a:cubicBezTo>
                    <a:cubicBezTo>
                      <a:pt x="1120" y="2615"/>
                      <a:pt x="1075" y="2634"/>
                      <a:pt x="1028" y="2645"/>
                    </a:cubicBezTo>
                    <a:cubicBezTo>
                      <a:pt x="943" y="2663"/>
                      <a:pt x="851" y="2692"/>
                      <a:pt x="746" y="2731"/>
                    </a:cubicBezTo>
                    <a:cubicBezTo>
                      <a:pt x="715" y="2743"/>
                      <a:pt x="680" y="2750"/>
                      <a:pt x="669" y="2748"/>
                    </a:cubicBezTo>
                    <a:cubicBezTo>
                      <a:pt x="657" y="2745"/>
                      <a:pt x="651" y="2753"/>
                      <a:pt x="655" y="2764"/>
                    </a:cubicBezTo>
                    <a:cubicBezTo>
                      <a:pt x="659" y="2776"/>
                      <a:pt x="652" y="2788"/>
                      <a:pt x="640" y="2792"/>
                    </a:cubicBezTo>
                    <a:cubicBezTo>
                      <a:pt x="627" y="2795"/>
                      <a:pt x="579" y="2836"/>
                      <a:pt x="532" y="2883"/>
                    </a:cubicBezTo>
                    <a:cubicBezTo>
                      <a:pt x="484" y="2930"/>
                      <a:pt x="418" y="2969"/>
                      <a:pt x="384" y="2969"/>
                    </a:cubicBezTo>
                    <a:cubicBezTo>
                      <a:pt x="351" y="2970"/>
                      <a:pt x="297" y="2977"/>
                      <a:pt x="265" y="2985"/>
                    </a:cubicBezTo>
                    <a:cubicBezTo>
                      <a:pt x="230" y="2995"/>
                      <a:pt x="191" y="2983"/>
                      <a:pt x="170" y="2957"/>
                    </a:cubicBezTo>
                    <a:close/>
                    <a:moveTo>
                      <a:pt x="1408" y="2358"/>
                    </a:moveTo>
                    <a:cubicBezTo>
                      <a:pt x="1463" y="2334"/>
                      <a:pt x="1557" y="2310"/>
                      <a:pt x="1617" y="2305"/>
                    </a:cubicBezTo>
                    <a:cubicBezTo>
                      <a:pt x="1744" y="2294"/>
                      <a:pt x="1755" y="2287"/>
                      <a:pt x="1732" y="2226"/>
                    </a:cubicBezTo>
                    <a:cubicBezTo>
                      <a:pt x="1713" y="2175"/>
                      <a:pt x="1621" y="2183"/>
                      <a:pt x="1410" y="2254"/>
                    </a:cubicBezTo>
                    <a:cubicBezTo>
                      <a:pt x="1219" y="2317"/>
                      <a:pt x="1156" y="2353"/>
                      <a:pt x="1156" y="2398"/>
                    </a:cubicBezTo>
                    <a:cubicBezTo>
                      <a:pt x="1156" y="2444"/>
                      <a:pt x="1238" y="2431"/>
                      <a:pt x="1408" y="2358"/>
                    </a:cubicBezTo>
                    <a:close/>
                    <a:moveTo>
                      <a:pt x="3526" y="1685"/>
                    </a:moveTo>
                    <a:cubicBezTo>
                      <a:pt x="3674" y="1647"/>
                      <a:pt x="3752" y="1606"/>
                      <a:pt x="3752" y="1567"/>
                    </a:cubicBezTo>
                    <a:cubicBezTo>
                      <a:pt x="3752" y="1507"/>
                      <a:pt x="3825" y="1443"/>
                      <a:pt x="3911" y="1428"/>
                    </a:cubicBezTo>
                    <a:cubicBezTo>
                      <a:pt x="3993" y="1413"/>
                      <a:pt x="4159" y="1332"/>
                      <a:pt x="4246" y="1265"/>
                    </a:cubicBezTo>
                    <a:cubicBezTo>
                      <a:pt x="4298" y="1225"/>
                      <a:pt x="4298" y="1221"/>
                      <a:pt x="4252" y="1220"/>
                    </a:cubicBezTo>
                    <a:cubicBezTo>
                      <a:pt x="4224" y="1220"/>
                      <a:pt x="4167" y="1244"/>
                      <a:pt x="4125" y="1275"/>
                    </a:cubicBezTo>
                    <a:cubicBezTo>
                      <a:pt x="4083" y="1305"/>
                      <a:pt x="3953" y="1367"/>
                      <a:pt x="3837" y="1412"/>
                    </a:cubicBezTo>
                    <a:cubicBezTo>
                      <a:pt x="3562" y="1518"/>
                      <a:pt x="3555" y="1521"/>
                      <a:pt x="3456" y="1582"/>
                    </a:cubicBezTo>
                    <a:cubicBezTo>
                      <a:pt x="3358" y="1641"/>
                      <a:pt x="3320" y="1742"/>
                      <a:pt x="3404" y="1718"/>
                    </a:cubicBezTo>
                    <a:cubicBezTo>
                      <a:pt x="3432" y="1710"/>
                      <a:pt x="3488" y="1695"/>
                      <a:pt x="3526" y="1685"/>
                    </a:cubicBezTo>
                    <a:close/>
                    <a:moveTo>
                      <a:pt x="3159" y="1672"/>
                    </a:moveTo>
                    <a:cubicBezTo>
                      <a:pt x="3159" y="1624"/>
                      <a:pt x="3110" y="1615"/>
                      <a:pt x="3075" y="1657"/>
                    </a:cubicBezTo>
                    <a:cubicBezTo>
                      <a:pt x="3046" y="1692"/>
                      <a:pt x="3050" y="1699"/>
                      <a:pt x="3100" y="1699"/>
                    </a:cubicBezTo>
                    <a:cubicBezTo>
                      <a:pt x="3132" y="1699"/>
                      <a:pt x="3159" y="1687"/>
                      <a:pt x="3159" y="1672"/>
                    </a:cubicBezTo>
                    <a:close/>
                    <a:moveTo>
                      <a:pt x="4815" y="1623"/>
                    </a:moveTo>
                    <a:cubicBezTo>
                      <a:pt x="4744" y="1553"/>
                      <a:pt x="4394" y="1487"/>
                      <a:pt x="4253" y="1517"/>
                    </a:cubicBezTo>
                    <a:cubicBezTo>
                      <a:pt x="4133" y="1543"/>
                      <a:pt x="4161" y="1572"/>
                      <a:pt x="4310" y="1573"/>
                    </a:cubicBezTo>
                    <a:cubicBezTo>
                      <a:pt x="4446" y="1575"/>
                      <a:pt x="4716" y="1611"/>
                      <a:pt x="4738" y="1631"/>
                    </a:cubicBezTo>
                    <a:cubicBezTo>
                      <a:pt x="4759" y="1651"/>
                      <a:pt x="4835" y="1643"/>
                      <a:pt x="4815" y="1623"/>
                    </a:cubicBezTo>
                    <a:close/>
                    <a:moveTo>
                      <a:pt x="3399" y="1139"/>
                    </a:moveTo>
                    <a:cubicBezTo>
                      <a:pt x="3380" y="1120"/>
                      <a:pt x="3216" y="1432"/>
                      <a:pt x="3217" y="1487"/>
                    </a:cubicBezTo>
                    <a:cubicBezTo>
                      <a:pt x="3217" y="1518"/>
                      <a:pt x="3260" y="1455"/>
                      <a:pt x="3313" y="1347"/>
                    </a:cubicBezTo>
                    <a:cubicBezTo>
                      <a:pt x="3366" y="1238"/>
                      <a:pt x="3405" y="1145"/>
                      <a:pt x="3399" y="1139"/>
                    </a:cubicBezTo>
                    <a:close/>
                    <a:moveTo>
                      <a:pt x="3301" y="1149"/>
                    </a:moveTo>
                    <a:cubicBezTo>
                      <a:pt x="3320" y="1125"/>
                      <a:pt x="3329" y="1106"/>
                      <a:pt x="3322" y="1106"/>
                    </a:cubicBezTo>
                    <a:cubicBezTo>
                      <a:pt x="3314" y="1106"/>
                      <a:pt x="3292" y="1125"/>
                      <a:pt x="3272" y="1149"/>
                    </a:cubicBezTo>
                    <a:cubicBezTo>
                      <a:pt x="3253" y="1172"/>
                      <a:pt x="3244" y="1191"/>
                      <a:pt x="3251" y="1191"/>
                    </a:cubicBezTo>
                    <a:cubicBezTo>
                      <a:pt x="3259" y="1191"/>
                      <a:pt x="3281" y="1172"/>
                      <a:pt x="3301" y="1149"/>
                    </a:cubicBezTo>
                    <a:close/>
                    <a:moveTo>
                      <a:pt x="3380" y="1007"/>
                    </a:moveTo>
                    <a:cubicBezTo>
                      <a:pt x="3371" y="998"/>
                      <a:pt x="3355" y="1014"/>
                      <a:pt x="3345" y="1042"/>
                    </a:cubicBezTo>
                    <a:cubicBezTo>
                      <a:pt x="3329" y="1082"/>
                      <a:pt x="3333" y="1085"/>
                      <a:pt x="3361" y="1057"/>
                    </a:cubicBezTo>
                    <a:cubicBezTo>
                      <a:pt x="3380" y="1038"/>
                      <a:pt x="3388" y="1016"/>
                      <a:pt x="3380" y="1007"/>
                    </a:cubicBezTo>
                    <a:close/>
                    <a:moveTo>
                      <a:pt x="3865" y="2237"/>
                    </a:moveTo>
                    <a:cubicBezTo>
                      <a:pt x="3865" y="2220"/>
                      <a:pt x="3878" y="2207"/>
                      <a:pt x="3893" y="2207"/>
                    </a:cubicBezTo>
                    <a:cubicBezTo>
                      <a:pt x="3909" y="2207"/>
                      <a:pt x="3921" y="2213"/>
                      <a:pt x="3921" y="2219"/>
                    </a:cubicBezTo>
                    <a:cubicBezTo>
                      <a:pt x="3921" y="2226"/>
                      <a:pt x="3909" y="2240"/>
                      <a:pt x="3893" y="2249"/>
                    </a:cubicBezTo>
                    <a:cubicBezTo>
                      <a:pt x="3878" y="2259"/>
                      <a:pt x="3865" y="2253"/>
                      <a:pt x="3865" y="2237"/>
                    </a:cubicBezTo>
                    <a:close/>
                    <a:moveTo>
                      <a:pt x="3880" y="1982"/>
                    </a:moveTo>
                    <a:cubicBezTo>
                      <a:pt x="3870" y="1966"/>
                      <a:pt x="3882" y="1945"/>
                      <a:pt x="3907" y="1935"/>
                    </a:cubicBezTo>
                    <a:cubicBezTo>
                      <a:pt x="3969" y="1911"/>
                      <a:pt x="3988" y="1938"/>
                      <a:pt x="3939" y="1979"/>
                    </a:cubicBezTo>
                    <a:cubicBezTo>
                      <a:pt x="3911" y="2002"/>
                      <a:pt x="3892" y="2003"/>
                      <a:pt x="3880" y="1982"/>
                    </a:cubicBezTo>
                    <a:close/>
                    <a:moveTo>
                      <a:pt x="4740" y="556"/>
                    </a:moveTo>
                    <a:cubicBezTo>
                      <a:pt x="4740" y="533"/>
                      <a:pt x="4752" y="514"/>
                      <a:pt x="4767" y="514"/>
                    </a:cubicBezTo>
                    <a:cubicBezTo>
                      <a:pt x="4782" y="514"/>
                      <a:pt x="4787" y="533"/>
                      <a:pt x="4778" y="556"/>
                    </a:cubicBezTo>
                    <a:cubicBezTo>
                      <a:pt x="4769" y="579"/>
                      <a:pt x="4757" y="598"/>
                      <a:pt x="4751" y="598"/>
                    </a:cubicBezTo>
                    <a:cubicBezTo>
                      <a:pt x="4745" y="598"/>
                      <a:pt x="4740" y="579"/>
                      <a:pt x="4740" y="556"/>
                    </a:cubicBezTo>
                    <a:close/>
                    <a:moveTo>
                      <a:pt x="4290" y="78"/>
                    </a:moveTo>
                    <a:cubicBezTo>
                      <a:pt x="4247" y="27"/>
                      <a:pt x="4292" y="0"/>
                      <a:pt x="4337" y="50"/>
                    </a:cubicBezTo>
                    <a:cubicBezTo>
                      <a:pt x="4357" y="70"/>
                      <a:pt x="4361" y="94"/>
                      <a:pt x="4348" y="103"/>
                    </a:cubicBezTo>
                    <a:cubicBezTo>
                      <a:pt x="4334" y="111"/>
                      <a:pt x="4308" y="100"/>
                      <a:pt x="4290" y="78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274" name="Group 273"/>
            <p:cNvGrpSpPr/>
            <p:nvPr/>
          </p:nvGrpSpPr>
          <p:grpSpPr>
            <a:xfrm>
              <a:off x="7010091" y="2377726"/>
              <a:ext cx="1354254" cy="4215656"/>
              <a:chOff x="7010091" y="2377726"/>
              <a:chExt cx="1354254" cy="4215656"/>
            </a:xfrm>
          </p:grpSpPr>
          <p:grpSp>
            <p:nvGrpSpPr>
              <p:cNvPr id="290" name="BLF"/>
              <p:cNvGrpSpPr/>
              <p:nvPr/>
            </p:nvGrpSpPr>
            <p:grpSpPr>
              <a:xfrm flipH="1">
                <a:off x="7561154" y="5663588"/>
                <a:ext cx="547688" cy="929794"/>
                <a:chOff x="1223225" y="4626630"/>
                <a:chExt cx="547688" cy="929794"/>
              </a:xfrm>
            </p:grpSpPr>
            <p:grpSp>
              <p:nvGrpSpPr>
                <p:cNvPr id="311" name="Group 310"/>
                <p:cNvGrpSpPr/>
                <p:nvPr/>
              </p:nvGrpSpPr>
              <p:grpSpPr>
                <a:xfrm>
                  <a:off x="1255698" y="4626630"/>
                  <a:ext cx="490299" cy="898691"/>
                  <a:chOff x="3744244" y="4626630"/>
                  <a:chExt cx="490299" cy="898691"/>
                </a:xfrm>
                <a:solidFill>
                  <a:schemeClr val="bg1"/>
                </a:solidFill>
              </p:grpSpPr>
              <p:sp>
                <p:nvSpPr>
                  <p:cNvPr id="313" name="Freeform 312"/>
                  <p:cNvSpPr/>
                  <p:nvPr/>
                </p:nvSpPr>
                <p:spPr>
                  <a:xfrm>
                    <a:off x="3856136" y="4626630"/>
                    <a:ext cx="187907" cy="662819"/>
                  </a:xfrm>
                  <a:custGeom>
                    <a:avLst/>
                    <a:gdLst>
                      <a:gd name="connsiteX0" fmla="*/ 0 w 185057"/>
                      <a:gd name="connsiteY0" fmla="*/ 76200 h 593272"/>
                      <a:gd name="connsiteX1" fmla="*/ 48985 w 185057"/>
                      <a:gd name="connsiteY1" fmla="*/ 593272 h 593272"/>
                      <a:gd name="connsiteX2" fmla="*/ 48985 w 185057"/>
                      <a:gd name="connsiteY2" fmla="*/ 593272 h 593272"/>
                      <a:gd name="connsiteX3" fmla="*/ 97971 w 185057"/>
                      <a:gd name="connsiteY3" fmla="*/ 228600 h 593272"/>
                      <a:gd name="connsiteX4" fmla="*/ 185057 w 185057"/>
                      <a:gd name="connsiteY4" fmla="*/ 136072 h 593272"/>
                      <a:gd name="connsiteX5" fmla="*/ 168728 w 185057"/>
                      <a:gd name="connsiteY5" fmla="*/ 87086 h 593272"/>
                      <a:gd name="connsiteX6" fmla="*/ 76200 w 185057"/>
                      <a:gd name="connsiteY6" fmla="*/ 10886 h 593272"/>
                      <a:gd name="connsiteX7" fmla="*/ 10885 w 185057"/>
                      <a:gd name="connsiteY7" fmla="*/ 0 h 593272"/>
                      <a:gd name="connsiteX8" fmla="*/ 0 w 185057"/>
                      <a:gd name="connsiteY8" fmla="*/ 76200 h 593272"/>
                      <a:gd name="connsiteX0" fmla="*/ 2849 w 187906"/>
                      <a:gd name="connsiteY0" fmla="*/ 81441 h 598513"/>
                      <a:gd name="connsiteX1" fmla="*/ 51834 w 187906"/>
                      <a:gd name="connsiteY1" fmla="*/ 598513 h 598513"/>
                      <a:gd name="connsiteX2" fmla="*/ 51834 w 187906"/>
                      <a:gd name="connsiteY2" fmla="*/ 598513 h 598513"/>
                      <a:gd name="connsiteX3" fmla="*/ 100820 w 187906"/>
                      <a:gd name="connsiteY3" fmla="*/ 233841 h 598513"/>
                      <a:gd name="connsiteX4" fmla="*/ 187906 w 187906"/>
                      <a:gd name="connsiteY4" fmla="*/ 141313 h 598513"/>
                      <a:gd name="connsiteX5" fmla="*/ 171577 w 187906"/>
                      <a:gd name="connsiteY5" fmla="*/ 92327 h 598513"/>
                      <a:gd name="connsiteX6" fmla="*/ 79049 w 187906"/>
                      <a:gd name="connsiteY6" fmla="*/ 16127 h 598513"/>
                      <a:gd name="connsiteX7" fmla="*/ 13734 w 187906"/>
                      <a:gd name="connsiteY7" fmla="*/ 5241 h 598513"/>
                      <a:gd name="connsiteX8" fmla="*/ 2849 w 187906"/>
                      <a:gd name="connsiteY8" fmla="*/ 81441 h 598513"/>
                      <a:gd name="connsiteX0" fmla="*/ 2849 w 187906"/>
                      <a:gd name="connsiteY0" fmla="*/ 81441 h 598513"/>
                      <a:gd name="connsiteX1" fmla="*/ 51834 w 187906"/>
                      <a:gd name="connsiteY1" fmla="*/ 598513 h 598513"/>
                      <a:gd name="connsiteX2" fmla="*/ 51834 w 187906"/>
                      <a:gd name="connsiteY2" fmla="*/ 598513 h 598513"/>
                      <a:gd name="connsiteX3" fmla="*/ 100820 w 187906"/>
                      <a:gd name="connsiteY3" fmla="*/ 233841 h 598513"/>
                      <a:gd name="connsiteX4" fmla="*/ 187906 w 187906"/>
                      <a:gd name="connsiteY4" fmla="*/ 141313 h 598513"/>
                      <a:gd name="connsiteX5" fmla="*/ 171577 w 187906"/>
                      <a:gd name="connsiteY5" fmla="*/ 92327 h 598513"/>
                      <a:gd name="connsiteX6" fmla="*/ 79049 w 187906"/>
                      <a:gd name="connsiteY6" fmla="*/ 16127 h 598513"/>
                      <a:gd name="connsiteX7" fmla="*/ 13734 w 187906"/>
                      <a:gd name="connsiteY7" fmla="*/ 5241 h 598513"/>
                      <a:gd name="connsiteX8" fmla="*/ 2849 w 187906"/>
                      <a:gd name="connsiteY8" fmla="*/ 81441 h 598513"/>
                      <a:gd name="connsiteX0" fmla="*/ 2849 w 187906"/>
                      <a:gd name="connsiteY0" fmla="*/ 81441 h 598513"/>
                      <a:gd name="connsiteX1" fmla="*/ 51834 w 187906"/>
                      <a:gd name="connsiteY1" fmla="*/ 598513 h 598513"/>
                      <a:gd name="connsiteX2" fmla="*/ 51834 w 187906"/>
                      <a:gd name="connsiteY2" fmla="*/ 598513 h 598513"/>
                      <a:gd name="connsiteX3" fmla="*/ 100820 w 187906"/>
                      <a:gd name="connsiteY3" fmla="*/ 233841 h 598513"/>
                      <a:gd name="connsiteX4" fmla="*/ 187906 w 187906"/>
                      <a:gd name="connsiteY4" fmla="*/ 141313 h 598513"/>
                      <a:gd name="connsiteX5" fmla="*/ 171577 w 187906"/>
                      <a:gd name="connsiteY5" fmla="*/ 92327 h 598513"/>
                      <a:gd name="connsiteX6" fmla="*/ 79049 w 187906"/>
                      <a:gd name="connsiteY6" fmla="*/ 16127 h 598513"/>
                      <a:gd name="connsiteX7" fmla="*/ 13734 w 187906"/>
                      <a:gd name="connsiteY7" fmla="*/ 5241 h 598513"/>
                      <a:gd name="connsiteX8" fmla="*/ 2849 w 187906"/>
                      <a:gd name="connsiteY8" fmla="*/ 81441 h 598513"/>
                      <a:gd name="connsiteX0" fmla="*/ 2849 w 187906"/>
                      <a:gd name="connsiteY0" fmla="*/ 81441 h 644674"/>
                      <a:gd name="connsiteX1" fmla="*/ 51834 w 187906"/>
                      <a:gd name="connsiteY1" fmla="*/ 598513 h 644674"/>
                      <a:gd name="connsiteX2" fmla="*/ 19176 w 187906"/>
                      <a:gd name="connsiteY2" fmla="*/ 625727 h 644674"/>
                      <a:gd name="connsiteX3" fmla="*/ 100820 w 187906"/>
                      <a:gd name="connsiteY3" fmla="*/ 233841 h 644674"/>
                      <a:gd name="connsiteX4" fmla="*/ 187906 w 187906"/>
                      <a:gd name="connsiteY4" fmla="*/ 141313 h 644674"/>
                      <a:gd name="connsiteX5" fmla="*/ 171577 w 187906"/>
                      <a:gd name="connsiteY5" fmla="*/ 92327 h 644674"/>
                      <a:gd name="connsiteX6" fmla="*/ 79049 w 187906"/>
                      <a:gd name="connsiteY6" fmla="*/ 16127 h 644674"/>
                      <a:gd name="connsiteX7" fmla="*/ 13734 w 187906"/>
                      <a:gd name="connsiteY7" fmla="*/ 5241 h 644674"/>
                      <a:gd name="connsiteX8" fmla="*/ 2849 w 187906"/>
                      <a:gd name="connsiteY8" fmla="*/ 81441 h 644674"/>
                      <a:gd name="connsiteX0" fmla="*/ 43629 w 228686"/>
                      <a:gd name="connsiteY0" fmla="*/ 81441 h 669303"/>
                      <a:gd name="connsiteX1" fmla="*/ 86 w 228686"/>
                      <a:gd name="connsiteY1" fmla="*/ 598513 h 669303"/>
                      <a:gd name="connsiteX2" fmla="*/ 59956 w 228686"/>
                      <a:gd name="connsiteY2" fmla="*/ 625727 h 669303"/>
                      <a:gd name="connsiteX3" fmla="*/ 141600 w 228686"/>
                      <a:gd name="connsiteY3" fmla="*/ 233841 h 669303"/>
                      <a:gd name="connsiteX4" fmla="*/ 228686 w 228686"/>
                      <a:gd name="connsiteY4" fmla="*/ 141313 h 669303"/>
                      <a:gd name="connsiteX5" fmla="*/ 212357 w 228686"/>
                      <a:gd name="connsiteY5" fmla="*/ 92327 h 669303"/>
                      <a:gd name="connsiteX6" fmla="*/ 119829 w 228686"/>
                      <a:gd name="connsiteY6" fmla="*/ 16127 h 669303"/>
                      <a:gd name="connsiteX7" fmla="*/ 54514 w 228686"/>
                      <a:gd name="connsiteY7" fmla="*/ 5241 h 669303"/>
                      <a:gd name="connsiteX8" fmla="*/ 43629 w 228686"/>
                      <a:gd name="connsiteY8" fmla="*/ 81441 h 669303"/>
                      <a:gd name="connsiteX0" fmla="*/ 45043 w 230100"/>
                      <a:gd name="connsiteY0" fmla="*/ 81441 h 662819"/>
                      <a:gd name="connsiteX1" fmla="*/ 1500 w 230100"/>
                      <a:gd name="connsiteY1" fmla="*/ 598513 h 662819"/>
                      <a:gd name="connsiteX2" fmla="*/ 121242 w 230100"/>
                      <a:gd name="connsiteY2" fmla="*/ 614841 h 662819"/>
                      <a:gd name="connsiteX3" fmla="*/ 143014 w 230100"/>
                      <a:gd name="connsiteY3" fmla="*/ 233841 h 662819"/>
                      <a:gd name="connsiteX4" fmla="*/ 230100 w 230100"/>
                      <a:gd name="connsiteY4" fmla="*/ 141313 h 662819"/>
                      <a:gd name="connsiteX5" fmla="*/ 213771 w 230100"/>
                      <a:gd name="connsiteY5" fmla="*/ 92327 h 662819"/>
                      <a:gd name="connsiteX6" fmla="*/ 121243 w 230100"/>
                      <a:gd name="connsiteY6" fmla="*/ 16127 h 662819"/>
                      <a:gd name="connsiteX7" fmla="*/ 55928 w 230100"/>
                      <a:gd name="connsiteY7" fmla="*/ 5241 h 662819"/>
                      <a:gd name="connsiteX8" fmla="*/ 45043 w 230100"/>
                      <a:gd name="connsiteY8" fmla="*/ 81441 h 662819"/>
                      <a:gd name="connsiteX0" fmla="*/ 2850 w 187907"/>
                      <a:gd name="connsiteY0" fmla="*/ 81441 h 662819"/>
                      <a:gd name="connsiteX1" fmla="*/ 46393 w 187907"/>
                      <a:gd name="connsiteY1" fmla="*/ 598513 h 662819"/>
                      <a:gd name="connsiteX2" fmla="*/ 79049 w 187907"/>
                      <a:gd name="connsiteY2" fmla="*/ 614841 h 662819"/>
                      <a:gd name="connsiteX3" fmla="*/ 100821 w 187907"/>
                      <a:gd name="connsiteY3" fmla="*/ 233841 h 662819"/>
                      <a:gd name="connsiteX4" fmla="*/ 187907 w 187907"/>
                      <a:gd name="connsiteY4" fmla="*/ 141313 h 662819"/>
                      <a:gd name="connsiteX5" fmla="*/ 171578 w 187907"/>
                      <a:gd name="connsiteY5" fmla="*/ 92327 h 662819"/>
                      <a:gd name="connsiteX6" fmla="*/ 79050 w 187907"/>
                      <a:gd name="connsiteY6" fmla="*/ 16127 h 662819"/>
                      <a:gd name="connsiteX7" fmla="*/ 13735 w 187907"/>
                      <a:gd name="connsiteY7" fmla="*/ 5241 h 662819"/>
                      <a:gd name="connsiteX8" fmla="*/ 2850 w 187907"/>
                      <a:gd name="connsiteY8" fmla="*/ 81441 h 6628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87907" h="662819">
                        <a:moveTo>
                          <a:pt x="2850" y="81441"/>
                        </a:moveTo>
                        <a:cubicBezTo>
                          <a:pt x="19178" y="253798"/>
                          <a:pt x="33693" y="509613"/>
                          <a:pt x="46393" y="598513"/>
                        </a:cubicBezTo>
                        <a:cubicBezTo>
                          <a:pt x="59093" y="687413"/>
                          <a:pt x="69978" y="675620"/>
                          <a:pt x="79049" y="614841"/>
                        </a:cubicBezTo>
                        <a:cubicBezTo>
                          <a:pt x="88120" y="554062"/>
                          <a:pt x="78142" y="310041"/>
                          <a:pt x="100821" y="233841"/>
                        </a:cubicBezTo>
                        <a:lnTo>
                          <a:pt x="187907" y="141313"/>
                        </a:lnTo>
                        <a:lnTo>
                          <a:pt x="171578" y="92327"/>
                        </a:lnTo>
                        <a:cubicBezTo>
                          <a:pt x="153435" y="71463"/>
                          <a:pt x="105357" y="30641"/>
                          <a:pt x="79050" y="16127"/>
                        </a:cubicBezTo>
                        <a:cubicBezTo>
                          <a:pt x="52743" y="1613"/>
                          <a:pt x="26435" y="-5645"/>
                          <a:pt x="13735" y="5241"/>
                        </a:cubicBezTo>
                        <a:cubicBezTo>
                          <a:pt x="1035" y="16127"/>
                          <a:pt x="-3500" y="-17438"/>
                          <a:pt x="2850" y="8144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14" name="Freeform 313"/>
                  <p:cNvSpPr/>
                  <p:nvPr/>
                </p:nvSpPr>
                <p:spPr>
                  <a:xfrm>
                    <a:off x="3744244" y="5274129"/>
                    <a:ext cx="490299" cy="251192"/>
                  </a:xfrm>
                  <a:custGeom>
                    <a:avLst/>
                    <a:gdLst>
                      <a:gd name="connsiteX0" fmla="*/ 59871 w 489857"/>
                      <a:gd name="connsiteY0" fmla="*/ 10885 h 266700"/>
                      <a:gd name="connsiteX1" fmla="*/ 0 w 489857"/>
                      <a:gd name="connsiteY1" fmla="*/ 130628 h 266700"/>
                      <a:gd name="connsiteX2" fmla="*/ 27214 w 489857"/>
                      <a:gd name="connsiteY2" fmla="*/ 266700 h 266700"/>
                      <a:gd name="connsiteX3" fmla="*/ 163285 w 489857"/>
                      <a:gd name="connsiteY3" fmla="*/ 223157 h 266700"/>
                      <a:gd name="connsiteX4" fmla="*/ 283028 w 489857"/>
                      <a:gd name="connsiteY4" fmla="*/ 239485 h 266700"/>
                      <a:gd name="connsiteX5" fmla="*/ 489857 w 489857"/>
                      <a:gd name="connsiteY5" fmla="*/ 81642 h 266700"/>
                      <a:gd name="connsiteX6" fmla="*/ 293914 w 489857"/>
                      <a:gd name="connsiteY6" fmla="*/ 21771 h 266700"/>
                      <a:gd name="connsiteX7" fmla="*/ 212271 w 489857"/>
                      <a:gd name="connsiteY7" fmla="*/ 0 h 266700"/>
                      <a:gd name="connsiteX8" fmla="*/ 59871 w 489857"/>
                      <a:gd name="connsiteY8" fmla="*/ 10885 h 266700"/>
                      <a:gd name="connsiteX0" fmla="*/ 59871 w 489857"/>
                      <a:gd name="connsiteY0" fmla="*/ 10885 h 266700"/>
                      <a:gd name="connsiteX1" fmla="*/ 0 w 489857"/>
                      <a:gd name="connsiteY1" fmla="*/ 130628 h 266700"/>
                      <a:gd name="connsiteX2" fmla="*/ 27214 w 489857"/>
                      <a:gd name="connsiteY2" fmla="*/ 266700 h 266700"/>
                      <a:gd name="connsiteX3" fmla="*/ 168727 w 489857"/>
                      <a:gd name="connsiteY3" fmla="*/ 185057 h 266700"/>
                      <a:gd name="connsiteX4" fmla="*/ 283028 w 489857"/>
                      <a:gd name="connsiteY4" fmla="*/ 239485 h 266700"/>
                      <a:gd name="connsiteX5" fmla="*/ 489857 w 489857"/>
                      <a:gd name="connsiteY5" fmla="*/ 81642 h 266700"/>
                      <a:gd name="connsiteX6" fmla="*/ 293914 w 489857"/>
                      <a:gd name="connsiteY6" fmla="*/ 21771 h 266700"/>
                      <a:gd name="connsiteX7" fmla="*/ 212271 w 489857"/>
                      <a:gd name="connsiteY7" fmla="*/ 0 h 266700"/>
                      <a:gd name="connsiteX8" fmla="*/ 59871 w 489857"/>
                      <a:gd name="connsiteY8" fmla="*/ 10885 h 266700"/>
                      <a:gd name="connsiteX0" fmla="*/ 59871 w 489857"/>
                      <a:gd name="connsiteY0" fmla="*/ 10885 h 266700"/>
                      <a:gd name="connsiteX1" fmla="*/ 0 w 489857"/>
                      <a:gd name="connsiteY1" fmla="*/ 130628 h 266700"/>
                      <a:gd name="connsiteX2" fmla="*/ 38100 w 489857"/>
                      <a:gd name="connsiteY2" fmla="*/ 266700 h 266700"/>
                      <a:gd name="connsiteX3" fmla="*/ 168727 w 489857"/>
                      <a:gd name="connsiteY3" fmla="*/ 185057 h 266700"/>
                      <a:gd name="connsiteX4" fmla="*/ 283028 w 489857"/>
                      <a:gd name="connsiteY4" fmla="*/ 239485 h 266700"/>
                      <a:gd name="connsiteX5" fmla="*/ 489857 w 489857"/>
                      <a:gd name="connsiteY5" fmla="*/ 81642 h 266700"/>
                      <a:gd name="connsiteX6" fmla="*/ 293914 w 489857"/>
                      <a:gd name="connsiteY6" fmla="*/ 21771 h 266700"/>
                      <a:gd name="connsiteX7" fmla="*/ 212271 w 489857"/>
                      <a:gd name="connsiteY7" fmla="*/ 0 h 266700"/>
                      <a:gd name="connsiteX8" fmla="*/ 59871 w 489857"/>
                      <a:gd name="connsiteY8" fmla="*/ 10885 h 266700"/>
                      <a:gd name="connsiteX0" fmla="*/ 59871 w 489857"/>
                      <a:gd name="connsiteY0" fmla="*/ 10885 h 266700"/>
                      <a:gd name="connsiteX1" fmla="*/ 0 w 489857"/>
                      <a:gd name="connsiteY1" fmla="*/ 130628 h 266700"/>
                      <a:gd name="connsiteX2" fmla="*/ 38100 w 489857"/>
                      <a:gd name="connsiteY2" fmla="*/ 266700 h 266700"/>
                      <a:gd name="connsiteX3" fmla="*/ 168727 w 489857"/>
                      <a:gd name="connsiteY3" fmla="*/ 185057 h 266700"/>
                      <a:gd name="connsiteX4" fmla="*/ 321128 w 489857"/>
                      <a:gd name="connsiteY4" fmla="*/ 255813 h 266700"/>
                      <a:gd name="connsiteX5" fmla="*/ 489857 w 489857"/>
                      <a:gd name="connsiteY5" fmla="*/ 81642 h 266700"/>
                      <a:gd name="connsiteX6" fmla="*/ 293914 w 489857"/>
                      <a:gd name="connsiteY6" fmla="*/ 21771 h 266700"/>
                      <a:gd name="connsiteX7" fmla="*/ 212271 w 489857"/>
                      <a:gd name="connsiteY7" fmla="*/ 0 h 266700"/>
                      <a:gd name="connsiteX8" fmla="*/ 59871 w 489857"/>
                      <a:gd name="connsiteY8" fmla="*/ 10885 h 266700"/>
                      <a:gd name="connsiteX0" fmla="*/ 59871 w 489857"/>
                      <a:gd name="connsiteY0" fmla="*/ 10885 h 266700"/>
                      <a:gd name="connsiteX1" fmla="*/ 0 w 489857"/>
                      <a:gd name="connsiteY1" fmla="*/ 130628 h 266700"/>
                      <a:gd name="connsiteX2" fmla="*/ 38100 w 489857"/>
                      <a:gd name="connsiteY2" fmla="*/ 266700 h 266700"/>
                      <a:gd name="connsiteX3" fmla="*/ 168727 w 489857"/>
                      <a:gd name="connsiteY3" fmla="*/ 185057 h 266700"/>
                      <a:gd name="connsiteX4" fmla="*/ 321128 w 489857"/>
                      <a:gd name="connsiteY4" fmla="*/ 255813 h 266700"/>
                      <a:gd name="connsiteX5" fmla="*/ 429985 w 489857"/>
                      <a:gd name="connsiteY5" fmla="*/ 141514 h 266700"/>
                      <a:gd name="connsiteX6" fmla="*/ 489857 w 489857"/>
                      <a:gd name="connsiteY6" fmla="*/ 81642 h 266700"/>
                      <a:gd name="connsiteX7" fmla="*/ 293914 w 489857"/>
                      <a:gd name="connsiteY7" fmla="*/ 21771 h 266700"/>
                      <a:gd name="connsiteX8" fmla="*/ 212271 w 489857"/>
                      <a:gd name="connsiteY8" fmla="*/ 0 h 266700"/>
                      <a:gd name="connsiteX9" fmla="*/ 59871 w 489857"/>
                      <a:gd name="connsiteY9" fmla="*/ 10885 h 266700"/>
                      <a:gd name="connsiteX0" fmla="*/ 59871 w 489857"/>
                      <a:gd name="connsiteY0" fmla="*/ 10885 h 266700"/>
                      <a:gd name="connsiteX1" fmla="*/ 0 w 489857"/>
                      <a:gd name="connsiteY1" fmla="*/ 130628 h 266700"/>
                      <a:gd name="connsiteX2" fmla="*/ 38100 w 489857"/>
                      <a:gd name="connsiteY2" fmla="*/ 266700 h 266700"/>
                      <a:gd name="connsiteX3" fmla="*/ 168727 w 489857"/>
                      <a:gd name="connsiteY3" fmla="*/ 185057 h 266700"/>
                      <a:gd name="connsiteX4" fmla="*/ 321128 w 489857"/>
                      <a:gd name="connsiteY4" fmla="*/ 255813 h 266700"/>
                      <a:gd name="connsiteX5" fmla="*/ 451756 w 489857"/>
                      <a:gd name="connsiteY5" fmla="*/ 141514 h 266700"/>
                      <a:gd name="connsiteX6" fmla="*/ 489857 w 489857"/>
                      <a:gd name="connsiteY6" fmla="*/ 81642 h 266700"/>
                      <a:gd name="connsiteX7" fmla="*/ 293914 w 489857"/>
                      <a:gd name="connsiteY7" fmla="*/ 21771 h 266700"/>
                      <a:gd name="connsiteX8" fmla="*/ 212271 w 489857"/>
                      <a:gd name="connsiteY8" fmla="*/ 0 h 266700"/>
                      <a:gd name="connsiteX9" fmla="*/ 59871 w 489857"/>
                      <a:gd name="connsiteY9" fmla="*/ 10885 h 266700"/>
                      <a:gd name="connsiteX0" fmla="*/ 59871 w 489857"/>
                      <a:gd name="connsiteY0" fmla="*/ 10885 h 266700"/>
                      <a:gd name="connsiteX1" fmla="*/ 0 w 489857"/>
                      <a:gd name="connsiteY1" fmla="*/ 130628 h 266700"/>
                      <a:gd name="connsiteX2" fmla="*/ 38100 w 489857"/>
                      <a:gd name="connsiteY2" fmla="*/ 266700 h 266700"/>
                      <a:gd name="connsiteX3" fmla="*/ 168727 w 489857"/>
                      <a:gd name="connsiteY3" fmla="*/ 185057 h 266700"/>
                      <a:gd name="connsiteX4" fmla="*/ 310242 w 489857"/>
                      <a:gd name="connsiteY4" fmla="*/ 234042 h 266700"/>
                      <a:gd name="connsiteX5" fmla="*/ 451756 w 489857"/>
                      <a:gd name="connsiteY5" fmla="*/ 141514 h 266700"/>
                      <a:gd name="connsiteX6" fmla="*/ 489857 w 489857"/>
                      <a:gd name="connsiteY6" fmla="*/ 81642 h 266700"/>
                      <a:gd name="connsiteX7" fmla="*/ 293914 w 489857"/>
                      <a:gd name="connsiteY7" fmla="*/ 21771 h 266700"/>
                      <a:gd name="connsiteX8" fmla="*/ 212271 w 489857"/>
                      <a:gd name="connsiteY8" fmla="*/ 0 h 266700"/>
                      <a:gd name="connsiteX9" fmla="*/ 59871 w 489857"/>
                      <a:gd name="connsiteY9" fmla="*/ 10885 h 266700"/>
                      <a:gd name="connsiteX0" fmla="*/ 60446 w 490432"/>
                      <a:gd name="connsiteY0" fmla="*/ 10885 h 267374"/>
                      <a:gd name="connsiteX1" fmla="*/ 575 w 490432"/>
                      <a:gd name="connsiteY1" fmla="*/ 130628 h 267374"/>
                      <a:gd name="connsiteX2" fmla="*/ 38675 w 490432"/>
                      <a:gd name="connsiteY2" fmla="*/ 266700 h 267374"/>
                      <a:gd name="connsiteX3" fmla="*/ 169302 w 490432"/>
                      <a:gd name="connsiteY3" fmla="*/ 185057 h 267374"/>
                      <a:gd name="connsiteX4" fmla="*/ 310817 w 490432"/>
                      <a:gd name="connsiteY4" fmla="*/ 234042 h 267374"/>
                      <a:gd name="connsiteX5" fmla="*/ 452331 w 490432"/>
                      <a:gd name="connsiteY5" fmla="*/ 141514 h 267374"/>
                      <a:gd name="connsiteX6" fmla="*/ 490432 w 490432"/>
                      <a:gd name="connsiteY6" fmla="*/ 81642 h 267374"/>
                      <a:gd name="connsiteX7" fmla="*/ 294489 w 490432"/>
                      <a:gd name="connsiteY7" fmla="*/ 21771 h 267374"/>
                      <a:gd name="connsiteX8" fmla="*/ 212846 w 490432"/>
                      <a:gd name="connsiteY8" fmla="*/ 0 h 267374"/>
                      <a:gd name="connsiteX9" fmla="*/ 60446 w 490432"/>
                      <a:gd name="connsiteY9" fmla="*/ 10885 h 267374"/>
                      <a:gd name="connsiteX0" fmla="*/ 60073 w 490059"/>
                      <a:gd name="connsiteY0" fmla="*/ 10885 h 245813"/>
                      <a:gd name="connsiteX1" fmla="*/ 202 w 490059"/>
                      <a:gd name="connsiteY1" fmla="*/ 130628 h 245813"/>
                      <a:gd name="connsiteX2" fmla="*/ 70959 w 490059"/>
                      <a:gd name="connsiteY2" fmla="*/ 244928 h 245813"/>
                      <a:gd name="connsiteX3" fmla="*/ 168929 w 490059"/>
                      <a:gd name="connsiteY3" fmla="*/ 185057 h 245813"/>
                      <a:gd name="connsiteX4" fmla="*/ 310444 w 490059"/>
                      <a:gd name="connsiteY4" fmla="*/ 234042 h 245813"/>
                      <a:gd name="connsiteX5" fmla="*/ 451958 w 490059"/>
                      <a:gd name="connsiteY5" fmla="*/ 141514 h 245813"/>
                      <a:gd name="connsiteX6" fmla="*/ 490059 w 490059"/>
                      <a:gd name="connsiteY6" fmla="*/ 81642 h 245813"/>
                      <a:gd name="connsiteX7" fmla="*/ 294116 w 490059"/>
                      <a:gd name="connsiteY7" fmla="*/ 21771 h 245813"/>
                      <a:gd name="connsiteX8" fmla="*/ 212473 w 490059"/>
                      <a:gd name="connsiteY8" fmla="*/ 0 h 245813"/>
                      <a:gd name="connsiteX9" fmla="*/ 60073 w 490059"/>
                      <a:gd name="connsiteY9" fmla="*/ 10885 h 245813"/>
                      <a:gd name="connsiteX0" fmla="*/ 60313 w 490299"/>
                      <a:gd name="connsiteY0" fmla="*/ 10885 h 251192"/>
                      <a:gd name="connsiteX1" fmla="*/ 442 w 490299"/>
                      <a:gd name="connsiteY1" fmla="*/ 130628 h 251192"/>
                      <a:gd name="connsiteX2" fmla="*/ 43985 w 490299"/>
                      <a:gd name="connsiteY2" fmla="*/ 250371 h 251192"/>
                      <a:gd name="connsiteX3" fmla="*/ 169169 w 490299"/>
                      <a:gd name="connsiteY3" fmla="*/ 185057 h 251192"/>
                      <a:gd name="connsiteX4" fmla="*/ 310684 w 490299"/>
                      <a:gd name="connsiteY4" fmla="*/ 234042 h 251192"/>
                      <a:gd name="connsiteX5" fmla="*/ 452198 w 490299"/>
                      <a:gd name="connsiteY5" fmla="*/ 141514 h 251192"/>
                      <a:gd name="connsiteX6" fmla="*/ 490299 w 490299"/>
                      <a:gd name="connsiteY6" fmla="*/ 81642 h 251192"/>
                      <a:gd name="connsiteX7" fmla="*/ 294356 w 490299"/>
                      <a:gd name="connsiteY7" fmla="*/ 21771 h 251192"/>
                      <a:gd name="connsiteX8" fmla="*/ 212713 w 490299"/>
                      <a:gd name="connsiteY8" fmla="*/ 0 h 251192"/>
                      <a:gd name="connsiteX9" fmla="*/ 60313 w 490299"/>
                      <a:gd name="connsiteY9" fmla="*/ 10885 h 251192"/>
                      <a:gd name="connsiteX0" fmla="*/ 60313 w 490299"/>
                      <a:gd name="connsiteY0" fmla="*/ 10885 h 251192"/>
                      <a:gd name="connsiteX1" fmla="*/ 442 w 490299"/>
                      <a:gd name="connsiteY1" fmla="*/ 130628 h 251192"/>
                      <a:gd name="connsiteX2" fmla="*/ 43985 w 490299"/>
                      <a:gd name="connsiteY2" fmla="*/ 250371 h 251192"/>
                      <a:gd name="connsiteX3" fmla="*/ 169169 w 490299"/>
                      <a:gd name="connsiteY3" fmla="*/ 185057 h 251192"/>
                      <a:gd name="connsiteX4" fmla="*/ 310684 w 490299"/>
                      <a:gd name="connsiteY4" fmla="*/ 234042 h 251192"/>
                      <a:gd name="connsiteX5" fmla="*/ 452198 w 490299"/>
                      <a:gd name="connsiteY5" fmla="*/ 141514 h 251192"/>
                      <a:gd name="connsiteX6" fmla="*/ 490299 w 490299"/>
                      <a:gd name="connsiteY6" fmla="*/ 81642 h 251192"/>
                      <a:gd name="connsiteX7" fmla="*/ 381442 w 490299"/>
                      <a:gd name="connsiteY7" fmla="*/ 54428 h 251192"/>
                      <a:gd name="connsiteX8" fmla="*/ 294356 w 490299"/>
                      <a:gd name="connsiteY8" fmla="*/ 21771 h 251192"/>
                      <a:gd name="connsiteX9" fmla="*/ 212713 w 490299"/>
                      <a:gd name="connsiteY9" fmla="*/ 0 h 251192"/>
                      <a:gd name="connsiteX10" fmla="*/ 60313 w 490299"/>
                      <a:gd name="connsiteY10" fmla="*/ 10885 h 251192"/>
                      <a:gd name="connsiteX0" fmla="*/ 60313 w 490299"/>
                      <a:gd name="connsiteY0" fmla="*/ 10885 h 251192"/>
                      <a:gd name="connsiteX1" fmla="*/ 442 w 490299"/>
                      <a:gd name="connsiteY1" fmla="*/ 130628 h 251192"/>
                      <a:gd name="connsiteX2" fmla="*/ 43985 w 490299"/>
                      <a:gd name="connsiteY2" fmla="*/ 250371 h 251192"/>
                      <a:gd name="connsiteX3" fmla="*/ 169169 w 490299"/>
                      <a:gd name="connsiteY3" fmla="*/ 185057 h 251192"/>
                      <a:gd name="connsiteX4" fmla="*/ 310684 w 490299"/>
                      <a:gd name="connsiteY4" fmla="*/ 234042 h 251192"/>
                      <a:gd name="connsiteX5" fmla="*/ 452198 w 490299"/>
                      <a:gd name="connsiteY5" fmla="*/ 141514 h 251192"/>
                      <a:gd name="connsiteX6" fmla="*/ 490299 w 490299"/>
                      <a:gd name="connsiteY6" fmla="*/ 81642 h 251192"/>
                      <a:gd name="connsiteX7" fmla="*/ 386885 w 490299"/>
                      <a:gd name="connsiteY7" fmla="*/ 81642 h 251192"/>
                      <a:gd name="connsiteX8" fmla="*/ 294356 w 490299"/>
                      <a:gd name="connsiteY8" fmla="*/ 21771 h 251192"/>
                      <a:gd name="connsiteX9" fmla="*/ 212713 w 490299"/>
                      <a:gd name="connsiteY9" fmla="*/ 0 h 251192"/>
                      <a:gd name="connsiteX10" fmla="*/ 60313 w 490299"/>
                      <a:gd name="connsiteY10" fmla="*/ 10885 h 2511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490299" h="251192">
                        <a:moveTo>
                          <a:pt x="60313" y="10885"/>
                        </a:moveTo>
                        <a:lnTo>
                          <a:pt x="442" y="130628"/>
                        </a:lnTo>
                        <a:cubicBezTo>
                          <a:pt x="-3186" y="173264"/>
                          <a:pt x="15864" y="241300"/>
                          <a:pt x="43985" y="250371"/>
                        </a:cubicBezTo>
                        <a:cubicBezTo>
                          <a:pt x="72106" y="259442"/>
                          <a:pt x="123812" y="190500"/>
                          <a:pt x="169169" y="185057"/>
                        </a:cubicBezTo>
                        <a:lnTo>
                          <a:pt x="310684" y="234042"/>
                        </a:lnTo>
                        <a:lnTo>
                          <a:pt x="452198" y="141514"/>
                        </a:lnTo>
                        <a:lnTo>
                          <a:pt x="490299" y="81642"/>
                        </a:lnTo>
                        <a:lnTo>
                          <a:pt x="386885" y="81642"/>
                        </a:lnTo>
                        <a:lnTo>
                          <a:pt x="294356" y="21771"/>
                        </a:lnTo>
                        <a:lnTo>
                          <a:pt x="212713" y="0"/>
                        </a:lnTo>
                        <a:lnTo>
                          <a:pt x="60313" y="10885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GB"/>
                  </a:p>
                </p:txBody>
              </p:sp>
            </p:grpSp>
            <p:sp>
              <p:nvSpPr>
                <p:cNvPr id="312" name="B Left Foot"/>
                <p:cNvSpPr>
                  <a:spLocks noEditPoints="1"/>
                </p:cNvSpPr>
                <p:nvPr/>
              </p:nvSpPr>
              <p:spPr bwMode="auto">
                <a:xfrm>
                  <a:off x="1223225" y="4653136"/>
                  <a:ext cx="547688" cy="903288"/>
                </a:xfrm>
                <a:custGeom>
                  <a:avLst/>
                  <a:gdLst>
                    <a:gd name="T0" fmla="*/ 890 w 3335"/>
                    <a:gd name="T1" fmla="*/ 5046 h 5475"/>
                    <a:gd name="T2" fmla="*/ 1623 w 3335"/>
                    <a:gd name="T3" fmla="*/ 4989 h 5475"/>
                    <a:gd name="T4" fmla="*/ 2663 w 3335"/>
                    <a:gd name="T5" fmla="*/ 4785 h 5475"/>
                    <a:gd name="T6" fmla="*/ 2600 w 3335"/>
                    <a:gd name="T7" fmla="*/ 4279 h 5475"/>
                    <a:gd name="T8" fmla="*/ 2054 w 3335"/>
                    <a:gd name="T9" fmla="*/ 4023 h 5475"/>
                    <a:gd name="T10" fmla="*/ 1366 w 3335"/>
                    <a:gd name="T11" fmla="*/ 3850 h 5475"/>
                    <a:gd name="T12" fmla="*/ 769 w 3335"/>
                    <a:gd name="T13" fmla="*/ 3875 h 5475"/>
                    <a:gd name="T14" fmla="*/ 312 w 3335"/>
                    <a:gd name="T15" fmla="*/ 5046 h 5475"/>
                    <a:gd name="T16" fmla="*/ 890 w 3335"/>
                    <a:gd name="T17" fmla="*/ 5046 h 5475"/>
                    <a:gd name="T18" fmla="*/ 243 w 3335"/>
                    <a:gd name="T19" fmla="*/ 5091 h 5475"/>
                    <a:gd name="T20" fmla="*/ 448 w 3335"/>
                    <a:gd name="T21" fmla="*/ 3683 h 5475"/>
                    <a:gd name="T22" fmla="*/ 721 w 3335"/>
                    <a:gd name="T23" fmla="*/ 3627 h 5475"/>
                    <a:gd name="T24" fmla="*/ 885 w 3335"/>
                    <a:gd name="T25" fmla="*/ 3737 h 5475"/>
                    <a:gd name="T26" fmla="*/ 876 w 3335"/>
                    <a:gd name="T27" fmla="*/ 718 h 5475"/>
                    <a:gd name="T28" fmla="*/ 851 w 3335"/>
                    <a:gd name="T29" fmla="*/ 433 h 5475"/>
                    <a:gd name="T30" fmla="*/ 1175 w 3335"/>
                    <a:gd name="T31" fmla="*/ 2038 h 5475"/>
                    <a:gd name="T32" fmla="*/ 1282 w 3335"/>
                    <a:gd name="T33" fmla="*/ 3412 h 5475"/>
                    <a:gd name="T34" fmla="*/ 1401 w 3335"/>
                    <a:gd name="T35" fmla="*/ 2491 h 5475"/>
                    <a:gd name="T36" fmla="*/ 1440 w 3335"/>
                    <a:gd name="T37" fmla="*/ 1300 h 5475"/>
                    <a:gd name="T38" fmla="*/ 1482 w 3335"/>
                    <a:gd name="T39" fmla="*/ 1014 h 5475"/>
                    <a:gd name="T40" fmla="*/ 1772 w 3335"/>
                    <a:gd name="T41" fmla="*/ 767 h 5475"/>
                    <a:gd name="T42" fmla="*/ 1934 w 3335"/>
                    <a:gd name="T43" fmla="*/ 492 h 5475"/>
                    <a:gd name="T44" fmla="*/ 1580 w 3335"/>
                    <a:gd name="T45" fmla="*/ 239 h 5475"/>
                    <a:gd name="T46" fmla="*/ 1563 w 3335"/>
                    <a:gd name="T47" fmla="*/ 177 h 5475"/>
                    <a:gd name="T48" fmla="*/ 1996 w 3335"/>
                    <a:gd name="T49" fmla="*/ 390 h 5475"/>
                    <a:gd name="T50" fmla="*/ 1904 w 3335"/>
                    <a:gd name="T51" fmla="*/ 854 h 5475"/>
                    <a:gd name="T52" fmla="*/ 1610 w 3335"/>
                    <a:gd name="T53" fmla="*/ 2225 h 5475"/>
                    <a:gd name="T54" fmla="*/ 1614 w 3335"/>
                    <a:gd name="T55" fmla="*/ 3358 h 5475"/>
                    <a:gd name="T56" fmla="*/ 2095 w 3335"/>
                    <a:gd name="T57" fmla="*/ 3770 h 5475"/>
                    <a:gd name="T58" fmla="*/ 2960 w 3335"/>
                    <a:gd name="T59" fmla="*/ 4109 h 5475"/>
                    <a:gd name="T60" fmla="*/ 3271 w 3335"/>
                    <a:gd name="T61" fmla="*/ 4239 h 5475"/>
                    <a:gd name="T62" fmla="*/ 1685 w 3335"/>
                    <a:gd name="T63" fmla="*/ 5159 h 5475"/>
                    <a:gd name="T64" fmla="*/ 957 w 3335"/>
                    <a:gd name="T65" fmla="*/ 5199 h 5475"/>
                    <a:gd name="T66" fmla="*/ 243 w 3335"/>
                    <a:gd name="T67" fmla="*/ 5091 h 54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3335" h="5475">
                      <a:moveTo>
                        <a:pt x="890" y="5046"/>
                      </a:moveTo>
                      <a:cubicBezTo>
                        <a:pt x="1173" y="4860"/>
                        <a:pt x="1243" y="4854"/>
                        <a:pt x="1623" y="4989"/>
                      </a:cubicBezTo>
                      <a:cubicBezTo>
                        <a:pt x="2089" y="5153"/>
                        <a:pt x="2300" y="5112"/>
                        <a:pt x="2663" y="4785"/>
                      </a:cubicBezTo>
                      <a:cubicBezTo>
                        <a:pt x="2998" y="4483"/>
                        <a:pt x="2973" y="4279"/>
                        <a:pt x="2600" y="4279"/>
                      </a:cubicBezTo>
                      <a:cubicBezTo>
                        <a:pt x="2419" y="4279"/>
                        <a:pt x="2197" y="4175"/>
                        <a:pt x="2054" y="4023"/>
                      </a:cubicBezTo>
                      <a:cubicBezTo>
                        <a:pt x="1846" y="3801"/>
                        <a:pt x="1756" y="3779"/>
                        <a:pt x="1366" y="3850"/>
                      </a:cubicBezTo>
                      <a:cubicBezTo>
                        <a:pt x="1119" y="3895"/>
                        <a:pt x="851" y="3906"/>
                        <a:pt x="769" y="3875"/>
                      </a:cubicBezTo>
                      <a:cubicBezTo>
                        <a:pt x="453" y="3754"/>
                        <a:pt x="101" y="4653"/>
                        <a:pt x="312" y="5046"/>
                      </a:cubicBezTo>
                      <a:cubicBezTo>
                        <a:pt x="449" y="5303"/>
                        <a:pt x="500" y="5303"/>
                        <a:pt x="890" y="5046"/>
                      </a:cubicBezTo>
                      <a:close/>
                      <a:moveTo>
                        <a:pt x="243" y="5091"/>
                      </a:moveTo>
                      <a:cubicBezTo>
                        <a:pt x="0" y="4721"/>
                        <a:pt x="118" y="3914"/>
                        <a:pt x="448" y="3683"/>
                      </a:cubicBezTo>
                      <a:cubicBezTo>
                        <a:pt x="588" y="3585"/>
                        <a:pt x="700" y="3562"/>
                        <a:pt x="721" y="3627"/>
                      </a:cubicBezTo>
                      <a:cubicBezTo>
                        <a:pt x="742" y="3688"/>
                        <a:pt x="815" y="3737"/>
                        <a:pt x="885" y="3737"/>
                      </a:cubicBezTo>
                      <a:cubicBezTo>
                        <a:pt x="1044" y="3737"/>
                        <a:pt x="1036" y="821"/>
                        <a:pt x="876" y="718"/>
                      </a:cubicBezTo>
                      <a:cubicBezTo>
                        <a:pt x="817" y="681"/>
                        <a:pt x="806" y="553"/>
                        <a:pt x="851" y="433"/>
                      </a:cubicBezTo>
                      <a:cubicBezTo>
                        <a:pt x="1015" y="0"/>
                        <a:pt x="1173" y="787"/>
                        <a:pt x="1175" y="2038"/>
                      </a:cubicBezTo>
                      <a:cubicBezTo>
                        <a:pt x="1176" y="2704"/>
                        <a:pt x="1224" y="3323"/>
                        <a:pt x="1282" y="3412"/>
                      </a:cubicBezTo>
                      <a:cubicBezTo>
                        <a:pt x="1354" y="3524"/>
                        <a:pt x="1391" y="3235"/>
                        <a:pt x="1401" y="2491"/>
                      </a:cubicBezTo>
                      <a:cubicBezTo>
                        <a:pt x="1409" y="1896"/>
                        <a:pt x="1426" y="1359"/>
                        <a:pt x="1440" y="1300"/>
                      </a:cubicBezTo>
                      <a:cubicBezTo>
                        <a:pt x="1454" y="1240"/>
                        <a:pt x="1473" y="1111"/>
                        <a:pt x="1482" y="1014"/>
                      </a:cubicBezTo>
                      <a:cubicBezTo>
                        <a:pt x="1491" y="916"/>
                        <a:pt x="1621" y="805"/>
                        <a:pt x="1772" y="767"/>
                      </a:cubicBezTo>
                      <a:cubicBezTo>
                        <a:pt x="2001" y="710"/>
                        <a:pt x="2027" y="666"/>
                        <a:pt x="1934" y="492"/>
                      </a:cubicBezTo>
                      <a:cubicBezTo>
                        <a:pt x="1874" y="379"/>
                        <a:pt x="1714" y="265"/>
                        <a:pt x="1580" y="239"/>
                      </a:cubicBezTo>
                      <a:cubicBezTo>
                        <a:pt x="1352" y="195"/>
                        <a:pt x="1351" y="191"/>
                        <a:pt x="1563" y="177"/>
                      </a:cubicBezTo>
                      <a:cubicBezTo>
                        <a:pt x="1688" y="169"/>
                        <a:pt x="1882" y="265"/>
                        <a:pt x="1996" y="390"/>
                      </a:cubicBezTo>
                      <a:cubicBezTo>
                        <a:pt x="2199" y="615"/>
                        <a:pt x="2198" y="620"/>
                        <a:pt x="1904" y="854"/>
                      </a:cubicBezTo>
                      <a:cubicBezTo>
                        <a:pt x="1613" y="1086"/>
                        <a:pt x="1607" y="1117"/>
                        <a:pt x="1610" y="2225"/>
                      </a:cubicBezTo>
                      <a:lnTo>
                        <a:pt x="1614" y="3358"/>
                      </a:lnTo>
                      <a:lnTo>
                        <a:pt x="2095" y="3770"/>
                      </a:lnTo>
                      <a:cubicBezTo>
                        <a:pt x="2519" y="4132"/>
                        <a:pt x="2622" y="4173"/>
                        <a:pt x="2960" y="4109"/>
                      </a:cubicBezTo>
                      <a:cubicBezTo>
                        <a:pt x="3301" y="4045"/>
                        <a:pt x="3335" y="4059"/>
                        <a:pt x="3271" y="4239"/>
                      </a:cubicBezTo>
                      <a:cubicBezTo>
                        <a:pt x="3050" y="4866"/>
                        <a:pt x="2001" y="5475"/>
                        <a:pt x="1685" y="5159"/>
                      </a:cubicBezTo>
                      <a:cubicBezTo>
                        <a:pt x="1512" y="4986"/>
                        <a:pt x="1116" y="5008"/>
                        <a:pt x="957" y="5199"/>
                      </a:cubicBezTo>
                      <a:cubicBezTo>
                        <a:pt x="755" y="5443"/>
                        <a:pt x="442" y="5396"/>
                        <a:pt x="243" y="509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grpSp>
            <p:nvGrpSpPr>
              <p:cNvPr id="291" name="BRF"/>
              <p:cNvGrpSpPr/>
              <p:nvPr/>
            </p:nvGrpSpPr>
            <p:grpSpPr>
              <a:xfrm flipH="1">
                <a:off x="7010091" y="5780582"/>
                <a:ext cx="566738" cy="812800"/>
                <a:chOff x="1755238" y="4743624"/>
                <a:chExt cx="566738" cy="812800"/>
              </a:xfrm>
            </p:grpSpPr>
            <p:grpSp>
              <p:nvGrpSpPr>
                <p:cNvPr id="307" name="Group 306"/>
                <p:cNvGrpSpPr/>
                <p:nvPr/>
              </p:nvGrpSpPr>
              <p:grpSpPr>
                <a:xfrm>
                  <a:off x="1793527" y="4761988"/>
                  <a:ext cx="490159" cy="776072"/>
                  <a:chOff x="3530864" y="4678298"/>
                  <a:chExt cx="490159" cy="776072"/>
                </a:xfrm>
                <a:solidFill>
                  <a:schemeClr val="bg1"/>
                </a:solidFill>
              </p:grpSpPr>
              <p:sp>
                <p:nvSpPr>
                  <p:cNvPr id="309" name="Freeform 308"/>
                  <p:cNvSpPr/>
                  <p:nvPr/>
                </p:nvSpPr>
                <p:spPr>
                  <a:xfrm>
                    <a:off x="3589554" y="4678298"/>
                    <a:ext cx="133360" cy="503301"/>
                  </a:xfrm>
                  <a:custGeom>
                    <a:avLst/>
                    <a:gdLst>
                      <a:gd name="connsiteX0" fmla="*/ 0 w 119743"/>
                      <a:gd name="connsiteY0" fmla="*/ 0 h 495300"/>
                      <a:gd name="connsiteX1" fmla="*/ 27215 w 119743"/>
                      <a:gd name="connsiteY1" fmla="*/ 478971 h 495300"/>
                      <a:gd name="connsiteX2" fmla="*/ 76200 w 119743"/>
                      <a:gd name="connsiteY2" fmla="*/ 495300 h 495300"/>
                      <a:gd name="connsiteX3" fmla="*/ 76200 w 119743"/>
                      <a:gd name="connsiteY3" fmla="*/ 168729 h 495300"/>
                      <a:gd name="connsiteX4" fmla="*/ 119743 w 119743"/>
                      <a:gd name="connsiteY4" fmla="*/ 59871 h 495300"/>
                      <a:gd name="connsiteX5" fmla="*/ 0 w 119743"/>
                      <a:gd name="connsiteY5" fmla="*/ 0 h 495300"/>
                      <a:gd name="connsiteX0" fmla="*/ 4311 w 124054"/>
                      <a:gd name="connsiteY0" fmla="*/ 24069 h 519369"/>
                      <a:gd name="connsiteX1" fmla="*/ 31526 w 124054"/>
                      <a:gd name="connsiteY1" fmla="*/ 503040 h 519369"/>
                      <a:gd name="connsiteX2" fmla="*/ 80511 w 124054"/>
                      <a:gd name="connsiteY2" fmla="*/ 519369 h 519369"/>
                      <a:gd name="connsiteX3" fmla="*/ 80511 w 124054"/>
                      <a:gd name="connsiteY3" fmla="*/ 192798 h 519369"/>
                      <a:gd name="connsiteX4" fmla="*/ 124054 w 124054"/>
                      <a:gd name="connsiteY4" fmla="*/ 83940 h 519369"/>
                      <a:gd name="connsiteX5" fmla="*/ 4311 w 124054"/>
                      <a:gd name="connsiteY5" fmla="*/ 24069 h 519369"/>
                      <a:gd name="connsiteX0" fmla="*/ 822 w 120565"/>
                      <a:gd name="connsiteY0" fmla="*/ 54542 h 549842"/>
                      <a:gd name="connsiteX1" fmla="*/ 28037 w 120565"/>
                      <a:gd name="connsiteY1" fmla="*/ 533513 h 549842"/>
                      <a:gd name="connsiteX2" fmla="*/ 77022 w 120565"/>
                      <a:gd name="connsiteY2" fmla="*/ 549842 h 549842"/>
                      <a:gd name="connsiteX3" fmla="*/ 77022 w 120565"/>
                      <a:gd name="connsiteY3" fmla="*/ 223271 h 549842"/>
                      <a:gd name="connsiteX4" fmla="*/ 120565 w 120565"/>
                      <a:gd name="connsiteY4" fmla="*/ 114413 h 549842"/>
                      <a:gd name="connsiteX5" fmla="*/ 822 w 120565"/>
                      <a:gd name="connsiteY5" fmla="*/ 54542 h 549842"/>
                      <a:gd name="connsiteX0" fmla="*/ 1845 w 121588"/>
                      <a:gd name="connsiteY0" fmla="*/ 24452 h 519752"/>
                      <a:gd name="connsiteX1" fmla="*/ 50831 w 121588"/>
                      <a:gd name="connsiteY1" fmla="*/ 508866 h 519752"/>
                      <a:gd name="connsiteX2" fmla="*/ 78045 w 121588"/>
                      <a:gd name="connsiteY2" fmla="*/ 519752 h 519752"/>
                      <a:gd name="connsiteX3" fmla="*/ 78045 w 121588"/>
                      <a:gd name="connsiteY3" fmla="*/ 193181 h 519752"/>
                      <a:gd name="connsiteX4" fmla="*/ 121588 w 121588"/>
                      <a:gd name="connsiteY4" fmla="*/ 84323 h 519752"/>
                      <a:gd name="connsiteX5" fmla="*/ 1845 w 121588"/>
                      <a:gd name="connsiteY5" fmla="*/ 24452 h 519752"/>
                      <a:gd name="connsiteX0" fmla="*/ 5871 w 125614"/>
                      <a:gd name="connsiteY0" fmla="*/ 24452 h 519752"/>
                      <a:gd name="connsiteX1" fmla="*/ 22200 w 125614"/>
                      <a:gd name="connsiteY1" fmla="*/ 263939 h 519752"/>
                      <a:gd name="connsiteX2" fmla="*/ 54857 w 125614"/>
                      <a:gd name="connsiteY2" fmla="*/ 508866 h 519752"/>
                      <a:gd name="connsiteX3" fmla="*/ 82071 w 125614"/>
                      <a:gd name="connsiteY3" fmla="*/ 519752 h 519752"/>
                      <a:gd name="connsiteX4" fmla="*/ 82071 w 125614"/>
                      <a:gd name="connsiteY4" fmla="*/ 193181 h 519752"/>
                      <a:gd name="connsiteX5" fmla="*/ 125614 w 125614"/>
                      <a:gd name="connsiteY5" fmla="*/ 84323 h 519752"/>
                      <a:gd name="connsiteX6" fmla="*/ 5871 w 125614"/>
                      <a:gd name="connsiteY6" fmla="*/ 24452 h 519752"/>
                      <a:gd name="connsiteX0" fmla="*/ 13617 w 133360"/>
                      <a:gd name="connsiteY0" fmla="*/ 8001 h 503301"/>
                      <a:gd name="connsiteX1" fmla="*/ 8175 w 133360"/>
                      <a:gd name="connsiteY1" fmla="*/ 247488 h 503301"/>
                      <a:gd name="connsiteX2" fmla="*/ 62603 w 133360"/>
                      <a:gd name="connsiteY2" fmla="*/ 492415 h 503301"/>
                      <a:gd name="connsiteX3" fmla="*/ 89817 w 133360"/>
                      <a:gd name="connsiteY3" fmla="*/ 503301 h 503301"/>
                      <a:gd name="connsiteX4" fmla="*/ 89817 w 133360"/>
                      <a:gd name="connsiteY4" fmla="*/ 176730 h 503301"/>
                      <a:gd name="connsiteX5" fmla="*/ 133360 w 133360"/>
                      <a:gd name="connsiteY5" fmla="*/ 67872 h 503301"/>
                      <a:gd name="connsiteX6" fmla="*/ 13617 w 133360"/>
                      <a:gd name="connsiteY6" fmla="*/ 8001 h 5033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33360" h="503301">
                        <a:moveTo>
                          <a:pt x="13617" y="8001"/>
                        </a:moveTo>
                        <a:cubicBezTo>
                          <a:pt x="-7247" y="37937"/>
                          <a:pt x="11" y="166752"/>
                          <a:pt x="8175" y="247488"/>
                        </a:cubicBezTo>
                        <a:cubicBezTo>
                          <a:pt x="16339" y="328224"/>
                          <a:pt x="52625" y="449780"/>
                          <a:pt x="62603" y="492415"/>
                        </a:cubicBezTo>
                        <a:lnTo>
                          <a:pt x="89817" y="503301"/>
                        </a:lnTo>
                        <a:lnTo>
                          <a:pt x="89817" y="176730"/>
                        </a:lnTo>
                        <a:lnTo>
                          <a:pt x="133360" y="67872"/>
                        </a:lnTo>
                        <a:cubicBezTo>
                          <a:pt x="120660" y="39751"/>
                          <a:pt x="34481" y="-21935"/>
                          <a:pt x="13617" y="800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10" name="Freeform 309"/>
                  <p:cNvSpPr/>
                  <p:nvPr/>
                </p:nvSpPr>
                <p:spPr>
                  <a:xfrm rot="269085">
                    <a:off x="3530864" y="5187615"/>
                    <a:ext cx="490159" cy="266755"/>
                  </a:xfrm>
                  <a:custGeom>
                    <a:avLst/>
                    <a:gdLst>
                      <a:gd name="connsiteX0" fmla="*/ 59871 w 489857"/>
                      <a:gd name="connsiteY0" fmla="*/ 10885 h 266700"/>
                      <a:gd name="connsiteX1" fmla="*/ 0 w 489857"/>
                      <a:gd name="connsiteY1" fmla="*/ 130628 h 266700"/>
                      <a:gd name="connsiteX2" fmla="*/ 27214 w 489857"/>
                      <a:gd name="connsiteY2" fmla="*/ 266700 h 266700"/>
                      <a:gd name="connsiteX3" fmla="*/ 163285 w 489857"/>
                      <a:gd name="connsiteY3" fmla="*/ 223157 h 266700"/>
                      <a:gd name="connsiteX4" fmla="*/ 283028 w 489857"/>
                      <a:gd name="connsiteY4" fmla="*/ 239485 h 266700"/>
                      <a:gd name="connsiteX5" fmla="*/ 489857 w 489857"/>
                      <a:gd name="connsiteY5" fmla="*/ 81642 h 266700"/>
                      <a:gd name="connsiteX6" fmla="*/ 293914 w 489857"/>
                      <a:gd name="connsiteY6" fmla="*/ 21771 h 266700"/>
                      <a:gd name="connsiteX7" fmla="*/ 212271 w 489857"/>
                      <a:gd name="connsiteY7" fmla="*/ 0 h 266700"/>
                      <a:gd name="connsiteX8" fmla="*/ 59871 w 489857"/>
                      <a:gd name="connsiteY8" fmla="*/ 10885 h 266700"/>
                      <a:gd name="connsiteX0" fmla="*/ 59871 w 489857"/>
                      <a:gd name="connsiteY0" fmla="*/ 10885 h 266700"/>
                      <a:gd name="connsiteX1" fmla="*/ 0 w 489857"/>
                      <a:gd name="connsiteY1" fmla="*/ 130628 h 266700"/>
                      <a:gd name="connsiteX2" fmla="*/ 27214 w 489857"/>
                      <a:gd name="connsiteY2" fmla="*/ 266700 h 266700"/>
                      <a:gd name="connsiteX3" fmla="*/ 168727 w 489857"/>
                      <a:gd name="connsiteY3" fmla="*/ 185057 h 266700"/>
                      <a:gd name="connsiteX4" fmla="*/ 283028 w 489857"/>
                      <a:gd name="connsiteY4" fmla="*/ 239485 h 266700"/>
                      <a:gd name="connsiteX5" fmla="*/ 489857 w 489857"/>
                      <a:gd name="connsiteY5" fmla="*/ 81642 h 266700"/>
                      <a:gd name="connsiteX6" fmla="*/ 293914 w 489857"/>
                      <a:gd name="connsiteY6" fmla="*/ 21771 h 266700"/>
                      <a:gd name="connsiteX7" fmla="*/ 212271 w 489857"/>
                      <a:gd name="connsiteY7" fmla="*/ 0 h 266700"/>
                      <a:gd name="connsiteX8" fmla="*/ 59871 w 489857"/>
                      <a:gd name="connsiteY8" fmla="*/ 10885 h 266700"/>
                      <a:gd name="connsiteX0" fmla="*/ 59871 w 489857"/>
                      <a:gd name="connsiteY0" fmla="*/ 10885 h 266700"/>
                      <a:gd name="connsiteX1" fmla="*/ 0 w 489857"/>
                      <a:gd name="connsiteY1" fmla="*/ 130628 h 266700"/>
                      <a:gd name="connsiteX2" fmla="*/ 38100 w 489857"/>
                      <a:gd name="connsiteY2" fmla="*/ 266700 h 266700"/>
                      <a:gd name="connsiteX3" fmla="*/ 168727 w 489857"/>
                      <a:gd name="connsiteY3" fmla="*/ 185057 h 266700"/>
                      <a:gd name="connsiteX4" fmla="*/ 283028 w 489857"/>
                      <a:gd name="connsiteY4" fmla="*/ 239485 h 266700"/>
                      <a:gd name="connsiteX5" fmla="*/ 489857 w 489857"/>
                      <a:gd name="connsiteY5" fmla="*/ 81642 h 266700"/>
                      <a:gd name="connsiteX6" fmla="*/ 293914 w 489857"/>
                      <a:gd name="connsiteY6" fmla="*/ 21771 h 266700"/>
                      <a:gd name="connsiteX7" fmla="*/ 212271 w 489857"/>
                      <a:gd name="connsiteY7" fmla="*/ 0 h 266700"/>
                      <a:gd name="connsiteX8" fmla="*/ 59871 w 489857"/>
                      <a:gd name="connsiteY8" fmla="*/ 10885 h 266700"/>
                      <a:gd name="connsiteX0" fmla="*/ 59871 w 489857"/>
                      <a:gd name="connsiteY0" fmla="*/ 10885 h 266700"/>
                      <a:gd name="connsiteX1" fmla="*/ 0 w 489857"/>
                      <a:gd name="connsiteY1" fmla="*/ 130628 h 266700"/>
                      <a:gd name="connsiteX2" fmla="*/ 38100 w 489857"/>
                      <a:gd name="connsiteY2" fmla="*/ 266700 h 266700"/>
                      <a:gd name="connsiteX3" fmla="*/ 168727 w 489857"/>
                      <a:gd name="connsiteY3" fmla="*/ 185057 h 266700"/>
                      <a:gd name="connsiteX4" fmla="*/ 321128 w 489857"/>
                      <a:gd name="connsiteY4" fmla="*/ 255813 h 266700"/>
                      <a:gd name="connsiteX5" fmla="*/ 489857 w 489857"/>
                      <a:gd name="connsiteY5" fmla="*/ 81642 h 266700"/>
                      <a:gd name="connsiteX6" fmla="*/ 293914 w 489857"/>
                      <a:gd name="connsiteY6" fmla="*/ 21771 h 266700"/>
                      <a:gd name="connsiteX7" fmla="*/ 212271 w 489857"/>
                      <a:gd name="connsiteY7" fmla="*/ 0 h 266700"/>
                      <a:gd name="connsiteX8" fmla="*/ 59871 w 489857"/>
                      <a:gd name="connsiteY8" fmla="*/ 10885 h 266700"/>
                      <a:gd name="connsiteX0" fmla="*/ 59871 w 489857"/>
                      <a:gd name="connsiteY0" fmla="*/ 10885 h 266700"/>
                      <a:gd name="connsiteX1" fmla="*/ 0 w 489857"/>
                      <a:gd name="connsiteY1" fmla="*/ 130628 h 266700"/>
                      <a:gd name="connsiteX2" fmla="*/ 38100 w 489857"/>
                      <a:gd name="connsiteY2" fmla="*/ 266700 h 266700"/>
                      <a:gd name="connsiteX3" fmla="*/ 168727 w 489857"/>
                      <a:gd name="connsiteY3" fmla="*/ 185057 h 266700"/>
                      <a:gd name="connsiteX4" fmla="*/ 321128 w 489857"/>
                      <a:gd name="connsiteY4" fmla="*/ 255813 h 266700"/>
                      <a:gd name="connsiteX5" fmla="*/ 429985 w 489857"/>
                      <a:gd name="connsiteY5" fmla="*/ 141514 h 266700"/>
                      <a:gd name="connsiteX6" fmla="*/ 489857 w 489857"/>
                      <a:gd name="connsiteY6" fmla="*/ 81642 h 266700"/>
                      <a:gd name="connsiteX7" fmla="*/ 293914 w 489857"/>
                      <a:gd name="connsiteY7" fmla="*/ 21771 h 266700"/>
                      <a:gd name="connsiteX8" fmla="*/ 212271 w 489857"/>
                      <a:gd name="connsiteY8" fmla="*/ 0 h 266700"/>
                      <a:gd name="connsiteX9" fmla="*/ 59871 w 489857"/>
                      <a:gd name="connsiteY9" fmla="*/ 10885 h 266700"/>
                      <a:gd name="connsiteX0" fmla="*/ 59871 w 489857"/>
                      <a:gd name="connsiteY0" fmla="*/ 10885 h 266700"/>
                      <a:gd name="connsiteX1" fmla="*/ 0 w 489857"/>
                      <a:gd name="connsiteY1" fmla="*/ 130628 h 266700"/>
                      <a:gd name="connsiteX2" fmla="*/ 38100 w 489857"/>
                      <a:gd name="connsiteY2" fmla="*/ 266700 h 266700"/>
                      <a:gd name="connsiteX3" fmla="*/ 168727 w 489857"/>
                      <a:gd name="connsiteY3" fmla="*/ 185057 h 266700"/>
                      <a:gd name="connsiteX4" fmla="*/ 321128 w 489857"/>
                      <a:gd name="connsiteY4" fmla="*/ 255813 h 266700"/>
                      <a:gd name="connsiteX5" fmla="*/ 451756 w 489857"/>
                      <a:gd name="connsiteY5" fmla="*/ 141514 h 266700"/>
                      <a:gd name="connsiteX6" fmla="*/ 489857 w 489857"/>
                      <a:gd name="connsiteY6" fmla="*/ 81642 h 266700"/>
                      <a:gd name="connsiteX7" fmla="*/ 293914 w 489857"/>
                      <a:gd name="connsiteY7" fmla="*/ 21771 h 266700"/>
                      <a:gd name="connsiteX8" fmla="*/ 212271 w 489857"/>
                      <a:gd name="connsiteY8" fmla="*/ 0 h 266700"/>
                      <a:gd name="connsiteX9" fmla="*/ 59871 w 489857"/>
                      <a:gd name="connsiteY9" fmla="*/ 10885 h 266700"/>
                      <a:gd name="connsiteX0" fmla="*/ 59871 w 489857"/>
                      <a:gd name="connsiteY0" fmla="*/ 10885 h 266700"/>
                      <a:gd name="connsiteX1" fmla="*/ 0 w 489857"/>
                      <a:gd name="connsiteY1" fmla="*/ 130628 h 266700"/>
                      <a:gd name="connsiteX2" fmla="*/ 38100 w 489857"/>
                      <a:gd name="connsiteY2" fmla="*/ 266700 h 266700"/>
                      <a:gd name="connsiteX3" fmla="*/ 168727 w 489857"/>
                      <a:gd name="connsiteY3" fmla="*/ 185057 h 266700"/>
                      <a:gd name="connsiteX4" fmla="*/ 310242 w 489857"/>
                      <a:gd name="connsiteY4" fmla="*/ 234042 h 266700"/>
                      <a:gd name="connsiteX5" fmla="*/ 451756 w 489857"/>
                      <a:gd name="connsiteY5" fmla="*/ 141514 h 266700"/>
                      <a:gd name="connsiteX6" fmla="*/ 489857 w 489857"/>
                      <a:gd name="connsiteY6" fmla="*/ 81642 h 266700"/>
                      <a:gd name="connsiteX7" fmla="*/ 293914 w 489857"/>
                      <a:gd name="connsiteY7" fmla="*/ 21771 h 266700"/>
                      <a:gd name="connsiteX8" fmla="*/ 212271 w 489857"/>
                      <a:gd name="connsiteY8" fmla="*/ 0 h 266700"/>
                      <a:gd name="connsiteX9" fmla="*/ 59871 w 489857"/>
                      <a:gd name="connsiteY9" fmla="*/ 10885 h 266700"/>
                      <a:gd name="connsiteX0" fmla="*/ 60446 w 490432"/>
                      <a:gd name="connsiteY0" fmla="*/ 10885 h 267374"/>
                      <a:gd name="connsiteX1" fmla="*/ 575 w 490432"/>
                      <a:gd name="connsiteY1" fmla="*/ 130628 h 267374"/>
                      <a:gd name="connsiteX2" fmla="*/ 38675 w 490432"/>
                      <a:gd name="connsiteY2" fmla="*/ 266700 h 267374"/>
                      <a:gd name="connsiteX3" fmla="*/ 169302 w 490432"/>
                      <a:gd name="connsiteY3" fmla="*/ 185057 h 267374"/>
                      <a:gd name="connsiteX4" fmla="*/ 310817 w 490432"/>
                      <a:gd name="connsiteY4" fmla="*/ 234042 h 267374"/>
                      <a:gd name="connsiteX5" fmla="*/ 452331 w 490432"/>
                      <a:gd name="connsiteY5" fmla="*/ 141514 h 267374"/>
                      <a:gd name="connsiteX6" fmla="*/ 490432 w 490432"/>
                      <a:gd name="connsiteY6" fmla="*/ 81642 h 267374"/>
                      <a:gd name="connsiteX7" fmla="*/ 294489 w 490432"/>
                      <a:gd name="connsiteY7" fmla="*/ 21771 h 267374"/>
                      <a:gd name="connsiteX8" fmla="*/ 212846 w 490432"/>
                      <a:gd name="connsiteY8" fmla="*/ 0 h 267374"/>
                      <a:gd name="connsiteX9" fmla="*/ 60446 w 490432"/>
                      <a:gd name="connsiteY9" fmla="*/ 10885 h 267374"/>
                      <a:gd name="connsiteX0" fmla="*/ 60073 w 490059"/>
                      <a:gd name="connsiteY0" fmla="*/ 10885 h 245813"/>
                      <a:gd name="connsiteX1" fmla="*/ 202 w 490059"/>
                      <a:gd name="connsiteY1" fmla="*/ 130628 h 245813"/>
                      <a:gd name="connsiteX2" fmla="*/ 70959 w 490059"/>
                      <a:gd name="connsiteY2" fmla="*/ 244928 h 245813"/>
                      <a:gd name="connsiteX3" fmla="*/ 168929 w 490059"/>
                      <a:gd name="connsiteY3" fmla="*/ 185057 h 245813"/>
                      <a:gd name="connsiteX4" fmla="*/ 310444 w 490059"/>
                      <a:gd name="connsiteY4" fmla="*/ 234042 h 245813"/>
                      <a:gd name="connsiteX5" fmla="*/ 451958 w 490059"/>
                      <a:gd name="connsiteY5" fmla="*/ 141514 h 245813"/>
                      <a:gd name="connsiteX6" fmla="*/ 490059 w 490059"/>
                      <a:gd name="connsiteY6" fmla="*/ 81642 h 245813"/>
                      <a:gd name="connsiteX7" fmla="*/ 294116 w 490059"/>
                      <a:gd name="connsiteY7" fmla="*/ 21771 h 245813"/>
                      <a:gd name="connsiteX8" fmla="*/ 212473 w 490059"/>
                      <a:gd name="connsiteY8" fmla="*/ 0 h 245813"/>
                      <a:gd name="connsiteX9" fmla="*/ 60073 w 490059"/>
                      <a:gd name="connsiteY9" fmla="*/ 10885 h 245813"/>
                      <a:gd name="connsiteX0" fmla="*/ 60313 w 490299"/>
                      <a:gd name="connsiteY0" fmla="*/ 10885 h 251192"/>
                      <a:gd name="connsiteX1" fmla="*/ 442 w 490299"/>
                      <a:gd name="connsiteY1" fmla="*/ 130628 h 251192"/>
                      <a:gd name="connsiteX2" fmla="*/ 43985 w 490299"/>
                      <a:gd name="connsiteY2" fmla="*/ 250371 h 251192"/>
                      <a:gd name="connsiteX3" fmla="*/ 169169 w 490299"/>
                      <a:gd name="connsiteY3" fmla="*/ 185057 h 251192"/>
                      <a:gd name="connsiteX4" fmla="*/ 310684 w 490299"/>
                      <a:gd name="connsiteY4" fmla="*/ 234042 h 251192"/>
                      <a:gd name="connsiteX5" fmla="*/ 452198 w 490299"/>
                      <a:gd name="connsiteY5" fmla="*/ 141514 h 251192"/>
                      <a:gd name="connsiteX6" fmla="*/ 490299 w 490299"/>
                      <a:gd name="connsiteY6" fmla="*/ 81642 h 251192"/>
                      <a:gd name="connsiteX7" fmla="*/ 294356 w 490299"/>
                      <a:gd name="connsiteY7" fmla="*/ 21771 h 251192"/>
                      <a:gd name="connsiteX8" fmla="*/ 212713 w 490299"/>
                      <a:gd name="connsiteY8" fmla="*/ 0 h 251192"/>
                      <a:gd name="connsiteX9" fmla="*/ 60313 w 490299"/>
                      <a:gd name="connsiteY9" fmla="*/ 10885 h 251192"/>
                      <a:gd name="connsiteX0" fmla="*/ 60313 w 490299"/>
                      <a:gd name="connsiteY0" fmla="*/ 10885 h 251192"/>
                      <a:gd name="connsiteX1" fmla="*/ 442 w 490299"/>
                      <a:gd name="connsiteY1" fmla="*/ 130628 h 251192"/>
                      <a:gd name="connsiteX2" fmla="*/ 43985 w 490299"/>
                      <a:gd name="connsiteY2" fmla="*/ 250371 h 251192"/>
                      <a:gd name="connsiteX3" fmla="*/ 169169 w 490299"/>
                      <a:gd name="connsiteY3" fmla="*/ 185057 h 251192"/>
                      <a:gd name="connsiteX4" fmla="*/ 310684 w 490299"/>
                      <a:gd name="connsiteY4" fmla="*/ 234042 h 251192"/>
                      <a:gd name="connsiteX5" fmla="*/ 452198 w 490299"/>
                      <a:gd name="connsiteY5" fmla="*/ 141514 h 251192"/>
                      <a:gd name="connsiteX6" fmla="*/ 490299 w 490299"/>
                      <a:gd name="connsiteY6" fmla="*/ 81642 h 251192"/>
                      <a:gd name="connsiteX7" fmla="*/ 381442 w 490299"/>
                      <a:gd name="connsiteY7" fmla="*/ 54428 h 251192"/>
                      <a:gd name="connsiteX8" fmla="*/ 294356 w 490299"/>
                      <a:gd name="connsiteY8" fmla="*/ 21771 h 251192"/>
                      <a:gd name="connsiteX9" fmla="*/ 212713 w 490299"/>
                      <a:gd name="connsiteY9" fmla="*/ 0 h 251192"/>
                      <a:gd name="connsiteX10" fmla="*/ 60313 w 490299"/>
                      <a:gd name="connsiteY10" fmla="*/ 10885 h 251192"/>
                      <a:gd name="connsiteX0" fmla="*/ 60313 w 490299"/>
                      <a:gd name="connsiteY0" fmla="*/ 10885 h 251192"/>
                      <a:gd name="connsiteX1" fmla="*/ 442 w 490299"/>
                      <a:gd name="connsiteY1" fmla="*/ 130628 h 251192"/>
                      <a:gd name="connsiteX2" fmla="*/ 43985 w 490299"/>
                      <a:gd name="connsiteY2" fmla="*/ 250371 h 251192"/>
                      <a:gd name="connsiteX3" fmla="*/ 169169 w 490299"/>
                      <a:gd name="connsiteY3" fmla="*/ 185057 h 251192"/>
                      <a:gd name="connsiteX4" fmla="*/ 310684 w 490299"/>
                      <a:gd name="connsiteY4" fmla="*/ 234042 h 251192"/>
                      <a:gd name="connsiteX5" fmla="*/ 452198 w 490299"/>
                      <a:gd name="connsiteY5" fmla="*/ 141514 h 251192"/>
                      <a:gd name="connsiteX6" fmla="*/ 490299 w 490299"/>
                      <a:gd name="connsiteY6" fmla="*/ 81642 h 251192"/>
                      <a:gd name="connsiteX7" fmla="*/ 386885 w 490299"/>
                      <a:gd name="connsiteY7" fmla="*/ 81642 h 251192"/>
                      <a:gd name="connsiteX8" fmla="*/ 294356 w 490299"/>
                      <a:gd name="connsiteY8" fmla="*/ 21771 h 251192"/>
                      <a:gd name="connsiteX9" fmla="*/ 212713 w 490299"/>
                      <a:gd name="connsiteY9" fmla="*/ 0 h 251192"/>
                      <a:gd name="connsiteX10" fmla="*/ 60313 w 490299"/>
                      <a:gd name="connsiteY10" fmla="*/ 10885 h 251192"/>
                      <a:gd name="connsiteX0" fmla="*/ 42332 w 490299"/>
                      <a:gd name="connsiteY0" fmla="*/ 0 h 260734"/>
                      <a:gd name="connsiteX1" fmla="*/ 442 w 490299"/>
                      <a:gd name="connsiteY1" fmla="*/ 140170 h 260734"/>
                      <a:gd name="connsiteX2" fmla="*/ 43985 w 490299"/>
                      <a:gd name="connsiteY2" fmla="*/ 259913 h 260734"/>
                      <a:gd name="connsiteX3" fmla="*/ 169169 w 490299"/>
                      <a:gd name="connsiteY3" fmla="*/ 194599 h 260734"/>
                      <a:gd name="connsiteX4" fmla="*/ 310684 w 490299"/>
                      <a:gd name="connsiteY4" fmla="*/ 243584 h 260734"/>
                      <a:gd name="connsiteX5" fmla="*/ 452198 w 490299"/>
                      <a:gd name="connsiteY5" fmla="*/ 151056 h 260734"/>
                      <a:gd name="connsiteX6" fmla="*/ 490299 w 490299"/>
                      <a:gd name="connsiteY6" fmla="*/ 91184 h 260734"/>
                      <a:gd name="connsiteX7" fmla="*/ 386885 w 490299"/>
                      <a:gd name="connsiteY7" fmla="*/ 91184 h 260734"/>
                      <a:gd name="connsiteX8" fmla="*/ 294356 w 490299"/>
                      <a:gd name="connsiteY8" fmla="*/ 31313 h 260734"/>
                      <a:gd name="connsiteX9" fmla="*/ 212713 w 490299"/>
                      <a:gd name="connsiteY9" fmla="*/ 9542 h 260734"/>
                      <a:gd name="connsiteX10" fmla="*/ 42332 w 490299"/>
                      <a:gd name="connsiteY10" fmla="*/ 0 h 260734"/>
                      <a:gd name="connsiteX0" fmla="*/ 42467 w 490434"/>
                      <a:gd name="connsiteY0" fmla="*/ 0 h 261748"/>
                      <a:gd name="connsiteX1" fmla="*/ 577 w 490434"/>
                      <a:gd name="connsiteY1" fmla="*/ 140170 h 261748"/>
                      <a:gd name="connsiteX2" fmla="*/ 44120 w 490434"/>
                      <a:gd name="connsiteY2" fmla="*/ 259913 h 261748"/>
                      <a:gd name="connsiteX3" fmla="*/ 203563 w 490434"/>
                      <a:gd name="connsiteY3" fmla="*/ 213750 h 261748"/>
                      <a:gd name="connsiteX4" fmla="*/ 310819 w 490434"/>
                      <a:gd name="connsiteY4" fmla="*/ 243584 h 261748"/>
                      <a:gd name="connsiteX5" fmla="*/ 452333 w 490434"/>
                      <a:gd name="connsiteY5" fmla="*/ 151056 h 261748"/>
                      <a:gd name="connsiteX6" fmla="*/ 490434 w 490434"/>
                      <a:gd name="connsiteY6" fmla="*/ 91184 h 261748"/>
                      <a:gd name="connsiteX7" fmla="*/ 387020 w 490434"/>
                      <a:gd name="connsiteY7" fmla="*/ 91184 h 261748"/>
                      <a:gd name="connsiteX8" fmla="*/ 294491 w 490434"/>
                      <a:gd name="connsiteY8" fmla="*/ 31313 h 261748"/>
                      <a:gd name="connsiteX9" fmla="*/ 212848 w 490434"/>
                      <a:gd name="connsiteY9" fmla="*/ 9542 h 261748"/>
                      <a:gd name="connsiteX10" fmla="*/ 42467 w 490434"/>
                      <a:gd name="connsiteY10" fmla="*/ 0 h 261748"/>
                      <a:gd name="connsiteX0" fmla="*/ 42192 w 490159"/>
                      <a:gd name="connsiteY0" fmla="*/ 0 h 260510"/>
                      <a:gd name="connsiteX1" fmla="*/ 302 w 490159"/>
                      <a:gd name="connsiteY1" fmla="*/ 140170 h 260510"/>
                      <a:gd name="connsiteX2" fmla="*/ 60124 w 490159"/>
                      <a:gd name="connsiteY2" fmla="*/ 258636 h 260510"/>
                      <a:gd name="connsiteX3" fmla="*/ 203288 w 490159"/>
                      <a:gd name="connsiteY3" fmla="*/ 213750 h 260510"/>
                      <a:gd name="connsiteX4" fmla="*/ 310544 w 490159"/>
                      <a:gd name="connsiteY4" fmla="*/ 243584 h 260510"/>
                      <a:gd name="connsiteX5" fmla="*/ 452058 w 490159"/>
                      <a:gd name="connsiteY5" fmla="*/ 151056 h 260510"/>
                      <a:gd name="connsiteX6" fmla="*/ 490159 w 490159"/>
                      <a:gd name="connsiteY6" fmla="*/ 91184 h 260510"/>
                      <a:gd name="connsiteX7" fmla="*/ 386745 w 490159"/>
                      <a:gd name="connsiteY7" fmla="*/ 91184 h 260510"/>
                      <a:gd name="connsiteX8" fmla="*/ 294216 w 490159"/>
                      <a:gd name="connsiteY8" fmla="*/ 31313 h 260510"/>
                      <a:gd name="connsiteX9" fmla="*/ 212573 w 490159"/>
                      <a:gd name="connsiteY9" fmla="*/ 9542 h 260510"/>
                      <a:gd name="connsiteX10" fmla="*/ 42192 w 490159"/>
                      <a:gd name="connsiteY10" fmla="*/ 0 h 260510"/>
                      <a:gd name="connsiteX0" fmla="*/ 42192 w 490159"/>
                      <a:gd name="connsiteY0" fmla="*/ 0 h 260510"/>
                      <a:gd name="connsiteX1" fmla="*/ 302 w 490159"/>
                      <a:gd name="connsiteY1" fmla="*/ 140170 h 260510"/>
                      <a:gd name="connsiteX2" fmla="*/ 60124 w 490159"/>
                      <a:gd name="connsiteY2" fmla="*/ 258636 h 260510"/>
                      <a:gd name="connsiteX3" fmla="*/ 203288 w 490159"/>
                      <a:gd name="connsiteY3" fmla="*/ 213750 h 260510"/>
                      <a:gd name="connsiteX4" fmla="*/ 310544 w 490159"/>
                      <a:gd name="connsiteY4" fmla="*/ 243584 h 260510"/>
                      <a:gd name="connsiteX5" fmla="*/ 430034 w 490159"/>
                      <a:gd name="connsiteY5" fmla="*/ 218298 h 260510"/>
                      <a:gd name="connsiteX6" fmla="*/ 490159 w 490159"/>
                      <a:gd name="connsiteY6" fmla="*/ 91184 h 260510"/>
                      <a:gd name="connsiteX7" fmla="*/ 386745 w 490159"/>
                      <a:gd name="connsiteY7" fmla="*/ 91184 h 260510"/>
                      <a:gd name="connsiteX8" fmla="*/ 294216 w 490159"/>
                      <a:gd name="connsiteY8" fmla="*/ 31313 h 260510"/>
                      <a:gd name="connsiteX9" fmla="*/ 212573 w 490159"/>
                      <a:gd name="connsiteY9" fmla="*/ 9542 h 260510"/>
                      <a:gd name="connsiteX10" fmla="*/ 42192 w 490159"/>
                      <a:gd name="connsiteY10" fmla="*/ 0 h 260510"/>
                      <a:gd name="connsiteX0" fmla="*/ 42192 w 490159"/>
                      <a:gd name="connsiteY0" fmla="*/ 6245 h 266755"/>
                      <a:gd name="connsiteX1" fmla="*/ 302 w 490159"/>
                      <a:gd name="connsiteY1" fmla="*/ 146415 h 266755"/>
                      <a:gd name="connsiteX2" fmla="*/ 60124 w 490159"/>
                      <a:gd name="connsiteY2" fmla="*/ 264881 h 266755"/>
                      <a:gd name="connsiteX3" fmla="*/ 203288 w 490159"/>
                      <a:gd name="connsiteY3" fmla="*/ 219995 h 266755"/>
                      <a:gd name="connsiteX4" fmla="*/ 310544 w 490159"/>
                      <a:gd name="connsiteY4" fmla="*/ 249829 h 266755"/>
                      <a:gd name="connsiteX5" fmla="*/ 430034 w 490159"/>
                      <a:gd name="connsiteY5" fmla="*/ 224543 h 266755"/>
                      <a:gd name="connsiteX6" fmla="*/ 490159 w 490159"/>
                      <a:gd name="connsiteY6" fmla="*/ 97429 h 266755"/>
                      <a:gd name="connsiteX7" fmla="*/ 386745 w 490159"/>
                      <a:gd name="connsiteY7" fmla="*/ 97429 h 266755"/>
                      <a:gd name="connsiteX8" fmla="*/ 285812 w 490159"/>
                      <a:gd name="connsiteY8" fmla="*/ 0 h 266755"/>
                      <a:gd name="connsiteX9" fmla="*/ 212573 w 490159"/>
                      <a:gd name="connsiteY9" fmla="*/ 15787 h 266755"/>
                      <a:gd name="connsiteX10" fmla="*/ 42192 w 490159"/>
                      <a:gd name="connsiteY10" fmla="*/ 6245 h 2667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490159" h="266755">
                        <a:moveTo>
                          <a:pt x="42192" y="6245"/>
                        </a:moveTo>
                        <a:lnTo>
                          <a:pt x="302" y="146415"/>
                        </a:lnTo>
                        <a:cubicBezTo>
                          <a:pt x="-3326" y="189051"/>
                          <a:pt x="26293" y="252618"/>
                          <a:pt x="60124" y="264881"/>
                        </a:cubicBezTo>
                        <a:cubicBezTo>
                          <a:pt x="93955" y="277144"/>
                          <a:pt x="157931" y="225438"/>
                          <a:pt x="203288" y="219995"/>
                        </a:cubicBezTo>
                        <a:lnTo>
                          <a:pt x="310544" y="249829"/>
                        </a:lnTo>
                        <a:lnTo>
                          <a:pt x="430034" y="224543"/>
                        </a:lnTo>
                        <a:lnTo>
                          <a:pt x="490159" y="97429"/>
                        </a:lnTo>
                        <a:lnTo>
                          <a:pt x="386745" y="97429"/>
                        </a:lnTo>
                        <a:lnTo>
                          <a:pt x="285812" y="0"/>
                        </a:lnTo>
                        <a:lnTo>
                          <a:pt x="212573" y="15787"/>
                        </a:lnTo>
                        <a:lnTo>
                          <a:pt x="42192" y="6245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GB"/>
                  </a:p>
                </p:txBody>
              </p:sp>
            </p:grpSp>
            <p:sp>
              <p:nvSpPr>
                <p:cNvPr id="308" name="B Right Foot"/>
                <p:cNvSpPr>
                  <a:spLocks noEditPoints="1"/>
                </p:cNvSpPr>
                <p:nvPr/>
              </p:nvSpPr>
              <p:spPr bwMode="auto">
                <a:xfrm>
                  <a:off x="1755238" y="4743624"/>
                  <a:ext cx="566738" cy="812800"/>
                </a:xfrm>
                <a:custGeom>
                  <a:avLst/>
                  <a:gdLst>
                    <a:gd name="T0" fmla="*/ 550 w 3456"/>
                    <a:gd name="T1" fmla="*/ 786 h 4920"/>
                    <a:gd name="T2" fmla="*/ 593 w 3456"/>
                    <a:gd name="T3" fmla="*/ 175 h 4920"/>
                    <a:gd name="T4" fmla="*/ 688 w 3456"/>
                    <a:gd name="T5" fmla="*/ 418 h 4920"/>
                    <a:gd name="T6" fmla="*/ 727 w 3456"/>
                    <a:gd name="T7" fmla="*/ 897 h 4920"/>
                    <a:gd name="T8" fmla="*/ 670 w 3456"/>
                    <a:gd name="T9" fmla="*/ 1265 h 4920"/>
                    <a:gd name="T10" fmla="*/ 550 w 3456"/>
                    <a:gd name="T11" fmla="*/ 786 h 4920"/>
                    <a:gd name="T12" fmla="*/ 948 w 3456"/>
                    <a:gd name="T13" fmla="*/ 4612 h 4920"/>
                    <a:gd name="T14" fmla="*/ 1800 w 3456"/>
                    <a:gd name="T15" fmla="*/ 4571 h 4920"/>
                    <a:gd name="T16" fmla="*/ 2766 w 3456"/>
                    <a:gd name="T17" fmla="*/ 4362 h 4920"/>
                    <a:gd name="T18" fmla="*/ 2635 w 3456"/>
                    <a:gd name="T19" fmla="*/ 3862 h 4920"/>
                    <a:gd name="T20" fmla="*/ 2079 w 3456"/>
                    <a:gd name="T21" fmla="*/ 3475 h 4920"/>
                    <a:gd name="T22" fmla="*/ 1532 w 3456"/>
                    <a:gd name="T23" fmla="*/ 3375 h 4920"/>
                    <a:gd name="T24" fmla="*/ 592 w 3456"/>
                    <a:gd name="T25" fmla="*/ 3407 h 4920"/>
                    <a:gd name="T26" fmla="*/ 354 w 3456"/>
                    <a:gd name="T27" fmla="*/ 3576 h 4920"/>
                    <a:gd name="T28" fmla="*/ 371 w 3456"/>
                    <a:gd name="T29" fmla="*/ 4594 h 4920"/>
                    <a:gd name="T30" fmla="*/ 948 w 3456"/>
                    <a:gd name="T31" fmla="*/ 4612 h 4920"/>
                    <a:gd name="T32" fmla="*/ 170 w 3456"/>
                    <a:gd name="T33" fmla="*/ 4551 h 4920"/>
                    <a:gd name="T34" fmla="*/ 143 w 3456"/>
                    <a:gd name="T35" fmla="*/ 3657 h 4920"/>
                    <a:gd name="T36" fmla="*/ 451 w 3456"/>
                    <a:gd name="T37" fmla="*/ 3078 h 4920"/>
                    <a:gd name="T38" fmla="*/ 610 w 3456"/>
                    <a:gd name="T39" fmla="*/ 1818 h 4920"/>
                    <a:gd name="T40" fmla="*/ 658 w 3456"/>
                    <a:gd name="T41" fmla="*/ 1627 h 4920"/>
                    <a:gd name="T42" fmla="*/ 833 w 3456"/>
                    <a:gd name="T43" fmla="*/ 2393 h 4920"/>
                    <a:gd name="T44" fmla="*/ 1020 w 3456"/>
                    <a:gd name="T45" fmla="*/ 2005 h 4920"/>
                    <a:gd name="T46" fmla="*/ 1155 w 3456"/>
                    <a:gd name="T47" fmla="*/ 758 h 4920"/>
                    <a:gd name="T48" fmla="*/ 1099 w 3456"/>
                    <a:gd name="T49" fmla="*/ 278 h 4920"/>
                    <a:gd name="T50" fmla="*/ 933 w 3456"/>
                    <a:gd name="T51" fmla="*/ 97 h 4920"/>
                    <a:gd name="T52" fmla="*/ 1541 w 3456"/>
                    <a:gd name="T53" fmla="*/ 551 h 4920"/>
                    <a:gd name="T54" fmla="*/ 1363 w 3456"/>
                    <a:gd name="T55" fmla="*/ 806 h 4920"/>
                    <a:gd name="T56" fmla="*/ 1196 w 3456"/>
                    <a:gd name="T57" fmla="*/ 1651 h 4920"/>
                    <a:gd name="T58" fmla="*/ 1395 w 3456"/>
                    <a:gd name="T59" fmla="*/ 3208 h 4920"/>
                    <a:gd name="T60" fmla="*/ 1669 w 3456"/>
                    <a:gd name="T61" fmla="*/ 3089 h 4920"/>
                    <a:gd name="T62" fmla="*/ 2303 w 3456"/>
                    <a:gd name="T63" fmla="*/ 3374 h 4920"/>
                    <a:gd name="T64" fmla="*/ 3054 w 3456"/>
                    <a:gd name="T65" fmla="*/ 3727 h 4920"/>
                    <a:gd name="T66" fmla="*/ 3433 w 3456"/>
                    <a:gd name="T67" fmla="*/ 3743 h 4920"/>
                    <a:gd name="T68" fmla="*/ 3008 w 3456"/>
                    <a:gd name="T69" fmla="*/ 4346 h 4920"/>
                    <a:gd name="T70" fmla="*/ 2542 w 3456"/>
                    <a:gd name="T71" fmla="*/ 4883 h 4920"/>
                    <a:gd name="T72" fmla="*/ 1921 w 3456"/>
                    <a:gd name="T73" fmla="*/ 4753 h 4920"/>
                    <a:gd name="T74" fmla="*/ 1102 w 3456"/>
                    <a:gd name="T75" fmla="*/ 4727 h 4920"/>
                    <a:gd name="T76" fmla="*/ 170 w 3456"/>
                    <a:gd name="T77" fmla="*/ 4551 h 49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3456" h="4920">
                      <a:moveTo>
                        <a:pt x="550" y="786"/>
                      </a:moveTo>
                      <a:cubicBezTo>
                        <a:pt x="529" y="450"/>
                        <a:pt x="549" y="175"/>
                        <a:pt x="593" y="175"/>
                      </a:cubicBezTo>
                      <a:cubicBezTo>
                        <a:pt x="638" y="175"/>
                        <a:pt x="681" y="284"/>
                        <a:pt x="688" y="418"/>
                      </a:cubicBezTo>
                      <a:cubicBezTo>
                        <a:pt x="696" y="553"/>
                        <a:pt x="714" y="768"/>
                        <a:pt x="727" y="897"/>
                      </a:cubicBezTo>
                      <a:cubicBezTo>
                        <a:pt x="741" y="1026"/>
                        <a:pt x="716" y="1192"/>
                        <a:pt x="670" y="1265"/>
                      </a:cubicBezTo>
                      <a:cubicBezTo>
                        <a:pt x="625" y="1338"/>
                        <a:pt x="571" y="1123"/>
                        <a:pt x="550" y="786"/>
                      </a:cubicBezTo>
                      <a:close/>
                      <a:moveTo>
                        <a:pt x="948" y="4612"/>
                      </a:moveTo>
                      <a:cubicBezTo>
                        <a:pt x="992" y="4541"/>
                        <a:pt x="1301" y="4526"/>
                        <a:pt x="1800" y="4571"/>
                      </a:cubicBezTo>
                      <a:cubicBezTo>
                        <a:pt x="2557" y="4640"/>
                        <a:pt x="2588" y="4633"/>
                        <a:pt x="2766" y="4362"/>
                      </a:cubicBezTo>
                      <a:cubicBezTo>
                        <a:pt x="3001" y="4003"/>
                        <a:pt x="3004" y="4015"/>
                        <a:pt x="2635" y="3862"/>
                      </a:cubicBezTo>
                      <a:cubicBezTo>
                        <a:pt x="2462" y="3791"/>
                        <a:pt x="2212" y="3616"/>
                        <a:pt x="2079" y="3475"/>
                      </a:cubicBezTo>
                      <a:cubicBezTo>
                        <a:pt x="1853" y="3234"/>
                        <a:pt x="1817" y="3228"/>
                        <a:pt x="1532" y="3375"/>
                      </a:cubicBezTo>
                      <a:cubicBezTo>
                        <a:pt x="1165" y="3565"/>
                        <a:pt x="764" y="3579"/>
                        <a:pt x="592" y="3407"/>
                      </a:cubicBezTo>
                      <a:cubicBezTo>
                        <a:pt x="496" y="3311"/>
                        <a:pt x="439" y="3352"/>
                        <a:pt x="354" y="3576"/>
                      </a:cubicBezTo>
                      <a:cubicBezTo>
                        <a:pt x="204" y="3971"/>
                        <a:pt x="212" y="4435"/>
                        <a:pt x="371" y="4594"/>
                      </a:cubicBezTo>
                      <a:cubicBezTo>
                        <a:pt x="531" y="4754"/>
                        <a:pt x="854" y="4764"/>
                        <a:pt x="948" y="4612"/>
                      </a:cubicBezTo>
                      <a:close/>
                      <a:moveTo>
                        <a:pt x="170" y="4551"/>
                      </a:moveTo>
                      <a:cubicBezTo>
                        <a:pt x="2" y="4294"/>
                        <a:pt x="0" y="4215"/>
                        <a:pt x="143" y="3657"/>
                      </a:cubicBezTo>
                      <a:cubicBezTo>
                        <a:pt x="249" y="3246"/>
                        <a:pt x="350" y="3056"/>
                        <a:pt x="451" y="3078"/>
                      </a:cubicBezTo>
                      <a:cubicBezTo>
                        <a:pt x="766" y="3147"/>
                        <a:pt x="811" y="2790"/>
                        <a:pt x="610" y="1818"/>
                      </a:cubicBezTo>
                      <a:cubicBezTo>
                        <a:pt x="581" y="1678"/>
                        <a:pt x="602" y="1593"/>
                        <a:pt x="658" y="1627"/>
                      </a:cubicBezTo>
                      <a:cubicBezTo>
                        <a:pt x="712" y="1660"/>
                        <a:pt x="791" y="2005"/>
                        <a:pt x="833" y="2393"/>
                      </a:cubicBezTo>
                      <a:cubicBezTo>
                        <a:pt x="953" y="3512"/>
                        <a:pt x="1057" y="3296"/>
                        <a:pt x="1020" y="2005"/>
                      </a:cubicBezTo>
                      <a:cubicBezTo>
                        <a:pt x="991" y="1013"/>
                        <a:pt x="1013" y="813"/>
                        <a:pt x="1155" y="758"/>
                      </a:cubicBezTo>
                      <a:cubicBezTo>
                        <a:pt x="1394" y="666"/>
                        <a:pt x="1365" y="421"/>
                        <a:pt x="1099" y="278"/>
                      </a:cubicBezTo>
                      <a:cubicBezTo>
                        <a:pt x="974" y="212"/>
                        <a:pt x="900" y="130"/>
                        <a:pt x="933" y="97"/>
                      </a:cubicBezTo>
                      <a:cubicBezTo>
                        <a:pt x="1030" y="0"/>
                        <a:pt x="1541" y="382"/>
                        <a:pt x="1541" y="551"/>
                      </a:cubicBezTo>
                      <a:cubicBezTo>
                        <a:pt x="1541" y="636"/>
                        <a:pt x="1461" y="751"/>
                        <a:pt x="1363" y="806"/>
                      </a:cubicBezTo>
                      <a:cubicBezTo>
                        <a:pt x="1221" y="885"/>
                        <a:pt x="1186" y="1062"/>
                        <a:pt x="1196" y="1651"/>
                      </a:cubicBezTo>
                      <a:cubicBezTo>
                        <a:pt x="1208" y="2433"/>
                        <a:pt x="1308" y="3208"/>
                        <a:pt x="1395" y="3208"/>
                      </a:cubicBezTo>
                      <a:cubicBezTo>
                        <a:pt x="1424" y="3208"/>
                        <a:pt x="1547" y="3154"/>
                        <a:pt x="1669" y="3089"/>
                      </a:cubicBezTo>
                      <a:cubicBezTo>
                        <a:pt x="1858" y="2988"/>
                        <a:pt x="1951" y="3030"/>
                        <a:pt x="2303" y="3374"/>
                      </a:cubicBezTo>
                      <a:cubicBezTo>
                        <a:pt x="2643" y="3706"/>
                        <a:pt x="2775" y="3768"/>
                        <a:pt x="3054" y="3727"/>
                      </a:cubicBezTo>
                      <a:cubicBezTo>
                        <a:pt x="3240" y="3700"/>
                        <a:pt x="3411" y="3707"/>
                        <a:pt x="3433" y="3743"/>
                      </a:cubicBezTo>
                      <a:cubicBezTo>
                        <a:pt x="3456" y="3780"/>
                        <a:pt x="3264" y="4051"/>
                        <a:pt x="3008" y="4346"/>
                      </a:cubicBezTo>
                      <a:lnTo>
                        <a:pt x="2542" y="4883"/>
                      </a:lnTo>
                      <a:lnTo>
                        <a:pt x="1921" y="4753"/>
                      </a:lnTo>
                      <a:cubicBezTo>
                        <a:pt x="1507" y="4666"/>
                        <a:pt x="1233" y="4657"/>
                        <a:pt x="1102" y="4727"/>
                      </a:cubicBezTo>
                      <a:cubicBezTo>
                        <a:pt x="742" y="4920"/>
                        <a:pt x="365" y="4849"/>
                        <a:pt x="170" y="455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grpSp>
            <p:nvGrpSpPr>
              <p:cNvPr id="292" name="BLL"/>
              <p:cNvGrpSpPr/>
              <p:nvPr/>
            </p:nvGrpSpPr>
            <p:grpSpPr>
              <a:xfrm flipH="1">
                <a:off x="7842966" y="5196840"/>
                <a:ext cx="125413" cy="584209"/>
                <a:chOff x="1363688" y="4159882"/>
                <a:chExt cx="125413" cy="584209"/>
              </a:xfrm>
            </p:grpSpPr>
            <p:sp>
              <p:nvSpPr>
                <p:cNvPr id="305" name="Rectangle 48"/>
                <p:cNvSpPr/>
                <p:nvPr/>
              </p:nvSpPr>
              <p:spPr>
                <a:xfrm>
                  <a:off x="1381608" y="4159882"/>
                  <a:ext cx="89574" cy="584209"/>
                </a:xfrm>
                <a:custGeom>
                  <a:avLst/>
                  <a:gdLst>
                    <a:gd name="connsiteX0" fmla="*/ 0 w 125413"/>
                    <a:gd name="connsiteY0" fmla="*/ 0 h 484188"/>
                    <a:gd name="connsiteX1" fmla="*/ 125413 w 125413"/>
                    <a:gd name="connsiteY1" fmla="*/ 0 h 484188"/>
                    <a:gd name="connsiteX2" fmla="*/ 125413 w 125413"/>
                    <a:gd name="connsiteY2" fmla="*/ 484188 h 484188"/>
                    <a:gd name="connsiteX3" fmla="*/ 0 w 125413"/>
                    <a:gd name="connsiteY3" fmla="*/ 484188 h 484188"/>
                    <a:gd name="connsiteX4" fmla="*/ 0 w 125413"/>
                    <a:gd name="connsiteY4" fmla="*/ 0 h 484188"/>
                    <a:gd name="connsiteX0" fmla="*/ 0 w 125413"/>
                    <a:gd name="connsiteY0" fmla="*/ 0 h 484188"/>
                    <a:gd name="connsiteX1" fmla="*/ 125413 w 125413"/>
                    <a:gd name="connsiteY1" fmla="*/ 0 h 484188"/>
                    <a:gd name="connsiteX2" fmla="*/ 125413 w 125413"/>
                    <a:gd name="connsiteY2" fmla="*/ 484188 h 484188"/>
                    <a:gd name="connsiteX3" fmla="*/ 0 w 125413"/>
                    <a:gd name="connsiteY3" fmla="*/ 484188 h 484188"/>
                    <a:gd name="connsiteX4" fmla="*/ 0 w 125413"/>
                    <a:gd name="connsiteY4" fmla="*/ 0 h 484188"/>
                    <a:gd name="connsiteX0" fmla="*/ 0 w 125413"/>
                    <a:gd name="connsiteY0" fmla="*/ 0 h 484188"/>
                    <a:gd name="connsiteX1" fmla="*/ 125413 w 125413"/>
                    <a:gd name="connsiteY1" fmla="*/ 0 h 484188"/>
                    <a:gd name="connsiteX2" fmla="*/ 125413 w 125413"/>
                    <a:gd name="connsiteY2" fmla="*/ 484188 h 484188"/>
                    <a:gd name="connsiteX3" fmla="*/ 0 w 125413"/>
                    <a:gd name="connsiteY3" fmla="*/ 484188 h 484188"/>
                    <a:gd name="connsiteX4" fmla="*/ 0 w 125413"/>
                    <a:gd name="connsiteY4" fmla="*/ 0 h 484188"/>
                    <a:gd name="connsiteX0" fmla="*/ 34720 w 146946"/>
                    <a:gd name="connsiteY0" fmla="*/ 0 h 484188"/>
                    <a:gd name="connsiteX1" fmla="*/ 132919 w 146946"/>
                    <a:gd name="connsiteY1" fmla="*/ 0 h 484188"/>
                    <a:gd name="connsiteX2" fmla="*/ 132919 w 146946"/>
                    <a:gd name="connsiteY2" fmla="*/ 484188 h 484188"/>
                    <a:gd name="connsiteX3" fmla="*/ 7506 w 146946"/>
                    <a:gd name="connsiteY3" fmla="*/ 484188 h 484188"/>
                    <a:gd name="connsiteX4" fmla="*/ 34720 w 146946"/>
                    <a:gd name="connsiteY4" fmla="*/ 0 h 484188"/>
                    <a:gd name="connsiteX0" fmla="*/ 33998 w 138410"/>
                    <a:gd name="connsiteY0" fmla="*/ 0 h 484188"/>
                    <a:gd name="connsiteX1" fmla="*/ 99540 w 138410"/>
                    <a:gd name="connsiteY1" fmla="*/ 0 h 484188"/>
                    <a:gd name="connsiteX2" fmla="*/ 132197 w 138410"/>
                    <a:gd name="connsiteY2" fmla="*/ 484188 h 484188"/>
                    <a:gd name="connsiteX3" fmla="*/ 6784 w 138410"/>
                    <a:gd name="connsiteY3" fmla="*/ 484188 h 484188"/>
                    <a:gd name="connsiteX4" fmla="*/ 33998 w 138410"/>
                    <a:gd name="connsiteY4" fmla="*/ 0 h 484188"/>
                    <a:gd name="connsiteX0" fmla="*/ 42846 w 147258"/>
                    <a:gd name="connsiteY0" fmla="*/ 0 h 484188"/>
                    <a:gd name="connsiteX1" fmla="*/ 108388 w 147258"/>
                    <a:gd name="connsiteY1" fmla="*/ 0 h 484188"/>
                    <a:gd name="connsiteX2" fmla="*/ 141045 w 147258"/>
                    <a:gd name="connsiteY2" fmla="*/ 484188 h 484188"/>
                    <a:gd name="connsiteX3" fmla="*/ 15632 w 147258"/>
                    <a:gd name="connsiteY3" fmla="*/ 484188 h 484188"/>
                    <a:gd name="connsiteX4" fmla="*/ 42846 w 147258"/>
                    <a:gd name="connsiteY4" fmla="*/ 0 h 484188"/>
                    <a:gd name="connsiteX0" fmla="*/ 7689 w 112101"/>
                    <a:gd name="connsiteY0" fmla="*/ 0 h 484188"/>
                    <a:gd name="connsiteX1" fmla="*/ 73231 w 112101"/>
                    <a:gd name="connsiteY1" fmla="*/ 0 h 484188"/>
                    <a:gd name="connsiteX2" fmla="*/ 105888 w 112101"/>
                    <a:gd name="connsiteY2" fmla="*/ 484188 h 484188"/>
                    <a:gd name="connsiteX3" fmla="*/ 29461 w 112101"/>
                    <a:gd name="connsiteY3" fmla="*/ 484188 h 484188"/>
                    <a:gd name="connsiteX4" fmla="*/ 7689 w 112101"/>
                    <a:gd name="connsiteY4" fmla="*/ 0 h 484188"/>
                    <a:gd name="connsiteX0" fmla="*/ 7689 w 113927"/>
                    <a:gd name="connsiteY0" fmla="*/ 0 h 484188"/>
                    <a:gd name="connsiteX1" fmla="*/ 73231 w 113927"/>
                    <a:gd name="connsiteY1" fmla="*/ 0 h 484188"/>
                    <a:gd name="connsiteX2" fmla="*/ 105888 w 113927"/>
                    <a:gd name="connsiteY2" fmla="*/ 484188 h 484188"/>
                    <a:gd name="connsiteX3" fmla="*/ 29461 w 113927"/>
                    <a:gd name="connsiteY3" fmla="*/ 484188 h 484188"/>
                    <a:gd name="connsiteX4" fmla="*/ 7689 w 113927"/>
                    <a:gd name="connsiteY4" fmla="*/ 0 h 484188"/>
                    <a:gd name="connsiteX0" fmla="*/ 1807 w 89574"/>
                    <a:gd name="connsiteY0" fmla="*/ 61205 h 584209"/>
                    <a:gd name="connsiteX1" fmla="*/ 67349 w 89574"/>
                    <a:gd name="connsiteY1" fmla="*/ 61205 h 584209"/>
                    <a:gd name="connsiteX2" fmla="*/ 78234 w 89574"/>
                    <a:gd name="connsiteY2" fmla="*/ 556278 h 584209"/>
                    <a:gd name="connsiteX3" fmla="*/ 23579 w 89574"/>
                    <a:gd name="connsiteY3" fmla="*/ 545393 h 584209"/>
                    <a:gd name="connsiteX4" fmla="*/ 1807 w 89574"/>
                    <a:gd name="connsiteY4" fmla="*/ 61205 h 5842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574" h="584209">
                      <a:moveTo>
                        <a:pt x="1807" y="61205"/>
                      </a:moveTo>
                      <a:cubicBezTo>
                        <a:pt x="9102" y="-19493"/>
                        <a:pt x="54611" y="-21307"/>
                        <a:pt x="67349" y="61205"/>
                      </a:cubicBezTo>
                      <a:cubicBezTo>
                        <a:pt x="80087" y="143717"/>
                        <a:pt x="103710" y="556278"/>
                        <a:pt x="78234" y="556278"/>
                      </a:cubicBezTo>
                      <a:cubicBezTo>
                        <a:pt x="60016" y="552650"/>
                        <a:pt x="36317" y="627905"/>
                        <a:pt x="23579" y="545393"/>
                      </a:cubicBezTo>
                      <a:cubicBezTo>
                        <a:pt x="10841" y="462881"/>
                        <a:pt x="-5488" y="141903"/>
                        <a:pt x="1807" y="6120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06" name="B Left Leg"/>
                <p:cNvSpPr>
                  <a:spLocks noEditPoints="1"/>
                </p:cNvSpPr>
                <p:nvPr/>
              </p:nvSpPr>
              <p:spPr bwMode="auto">
                <a:xfrm>
                  <a:off x="1363688" y="4221088"/>
                  <a:ext cx="125413" cy="484188"/>
                </a:xfrm>
                <a:custGeom>
                  <a:avLst/>
                  <a:gdLst>
                    <a:gd name="T0" fmla="*/ 518 w 766"/>
                    <a:gd name="T1" fmla="*/ 1497 h 2933"/>
                    <a:gd name="T2" fmla="*/ 625 w 766"/>
                    <a:gd name="T3" fmla="*/ 225 h 2933"/>
                    <a:gd name="T4" fmla="*/ 625 w 766"/>
                    <a:gd name="T5" fmla="*/ 2933 h 2933"/>
                    <a:gd name="T6" fmla="*/ 518 w 766"/>
                    <a:gd name="T7" fmla="*/ 1497 h 2933"/>
                    <a:gd name="T8" fmla="*/ 63 w 766"/>
                    <a:gd name="T9" fmla="*/ 2851 h 2933"/>
                    <a:gd name="T10" fmla="*/ 110 w 766"/>
                    <a:gd name="T11" fmla="*/ 8 h 2933"/>
                    <a:gd name="T12" fmla="*/ 230 w 766"/>
                    <a:gd name="T13" fmla="*/ 1605 h 2933"/>
                    <a:gd name="T14" fmla="*/ 164 w 766"/>
                    <a:gd name="T15" fmla="*/ 2932 h 2933"/>
                    <a:gd name="T16" fmla="*/ 63 w 766"/>
                    <a:gd name="T17" fmla="*/ 2851 h 29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66" h="2933">
                      <a:moveTo>
                        <a:pt x="518" y="1497"/>
                      </a:moveTo>
                      <a:cubicBezTo>
                        <a:pt x="519" y="531"/>
                        <a:pt x="554" y="115"/>
                        <a:pt x="625" y="225"/>
                      </a:cubicBezTo>
                      <a:cubicBezTo>
                        <a:pt x="766" y="444"/>
                        <a:pt x="766" y="2933"/>
                        <a:pt x="625" y="2933"/>
                      </a:cubicBezTo>
                      <a:cubicBezTo>
                        <a:pt x="558" y="2933"/>
                        <a:pt x="517" y="2383"/>
                        <a:pt x="518" y="1497"/>
                      </a:cubicBezTo>
                      <a:close/>
                      <a:moveTo>
                        <a:pt x="63" y="2851"/>
                      </a:moveTo>
                      <a:cubicBezTo>
                        <a:pt x="0" y="2593"/>
                        <a:pt x="43" y="9"/>
                        <a:pt x="110" y="8"/>
                      </a:cubicBezTo>
                      <a:cubicBezTo>
                        <a:pt x="212" y="8"/>
                        <a:pt x="211" y="0"/>
                        <a:pt x="230" y="1605"/>
                      </a:cubicBezTo>
                      <a:cubicBezTo>
                        <a:pt x="239" y="2335"/>
                        <a:pt x="209" y="2932"/>
                        <a:pt x="164" y="2932"/>
                      </a:cubicBezTo>
                      <a:cubicBezTo>
                        <a:pt x="120" y="2933"/>
                        <a:pt x="74" y="2896"/>
                        <a:pt x="63" y="285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grpSp>
            <p:nvGrpSpPr>
              <p:cNvPr id="293" name="BRL"/>
              <p:cNvGrpSpPr/>
              <p:nvPr/>
            </p:nvGrpSpPr>
            <p:grpSpPr>
              <a:xfrm flipH="1">
                <a:off x="7350321" y="5264958"/>
                <a:ext cx="146050" cy="584209"/>
                <a:chOff x="1835696" y="4228000"/>
                <a:chExt cx="146050" cy="584209"/>
              </a:xfrm>
            </p:grpSpPr>
            <p:sp>
              <p:nvSpPr>
                <p:cNvPr id="303" name="Rectangle 48"/>
                <p:cNvSpPr/>
                <p:nvPr/>
              </p:nvSpPr>
              <p:spPr>
                <a:xfrm>
                  <a:off x="1860401" y="4228000"/>
                  <a:ext cx="89574" cy="584209"/>
                </a:xfrm>
                <a:custGeom>
                  <a:avLst/>
                  <a:gdLst>
                    <a:gd name="connsiteX0" fmla="*/ 0 w 125413"/>
                    <a:gd name="connsiteY0" fmla="*/ 0 h 484188"/>
                    <a:gd name="connsiteX1" fmla="*/ 125413 w 125413"/>
                    <a:gd name="connsiteY1" fmla="*/ 0 h 484188"/>
                    <a:gd name="connsiteX2" fmla="*/ 125413 w 125413"/>
                    <a:gd name="connsiteY2" fmla="*/ 484188 h 484188"/>
                    <a:gd name="connsiteX3" fmla="*/ 0 w 125413"/>
                    <a:gd name="connsiteY3" fmla="*/ 484188 h 484188"/>
                    <a:gd name="connsiteX4" fmla="*/ 0 w 125413"/>
                    <a:gd name="connsiteY4" fmla="*/ 0 h 484188"/>
                    <a:gd name="connsiteX0" fmla="*/ 0 w 125413"/>
                    <a:gd name="connsiteY0" fmla="*/ 0 h 484188"/>
                    <a:gd name="connsiteX1" fmla="*/ 125413 w 125413"/>
                    <a:gd name="connsiteY1" fmla="*/ 0 h 484188"/>
                    <a:gd name="connsiteX2" fmla="*/ 125413 w 125413"/>
                    <a:gd name="connsiteY2" fmla="*/ 484188 h 484188"/>
                    <a:gd name="connsiteX3" fmla="*/ 0 w 125413"/>
                    <a:gd name="connsiteY3" fmla="*/ 484188 h 484188"/>
                    <a:gd name="connsiteX4" fmla="*/ 0 w 125413"/>
                    <a:gd name="connsiteY4" fmla="*/ 0 h 484188"/>
                    <a:gd name="connsiteX0" fmla="*/ 0 w 125413"/>
                    <a:gd name="connsiteY0" fmla="*/ 0 h 484188"/>
                    <a:gd name="connsiteX1" fmla="*/ 125413 w 125413"/>
                    <a:gd name="connsiteY1" fmla="*/ 0 h 484188"/>
                    <a:gd name="connsiteX2" fmla="*/ 125413 w 125413"/>
                    <a:gd name="connsiteY2" fmla="*/ 484188 h 484188"/>
                    <a:gd name="connsiteX3" fmla="*/ 0 w 125413"/>
                    <a:gd name="connsiteY3" fmla="*/ 484188 h 484188"/>
                    <a:gd name="connsiteX4" fmla="*/ 0 w 125413"/>
                    <a:gd name="connsiteY4" fmla="*/ 0 h 484188"/>
                    <a:gd name="connsiteX0" fmla="*/ 34720 w 146946"/>
                    <a:gd name="connsiteY0" fmla="*/ 0 h 484188"/>
                    <a:gd name="connsiteX1" fmla="*/ 132919 w 146946"/>
                    <a:gd name="connsiteY1" fmla="*/ 0 h 484188"/>
                    <a:gd name="connsiteX2" fmla="*/ 132919 w 146946"/>
                    <a:gd name="connsiteY2" fmla="*/ 484188 h 484188"/>
                    <a:gd name="connsiteX3" fmla="*/ 7506 w 146946"/>
                    <a:gd name="connsiteY3" fmla="*/ 484188 h 484188"/>
                    <a:gd name="connsiteX4" fmla="*/ 34720 w 146946"/>
                    <a:gd name="connsiteY4" fmla="*/ 0 h 484188"/>
                    <a:gd name="connsiteX0" fmla="*/ 33998 w 138410"/>
                    <a:gd name="connsiteY0" fmla="*/ 0 h 484188"/>
                    <a:gd name="connsiteX1" fmla="*/ 99540 w 138410"/>
                    <a:gd name="connsiteY1" fmla="*/ 0 h 484188"/>
                    <a:gd name="connsiteX2" fmla="*/ 132197 w 138410"/>
                    <a:gd name="connsiteY2" fmla="*/ 484188 h 484188"/>
                    <a:gd name="connsiteX3" fmla="*/ 6784 w 138410"/>
                    <a:gd name="connsiteY3" fmla="*/ 484188 h 484188"/>
                    <a:gd name="connsiteX4" fmla="*/ 33998 w 138410"/>
                    <a:gd name="connsiteY4" fmla="*/ 0 h 484188"/>
                    <a:gd name="connsiteX0" fmla="*/ 42846 w 147258"/>
                    <a:gd name="connsiteY0" fmla="*/ 0 h 484188"/>
                    <a:gd name="connsiteX1" fmla="*/ 108388 w 147258"/>
                    <a:gd name="connsiteY1" fmla="*/ 0 h 484188"/>
                    <a:gd name="connsiteX2" fmla="*/ 141045 w 147258"/>
                    <a:gd name="connsiteY2" fmla="*/ 484188 h 484188"/>
                    <a:gd name="connsiteX3" fmla="*/ 15632 w 147258"/>
                    <a:gd name="connsiteY3" fmla="*/ 484188 h 484188"/>
                    <a:gd name="connsiteX4" fmla="*/ 42846 w 147258"/>
                    <a:gd name="connsiteY4" fmla="*/ 0 h 484188"/>
                    <a:gd name="connsiteX0" fmla="*/ 7689 w 112101"/>
                    <a:gd name="connsiteY0" fmla="*/ 0 h 484188"/>
                    <a:gd name="connsiteX1" fmla="*/ 73231 w 112101"/>
                    <a:gd name="connsiteY1" fmla="*/ 0 h 484188"/>
                    <a:gd name="connsiteX2" fmla="*/ 105888 w 112101"/>
                    <a:gd name="connsiteY2" fmla="*/ 484188 h 484188"/>
                    <a:gd name="connsiteX3" fmla="*/ 29461 w 112101"/>
                    <a:gd name="connsiteY3" fmla="*/ 484188 h 484188"/>
                    <a:gd name="connsiteX4" fmla="*/ 7689 w 112101"/>
                    <a:gd name="connsiteY4" fmla="*/ 0 h 484188"/>
                    <a:gd name="connsiteX0" fmla="*/ 7689 w 113927"/>
                    <a:gd name="connsiteY0" fmla="*/ 0 h 484188"/>
                    <a:gd name="connsiteX1" fmla="*/ 73231 w 113927"/>
                    <a:gd name="connsiteY1" fmla="*/ 0 h 484188"/>
                    <a:gd name="connsiteX2" fmla="*/ 105888 w 113927"/>
                    <a:gd name="connsiteY2" fmla="*/ 484188 h 484188"/>
                    <a:gd name="connsiteX3" fmla="*/ 29461 w 113927"/>
                    <a:gd name="connsiteY3" fmla="*/ 484188 h 484188"/>
                    <a:gd name="connsiteX4" fmla="*/ 7689 w 113927"/>
                    <a:gd name="connsiteY4" fmla="*/ 0 h 484188"/>
                    <a:gd name="connsiteX0" fmla="*/ 1807 w 89574"/>
                    <a:gd name="connsiteY0" fmla="*/ 61205 h 584209"/>
                    <a:gd name="connsiteX1" fmla="*/ 67349 w 89574"/>
                    <a:gd name="connsiteY1" fmla="*/ 61205 h 584209"/>
                    <a:gd name="connsiteX2" fmla="*/ 78234 w 89574"/>
                    <a:gd name="connsiteY2" fmla="*/ 556278 h 584209"/>
                    <a:gd name="connsiteX3" fmla="*/ 23579 w 89574"/>
                    <a:gd name="connsiteY3" fmla="*/ 545393 h 584209"/>
                    <a:gd name="connsiteX4" fmla="*/ 1807 w 89574"/>
                    <a:gd name="connsiteY4" fmla="*/ 61205 h 5842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574" h="584209">
                      <a:moveTo>
                        <a:pt x="1807" y="61205"/>
                      </a:moveTo>
                      <a:cubicBezTo>
                        <a:pt x="9102" y="-19493"/>
                        <a:pt x="54611" y="-21307"/>
                        <a:pt x="67349" y="61205"/>
                      </a:cubicBezTo>
                      <a:cubicBezTo>
                        <a:pt x="80087" y="143717"/>
                        <a:pt x="103710" y="556278"/>
                        <a:pt x="78234" y="556278"/>
                      </a:cubicBezTo>
                      <a:cubicBezTo>
                        <a:pt x="60016" y="552650"/>
                        <a:pt x="36317" y="627905"/>
                        <a:pt x="23579" y="545393"/>
                      </a:cubicBezTo>
                      <a:cubicBezTo>
                        <a:pt x="10841" y="462881"/>
                        <a:pt x="-5488" y="141903"/>
                        <a:pt x="1807" y="6120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04" name="B Right Leg"/>
                <p:cNvSpPr>
                  <a:spLocks noEditPoints="1"/>
                </p:cNvSpPr>
                <p:nvPr/>
              </p:nvSpPr>
              <p:spPr bwMode="auto">
                <a:xfrm>
                  <a:off x="1835696" y="4293096"/>
                  <a:ext cx="146050" cy="519113"/>
                </a:xfrm>
                <a:custGeom>
                  <a:avLst/>
                  <a:gdLst>
                    <a:gd name="T0" fmla="*/ 686 w 887"/>
                    <a:gd name="T1" fmla="*/ 2657 h 3145"/>
                    <a:gd name="T2" fmla="*/ 638 w 887"/>
                    <a:gd name="T3" fmla="*/ 1222 h 3145"/>
                    <a:gd name="T4" fmla="*/ 686 w 887"/>
                    <a:gd name="T5" fmla="*/ 897 h 3145"/>
                    <a:gd name="T6" fmla="*/ 846 w 887"/>
                    <a:gd name="T7" fmla="*/ 2332 h 3145"/>
                    <a:gd name="T8" fmla="*/ 800 w 887"/>
                    <a:gd name="T9" fmla="*/ 2846 h 3145"/>
                    <a:gd name="T10" fmla="*/ 686 w 887"/>
                    <a:gd name="T11" fmla="*/ 2657 h 3145"/>
                    <a:gd name="T12" fmla="*/ 23 w 887"/>
                    <a:gd name="T13" fmla="*/ 2824 h 3145"/>
                    <a:gd name="T14" fmla="*/ 43 w 887"/>
                    <a:gd name="T15" fmla="*/ 1384 h 3145"/>
                    <a:gd name="T16" fmla="*/ 168 w 887"/>
                    <a:gd name="T17" fmla="*/ 1929 h 3145"/>
                    <a:gd name="T18" fmla="*/ 23 w 887"/>
                    <a:gd name="T19" fmla="*/ 2824 h 31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87" h="3145">
                      <a:moveTo>
                        <a:pt x="686" y="2657"/>
                      </a:moveTo>
                      <a:cubicBezTo>
                        <a:pt x="685" y="2553"/>
                        <a:pt x="664" y="1907"/>
                        <a:pt x="638" y="1222"/>
                      </a:cubicBezTo>
                      <a:cubicBezTo>
                        <a:pt x="593" y="9"/>
                        <a:pt x="595" y="0"/>
                        <a:pt x="686" y="897"/>
                      </a:cubicBezTo>
                      <a:cubicBezTo>
                        <a:pt x="738" y="1403"/>
                        <a:pt x="810" y="2049"/>
                        <a:pt x="846" y="2332"/>
                      </a:cubicBezTo>
                      <a:cubicBezTo>
                        <a:pt x="887" y="2656"/>
                        <a:pt x="870" y="2846"/>
                        <a:pt x="800" y="2846"/>
                      </a:cubicBezTo>
                      <a:cubicBezTo>
                        <a:pt x="738" y="2846"/>
                        <a:pt x="687" y="2761"/>
                        <a:pt x="686" y="2657"/>
                      </a:cubicBezTo>
                      <a:close/>
                      <a:moveTo>
                        <a:pt x="23" y="2824"/>
                      </a:moveTo>
                      <a:cubicBezTo>
                        <a:pt x="0" y="2747"/>
                        <a:pt x="9" y="2099"/>
                        <a:pt x="43" y="1384"/>
                      </a:cubicBezTo>
                      <a:cubicBezTo>
                        <a:pt x="106" y="59"/>
                        <a:pt x="155" y="270"/>
                        <a:pt x="168" y="1929"/>
                      </a:cubicBezTo>
                      <a:cubicBezTo>
                        <a:pt x="175" y="2796"/>
                        <a:pt x="118" y="3145"/>
                        <a:pt x="23" y="282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grpSp>
            <p:nvGrpSpPr>
              <p:cNvPr id="294" name="BB"/>
              <p:cNvGrpSpPr/>
              <p:nvPr/>
            </p:nvGrpSpPr>
            <p:grpSpPr>
              <a:xfrm flipH="1">
                <a:off x="7180945" y="4312764"/>
                <a:ext cx="963613" cy="1174337"/>
                <a:chOff x="1187509" y="3275806"/>
                <a:chExt cx="963613" cy="1174337"/>
              </a:xfrm>
            </p:grpSpPr>
            <p:sp>
              <p:nvSpPr>
                <p:cNvPr id="301" name="Fill"/>
                <p:cNvSpPr/>
                <p:nvPr/>
              </p:nvSpPr>
              <p:spPr>
                <a:xfrm>
                  <a:off x="1223225" y="3275806"/>
                  <a:ext cx="923277" cy="1171908"/>
                </a:xfrm>
                <a:custGeom>
                  <a:avLst/>
                  <a:gdLst>
                    <a:gd name="connsiteX0" fmla="*/ 328473 w 923277"/>
                    <a:gd name="connsiteY0" fmla="*/ 0 h 1171853"/>
                    <a:gd name="connsiteX1" fmla="*/ 0 w 923277"/>
                    <a:gd name="connsiteY1" fmla="*/ 292963 h 1171853"/>
                    <a:gd name="connsiteX2" fmla="*/ 62143 w 923277"/>
                    <a:gd name="connsiteY2" fmla="*/ 1074198 h 1171853"/>
                    <a:gd name="connsiteX3" fmla="*/ 257452 w 923277"/>
                    <a:gd name="connsiteY3" fmla="*/ 1171853 h 1171853"/>
                    <a:gd name="connsiteX4" fmla="*/ 763479 w 923277"/>
                    <a:gd name="connsiteY4" fmla="*/ 1118587 h 1171853"/>
                    <a:gd name="connsiteX5" fmla="*/ 923277 w 923277"/>
                    <a:gd name="connsiteY5" fmla="*/ 976544 h 1171853"/>
                    <a:gd name="connsiteX6" fmla="*/ 798990 w 923277"/>
                    <a:gd name="connsiteY6" fmla="*/ 470517 h 1171853"/>
                    <a:gd name="connsiteX7" fmla="*/ 328473 w 923277"/>
                    <a:gd name="connsiteY7" fmla="*/ 0 h 1171853"/>
                    <a:gd name="connsiteX0" fmla="*/ 328473 w 923277"/>
                    <a:gd name="connsiteY0" fmla="*/ 3884 h 1175737"/>
                    <a:gd name="connsiteX1" fmla="*/ 0 w 923277"/>
                    <a:gd name="connsiteY1" fmla="*/ 296847 h 1175737"/>
                    <a:gd name="connsiteX2" fmla="*/ 62143 w 923277"/>
                    <a:gd name="connsiteY2" fmla="*/ 1078082 h 1175737"/>
                    <a:gd name="connsiteX3" fmla="*/ 257452 w 923277"/>
                    <a:gd name="connsiteY3" fmla="*/ 1175737 h 1175737"/>
                    <a:gd name="connsiteX4" fmla="*/ 763479 w 923277"/>
                    <a:gd name="connsiteY4" fmla="*/ 1122471 h 1175737"/>
                    <a:gd name="connsiteX5" fmla="*/ 923277 w 923277"/>
                    <a:gd name="connsiteY5" fmla="*/ 980428 h 1175737"/>
                    <a:gd name="connsiteX6" fmla="*/ 798990 w 923277"/>
                    <a:gd name="connsiteY6" fmla="*/ 474401 h 1175737"/>
                    <a:gd name="connsiteX7" fmla="*/ 328473 w 923277"/>
                    <a:gd name="connsiteY7" fmla="*/ 3884 h 1175737"/>
                    <a:gd name="connsiteX0" fmla="*/ 328473 w 923277"/>
                    <a:gd name="connsiteY0" fmla="*/ 55 h 1171908"/>
                    <a:gd name="connsiteX1" fmla="*/ 0 w 923277"/>
                    <a:gd name="connsiteY1" fmla="*/ 293018 h 1171908"/>
                    <a:gd name="connsiteX2" fmla="*/ 62143 w 923277"/>
                    <a:gd name="connsiteY2" fmla="*/ 1074253 h 1171908"/>
                    <a:gd name="connsiteX3" fmla="*/ 257452 w 923277"/>
                    <a:gd name="connsiteY3" fmla="*/ 1171908 h 1171908"/>
                    <a:gd name="connsiteX4" fmla="*/ 763479 w 923277"/>
                    <a:gd name="connsiteY4" fmla="*/ 1118642 h 1171908"/>
                    <a:gd name="connsiteX5" fmla="*/ 923277 w 923277"/>
                    <a:gd name="connsiteY5" fmla="*/ 976599 h 1171908"/>
                    <a:gd name="connsiteX6" fmla="*/ 798990 w 923277"/>
                    <a:gd name="connsiteY6" fmla="*/ 470572 h 1171908"/>
                    <a:gd name="connsiteX7" fmla="*/ 328473 w 923277"/>
                    <a:gd name="connsiteY7" fmla="*/ 55 h 11719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23277" h="1171908">
                      <a:moveTo>
                        <a:pt x="328473" y="55"/>
                      </a:moveTo>
                      <a:cubicBezTo>
                        <a:pt x="17755" y="-2904"/>
                        <a:pt x="44388" y="113985"/>
                        <a:pt x="0" y="293018"/>
                      </a:cubicBezTo>
                      <a:lnTo>
                        <a:pt x="62143" y="1074253"/>
                      </a:lnTo>
                      <a:lnTo>
                        <a:pt x="257452" y="1171908"/>
                      </a:lnTo>
                      <a:lnTo>
                        <a:pt x="763479" y="1118642"/>
                      </a:lnTo>
                      <a:lnTo>
                        <a:pt x="923277" y="976599"/>
                      </a:lnTo>
                      <a:lnTo>
                        <a:pt x="798990" y="470572"/>
                      </a:lnTo>
                      <a:cubicBezTo>
                        <a:pt x="699856" y="307815"/>
                        <a:pt x="639191" y="3014"/>
                        <a:pt x="328473" y="5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02" name="B Bottom"/>
                <p:cNvSpPr>
                  <a:spLocks noEditPoints="1"/>
                </p:cNvSpPr>
                <p:nvPr/>
              </p:nvSpPr>
              <p:spPr bwMode="auto">
                <a:xfrm>
                  <a:off x="1187509" y="3480180"/>
                  <a:ext cx="963613" cy="969963"/>
                </a:xfrm>
                <a:custGeom>
                  <a:avLst/>
                  <a:gdLst>
                    <a:gd name="T0" fmla="*/ 5593 w 5876"/>
                    <a:gd name="T1" fmla="*/ 4790 h 5870"/>
                    <a:gd name="T2" fmla="*/ 5195 w 5876"/>
                    <a:gd name="T3" fmla="*/ 1910 h 5870"/>
                    <a:gd name="T4" fmla="*/ 5261 w 5876"/>
                    <a:gd name="T5" fmla="*/ 1444 h 5870"/>
                    <a:gd name="T6" fmla="*/ 5760 w 5876"/>
                    <a:gd name="T7" fmla="*/ 3995 h 5870"/>
                    <a:gd name="T8" fmla="*/ 5705 w 5876"/>
                    <a:gd name="T9" fmla="*/ 4968 h 5870"/>
                    <a:gd name="T10" fmla="*/ 5593 w 5876"/>
                    <a:gd name="T11" fmla="*/ 4790 h 5870"/>
                    <a:gd name="T12" fmla="*/ 922 w 5876"/>
                    <a:gd name="T13" fmla="*/ 5486 h 5870"/>
                    <a:gd name="T14" fmla="*/ 28 w 5876"/>
                    <a:gd name="T15" fmla="*/ 5102 h 5870"/>
                    <a:gd name="T16" fmla="*/ 0 w 5876"/>
                    <a:gd name="T17" fmla="*/ 4980 h 5870"/>
                    <a:gd name="T18" fmla="*/ 165 w 5876"/>
                    <a:gd name="T19" fmla="*/ 4996 h 5870"/>
                    <a:gd name="T20" fmla="*/ 382 w 5876"/>
                    <a:gd name="T21" fmla="*/ 5081 h 5870"/>
                    <a:gd name="T22" fmla="*/ 277 w 5876"/>
                    <a:gd name="T23" fmla="*/ 3919 h 5870"/>
                    <a:gd name="T24" fmla="*/ 466 w 5876"/>
                    <a:gd name="T25" fmla="*/ 44 h 5870"/>
                    <a:gd name="T26" fmla="*/ 499 w 5876"/>
                    <a:gd name="T27" fmla="*/ 182 h 5870"/>
                    <a:gd name="T28" fmla="*/ 492 w 5876"/>
                    <a:gd name="T29" fmla="*/ 3907 h 5870"/>
                    <a:gd name="T30" fmla="*/ 689 w 5876"/>
                    <a:gd name="T31" fmla="*/ 5239 h 5870"/>
                    <a:gd name="T32" fmla="*/ 1184 w 5876"/>
                    <a:gd name="T33" fmla="*/ 5468 h 5870"/>
                    <a:gd name="T34" fmla="*/ 3054 w 5876"/>
                    <a:gd name="T35" fmla="*/ 5668 h 5870"/>
                    <a:gd name="T36" fmla="*/ 4869 w 5876"/>
                    <a:gd name="T37" fmla="*/ 5483 h 5870"/>
                    <a:gd name="T38" fmla="*/ 4979 w 5876"/>
                    <a:gd name="T39" fmla="*/ 5591 h 5870"/>
                    <a:gd name="T40" fmla="*/ 3219 w 5876"/>
                    <a:gd name="T41" fmla="*/ 5816 h 5870"/>
                    <a:gd name="T42" fmla="*/ 1788 w 5876"/>
                    <a:gd name="T43" fmla="*/ 5870 h 5870"/>
                    <a:gd name="T44" fmla="*/ 922 w 5876"/>
                    <a:gd name="T45" fmla="*/ 5486 h 58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5876" h="5870">
                      <a:moveTo>
                        <a:pt x="5593" y="4790"/>
                      </a:moveTo>
                      <a:cubicBezTo>
                        <a:pt x="5657" y="4470"/>
                        <a:pt x="5497" y="3316"/>
                        <a:pt x="5195" y="1910"/>
                      </a:cubicBezTo>
                      <a:cubicBezTo>
                        <a:pt x="5106" y="1496"/>
                        <a:pt x="5132" y="1315"/>
                        <a:pt x="5261" y="1444"/>
                      </a:cubicBezTo>
                      <a:cubicBezTo>
                        <a:pt x="5322" y="1504"/>
                        <a:pt x="5509" y="2464"/>
                        <a:pt x="5760" y="3995"/>
                      </a:cubicBezTo>
                      <a:cubicBezTo>
                        <a:pt x="5876" y="4701"/>
                        <a:pt x="5870" y="4803"/>
                        <a:pt x="5705" y="4968"/>
                      </a:cubicBezTo>
                      <a:cubicBezTo>
                        <a:pt x="5531" y="5142"/>
                        <a:pt x="5524" y="5132"/>
                        <a:pt x="5593" y="4790"/>
                      </a:cubicBezTo>
                      <a:close/>
                      <a:moveTo>
                        <a:pt x="922" y="5486"/>
                      </a:moveTo>
                      <a:cubicBezTo>
                        <a:pt x="446" y="5275"/>
                        <a:pt x="44" y="5102"/>
                        <a:pt x="28" y="5102"/>
                      </a:cubicBezTo>
                      <a:cubicBezTo>
                        <a:pt x="13" y="5102"/>
                        <a:pt x="0" y="5047"/>
                        <a:pt x="0" y="4980"/>
                      </a:cubicBezTo>
                      <a:cubicBezTo>
                        <a:pt x="0" y="4897"/>
                        <a:pt x="52" y="4902"/>
                        <a:pt x="165" y="4996"/>
                      </a:cubicBezTo>
                      <a:cubicBezTo>
                        <a:pt x="256" y="5071"/>
                        <a:pt x="354" y="5109"/>
                        <a:pt x="382" y="5081"/>
                      </a:cubicBezTo>
                      <a:cubicBezTo>
                        <a:pt x="410" y="5053"/>
                        <a:pt x="363" y="4530"/>
                        <a:pt x="277" y="3919"/>
                      </a:cubicBezTo>
                      <a:cubicBezTo>
                        <a:pt x="60" y="2367"/>
                        <a:pt x="164" y="231"/>
                        <a:pt x="466" y="44"/>
                      </a:cubicBezTo>
                      <a:cubicBezTo>
                        <a:pt x="538" y="0"/>
                        <a:pt x="550" y="49"/>
                        <a:pt x="499" y="182"/>
                      </a:cubicBezTo>
                      <a:cubicBezTo>
                        <a:pt x="301" y="696"/>
                        <a:pt x="297" y="2594"/>
                        <a:pt x="492" y="3907"/>
                      </a:cubicBezTo>
                      <a:lnTo>
                        <a:pt x="689" y="5239"/>
                      </a:lnTo>
                      <a:lnTo>
                        <a:pt x="1184" y="5468"/>
                      </a:lnTo>
                      <a:cubicBezTo>
                        <a:pt x="1620" y="5670"/>
                        <a:pt x="1844" y="5694"/>
                        <a:pt x="3054" y="5668"/>
                      </a:cubicBezTo>
                      <a:cubicBezTo>
                        <a:pt x="3896" y="5650"/>
                        <a:pt x="4599" y="5578"/>
                        <a:pt x="4869" y="5483"/>
                      </a:cubicBezTo>
                      <a:cubicBezTo>
                        <a:pt x="5388" y="5300"/>
                        <a:pt x="5442" y="5352"/>
                        <a:pt x="4979" y="5591"/>
                      </a:cubicBezTo>
                      <a:cubicBezTo>
                        <a:pt x="4749" y="5710"/>
                        <a:pt x="4218" y="5778"/>
                        <a:pt x="3219" y="5816"/>
                      </a:cubicBezTo>
                      <a:lnTo>
                        <a:pt x="1788" y="5870"/>
                      </a:lnTo>
                      <a:lnTo>
                        <a:pt x="922" y="54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grpSp>
            <p:nvGrpSpPr>
              <p:cNvPr id="295" name="BT"/>
              <p:cNvGrpSpPr/>
              <p:nvPr/>
            </p:nvGrpSpPr>
            <p:grpSpPr>
              <a:xfrm flipH="1">
                <a:off x="7026197" y="3370801"/>
                <a:ext cx="1181100" cy="1633538"/>
                <a:chOff x="1124770" y="2333843"/>
                <a:chExt cx="1181100" cy="1633538"/>
              </a:xfrm>
            </p:grpSpPr>
            <p:sp>
              <p:nvSpPr>
                <p:cNvPr id="299" name="Fill"/>
                <p:cNvSpPr/>
                <p:nvPr/>
              </p:nvSpPr>
              <p:spPr>
                <a:xfrm>
                  <a:off x="1170293" y="2636913"/>
                  <a:ext cx="823245" cy="1266775"/>
                </a:xfrm>
                <a:custGeom>
                  <a:avLst/>
                  <a:gdLst>
                    <a:gd name="connsiteX0" fmla="*/ 0 w 806574"/>
                    <a:gd name="connsiteY0" fmla="*/ 0 h 1152128"/>
                    <a:gd name="connsiteX1" fmla="*/ 806574 w 806574"/>
                    <a:gd name="connsiteY1" fmla="*/ 0 h 1152128"/>
                    <a:gd name="connsiteX2" fmla="*/ 806574 w 806574"/>
                    <a:gd name="connsiteY2" fmla="*/ 1152128 h 1152128"/>
                    <a:gd name="connsiteX3" fmla="*/ 0 w 806574"/>
                    <a:gd name="connsiteY3" fmla="*/ 1152128 h 1152128"/>
                    <a:gd name="connsiteX4" fmla="*/ 0 w 806574"/>
                    <a:gd name="connsiteY4" fmla="*/ 0 h 1152128"/>
                    <a:gd name="connsiteX0" fmla="*/ 142043 w 806574"/>
                    <a:gd name="connsiteY0" fmla="*/ 79899 h 1152128"/>
                    <a:gd name="connsiteX1" fmla="*/ 806574 w 806574"/>
                    <a:gd name="connsiteY1" fmla="*/ 0 h 1152128"/>
                    <a:gd name="connsiteX2" fmla="*/ 806574 w 806574"/>
                    <a:gd name="connsiteY2" fmla="*/ 1152128 h 1152128"/>
                    <a:gd name="connsiteX3" fmla="*/ 0 w 806574"/>
                    <a:gd name="connsiteY3" fmla="*/ 1152128 h 1152128"/>
                    <a:gd name="connsiteX4" fmla="*/ 142043 w 806574"/>
                    <a:gd name="connsiteY4" fmla="*/ 79899 h 1152128"/>
                    <a:gd name="connsiteX0" fmla="*/ 88777 w 806574"/>
                    <a:gd name="connsiteY0" fmla="*/ 79899 h 1152128"/>
                    <a:gd name="connsiteX1" fmla="*/ 806574 w 806574"/>
                    <a:gd name="connsiteY1" fmla="*/ 0 h 1152128"/>
                    <a:gd name="connsiteX2" fmla="*/ 806574 w 806574"/>
                    <a:gd name="connsiteY2" fmla="*/ 1152128 h 1152128"/>
                    <a:gd name="connsiteX3" fmla="*/ 0 w 806574"/>
                    <a:gd name="connsiteY3" fmla="*/ 1152128 h 1152128"/>
                    <a:gd name="connsiteX4" fmla="*/ 88777 w 806574"/>
                    <a:gd name="connsiteY4" fmla="*/ 79899 h 1152128"/>
                    <a:gd name="connsiteX0" fmla="*/ 35511 w 753308"/>
                    <a:gd name="connsiteY0" fmla="*/ 79899 h 1152128"/>
                    <a:gd name="connsiteX1" fmla="*/ 753308 w 753308"/>
                    <a:gd name="connsiteY1" fmla="*/ 0 h 1152128"/>
                    <a:gd name="connsiteX2" fmla="*/ 753308 w 753308"/>
                    <a:gd name="connsiteY2" fmla="*/ 1152128 h 1152128"/>
                    <a:gd name="connsiteX3" fmla="*/ 0 w 753308"/>
                    <a:gd name="connsiteY3" fmla="*/ 566202 h 1152128"/>
                    <a:gd name="connsiteX4" fmla="*/ 35511 w 753308"/>
                    <a:gd name="connsiteY4" fmla="*/ 79899 h 1152128"/>
                    <a:gd name="connsiteX0" fmla="*/ 35511 w 753308"/>
                    <a:gd name="connsiteY0" fmla="*/ 79899 h 1152128"/>
                    <a:gd name="connsiteX1" fmla="*/ 753308 w 753308"/>
                    <a:gd name="connsiteY1" fmla="*/ 0 h 1152128"/>
                    <a:gd name="connsiteX2" fmla="*/ 753308 w 753308"/>
                    <a:gd name="connsiteY2" fmla="*/ 1152128 h 1152128"/>
                    <a:gd name="connsiteX3" fmla="*/ 137789 w 753308"/>
                    <a:gd name="connsiteY3" fmla="*/ 656704 h 1152128"/>
                    <a:gd name="connsiteX4" fmla="*/ 0 w 753308"/>
                    <a:gd name="connsiteY4" fmla="*/ 566202 h 1152128"/>
                    <a:gd name="connsiteX5" fmla="*/ 35511 w 753308"/>
                    <a:gd name="connsiteY5" fmla="*/ 79899 h 1152128"/>
                    <a:gd name="connsiteX0" fmla="*/ 35511 w 753308"/>
                    <a:gd name="connsiteY0" fmla="*/ 79899 h 1162731"/>
                    <a:gd name="connsiteX1" fmla="*/ 753308 w 753308"/>
                    <a:gd name="connsiteY1" fmla="*/ 0 h 1162731"/>
                    <a:gd name="connsiteX2" fmla="*/ 753308 w 753308"/>
                    <a:gd name="connsiteY2" fmla="*/ 1152128 h 1162731"/>
                    <a:gd name="connsiteX3" fmla="*/ 128911 w 753308"/>
                    <a:gd name="connsiteY3" fmla="*/ 1162731 h 1162731"/>
                    <a:gd name="connsiteX4" fmla="*/ 0 w 753308"/>
                    <a:gd name="connsiteY4" fmla="*/ 566202 h 1162731"/>
                    <a:gd name="connsiteX5" fmla="*/ 35511 w 753308"/>
                    <a:gd name="connsiteY5" fmla="*/ 79899 h 1162731"/>
                    <a:gd name="connsiteX0" fmla="*/ 35511 w 788819"/>
                    <a:gd name="connsiteY0" fmla="*/ 79899 h 1162731"/>
                    <a:gd name="connsiteX1" fmla="*/ 753308 w 788819"/>
                    <a:gd name="connsiteY1" fmla="*/ 0 h 1162731"/>
                    <a:gd name="connsiteX2" fmla="*/ 788819 w 788819"/>
                    <a:gd name="connsiteY2" fmla="*/ 1161006 h 1162731"/>
                    <a:gd name="connsiteX3" fmla="*/ 128911 w 788819"/>
                    <a:gd name="connsiteY3" fmla="*/ 1162731 h 1162731"/>
                    <a:gd name="connsiteX4" fmla="*/ 0 w 788819"/>
                    <a:gd name="connsiteY4" fmla="*/ 566202 h 1162731"/>
                    <a:gd name="connsiteX5" fmla="*/ 35511 w 788819"/>
                    <a:gd name="connsiteY5" fmla="*/ 79899 h 1162731"/>
                    <a:gd name="connsiteX0" fmla="*/ 35511 w 858170"/>
                    <a:gd name="connsiteY0" fmla="*/ 79899 h 1274257"/>
                    <a:gd name="connsiteX1" fmla="*/ 753308 w 858170"/>
                    <a:gd name="connsiteY1" fmla="*/ 0 h 1274257"/>
                    <a:gd name="connsiteX2" fmla="*/ 788819 w 858170"/>
                    <a:gd name="connsiteY2" fmla="*/ 1161006 h 1274257"/>
                    <a:gd name="connsiteX3" fmla="*/ 128911 w 858170"/>
                    <a:gd name="connsiteY3" fmla="*/ 1162731 h 1274257"/>
                    <a:gd name="connsiteX4" fmla="*/ 0 w 858170"/>
                    <a:gd name="connsiteY4" fmla="*/ 566202 h 1274257"/>
                    <a:gd name="connsiteX5" fmla="*/ 35511 w 858170"/>
                    <a:gd name="connsiteY5" fmla="*/ 79899 h 1274257"/>
                    <a:gd name="connsiteX0" fmla="*/ 35511 w 821946"/>
                    <a:gd name="connsiteY0" fmla="*/ 79899 h 1223279"/>
                    <a:gd name="connsiteX1" fmla="*/ 753308 w 821946"/>
                    <a:gd name="connsiteY1" fmla="*/ 0 h 1223279"/>
                    <a:gd name="connsiteX2" fmla="*/ 708920 w 821946"/>
                    <a:gd name="connsiteY2" fmla="*/ 1054474 h 1223279"/>
                    <a:gd name="connsiteX3" fmla="*/ 128911 w 821946"/>
                    <a:gd name="connsiteY3" fmla="*/ 1162731 h 1223279"/>
                    <a:gd name="connsiteX4" fmla="*/ 0 w 821946"/>
                    <a:gd name="connsiteY4" fmla="*/ 566202 h 1223279"/>
                    <a:gd name="connsiteX5" fmla="*/ 35511 w 821946"/>
                    <a:gd name="connsiteY5" fmla="*/ 79899 h 1223279"/>
                    <a:gd name="connsiteX0" fmla="*/ 35511 w 821946"/>
                    <a:gd name="connsiteY0" fmla="*/ 79899 h 1266980"/>
                    <a:gd name="connsiteX1" fmla="*/ 753308 w 821946"/>
                    <a:gd name="connsiteY1" fmla="*/ 0 h 1266980"/>
                    <a:gd name="connsiteX2" fmla="*/ 708920 w 821946"/>
                    <a:gd name="connsiteY2" fmla="*/ 1054474 h 1266980"/>
                    <a:gd name="connsiteX3" fmla="*/ 128911 w 821946"/>
                    <a:gd name="connsiteY3" fmla="*/ 1162731 h 1266980"/>
                    <a:gd name="connsiteX4" fmla="*/ 0 w 821946"/>
                    <a:gd name="connsiteY4" fmla="*/ 566202 h 1266980"/>
                    <a:gd name="connsiteX5" fmla="*/ 35511 w 821946"/>
                    <a:gd name="connsiteY5" fmla="*/ 79899 h 1266980"/>
                    <a:gd name="connsiteX0" fmla="*/ 35511 w 821946"/>
                    <a:gd name="connsiteY0" fmla="*/ 79899 h 1274810"/>
                    <a:gd name="connsiteX1" fmla="*/ 753308 w 821946"/>
                    <a:gd name="connsiteY1" fmla="*/ 0 h 1274810"/>
                    <a:gd name="connsiteX2" fmla="*/ 708920 w 821946"/>
                    <a:gd name="connsiteY2" fmla="*/ 1054474 h 1274810"/>
                    <a:gd name="connsiteX3" fmla="*/ 128911 w 821946"/>
                    <a:gd name="connsiteY3" fmla="*/ 1162731 h 1274810"/>
                    <a:gd name="connsiteX4" fmla="*/ 0 w 821946"/>
                    <a:gd name="connsiteY4" fmla="*/ 566202 h 1274810"/>
                    <a:gd name="connsiteX5" fmla="*/ 35511 w 821946"/>
                    <a:gd name="connsiteY5" fmla="*/ 79899 h 1274810"/>
                    <a:gd name="connsiteX0" fmla="*/ 35511 w 820330"/>
                    <a:gd name="connsiteY0" fmla="*/ 79899 h 1281402"/>
                    <a:gd name="connsiteX1" fmla="*/ 753308 w 820330"/>
                    <a:gd name="connsiteY1" fmla="*/ 0 h 1281402"/>
                    <a:gd name="connsiteX2" fmla="*/ 708920 w 820330"/>
                    <a:gd name="connsiteY2" fmla="*/ 1054474 h 1281402"/>
                    <a:gd name="connsiteX3" fmla="*/ 164422 w 820330"/>
                    <a:gd name="connsiteY3" fmla="*/ 1171609 h 1281402"/>
                    <a:gd name="connsiteX4" fmla="*/ 0 w 820330"/>
                    <a:gd name="connsiteY4" fmla="*/ 566202 h 1281402"/>
                    <a:gd name="connsiteX5" fmla="*/ 35511 w 820330"/>
                    <a:gd name="connsiteY5" fmla="*/ 79899 h 1281402"/>
                    <a:gd name="connsiteX0" fmla="*/ 35511 w 770469"/>
                    <a:gd name="connsiteY0" fmla="*/ 79899 h 1281402"/>
                    <a:gd name="connsiteX1" fmla="*/ 673409 w 770469"/>
                    <a:gd name="connsiteY1" fmla="*/ 0 h 1281402"/>
                    <a:gd name="connsiteX2" fmla="*/ 708920 w 770469"/>
                    <a:gd name="connsiteY2" fmla="*/ 1054474 h 1281402"/>
                    <a:gd name="connsiteX3" fmla="*/ 164422 w 770469"/>
                    <a:gd name="connsiteY3" fmla="*/ 1171609 h 1281402"/>
                    <a:gd name="connsiteX4" fmla="*/ 0 w 770469"/>
                    <a:gd name="connsiteY4" fmla="*/ 566202 h 1281402"/>
                    <a:gd name="connsiteX5" fmla="*/ 35511 w 770469"/>
                    <a:gd name="connsiteY5" fmla="*/ 79899 h 1281402"/>
                    <a:gd name="connsiteX0" fmla="*/ 97655 w 770469"/>
                    <a:gd name="connsiteY0" fmla="*/ 79899 h 1281402"/>
                    <a:gd name="connsiteX1" fmla="*/ 673409 w 770469"/>
                    <a:gd name="connsiteY1" fmla="*/ 0 h 1281402"/>
                    <a:gd name="connsiteX2" fmla="*/ 708920 w 770469"/>
                    <a:gd name="connsiteY2" fmla="*/ 1054474 h 1281402"/>
                    <a:gd name="connsiteX3" fmla="*/ 164422 w 770469"/>
                    <a:gd name="connsiteY3" fmla="*/ 1171609 h 1281402"/>
                    <a:gd name="connsiteX4" fmla="*/ 0 w 770469"/>
                    <a:gd name="connsiteY4" fmla="*/ 566202 h 1281402"/>
                    <a:gd name="connsiteX5" fmla="*/ 97655 w 770469"/>
                    <a:gd name="connsiteY5" fmla="*/ 79899 h 1281402"/>
                    <a:gd name="connsiteX0" fmla="*/ 88777 w 761591"/>
                    <a:gd name="connsiteY0" fmla="*/ 79899 h 1221196"/>
                    <a:gd name="connsiteX1" fmla="*/ 664531 w 761591"/>
                    <a:gd name="connsiteY1" fmla="*/ 0 h 1221196"/>
                    <a:gd name="connsiteX2" fmla="*/ 700042 w 761591"/>
                    <a:gd name="connsiteY2" fmla="*/ 1054474 h 1221196"/>
                    <a:gd name="connsiteX3" fmla="*/ 155544 w 761591"/>
                    <a:gd name="connsiteY3" fmla="*/ 1171609 h 1221196"/>
                    <a:gd name="connsiteX4" fmla="*/ 0 w 761591"/>
                    <a:gd name="connsiteY4" fmla="*/ 575079 h 1221196"/>
                    <a:gd name="connsiteX5" fmla="*/ 88777 w 761591"/>
                    <a:gd name="connsiteY5" fmla="*/ 79899 h 1221196"/>
                    <a:gd name="connsiteX0" fmla="*/ 88777 w 823245"/>
                    <a:gd name="connsiteY0" fmla="*/ 79899 h 1266775"/>
                    <a:gd name="connsiteX1" fmla="*/ 664531 w 823245"/>
                    <a:gd name="connsiteY1" fmla="*/ 0 h 1266775"/>
                    <a:gd name="connsiteX2" fmla="*/ 788819 w 823245"/>
                    <a:gd name="connsiteY2" fmla="*/ 1143251 h 1266775"/>
                    <a:gd name="connsiteX3" fmla="*/ 155544 w 823245"/>
                    <a:gd name="connsiteY3" fmla="*/ 1171609 h 1266775"/>
                    <a:gd name="connsiteX4" fmla="*/ 0 w 823245"/>
                    <a:gd name="connsiteY4" fmla="*/ 575079 h 1266775"/>
                    <a:gd name="connsiteX5" fmla="*/ 88777 w 823245"/>
                    <a:gd name="connsiteY5" fmla="*/ 79899 h 1266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23245" h="1266775">
                      <a:moveTo>
                        <a:pt x="88777" y="79899"/>
                      </a:moveTo>
                      <a:lnTo>
                        <a:pt x="664531" y="0"/>
                      </a:lnTo>
                      <a:cubicBezTo>
                        <a:pt x="790082" y="180184"/>
                        <a:pt x="873650" y="947983"/>
                        <a:pt x="788819" y="1143251"/>
                      </a:cubicBezTo>
                      <a:cubicBezTo>
                        <a:pt x="703988" y="1338519"/>
                        <a:pt x="287014" y="1266304"/>
                        <a:pt x="155544" y="1171609"/>
                      </a:cubicBezTo>
                      <a:cubicBezTo>
                        <a:pt x="24074" y="1076914"/>
                        <a:pt x="42970" y="773922"/>
                        <a:pt x="0" y="575079"/>
                      </a:cubicBezTo>
                      <a:lnTo>
                        <a:pt x="88777" y="7989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00" name="B Top"/>
                <p:cNvSpPr>
                  <a:spLocks noEditPoints="1"/>
                </p:cNvSpPr>
                <p:nvPr/>
              </p:nvSpPr>
              <p:spPr bwMode="auto">
                <a:xfrm>
                  <a:off x="1124770" y="2333843"/>
                  <a:ext cx="1181100" cy="1633538"/>
                </a:xfrm>
                <a:custGeom>
                  <a:avLst/>
                  <a:gdLst>
                    <a:gd name="T0" fmla="*/ 965 w 7198"/>
                    <a:gd name="T1" fmla="*/ 8455 h 9894"/>
                    <a:gd name="T2" fmla="*/ 730 w 7198"/>
                    <a:gd name="T3" fmla="*/ 8001 h 9894"/>
                    <a:gd name="T4" fmla="*/ 214 w 7198"/>
                    <a:gd name="T5" fmla="*/ 5143 h 9894"/>
                    <a:gd name="T6" fmla="*/ 253 w 7198"/>
                    <a:gd name="T7" fmla="*/ 4856 h 9894"/>
                    <a:gd name="T8" fmla="*/ 317 w 7198"/>
                    <a:gd name="T9" fmla="*/ 5127 h 9894"/>
                    <a:gd name="T10" fmla="*/ 620 w 7198"/>
                    <a:gd name="T11" fmla="*/ 6637 h 9894"/>
                    <a:gd name="T12" fmla="*/ 1179 w 7198"/>
                    <a:gd name="T13" fmla="*/ 8377 h 9894"/>
                    <a:gd name="T14" fmla="*/ 1270 w 7198"/>
                    <a:gd name="T15" fmla="*/ 8485 h 9894"/>
                    <a:gd name="T16" fmla="*/ 965 w 7198"/>
                    <a:gd name="T17" fmla="*/ 8455 h 9894"/>
                    <a:gd name="T18" fmla="*/ 6822 w 7198"/>
                    <a:gd name="T19" fmla="*/ 9758 h 9894"/>
                    <a:gd name="T20" fmla="*/ 6612 w 7198"/>
                    <a:gd name="T21" fmla="*/ 9303 h 9894"/>
                    <a:gd name="T22" fmla="*/ 6083 w 7198"/>
                    <a:gd name="T23" fmla="*/ 8746 h 9894"/>
                    <a:gd name="T24" fmla="*/ 5622 w 7198"/>
                    <a:gd name="T25" fmla="*/ 8334 h 9894"/>
                    <a:gd name="T26" fmla="*/ 5386 w 7198"/>
                    <a:gd name="T27" fmla="*/ 8440 h 9894"/>
                    <a:gd name="T28" fmla="*/ 5044 w 7198"/>
                    <a:gd name="T29" fmla="*/ 8315 h 9894"/>
                    <a:gd name="T30" fmla="*/ 4857 w 7198"/>
                    <a:gd name="T31" fmla="*/ 7565 h 9894"/>
                    <a:gd name="T32" fmla="*/ 4898 w 7198"/>
                    <a:gd name="T33" fmla="*/ 5278 h 9894"/>
                    <a:gd name="T34" fmla="*/ 4303 w 7198"/>
                    <a:gd name="T35" fmla="*/ 2743 h 9894"/>
                    <a:gd name="T36" fmla="*/ 3506 w 7198"/>
                    <a:gd name="T37" fmla="*/ 1973 h 9894"/>
                    <a:gd name="T38" fmla="*/ 1518 w 7198"/>
                    <a:gd name="T39" fmla="*/ 2418 h 9894"/>
                    <a:gd name="T40" fmla="*/ 357 w 7198"/>
                    <a:gd name="T41" fmla="*/ 4187 h 9894"/>
                    <a:gd name="T42" fmla="*/ 241 w 7198"/>
                    <a:gd name="T43" fmla="*/ 4562 h 9894"/>
                    <a:gd name="T44" fmla="*/ 240 w 7198"/>
                    <a:gd name="T45" fmla="*/ 3773 h 9894"/>
                    <a:gd name="T46" fmla="*/ 186 w 7198"/>
                    <a:gd name="T47" fmla="*/ 2329 h 9894"/>
                    <a:gd name="T48" fmla="*/ 249 w 7198"/>
                    <a:gd name="T49" fmla="*/ 531 h 9894"/>
                    <a:gd name="T50" fmla="*/ 837 w 7198"/>
                    <a:gd name="T51" fmla="*/ 686 h 9894"/>
                    <a:gd name="T52" fmla="*/ 1449 w 7198"/>
                    <a:gd name="T53" fmla="*/ 1011 h 9894"/>
                    <a:gd name="T54" fmla="*/ 3864 w 7198"/>
                    <a:gd name="T55" fmla="*/ 371 h 9894"/>
                    <a:gd name="T56" fmla="*/ 4838 w 7198"/>
                    <a:gd name="T57" fmla="*/ 548 h 9894"/>
                    <a:gd name="T58" fmla="*/ 4988 w 7198"/>
                    <a:gd name="T59" fmla="*/ 1682 h 9894"/>
                    <a:gd name="T60" fmla="*/ 5057 w 7198"/>
                    <a:gd name="T61" fmla="*/ 2503 h 9894"/>
                    <a:gd name="T62" fmla="*/ 6557 w 7198"/>
                    <a:gd name="T63" fmla="*/ 5460 h 9894"/>
                    <a:gd name="T64" fmla="*/ 7169 w 7198"/>
                    <a:gd name="T65" fmla="*/ 8946 h 9894"/>
                    <a:gd name="T66" fmla="*/ 7069 w 7198"/>
                    <a:gd name="T67" fmla="*/ 9894 h 9894"/>
                    <a:gd name="T68" fmla="*/ 6822 w 7198"/>
                    <a:gd name="T69" fmla="*/ 9758 h 98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7198" h="9894">
                      <a:moveTo>
                        <a:pt x="965" y="8455"/>
                      </a:moveTo>
                      <a:cubicBezTo>
                        <a:pt x="901" y="8378"/>
                        <a:pt x="795" y="8174"/>
                        <a:pt x="730" y="8001"/>
                      </a:cubicBezTo>
                      <a:cubicBezTo>
                        <a:pt x="540" y="7501"/>
                        <a:pt x="171" y="5458"/>
                        <a:pt x="214" y="5143"/>
                      </a:cubicBezTo>
                      <a:lnTo>
                        <a:pt x="253" y="4856"/>
                      </a:lnTo>
                      <a:lnTo>
                        <a:pt x="317" y="5127"/>
                      </a:lnTo>
                      <a:cubicBezTo>
                        <a:pt x="352" y="5276"/>
                        <a:pt x="488" y="5955"/>
                        <a:pt x="620" y="6637"/>
                      </a:cubicBezTo>
                      <a:cubicBezTo>
                        <a:pt x="864" y="7901"/>
                        <a:pt x="1017" y="8377"/>
                        <a:pt x="1179" y="8377"/>
                      </a:cubicBezTo>
                      <a:cubicBezTo>
                        <a:pt x="1229" y="8377"/>
                        <a:pt x="1270" y="8426"/>
                        <a:pt x="1270" y="8485"/>
                      </a:cubicBezTo>
                      <a:cubicBezTo>
                        <a:pt x="1270" y="8637"/>
                        <a:pt x="1102" y="8620"/>
                        <a:pt x="965" y="8455"/>
                      </a:cubicBezTo>
                      <a:close/>
                      <a:moveTo>
                        <a:pt x="6822" y="9758"/>
                      </a:moveTo>
                      <a:cubicBezTo>
                        <a:pt x="6763" y="9684"/>
                        <a:pt x="6669" y="9479"/>
                        <a:pt x="6612" y="9303"/>
                      </a:cubicBezTo>
                      <a:cubicBezTo>
                        <a:pt x="6548" y="9102"/>
                        <a:pt x="6352" y="8896"/>
                        <a:pt x="6083" y="8746"/>
                      </a:cubicBezTo>
                      <a:cubicBezTo>
                        <a:pt x="5849" y="8615"/>
                        <a:pt x="5641" y="8430"/>
                        <a:pt x="5622" y="8334"/>
                      </a:cubicBezTo>
                      <a:cubicBezTo>
                        <a:pt x="5566" y="8054"/>
                        <a:pt x="5386" y="8135"/>
                        <a:pt x="5386" y="8440"/>
                      </a:cubicBezTo>
                      <a:cubicBezTo>
                        <a:pt x="5386" y="8814"/>
                        <a:pt x="5144" y="8726"/>
                        <a:pt x="5044" y="8315"/>
                      </a:cubicBezTo>
                      <a:cubicBezTo>
                        <a:pt x="5002" y="8140"/>
                        <a:pt x="4918" y="7803"/>
                        <a:pt x="4857" y="7565"/>
                      </a:cubicBezTo>
                      <a:cubicBezTo>
                        <a:pt x="4745" y="7121"/>
                        <a:pt x="4757" y="6445"/>
                        <a:pt x="4898" y="5278"/>
                      </a:cubicBezTo>
                      <a:cubicBezTo>
                        <a:pt x="4989" y="4519"/>
                        <a:pt x="4807" y="3742"/>
                        <a:pt x="4303" y="2743"/>
                      </a:cubicBezTo>
                      <a:cubicBezTo>
                        <a:pt x="3931" y="2008"/>
                        <a:pt x="3716" y="1799"/>
                        <a:pt x="3506" y="1973"/>
                      </a:cubicBezTo>
                      <a:cubicBezTo>
                        <a:pt x="3222" y="2209"/>
                        <a:pt x="2292" y="2417"/>
                        <a:pt x="1518" y="2418"/>
                      </a:cubicBezTo>
                      <a:cubicBezTo>
                        <a:pt x="543" y="2419"/>
                        <a:pt x="552" y="2406"/>
                        <a:pt x="357" y="4187"/>
                      </a:cubicBezTo>
                      <a:cubicBezTo>
                        <a:pt x="339" y="4351"/>
                        <a:pt x="287" y="4519"/>
                        <a:pt x="241" y="4562"/>
                      </a:cubicBezTo>
                      <a:cubicBezTo>
                        <a:pt x="195" y="4605"/>
                        <a:pt x="195" y="4250"/>
                        <a:pt x="240" y="3773"/>
                      </a:cubicBezTo>
                      <a:cubicBezTo>
                        <a:pt x="341" y="2725"/>
                        <a:pt x="328" y="2377"/>
                        <a:pt x="186" y="2329"/>
                      </a:cubicBezTo>
                      <a:cubicBezTo>
                        <a:pt x="0" y="2266"/>
                        <a:pt x="54" y="726"/>
                        <a:pt x="249" y="531"/>
                      </a:cubicBezTo>
                      <a:cubicBezTo>
                        <a:pt x="487" y="293"/>
                        <a:pt x="573" y="315"/>
                        <a:pt x="837" y="686"/>
                      </a:cubicBezTo>
                      <a:cubicBezTo>
                        <a:pt x="1019" y="942"/>
                        <a:pt x="1149" y="1011"/>
                        <a:pt x="1449" y="1011"/>
                      </a:cubicBezTo>
                      <a:cubicBezTo>
                        <a:pt x="1983" y="1011"/>
                        <a:pt x="3532" y="600"/>
                        <a:pt x="3864" y="371"/>
                      </a:cubicBezTo>
                      <a:cubicBezTo>
                        <a:pt x="4401" y="0"/>
                        <a:pt x="4485" y="15"/>
                        <a:pt x="4838" y="548"/>
                      </a:cubicBezTo>
                      <a:cubicBezTo>
                        <a:pt x="5213" y="1114"/>
                        <a:pt x="5250" y="1392"/>
                        <a:pt x="4988" y="1682"/>
                      </a:cubicBezTo>
                      <a:cubicBezTo>
                        <a:pt x="4818" y="1870"/>
                        <a:pt x="4822" y="1920"/>
                        <a:pt x="5057" y="2503"/>
                      </a:cubicBezTo>
                      <a:cubicBezTo>
                        <a:pt x="5297" y="3099"/>
                        <a:pt x="5862" y="4213"/>
                        <a:pt x="6557" y="5460"/>
                      </a:cubicBezTo>
                      <a:cubicBezTo>
                        <a:pt x="6911" y="6096"/>
                        <a:pt x="7095" y="7141"/>
                        <a:pt x="7169" y="8946"/>
                      </a:cubicBezTo>
                      <a:cubicBezTo>
                        <a:pt x="7198" y="9666"/>
                        <a:pt x="7174" y="9894"/>
                        <a:pt x="7069" y="9894"/>
                      </a:cubicBezTo>
                      <a:cubicBezTo>
                        <a:pt x="6992" y="9894"/>
                        <a:pt x="6881" y="9833"/>
                        <a:pt x="6822" y="975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grpSp>
            <p:nvGrpSpPr>
              <p:cNvPr id="296" name="BH"/>
              <p:cNvGrpSpPr/>
              <p:nvPr/>
            </p:nvGrpSpPr>
            <p:grpSpPr>
              <a:xfrm flipH="1">
                <a:off x="7216813" y="2377726"/>
                <a:ext cx="1147532" cy="1152128"/>
                <a:chOff x="967722" y="1340768"/>
                <a:chExt cx="1147532" cy="1152128"/>
              </a:xfrm>
            </p:grpSpPr>
            <p:sp>
              <p:nvSpPr>
                <p:cNvPr id="297" name="Boy's Head Fill"/>
                <p:cNvSpPr>
                  <a:spLocks/>
                </p:cNvSpPr>
                <p:nvPr/>
              </p:nvSpPr>
              <p:spPr bwMode="auto">
                <a:xfrm>
                  <a:off x="967722" y="1340768"/>
                  <a:ext cx="1147532" cy="1152128"/>
                </a:xfrm>
                <a:custGeom>
                  <a:avLst/>
                  <a:gdLst>
                    <a:gd name="T0" fmla="*/ 2526 w 7237"/>
                    <a:gd name="T1" fmla="*/ 7101 h 7227"/>
                    <a:gd name="T2" fmla="*/ 667 w 7237"/>
                    <a:gd name="T3" fmla="*/ 5748 h 7227"/>
                    <a:gd name="T4" fmla="*/ 1115 w 7237"/>
                    <a:gd name="T5" fmla="*/ 1461 h 7227"/>
                    <a:gd name="T6" fmla="*/ 3143 w 7237"/>
                    <a:gd name="T7" fmla="*/ 175 h 7227"/>
                    <a:gd name="T8" fmla="*/ 5385 w 7237"/>
                    <a:gd name="T9" fmla="*/ 772 h 7227"/>
                    <a:gd name="T10" fmla="*/ 6300 w 7237"/>
                    <a:gd name="T11" fmla="*/ 2446 h 7227"/>
                    <a:gd name="T12" fmla="*/ 6688 w 7237"/>
                    <a:gd name="T13" fmla="*/ 2951 h 7227"/>
                    <a:gd name="T14" fmla="*/ 6712 w 7237"/>
                    <a:gd name="T15" fmla="*/ 3748 h 7227"/>
                    <a:gd name="T16" fmla="*/ 6286 w 7237"/>
                    <a:gd name="T17" fmla="*/ 4689 h 7227"/>
                    <a:gd name="T18" fmla="*/ 3905 w 7237"/>
                    <a:gd name="T19" fmla="*/ 7060 h 7227"/>
                    <a:gd name="T20" fmla="*/ 2526 w 7237"/>
                    <a:gd name="T21" fmla="*/ 7101 h 7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237" h="7227">
                      <a:moveTo>
                        <a:pt x="2526" y="7101"/>
                      </a:moveTo>
                      <a:cubicBezTo>
                        <a:pt x="1577" y="6913"/>
                        <a:pt x="1082" y="6553"/>
                        <a:pt x="667" y="5748"/>
                      </a:cubicBezTo>
                      <a:cubicBezTo>
                        <a:pt x="0" y="4456"/>
                        <a:pt x="208" y="2467"/>
                        <a:pt x="1115" y="1461"/>
                      </a:cubicBezTo>
                      <a:cubicBezTo>
                        <a:pt x="1572" y="953"/>
                        <a:pt x="2546" y="336"/>
                        <a:pt x="3143" y="175"/>
                      </a:cubicBezTo>
                      <a:cubicBezTo>
                        <a:pt x="3793" y="0"/>
                        <a:pt x="4911" y="297"/>
                        <a:pt x="5385" y="772"/>
                      </a:cubicBezTo>
                      <a:cubicBezTo>
                        <a:pt x="5631" y="1017"/>
                        <a:pt x="6165" y="1995"/>
                        <a:pt x="6300" y="2446"/>
                      </a:cubicBezTo>
                      <a:cubicBezTo>
                        <a:pt x="6395" y="2761"/>
                        <a:pt x="6505" y="2905"/>
                        <a:pt x="6688" y="2951"/>
                      </a:cubicBezTo>
                      <a:cubicBezTo>
                        <a:pt x="7217" y="3084"/>
                        <a:pt x="7237" y="3748"/>
                        <a:pt x="6712" y="3748"/>
                      </a:cubicBezTo>
                      <a:cubicBezTo>
                        <a:pt x="6436" y="3748"/>
                        <a:pt x="6289" y="4073"/>
                        <a:pt x="6286" y="4689"/>
                      </a:cubicBezTo>
                      <a:cubicBezTo>
                        <a:pt x="6280" y="5937"/>
                        <a:pt x="5566" y="6649"/>
                        <a:pt x="3905" y="7060"/>
                      </a:cubicBezTo>
                      <a:cubicBezTo>
                        <a:pt x="3236" y="7225"/>
                        <a:pt x="3168" y="7227"/>
                        <a:pt x="2526" y="710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3813" cap="flat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98" name="Boy's Head"/>
                <p:cNvSpPr>
                  <a:spLocks/>
                </p:cNvSpPr>
                <p:nvPr/>
              </p:nvSpPr>
              <p:spPr bwMode="auto">
                <a:xfrm>
                  <a:off x="967722" y="1340768"/>
                  <a:ext cx="1147532" cy="1152128"/>
                </a:xfrm>
                <a:custGeom>
                  <a:avLst/>
                  <a:gdLst>
                    <a:gd name="T0" fmla="*/ 2526 w 7237"/>
                    <a:gd name="T1" fmla="*/ 7101 h 7227"/>
                    <a:gd name="T2" fmla="*/ 667 w 7237"/>
                    <a:gd name="T3" fmla="*/ 5748 h 7227"/>
                    <a:gd name="T4" fmla="*/ 1115 w 7237"/>
                    <a:gd name="T5" fmla="*/ 1461 h 7227"/>
                    <a:gd name="T6" fmla="*/ 3143 w 7237"/>
                    <a:gd name="T7" fmla="*/ 175 h 7227"/>
                    <a:gd name="T8" fmla="*/ 5385 w 7237"/>
                    <a:gd name="T9" fmla="*/ 772 h 7227"/>
                    <a:gd name="T10" fmla="*/ 6300 w 7237"/>
                    <a:gd name="T11" fmla="*/ 2446 h 7227"/>
                    <a:gd name="T12" fmla="*/ 6688 w 7237"/>
                    <a:gd name="T13" fmla="*/ 2951 h 7227"/>
                    <a:gd name="T14" fmla="*/ 6712 w 7237"/>
                    <a:gd name="T15" fmla="*/ 3748 h 7227"/>
                    <a:gd name="T16" fmla="*/ 6286 w 7237"/>
                    <a:gd name="T17" fmla="*/ 4689 h 7227"/>
                    <a:gd name="T18" fmla="*/ 3905 w 7237"/>
                    <a:gd name="T19" fmla="*/ 7060 h 7227"/>
                    <a:gd name="T20" fmla="*/ 2526 w 7237"/>
                    <a:gd name="T21" fmla="*/ 7101 h 7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237" h="7227">
                      <a:moveTo>
                        <a:pt x="2526" y="7101"/>
                      </a:moveTo>
                      <a:cubicBezTo>
                        <a:pt x="1577" y="6913"/>
                        <a:pt x="1082" y="6553"/>
                        <a:pt x="667" y="5748"/>
                      </a:cubicBezTo>
                      <a:cubicBezTo>
                        <a:pt x="0" y="4456"/>
                        <a:pt x="208" y="2467"/>
                        <a:pt x="1115" y="1461"/>
                      </a:cubicBezTo>
                      <a:cubicBezTo>
                        <a:pt x="1572" y="953"/>
                        <a:pt x="2546" y="336"/>
                        <a:pt x="3143" y="175"/>
                      </a:cubicBezTo>
                      <a:cubicBezTo>
                        <a:pt x="3793" y="0"/>
                        <a:pt x="4911" y="297"/>
                        <a:pt x="5385" y="772"/>
                      </a:cubicBezTo>
                      <a:cubicBezTo>
                        <a:pt x="5631" y="1017"/>
                        <a:pt x="6165" y="1995"/>
                        <a:pt x="6300" y="2446"/>
                      </a:cubicBezTo>
                      <a:cubicBezTo>
                        <a:pt x="6395" y="2761"/>
                        <a:pt x="6505" y="2905"/>
                        <a:pt x="6688" y="2951"/>
                      </a:cubicBezTo>
                      <a:cubicBezTo>
                        <a:pt x="7217" y="3084"/>
                        <a:pt x="7237" y="3748"/>
                        <a:pt x="6712" y="3748"/>
                      </a:cubicBezTo>
                      <a:cubicBezTo>
                        <a:pt x="6436" y="3748"/>
                        <a:pt x="6289" y="4073"/>
                        <a:pt x="6286" y="4689"/>
                      </a:cubicBezTo>
                      <a:cubicBezTo>
                        <a:pt x="6280" y="5937"/>
                        <a:pt x="5566" y="6649"/>
                        <a:pt x="3905" y="7060"/>
                      </a:cubicBezTo>
                      <a:cubicBezTo>
                        <a:pt x="3236" y="7225"/>
                        <a:pt x="3168" y="7227"/>
                        <a:pt x="2526" y="7101"/>
                      </a:cubicBezTo>
                      <a:close/>
                    </a:path>
                  </a:pathLst>
                </a:custGeom>
                <a:noFill/>
                <a:ln w="23813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</p:grpSp>
        <p:grpSp>
          <p:nvGrpSpPr>
            <p:cNvPr id="275" name="1st hat"/>
            <p:cNvGrpSpPr/>
            <p:nvPr/>
          </p:nvGrpSpPr>
          <p:grpSpPr>
            <a:xfrm rot="647738">
              <a:off x="5380319" y="1872434"/>
              <a:ext cx="1795286" cy="780558"/>
              <a:chOff x="5259297" y="1058427"/>
              <a:chExt cx="1795286" cy="780558"/>
            </a:xfrm>
          </p:grpSpPr>
          <p:sp>
            <p:nvSpPr>
              <p:cNvPr id="288" name="Freeform 287"/>
              <p:cNvSpPr/>
              <p:nvPr/>
            </p:nvSpPr>
            <p:spPr>
              <a:xfrm>
                <a:off x="5285984" y="1069723"/>
                <a:ext cx="1728591" cy="756572"/>
              </a:xfrm>
              <a:custGeom>
                <a:avLst/>
                <a:gdLst>
                  <a:gd name="connsiteX0" fmla="*/ 445926 w 1728591"/>
                  <a:gd name="connsiteY0" fmla="*/ 430895 h 756572"/>
                  <a:gd name="connsiteX1" fmla="*/ 172859 w 1728591"/>
                  <a:gd name="connsiteY1" fmla="*/ 470978 h 756572"/>
                  <a:gd name="connsiteX2" fmla="*/ 0 w 1728591"/>
                  <a:gd name="connsiteY2" fmla="*/ 631312 h 756572"/>
                  <a:gd name="connsiteX3" fmla="*/ 7515 w 1728591"/>
                  <a:gd name="connsiteY3" fmla="*/ 741541 h 756572"/>
                  <a:gd name="connsiteX4" fmla="*/ 220458 w 1728591"/>
                  <a:gd name="connsiteY4" fmla="*/ 756572 h 756572"/>
                  <a:gd name="connsiteX5" fmla="*/ 961998 w 1728591"/>
                  <a:gd name="connsiteY5" fmla="*/ 734025 h 756572"/>
                  <a:gd name="connsiteX6" fmla="*/ 1315232 w 1728591"/>
                  <a:gd name="connsiteY6" fmla="*/ 731520 h 756572"/>
                  <a:gd name="connsiteX7" fmla="*/ 1578279 w 1728591"/>
                  <a:gd name="connsiteY7" fmla="*/ 668890 h 756572"/>
                  <a:gd name="connsiteX8" fmla="*/ 1718571 w 1728591"/>
                  <a:gd name="connsiteY8" fmla="*/ 561166 h 756572"/>
                  <a:gd name="connsiteX9" fmla="*/ 1728591 w 1728591"/>
                  <a:gd name="connsiteY9" fmla="*/ 488515 h 756572"/>
                  <a:gd name="connsiteX10" fmla="*/ 1698529 w 1728591"/>
                  <a:gd name="connsiteY10" fmla="*/ 448432 h 756572"/>
                  <a:gd name="connsiteX11" fmla="*/ 1440493 w 1728591"/>
                  <a:gd name="connsiteY11" fmla="*/ 448432 h 756572"/>
                  <a:gd name="connsiteX12" fmla="*/ 1295191 w 1728591"/>
                  <a:gd name="connsiteY12" fmla="*/ 468473 h 756572"/>
                  <a:gd name="connsiteX13" fmla="*/ 1205003 w 1728591"/>
                  <a:gd name="connsiteY13" fmla="*/ 470978 h 756572"/>
                  <a:gd name="connsiteX14" fmla="*/ 1154899 w 1728591"/>
                  <a:gd name="connsiteY14" fmla="*/ 448432 h 756572"/>
                  <a:gd name="connsiteX15" fmla="*/ 1037155 w 1728591"/>
                  <a:gd name="connsiteY15" fmla="*/ 32567 h 756572"/>
                  <a:gd name="connsiteX16" fmla="*/ 997071 w 1728591"/>
                  <a:gd name="connsiteY16" fmla="*/ 0 h 756572"/>
                  <a:gd name="connsiteX17" fmla="*/ 844254 w 1728591"/>
                  <a:gd name="connsiteY17" fmla="*/ 115239 h 756572"/>
                  <a:gd name="connsiteX18" fmla="*/ 801665 w 1728591"/>
                  <a:gd name="connsiteY18" fmla="*/ 130270 h 756572"/>
                  <a:gd name="connsiteX19" fmla="*/ 698952 w 1728591"/>
                  <a:gd name="connsiteY19" fmla="*/ 40083 h 756572"/>
                  <a:gd name="connsiteX20" fmla="*/ 663879 w 1728591"/>
                  <a:gd name="connsiteY20" fmla="*/ 57619 h 756572"/>
                  <a:gd name="connsiteX21" fmla="*/ 623796 w 1728591"/>
                  <a:gd name="connsiteY21" fmla="*/ 172859 h 756572"/>
                  <a:gd name="connsiteX22" fmla="*/ 566176 w 1728591"/>
                  <a:gd name="connsiteY22" fmla="*/ 330687 h 756572"/>
                  <a:gd name="connsiteX23" fmla="*/ 526093 w 1728591"/>
                  <a:gd name="connsiteY23" fmla="*/ 423379 h 756572"/>
                  <a:gd name="connsiteX24" fmla="*/ 445926 w 1728591"/>
                  <a:gd name="connsiteY24" fmla="*/ 430895 h 756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728591" h="756572">
                    <a:moveTo>
                      <a:pt x="445926" y="430895"/>
                    </a:moveTo>
                    <a:lnTo>
                      <a:pt x="172859" y="470978"/>
                    </a:lnTo>
                    <a:lnTo>
                      <a:pt x="0" y="631312"/>
                    </a:lnTo>
                    <a:lnTo>
                      <a:pt x="7515" y="741541"/>
                    </a:lnTo>
                    <a:lnTo>
                      <a:pt x="220458" y="756572"/>
                    </a:lnTo>
                    <a:lnTo>
                      <a:pt x="961998" y="734025"/>
                    </a:lnTo>
                    <a:lnTo>
                      <a:pt x="1315232" y="731520"/>
                    </a:lnTo>
                    <a:lnTo>
                      <a:pt x="1578279" y="668890"/>
                    </a:lnTo>
                    <a:lnTo>
                      <a:pt x="1718571" y="561166"/>
                    </a:lnTo>
                    <a:lnTo>
                      <a:pt x="1728591" y="488515"/>
                    </a:lnTo>
                    <a:lnTo>
                      <a:pt x="1698529" y="448432"/>
                    </a:lnTo>
                    <a:lnTo>
                      <a:pt x="1440493" y="448432"/>
                    </a:lnTo>
                    <a:lnTo>
                      <a:pt x="1295191" y="468473"/>
                    </a:lnTo>
                    <a:lnTo>
                      <a:pt x="1205003" y="470978"/>
                    </a:lnTo>
                    <a:lnTo>
                      <a:pt x="1154899" y="448432"/>
                    </a:lnTo>
                    <a:lnTo>
                      <a:pt x="1037155" y="32567"/>
                    </a:lnTo>
                    <a:lnTo>
                      <a:pt x="997071" y="0"/>
                    </a:lnTo>
                    <a:lnTo>
                      <a:pt x="844254" y="115239"/>
                    </a:lnTo>
                    <a:lnTo>
                      <a:pt x="801665" y="130270"/>
                    </a:lnTo>
                    <a:lnTo>
                      <a:pt x="698952" y="40083"/>
                    </a:lnTo>
                    <a:lnTo>
                      <a:pt x="663879" y="57619"/>
                    </a:lnTo>
                    <a:lnTo>
                      <a:pt x="623796" y="172859"/>
                    </a:lnTo>
                    <a:lnTo>
                      <a:pt x="566176" y="330687"/>
                    </a:lnTo>
                    <a:lnTo>
                      <a:pt x="526093" y="423379"/>
                    </a:lnTo>
                    <a:lnTo>
                      <a:pt x="445926" y="43089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89" name="Freeform 9"/>
              <p:cNvSpPr>
                <a:spLocks noEditPoints="1"/>
              </p:cNvSpPr>
              <p:nvPr/>
            </p:nvSpPr>
            <p:spPr bwMode="auto">
              <a:xfrm>
                <a:off x="5259297" y="1058427"/>
                <a:ext cx="1795286" cy="780558"/>
              </a:xfrm>
              <a:custGeom>
                <a:avLst/>
                <a:gdLst>
                  <a:gd name="T0" fmla="*/ 407 w 41965"/>
                  <a:gd name="T1" fmla="*/ 16950 h 18125"/>
                  <a:gd name="T2" fmla="*/ 2002 w 41965"/>
                  <a:gd name="T3" fmla="*/ 12730 h 18125"/>
                  <a:gd name="T4" fmla="*/ 7201 w 41965"/>
                  <a:gd name="T5" fmla="*/ 10273 h 18125"/>
                  <a:gd name="T6" fmla="*/ 11193 w 41965"/>
                  <a:gd name="T7" fmla="*/ 9905 h 18125"/>
                  <a:gd name="T8" fmla="*/ 13050 w 41965"/>
                  <a:gd name="T9" fmla="*/ 8734 h 18125"/>
                  <a:gd name="T10" fmla="*/ 16268 w 41965"/>
                  <a:gd name="T11" fmla="*/ 1001 h 18125"/>
                  <a:gd name="T12" fmla="*/ 17328 w 41965"/>
                  <a:gd name="T13" fmla="*/ 1066 h 18125"/>
                  <a:gd name="T14" fmla="*/ 19993 w 41965"/>
                  <a:gd name="T15" fmla="*/ 2893 h 18125"/>
                  <a:gd name="T16" fmla="*/ 23774 w 41965"/>
                  <a:gd name="T17" fmla="*/ 0 h 18125"/>
                  <a:gd name="T18" fmla="*/ 27775 w 41965"/>
                  <a:gd name="T19" fmla="*/ 9069 h 18125"/>
                  <a:gd name="T20" fmla="*/ 29807 w 41965"/>
                  <a:gd name="T21" fmla="*/ 10924 h 18125"/>
                  <a:gd name="T22" fmla="*/ 39945 w 41965"/>
                  <a:gd name="T23" fmla="*/ 10601 h 18125"/>
                  <a:gd name="T24" fmla="*/ 37676 w 41965"/>
                  <a:gd name="T25" fmla="*/ 15771 h 18125"/>
                  <a:gd name="T26" fmla="*/ 5299 w 41965"/>
                  <a:gd name="T27" fmla="*/ 18048 h 18125"/>
                  <a:gd name="T28" fmla="*/ 4069 w 41965"/>
                  <a:gd name="T29" fmla="*/ 17553 h 18125"/>
                  <a:gd name="T30" fmla="*/ 3399 w 41965"/>
                  <a:gd name="T31" fmla="*/ 17729 h 18125"/>
                  <a:gd name="T32" fmla="*/ 10932 w 41965"/>
                  <a:gd name="T33" fmla="*/ 17526 h 18125"/>
                  <a:gd name="T34" fmla="*/ 6640 w 41965"/>
                  <a:gd name="T35" fmla="*/ 17328 h 18125"/>
                  <a:gd name="T36" fmla="*/ 6975 w 41965"/>
                  <a:gd name="T37" fmla="*/ 17666 h 18125"/>
                  <a:gd name="T38" fmla="*/ 18134 w 41965"/>
                  <a:gd name="T39" fmla="*/ 17225 h 18125"/>
                  <a:gd name="T40" fmla="*/ 16141 w 41965"/>
                  <a:gd name="T41" fmla="*/ 17345 h 18125"/>
                  <a:gd name="T42" fmla="*/ 12855 w 41965"/>
                  <a:gd name="T43" fmla="*/ 16919 h 18125"/>
                  <a:gd name="T44" fmla="*/ 39766 w 41965"/>
                  <a:gd name="T45" fmla="*/ 11839 h 18125"/>
                  <a:gd name="T46" fmla="*/ 37675 w 41965"/>
                  <a:gd name="T47" fmla="*/ 11370 h 18125"/>
                  <a:gd name="T48" fmla="*/ 35345 w 41965"/>
                  <a:gd name="T49" fmla="*/ 15737 h 18125"/>
                  <a:gd name="T50" fmla="*/ 19270 w 41965"/>
                  <a:gd name="T51" fmla="*/ 17151 h 18125"/>
                  <a:gd name="T52" fmla="*/ 37678 w 41965"/>
                  <a:gd name="T53" fmla="*/ 15373 h 18125"/>
                  <a:gd name="T54" fmla="*/ 32834 w 41965"/>
                  <a:gd name="T55" fmla="*/ 11141 h 18125"/>
                  <a:gd name="T56" fmla="*/ 29438 w 41965"/>
                  <a:gd name="T57" fmla="*/ 11766 h 18125"/>
                  <a:gd name="T58" fmla="*/ 32635 w 41965"/>
                  <a:gd name="T59" fmla="*/ 11659 h 18125"/>
                  <a:gd name="T60" fmla="*/ 31068 w 41965"/>
                  <a:gd name="T61" fmla="*/ 12493 h 18125"/>
                  <a:gd name="T62" fmla="*/ 33063 w 41965"/>
                  <a:gd name="T63" fmla="*/ 13490 h 18125"/>
                  <a:gd name="T64" fmla="*/ 28771 w 41965"/>
                  <a:gd name="T65" fmla="*/ 11698 h 18125"/>
                  <a:gd name="T66" fmla="*/ 14107 w 41965"/>
                  <a:gd name="T67" fmla="*/ 11271 h 18125"/>
                  <a:gd name="T68" fmla="*/ 10754 w 41965"/>
                  <a:gd name="T69" fmla="*/ 11865 h 18125"/>
                  <a:gd name="T70" fmla="*/ 10329 w 41965"/>
                  <a:gd name="T71" fmla="*/ 11588 h 18125"/>
                  <a:gd name="T72" fmla="*/ 10443 w 41965"/>
                  <a:gd name="T73" fmla="*/ 10576 h 18125"/>
                  <a:gd name="T74" fmla="*/ 1131 w 41965"/>
                  <a:gd name="T75" fmla="*/ 15536 h 18125"/>
                  <a:gd name="T76" fmla="*/ 2729 w 41965"/>
                  <a:gd name="T77" fmla="*/ 17122 h 18125"/>
                  <a:gd name="T78" fmla="*/ 12855 w 41965"/>
                  <a:gd name="T79" fmla="*/ 16919 h 18125"/>
                  <a:gd name="T80" fmla="*/ 719 w 41965"/>
                  <a:gd name="T81" fmla="*/ 15301 h 18125"/>
                  <a:gd name="T82" fmla="*/ 1743 w 41965"/>
                  <a:gd name="T83" fmla="*/ 13615 h 18125"/>
                  <a:gd name="T84" fmla="*/ 7731 w 41965"/>
                  <a:gd name="T85" fmla="*/ 10865 h 18125"/>
                  <a:gd name="T86" fmla="*/ 8428 w 41965"/>
                  <a:gd name="T87" fmla="*/ 10454 h 18125"/>
                  <a:gd name="T88" fmla="*/ 3156 w 41965"/>
                  <a:gd name="T89" fmla="*/ 12309 h 18125"/>
                  <a:gd name="T90" fmla="*/ 3543 w 41965"/>
                  <a:gd name="T91" fmla="*/ 12301 h 18125"/>
                  <a:gd name="T92" fmla="*/ 24286 w 41965"/>
                  <a:gd name="T93" fmla="*/ 9689 h 18125"/>
                  <a:gd name="T94" fmla="*/ 25997 w 41965"/>
                  <a:gd name="T95" fmla="*/ 5697 h 18125"/>
                  <a:gd name="T96" fmla="*/ 23759 w 41965"/>
                  <a:gd name="T97" fmla="*/ 399 h 18125"/>
                  <a:gd name="T98" fmla="*/ 19673 w 41965"/>
                  <a:gd name="T99" fmla="*/ 3391 h 18125"/>
                  <a:gd name="T100" fmla="*/ 17357 w 41965"/>
                  <a:gd name="T101" fmla="*/ 1559 h 18125"/>
                  <a:gd name="T102" fmla="*/ 15913 w 41965"/>
                  <a:gd name="T103" fmla="*/ 1959 h 18125"/>
                  <a:gd name="T104" fmla="*/ 16104 w 41965"/>
                  <a:gd name="T105" fmla="*/ 9669 h 18125"/>
                  <a:gd name="T106" fmla="*/ 24286 w 41965"/>
                  <a:gd name="T107" fmla="*/ 9689 h 18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1965" h="18125">
                    <a:moveTo>
                      <a:pt x="1611" y="17904"/>
                    </a:moveTo>
                    <a:cubicBezTo>
                      <a:pt x="1101" y="17740"/>
                      <a:pt x="682" y="17407"/>
                      <a:pt x="407" y="16950"/>
                    </a:cubicBezTo>
                    <a:cubicBezTo>
                      <a:pt x="1" y="16275"/>
                      <a:pt x="0" y="16200"/>
                      <a:pt x="366" y="15075"/>
                    </a:cubicBezTo>
                    <a:cubicBezTo>
                      <a:pt x="664" y="14163"/>
                      <a:pt x="1026" y="13643"/>
                      <a:pt x="2002" y="12730"/>
                    </a:cubicBezTo>
                    <a:cubicBezTo>
                      <a:pt x="2692" y="12085"/>
                      <a:pt x="3593" y="11371"/>
                      <a:pt x="4004" y="11145"/>
                    </a:cubicBezTo>
                    <a:cubicBezTo>
                      <a:pt x="4779" y="10717"/>
                      <a:pt x="6938" y="10129"/>
                      <a:pt x="7201" y="10273"/>
                    </a:cubicBezTo>
                    <a:cubicBezTo>
                      <a:pt x="7283" y="10319"/>
                      <a:pt x="7995" y="10273"/>
                      <a:pt x="8783" y="10173"/>
                    </a:cubicBezTo>
                    <a:cubicBezTo>
                      <a:pt x="9572" y="10072"/>
                      <a:pt x="10656" y="9952"/>
                      <a:pt x="11193" y="9905"/>
                    </a:cubicBezTo>
                    <a:cubicBezTo>
                      <a:pt x="11730" y="9859"/>
                      <a:pt x="12254" y="9700"/>
                      <a:pt x="12356" y="9552"/>
                    </a:cubicBezTo>
                    <a:cubicBezTo>
                      <a:pt x="12459" y="9404"/>
                      <a:pt x="12771" y="9036"/>
                      <a:pt x="13050" y="8734"/>
                    </a:cubicBezTo>
                    <a:cubicBezTo>
                      <a:pt x="13648" y="8089"/>
                      <a:pt x="14651" y="5577"/>
                      <a:pt x="15263" y="3195"/>
                    </a:cubicBezTo>
                    <a:cubicBezTo>
                      <a:pt x="15575" y="1979"/>
                      <a:pt x="15858" y="1361"/>
                      <a:pt x="16268" y="1001"/>
                    </a:cubicBezTo>
                    <a:lnTo>
                      <a:pt x="16840" y="499"/>
                    </a:lnTo>
                    <a:lnTo>
                      <a:pt x="17328" y="1066"/>
                    </a:lnTo>
                    <a:cubicBezTo>
                      <a:pt x="17597" y="1378"/>
                      <a:pt x="18142" y="1947"/>
                      <a:pt x="18540" y="2330"/>
                    </a:cubicBezTo>
                    <a:cubicBezTo>
                      <a:pt x="19172" y="2938"/>
                      <a:pt x="19355" y="3009"/>
                      <a:pt x="19993" y="2893"/>
                    </a:cubicBezTo>
                    <a:cubicBezTo>
                      <a:pt x="20751" y="2756"/>
                      <a:pt x="20815" y="2703"/>
                      <a:pt x="22284" y="1020"/>
                    </a:cubicBezTo>
                    <a:cubicBezTo>
                      <a:pt x="22962" y="243"/>
                      <a:pt x="23317" y="0"/>
                      <a:pt x="23774" y="0"/>
                    </a:cubicBezTo>
                    <a:cubicBezTo>
                      <a:pt x="24518" y="0"/>
                      <a:pt x="25188" y="895"/>
                      <a:pt x="25417" y="2194"/>
                    </a:cubicBezTo>
                    <a:cubicBezTo>
                      <a:pt x="25668" y="3622"/>
                      <a:pt x="26869" y="7123"/>
                      <a:pt x="27775" y="9069"/>
                    </a:cubicBezTo>
                    <a:lnTo>
                      <a:pt x="28607" y="10857"/>
                    </a:lnTo>
                    <a:lnTo>
                      <a:pt x="29807" y="10924"/>
                    </a:lnTo>
                    <a:cubicBezTo>
                      <a:pt x="30466" y="10961"/>
                      <a:pt x="31420" y="10898"/>
                      <a:pt x="31925" y="10785"/>
                    </a:cubicBezTo>
                    <a:cubicBezTo>
                      <a:pt x="33557" y="10421"/>
                      <a:pt x="38938" y="10297"/>
                      <a:pt x="39945" y="10601"/>
                    </a:cubicBezTo>
                    <a:cubicBezTo>
                      <a:pt x="41213" y="10985"/>
                      <a:pt x="41573" y="11707"/>
                      <a:pt x="41076" y="12869"/>
                    </a:cubicBezTo>
                    <a:cubicBezTo>
                      <a:pt x="40629" y="13913"/>
                      <a:pt x="39083" y="15234"/>
                      <a:pt x="37676" y="15771"/>
                    </a:cubicBezTo>
                    <a:cubicBezTo>
                      <a:pt x="34975" y="16805"/>
                      <a:pt x="30795" y="17457"/>
                      <a:pt x="26424" y="17528"/>
                    </a:cubicBezTo>
                    <a:cubicBezTo>
                      <a:pt x="22088" y="17598"/>
                      <a:pt x="8233" y="17939"/>
                      <a:pt x="5299" y="18048"/>
                    </a:cubicBezTo>
                    <a:cubicBezTo>
                      <a:pt x="3246" y="18125"/>
                      <a:pt x="2163" y="18082"/>
                      <a:pt x="1611" y="17904"/>
                    </a:cubicBezTo>
                    <a:close/>
                    <a:moveTo>
                      <a:pt x="4069" y="17553"/>
                    </a:moveTo>
                    <a:cubicBezTo>
                      <a:pt x="3227" y="17312"/>
                      <a:pt x="1417" y="17312"/>
                      <a:pt x="1834" y="17553"/>
                    </a:cubicBezTo>
                    <a:cubicBezTo>
                      <a:pt x="2018" y="17659"/>
                      <a:pt x="2723" y="17738"/>
                      <a:pt x="3399" y="17729"/>
                    </a:cubicBezTo>
                    <a:cubicBezTo>
                      <a:pt x="4348" y="17716"/>
                      <a:pt x="4501" y="17676"/>
                      <a:pt x="4069" y="17553"/>
                    </a:cubicBezTo>
                    <a:close/>
                    <a:moveTo>
                      <a:pt x="10932" y="17526"/>
                    </a:moveTo>
                    <a:cubicBezTo>
                      <a:pt x="12432" y="17505"/>
                      <a:pt x="13785" y="17420"/>
                      <a:pt x="13938" y="17335"/>
                    </a:cubicBezTo>
                    <a:cubicBezTo>
                      <a:pt x="14184" y="17199"/>
                      <a:pt x="13140" y="17198"/>
                      <a:pt x="6640" y="17328"/>
                    </a:cubicBezTo>
                    <a:cubicBezTo>
                      <a:pt x="5493" y="17351"/>
                      <a:pt x="5165" y="17414"/>
                      <a:pt x="5411" y="17564"/>
                    </a:cubicBezTo>
                    <a:cubicBezTo>
                      <a:pt x="5597" y="17678"/>
                      <a:pt x="6293" y="17723"/>
                      <a:pt x="6975" y="17666"/>
                    </a:cubicBezTo>
                    <a:cubicBezTo>
                      <a:pt x="7652" y="17609"/>
                      <a:pt x="9432" y="17546"/>
                      <a:pt x="10932" y="17526"/>
                    </a:cubicBezTo>
                    <a:close/>
                    <a:moveTo>
                      <a:pt x="18134" y="17225"/>
                    </a:moveTo>
                    <a:cubicBezTo>
                      <a:pt x="18185" y="17186"/>
                      <a:pt x="17632" y="17163"/>
                      <a:pt x="16904" y="17174"/>
                    </a:cubicBezTo>
                    <a:cubicBezTo>
                      <a:pt x="15935" y="17188"/>
                      <a:pt x="15731" y="17234"/>
                      <a:pt x="16141" y="17345"/>
                    </a:cubicBezTo>
                    <a:cubicBezTo>
                      <a:pt x="16643" y="17482"/>
                      <a:pt x="17897" y="17406"/>
                      <a:pt x="18134" y="17225"/>
                    </a:cubicBezTo>
                    <a:close/>
                    <a:moveTo>
                      <a:pt x="12855" y="16919"/>
                    </a:moveTo>
                    <a:cubicBezTo>
                      <a:pt x="29873" y="16534"/>
                      <a:pt x="32747" y="16359"/>
                      <a:pt x="34993" y="15576"/>
                    </a:cubicBezTo>
                    <a:cubicBezTo>
                      <a:pt x="36313" y="15116"/>
                      <a:pt x="40108" y="12144"/>
                      <a:pt x="39766" y="11839"/>
                    </a:cubicBezTo>
                    <a:cubicBezTo>
                      <a:pt x="39682" y="11764"/>
                      <a:pt x="38600" y="11681"/>
                      <a:pt x="37361" y="11654"/>
                    </a:cubicBezTo>
                    <a:cubicBezTo>
                      <a:pt x="34102" y="11585"/>
                      <a:pt x="34340" y="11370"/>
                      <a:pt x="37675" y="11370"/>
                    </a:cubicBezTo>
                    <a:cubicBezTo>
                      <a:pt x="39975" y="11370"/>
                      <a:pt x="40507" y="11423"/>
                      <a:pt x="40507" y="11653"/>
                    </a:cubicBezTo>
                    <a:cubicBezTo>
                      <a:pt x="40507" y="12239"/>
                      <a:pt x="36801" y="15170"/>
                      <a:pt x="35345" y="15737"/>
                    </a:cubicBezTo>
                    <a:cubicBezTo>
                      <a:pt x="33766" y="16351"/>
                      <a:pt x="30471" y="16716"/>
                      <a:pt x="25194" y="16861"/>
                    </a:cubicBezTo>
                    <a:cubicBezTo>
                      <a:pt x="22489" y="16936"/>
                      <a:pt x="19824" y="17066"/>
                      <a:pt x="19270" y="17151"/>
                    </a:cubicBezTo>
                    <a:cubicBezTo>
                      <a:pt x="18147" y="17323"/>
                      <a:pt x="26953" y="17231"/>
                      <a:pt x="30112" y="17038"/>
                    </a:cubicBezTo>
                    <a:cubicBezTo>
                      <a:pt x="32584" y="16887"/>
                      <a:pt x="35771" y="16185"/>
                      <a:pt x="37678" y="15373"/>
                    </a:cubicBezTo>
                    <a:cubicBezTo>
                      <a:pt x="40658" y="14104"/>
                      <a:pt x="41965" y="11675"/>
                      <a:pt x="40049" y="10967"/>
                    </a:cubicBezTo>
                    <a:cubicBezTo>
                      <a:pt x="39230" y="10664"/>
                      <a:pt x="33284" y="10808"/>
                      <a:pt x="32834" y="11141"/>
                    </a:cubicBezTo>
                    <a:cubicBezTo>
                      <a:pt x="32493" y="11393"/>
                      <a:pt x="31083" y="11461"/>
                      <a:pt x="29944" y="11279"/>
                    </a:cubicBezTo>
                    <a:cubicBezTo>
                      <a:pt x="29068" y="11139"/>
                      <a:pt x="28861" y="11338"/>
                      <a:pt x="29438" y="11766"/>
                    </a:cubicBezTo>
                    <a:cubicBezTo>
                      <a:pt x="29693" y="11955"/>
                      <a:pt x="30089" y="11961"/>
                      <a:pt x="31156" y="11794"/>
                    </a:cubicBezTo>
                    <a:cubicBezTo>
                      <a:pt x="31918" y="11674"/>
                      <a:pt x="32584" y="11613"/>
                      <a:pt x="32635" y="11659"/>
                    </a:cubicBezTo>
                    <a:cubicBezTo>
                      <a:pt x="32686" y="11705"/>
                      <a:pt x="32341" y="11800"/>
                      <a:pt x="31867" y="11871"/>
                    </a:cubicBezTo>
                    <a:cubicBezTo>
                      <a:pt x="30394" y="12090"/>
                      <a:pt x="30267" y="12189"/>
                      <a:pt x="31068" y="12493"/>
                    </a:cubicBezTo>
                    <a:cubicBezTo>
                      <a:pt x="31471" y="12646"/>
                      <a:pt x="32047" y="12789"/>
                      <a:pt x="32348" y="12811"/>
                    </a:cubicBezTo>
                    <a:cubicBezTo>
                      <a:pt x="32822" y="12847"/>
                      <a:pt x="33289" y="13289"/>
                      <a:pt x="33063" y="13490"/>
                    </a:cubicBezTo>
                    <a:cubicBezTo>
                      <a:pt x="33021" y="13528"/>
                      <a:pt x="32239" y="13341"/>
                      <a:pt x="31326" y="13075"/>
                    </a:cubicBezTo>
                    <a:cubicBezTo>
                      <a:pt x="29971" y="12681"/>
                      <a:pt x="29500" y="12427"/>
                      <a:pt x="28771" y="11698"/>
                    </a:cubicBezTo>
                    <a:cubicBezTo>
                      <a:pt x="28018" y="10946"/>
                      <a:pt x="27799" y="10831"/>
                      <a:pt x="27386" y="10976"/>
                    </a:cubicBezTo>
                    <a:cubicBezTo>
                      <a:pt x="26011" y="11460"/>
                      <a:pt x="20924" y="11573"/>
                      <a:pt x="14107" y="11271"/>
                    </a:cubicBezTo>
                    <a:lnTo>
                      <a:pt x="11738" y="11167"/>
                    </a:lnTo>
                    <a:lnTo>
                      <a:pt x="10754" y="11865"/>
                    </a:lnTo>
                    <a:cubicBezTo>
                      <a:pt x="9819" y="12527"/>
                      <a:pt x="9210" y="12745"/>
                      <a:pt x="9211" y="12417"/>
                    </a:cubicBezTo>
                    <a:cubicBezTo>
                      <a:pt x="9212" y="12334"/>
                      <a:pt x="9715" y="11961"/>
                      <a:pt x="10329" y="11588"/>
                    </a:cubicBezTo>
                    <a:cubicBezTo>
                      <a:pt x="11546" y="10847"/>
                      <a:pt x="11852" y="10159"/>
                      <a:pt x="10890" y="10323"/>
                    </a:cubicBezTo>
                    <a:cubicBezTo>
                      <a:pt x="10584" y="10375"/>
                      <a:pt x="10383" y="10489"/>
                      <a:pt x="10443" y="10576"/>
                    </a:cubicBezTo>
                    <a:cubicBezTo>
                      <a:pt x="10503" y="10663"/>
                      <a:pt x="10024" y="10795"/>
                      <a:pt x="9379" y="10870"/>
                    </a:cubicBezTo>
                    <a:cubicBezTo>
                      <a:pt x="4845" y="11398"/>
                      <a:pt x="2420" y="12770"/>
                      <a:pt x="1131" y="15536"/>
                    </a:cubicBezTo>
                    <a:cubicBezTo>
                      <a:pt x="620" y="16635"/>
                      <a:pt x="700" y="17249"/>
                      <a:pt x="1331" y="17070"/>
                    </a:cubicBezTo>
                    <a:cubicBezTo>
                      <a:pt x="1547" y="17009"/>
                      <a:pt x="2177" y="17032"/>
                      <a:pt x="2729" y="17122"/>
                    </a:cubicBezTo>
                    <a:cubicBezTo>
                      <a:pt x="3282" y="17212"/>
                      <a:pt x="3815" y="17248"/>
                      <a:pt x="3914" y="17202"/>
                    </a:cubicBezTo>
                    <a:cubicBezTo>
                      <a:pt x="4012" y="17155"/>
                      <a:pt x="8036" y="17028"/>
                      <a:pt x="12855" y="16919"/>
                    </a:cubicBezTo>
                    <a:close/>
                    <a:moveTo>
                      <a:pt x="1743" y="13615"/>
                    </a:moveTo>
                    <a:cubicBezTo>
                      <a:pt x="1635" y="13519"/>
                      <a:pt x="714" y="15035"/>
                      <a:pt x="719" y="15301"/>
                    </a:cubicBezTo>
                    <a:cubicBezTo>
                      <a:pt x="720" y="15387"/>
                      <a:pt x="974" y="15064"/>
                      <a:pt x="1283" y="14582"/>
                    </a:cubicBezTo>
                    <a:cubicBezTo>
                      <a:pt x="1592" y="14100"/>
                      <a:pt x="1799" y="13665"/>
                      <a:pt x="1743" y="13615"/>
                    </a:cubicBezTo>
                    <a:close/>
                    <a:moveTo>
                      <a:pt x="5583" y="11286"/>
                    </a:moveTo>
                    <a:cubicBezTo>
                      <a:pt x="6073" y="11132"/>
                      <a:pt x="7040" y="10942"/>
                      <a:pt x="7731" y="10865"/>
                    </a:cubicBezTo>
                    <a:cubicBezTo>
                      <a:pt x="8422" y="10788"/>
                      <a:pt x="8987" y="10636"/>
                      <a:pt x="8987" y="10527"/>
                    </a:cubicBezTo>
                    <a:cubicBezTo>
                      <a:pt x="8987" y="10415"/>
                      <a:pt x="8744" y="10384"/>
                      <a:pt x="8428" y="10454"/>
                    </a:cubicBezTo>
                    <a:cubicBezTo>
                      <a:pt x="8121" y="10523"/>
                      <a:pt x="7392" y="10635"/>
                      <a:pt x="6808" y="10704"/>
                    </a:cubicBezTo>
                    <a:cubicBezTo>
                      <a:pt x="5357" y="10874"/>
                      <a:pt x="4067" y="11441"/>
                      <a:pt x="3156" y="12309"/>
                    </a:cubicBezTo>
                    <a:lnTo>
                      <a:pt x="2393" y="13036"/>
                    </a:lnTo>
                    <a:lnTo>
                      <a:pt x="3543" y="12301"/>
                    </a:lnTo>
                    <a:cubicBezTo>
                      <a:pt x="4175" y="11897"/>
                      <a:pt x="5093" y="11440"/>
                      <a:pt x="5583" y="11286"/>
                    </a:cubicBezTo>
                    <a:close/>
                    <a:moveTo>
                      <a:pt x="24286" y="9689"/>
                    </a:moveTo>
                    <a:cubicBezTo>
                      <a:pt x="25928" y="9526"/>
                      <a:pt x="26871" y="9134"/>
                      <a:pt x="26871" y="8617"/>
                    </a:cubicBezTo>
                    <a:cubicBezTo>
                      <a:pt x="26871" y="8444"/>
                      <a:pt x="26478" y="7130"/>
                      <a:pt x="25997" y="5697"/>
                    </a:cubicBezTo>
                    <a:cubicBezTo>
                      <a:pt x="25517" y="4265"/>
                      <a:pt x="25052" y="2690"/>
                      <a:pt x="24963" y="2199"/>
                    </a:cubicBezTo>
                    <a:cubicBezTo>
                      <a:pt x="24771" y="1134"/>
                      <a:pt x="24280" y="399"/>
                      <a:pt x="23759" y="399"/>
                    </a:cubicBezTo>
                    <a:cubicBezTo>
                      <a:pt x="23552" y="399"/>
                      <a:pt x="22853" y="1020"/>
                      <a:pt x="22206" y="1779"/>
                    </a:cubicBezTo>
                    <a:cubicBezTo>
                      <a:pt x="20952" y="3251"/>
                      <a:pt x="20732" y="3391"/>
                      <a:pt x="19673" y="3391"/>
                    </a:cubicBezTo>
                    <a:cubicBezTo>
                      <a:pt x="19177" y="3391"/>
                      <a:pt x="18792" y="3194"/>
                      <a:pt x="18240" y="2656"/>
                    </a:cubicBezTo>
                    <a:cubicBezTo>
                      <a:pt x="17825" y="2252"/>
                      <a:pt x="17428" y="1758"/>
                      <a:pt x="17357" y="1559"/>
                    </a:cubicBezTo>
                    <a:cubicBezTo>
                      <a:pt x="17286" y="1360"/>
                      <a:pt x="17091" y="1197"/>
                      <a:pt x="16924" y="1197"/>
                    </a:cubicBezTo>
                    <a:cubicBezTo>
                      <a:pt x="16611" y="1197"/>
                      <a:pt x="15920" y="1718"/>
                      <a:pt x="15913" y="1959"/>
                    </a:cubicBezTo>
                    <a:cubicBezTo>
                      <a:pt x="15897" y="2539"/>
                      <a:pt x="15146" y="5065"/>
                      <a:pt x="14456" y="6865"/>
                    </a:cubicBezTo>
                    <a:cubicBezTo>
                      <a:pt x="13460" y="9463"/>
                      <a:pt x="13468" y="9476"/>
                      <a:pt x="16104" y="9669"/>
                    </a:cubicBezTo>
                    <a:cubicBezTo>
                      <a:pt x="17046" y="9738"/>
                      <a:pt x="18018" y="9813"/>
                      <a:pt x="18264" y="9834"/>
                    </a:cubicBezTo>
                    <a:cubicBezTo>
                      <a:pt x="19243" y="9920"/>
                      <a:pt x="22823" y="9834"/>
                      <a:pt x="24286" y="9689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</p:grpSp>
        <p:grpSp>
          <p:nvGrpSpPr>
            <p:cNvPr id="276" name="Group 275"/>
            <p:cNvGrpSpPr/>
            <p:nvPr/>
          </p:nvGrpSpPr>
          <p:grpSpPr>
            <a:xfrm>
              <a:off x="6357718" y="2787622"/>
              <a:ext cx="2110904" cy="2110904"/>
              <a:chOff x="6357718" y="2787622"/>
              <a:chExt cx="2110904" cy="2110904"/>
            </a:xfrm>
          </p:grpSpPr>
          <p:grpSp>
            <p:nvGrpSpPr>
              <p:cNvPr id="284" name="BA 1"/>
              <p:cNvGrpSpPr/>
              <p:nvPr/>
            </p:nvGrpSpPr>
            <p:grpSpPr>
              <a:xfrm rot="7694184" flipH="1">
                <a:off x="7451146" y="3700495"/>
                <a:ext cx="392113" cy="671326"/>
                <a:chOff x="1345432" y="2924944"/>
                <a:chExt cx="392113" cy="671326"/>
              </a:xfrm>
            </p:grpSpPr>
            <p:sp>
              <p:nvSpPr>
                <p:cNvPr id="286" name="Fill"/>
                <p:cNvSpPr/>
                <p:nvPr/>
              </p:nvSpPr>
              <p:spPr>
                <a:xfrm>
                  <a:off x="1410329" y="2929632"/>
                  <a:ext cx="315322" cy="666638"/>
                </a:xfrm>
                <a:custGeom>
                  <a:avLst/>
                  <a:gdLst>
                    <a:gd name="connsiteX0" fmla="*/ 106532 w 310719"/>
                    <a:gd name="connsiteY0" fmla="*/ 0 h 665825"/>
                    <a:gd name="connsiteX1" fmla="*/ 0 w 310719"/>
                    <a:gd name="connsiteY1" fmla="*/ 186431 h 665825"/>
                    <a:gd name="connsiteX2" fmla="*/ 17756 w 310719"/>
                    <a:gd name="connsiteY2" fmla="*/ 541538 h 665825"/>
                    <a:gd name="connsiteX3" fmla="*/ 168676 w 310719"/>
                    <a:gd name="connsiteY3" fmla="*/ 665825 h 665825"/>
                    <a:gd name="connsiteX4" fmla="*/ 275208 w 310719"/>
                    <a:gd name="connsiteY4" fmla="*/ 550416 h 665825"/>
                    <a:gd name="connsiteX5" fmla="*/ 310719 w 310719"/>
                    <a:gd name="connsiteY5" fmla="*/ 408373 h 665825"/>
                    <a:gd name="connsiteX6" fmla="*/ 239697 w 310719"/>
                    <a:gd name="connsiteY6" fmla="*/ 124287 h 665825"/>
                    <a:gd name="connsiteX7" fmla="*/ 186431 w 310719"/>
                    <a:gd name="connsiteY7" fmla="*/ 26633 h 665825"/>
                    <a:gd name="connsiteX8" fmla="*/ 106532 w 310719"/>
                    <a:gd name="connsiteY8" fmla="*/ 0 h 665825"/>
                    <a:gd name="connsiteX0" fmla="*/ 106532 w 311865"/>
                    <a:gd name="connsiteY0" fmla="*/ 0 h 665825"/>
                    <a:gd name="connsiteX1" fmla="*/ 0 w 311865"/>
                    <a:gd name="connsiteY1" fmla="*/ 186431 h 665825"/>
                    <a:gd name="connsiteX2" fmla="*/ 17756 w 311865"/>
                    <a:gd name="connsiteY2" fmla="*/ 541538 h 665825"/>
                    <a:gd name="connsiteX3" fmla="*/ 168676 w 311865"/>
                    <a:gd name="connsiteY3" fmla="*/ 665825 h 665825"/>
                    <a:gd name="connsiteX4" fmla="*/ 275208 w 311865"/>
                    <a:gd name="connsiteY4" fmla="*/ 550416 h 665825"/>
                    <a:gd name="connsiteX5" fmla="*/ 310719 w 311865"/>
                    <a:gd name="connsiteY5" fmla="*/ 408373 h 665825"/>
                    <a:gd name="connsiteX6" fmla="*/ 239697 w 311865"/>
                    <a:gd name="connsiteY6" fmla="*/ 124287 h 665825"/>
                    <a:gd name="connsiteX7" fmla="*/ 186431 w 311865"/>
                    <a:gd name="connsiteY7" fmla="*/ 26633 h 665825"/>
                    <a:gd name="connsiteX8" fmla="*/ 106532 w 311865"/>
                    <a:gd name="connsiteY8" fmla="*/ 0 h 665825"/>
                    <a:gd name="connsiteX0" fmla="*/ 106532 w 315322"/>
                    <a:gd name="connsiteY0" fmla="*/ 0 h 665825"/>
                    <a:gd name="connsiteX1" fmla="*/ 0 w 315322"/>
                    <a:gd name="connsiteY1" fmla="*/ 186431 h 665825"/>
                    <a:gd name="connsiteX2" fmla="*/ 17756 w 315322"/>
                    <a:gd name="connsiteY2" fmla="*/ 541538 h 665825"/>
                    <a:gd name="connsiteX3" fmla="*/ 168676 w 315322"/>
                    <a:gd name="connsiteY3" fmla="*/ 665825 h 665825"/>
                    <a:gd name="connsiteX4" fmla="*/ 292964 w 315322"/>
                    <a:gd name="connsiteY4" fmla="*/ 585927 h 665825"/>
                    <a:gd name="connsiteX5" fmla="*/ 310719 w 315322"/>
                    <a:gd name="connsiteY5" fmla="*/ 408373 h 665825"/>
                    <a:gd name="connsiteX6" fmla="*/ 239697 w 315322"/>
                    <a:gd name="connsiteY6" fmla="*/ 124287 h 665825"/>
                    <a:gd name="connsiteX7" fmla="*/ 186431 w 315322"/>
                    <a:gd name="connsiteY7" fmla="*/ 26633 h 665825"/>
                    <a:gd name="connsiteX8" fmla="*/ 106532 w 315322"/>
                    <a:gd name="connsiteY8" fmla="*/ 0 h 665825"/>
                    <a:gd name="connsiteX0" fmla="*/ 106532 w 315322"/>
                    <a:gd name="connsiteY0" fmla="*/ 0 h 666638"/>
                    <a:gd name="connsiteX1" fmla="*/ 0 w 315322"/>
                    <a:gd name="connsiteY1" fmla="*/ 186431 h 666638"/>
                    <a:gd name="connsiteX2" fmla="*/ 17756 w 315322"/>
                    <a:gd name="connsiteY2" fmla="*/ 541538 h 666638"/>
                    <a:gd name="connsiteX3" fmla="*/ 168676 w 315322"/>
                    <a:gd name="connsiteY3" fmla="*/ 665825 h 666638"/>
                    <a:gd name="connsiteX4" fmla="*/ 292964 w 315322"/>
                    <a:gd name="connsiteY4" fmla="*/ 585927 h 666638"/>
                    <a:gd name="connsiteX5" fmla="*/ 310719 w 315322"/>
                    <a:gd name="connsiteY5" fmla="*/ 408373 h 666638"/>
                    <a:gd name="connsiteX6" fmla="*/ 239697 w 315322"/>
                    <a:gd name="connsiteY6" fmla="*/ 124287 h 666638"/>
                    <a:gd name="connsiteX7" fmla="*/ 186431 w 315322"/>
                    <a:gd name="connsiteY7" fmla="*/ 26633 h 666638"/>
                    <a:gd name="connsiteX8" fmla="*/ 106532 w 315322"/>
                    <a:gd name="connsiteY8" fmla="*/ 0 h 666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15322" h="666638">
                      <a:moveTo>
                        <a:pt x="106532" y="0"/>
                      </a:moveTo>
                      <a:lnTo>
                        <a:pt x="0" y="186431"/>
                      </a:lnTo>
                      <a:lnTo>
                        <a:pt x="17756" y="541538"/>
                      </a:lnTo>
                      <a:cubicBezTo>
                        <a:pt x="45869" y="621437"/>
                        <a:pt x="122808" y="658427"/>
                        <a:pt x="168676" y="665825"/>
                      </a:cubicBezTo>
                      <a:cubicBezTo>
                        <a:pt x="214544" y="673223"/>
                        <a:pt x="269290" y="628836"/>
                        <a:pt x="292964" y="585927"/>
                      </a:cubicBezTo>
                      <a:cubicBezTo>
                        <a:pt x="316638" y="543018"/>
                        <a:pt x="319597" y="485313"/>
                        <a:pt x="310719" y="408373"/>
                      </a:cubicBezTo>
                      <a:cubicBezTo>
                        <a:pt x="301841" y="331433"/>
                        <a:pt x="260412" y="187910"/>
                        <a:pt x="239697" y="124287"/>
                      </a:cubicBezTo>
                      <a:lnTo>
                        <a:pt x="186431" y="26633"/>
                      </a:lnTo>
                      <a:lnTo>
                        <a:pt x="106532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87" name="B Arm Top"/>
                <p:cNvSpPr>
                  <a:spLocks noEditPoints="1"/>
                </p:cNvSpPr>
                <p:nvPr/>
              </p:nvSpPr>
              <p:spPr bwMode="auto">
                <a:xfrm>
                  <a:off x="1345432" y="2924944"/>
                  <a:ext cx="392113" cy="642938"/>
                </a:xfrm>
                <a:custGeom>
                  <a:avLst/>
                  <a:gdLst>
                    <a:gd name="T0" fmla="*/ 2205 w 2392"/>
                    <a:gd name="T1" fmla="*/ 2274 h 3894"/>
                    <a:gd name="T2" fmla="*/ 1415 w 2392"/>
                    <a:gd name="T3" fmla="*/ 194 h 3894"/>
                    <a:gd name="T4" fmla="*/ 1337 w 2392"/>
                    <a:gd name="T5" fmla="*/ 3 h 3894"/>
                    <a:gd name="T6" fmla="*/ 2333 w 2392"/>
                    <a:gd name="T7" fmla="*/ 2404 h 3894"/>
                    <a:gd name="T8" fmla="*/ 2205 w 2392"/>
                    <a:gd name="T9" fmla="*/ 2274 h 3894"/>
                    <a:gd name="T10" fmla="*/ 170 w 2392"/>
                    <a:gd name="T11" fmla="*/ 2519 h 3894"/>
                    <a:gd name="T12" fmla="*/ 834 w 2392"/>
                    <a:gd name="T13" fmla="*/ 0 h 3894"/>
                    <a:gd name="T14" fmla="*/ 671 w 2392"/>
                    <a:gd name="T15" fmla="*/ 468 h 3894"/>
                    <a:gd name="T16" fmla="*/ 323 w 2392"/>
                    <a:gd name="T17" fmla="*/ 1849 h 3894"/>
                    <a:gd name="T18" fmla="*/ 170 w 2392"/>
                    <a:gd name="T19" fmla="*/ 2519 h 3894"/>
                    <a:gd name="T20" fmla="*/ 289 w 2392"/>
                    <a:gd name="T21" fmla="*/ 3385 h 3894"/>
                    <a:gd name="T22" fmla="*/ 242 w 2392"/>
                    <a:gd name="T23" fmla="*/ 3087 h 3894"/>
                    <a:gd name="T24" fmla="*/ 359 w 2392"/>
                    <a:gd name="T25" fmla="*/ 3080 h 3894"/>
                    <a:gd name="T26" fmla="*/ 514 w 2392"/>
                    <a:gd name="T27" fmla="*/ 3378 h 3894"/>
                    <a:gd name="T28" fmla="*/ 289 w 2392"/>
                    <a:gd name="T29" fmla="*/ 3385 h 3894"/>
                    <a:gd name="T30" fmla="*/ 1981 w 2392"/>
                    <a:gd name="T31" fmla="*/ 3690 h 3894"/>
                    <a:gd name="T32" fmla="*/ 2073 w 2392"/>
                    <a:gd name="T33" fmla="*/ 3228 h 3894"/>
                    <a:gd name="T34" fmla="*/ 2230 w 2392"/>
                    <a:gd name="T35" fmla="*/ 2870 h 3894"/>
                    <a:gd name="T36" fmla="*/ 2239 w 2392"/>
                    <a:gd name="T37" fmla="*/ 3270 h 3894"/>
                    <a:gd name="T38" fmla="*/ 1981 w 2392"/>
                    <a:gd name="T39" fmla="*/ 3690 h 38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2392" h="3894">
                      <a:moveTo>
                        <a:pt x="2205" y="2274"/>
                      </a:moveTo>
                      <a:cubicBezTo>
                        <a:pt x="2082" y="1619"/>
                        <a:pt x="1632" y="434"/>
                        <a:pt x="1415" y="194"/>
                      </a:cubicBezTo>
                      <a:cubicBezTo>
                        <a:pt x="1318" y="87"/>
                        <a:pt x="1283" y="1"/>
                        <a:pt x="1337" y="3"/>
                      </a:cubicBezTo>
                      <a:cubicBezTo>
                        <a:pt x="1637" y="13"/>
                        <a:pt x="2392" y="1833"/>
                        <a:pt x="2333" y="2404"/>
                      </a:cubicBezTo>
                      <a:cubicBezTo>
                        <a:pt x="2298" y="2750"/>
                        <a:pt x="2293" y="2745"/>
                        <a:pt x="2205" y="2274"/>
                      </a:cubicBezTo>
                      <a:close/>
                      <a:moveTo>
                        <a:pt x="170" y="2519"/>
                      </a:moveTo>
                      <a:cubicBezTo>
                        <a:pt x="0" y="1913"/>
                        <a:pt x="504" y="0"/>
                        <a:pt x="834" y="0"/>
                      </a:cubicBezTo>
                      <a:cubicBezTo>
                        <a:pt x="888" y="0"/>
                        <a:pt x="815" y="210"/>
                        <a:pt x="671" y="468"/>
                      </a:cubicBezTo>
                      <a:cubicBezTo>
                        <a:pt x="486" y="799"/>
                        <a:pt x="384" y="1205"/>
                        <a:pt x="323" y="1849"/>
                      </a:cubicBezTo>
                      <a:cubicBezTo>
                        <a:pt x="271" y="2412"/>
                        <a:pt x="212" y="2669"/>
                        <a:pt x="170" y="2519"/>
                      </a:cubicBezTo>
                      <a:close/>
                      <a:moveTo>
                        <a:pt x="289" y="3385"/>
                      </a:moveTo>
                      <a:cubicBezTo>
                        <a:pt x="285" y="3340"/>
                        <a:pt x="263" y="3206"/>
                        <a:pt x="242" y="3087"/>
                      </a:cubicBezTo>
                      <a:cubicBezTo>
                        <a:pt x="204" y="2873"/>
                        <a:pt x="205" y="2873"/>
                        <a:pt x="359" y="3080"/>
                      </a:cubicBezTo>
                      <a:cubicBezTo>
                        <a:pt x="444" y="3196"/>
                        <a:pt x="514" y="3330"/>
                        <a:pt x="514" y="3378"/>
                      </a:cubicBezTo>
                      <a:cubicBezTo>
                        <a:pt x="514" y="3489"/>
                        <a:pt x="301" y="3495"/>
                        <a:pt x="289" y="3385"/>
                      </a:cubicBezTo>
                      <a:close/>
                      <a:moveTo>
                        <a:pt x="1981" y="3690"/>
                      </a:moveTo>
                      <a:cubicBezTo>
                        <a:pt x="1946" y="3633"/>
                        <a:pt x="1987" y="3425"/>
                        <a:pt x="2073" y="3228"/>
                      </a:cubicBezTo>
                      <a:lnTo>
                        <a:pt x="2230" y="2870"/>
                      </a:lnTo>
                      <a:lnTo>
                        <a:pt x="2239" y="3270"/>
                      </a:lnTo>
                      <a:cubicBezTo>
                        <a:pt x="2247" y="3664"/>
                        <a:pt x="2107" y="3894"/>
                        <a:pt x="1981" y="369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sp>
            <p:nvSpPr>
              <p:cNvPr id="285" name="Oval 284"/>
              <p:cNvSpPr/>
              <p:nvPr/>
            </p:nvSpPr>
            <p:spPr>
              <a:xfrm>
                <a:off x="6357718" y="2787622"/>
                <a:ext cx="2110904" cy="2110904"/>
              </a:xfrm>
              <a:prstGeom prst="ellipse">
                <a:avLst/>
              </a:prstGeom>
              <a:solidFill>
                <a:schemeClr val="accent1">
                  <a:alpha val="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77" name="Group 276"/>
            <p:cNvGrpSpPr/>
            <p:nvPr/>
          </p:nvGrpSpPr>
          <p:grpSpPr>
            <a:xfrm>
              <a:off x="6460302" y="2849352"/>
              <a:ext cx="2072138" cy="2072138"/>
              <a:chOff x="6460302" y="2849352"/>
              <a:chExt cx="2072138" cy="2072138"/>
            </a:xfrm>
          </p:grpSpPr>
          <p:grpSp>
            <p:nvGrpSpPr>
              <p:cNvPr id="278" name="BAB"/>
              <p:cNvGrpSpPr/>
              <p:nvPr/>
            </p:nvGrpSpPr>
            <p:grpSpPr>
              <a:xfrm rot="7042216" flipH="1">
                <a:off x="6934211" y="3028448"/>
                <a:ext cx="622301" cy="1044962"/>
                <a:chOff x="1426394" y="3355175"/>
                <a:chExt cx="622301" cy="1044962"/>
              </a:xfrm>
            </p:grpSpPr>
            <p:grpSp>
              <p:nvGrpSpPr>
                <p:cNvPr id="280" name="Group 279"/>
                <p:cNvGrpSpPr/>
                <p:nvPr/>
              </p:nvGrpSpPr>
              <p:grpSpPr>
                <a:xfrm>
                  <a:off x="1426394" y="3355175"/>
                  <a:ext cx="615525" cy="1021516"/>
                  <a:chOff x="3707900" y="3355175"/>
                  <a:chExt cx="615525" cy="1021516"/>
                </a:xfrm>
                <a:solidFill>
                  <a:schemeClr val="bg1"/>
                </a:solidFill>
              </p:grpSpPr>
              <p:sp>
                <p:nvSpPr>
                  <p:cNvPr id="282" name="Freeform 281"/>
                  <p:cNvSpPr/>
                  <p:nvPr/>
                </p:nvSpPr>
                <p:spPr>
                  <a:xfrm>
                    <a:off x="3707900" y="3355175"/>
                    <a:ext cx="446849" cy="710798"/>
                  </a:xfrm>
                  <a:custGeom>
                    <a:avLst/>
                    <a:gdLst>
                      <a:gd name="connsiteX0" fmla="*/ 159798 w 435006"/>
                      <a:gd name="connsiteY0" fmla="*/ 710214 h 710214"/>
                      <a:gd name="connsiteX1" fmla="*/ 0 w 435006"/>
                      <a:gd name="connsiteY1" fmla="*/ 310719 h 710214"/>
                      <a:gd name="connsiteX2" fmla="*/ 8877 w 435006"/>
                      <a:gd name="connsiteY2" fmla="*/ 115410 h 710214"/>
                      <a:gd name="connsiteX3" fmla="*/ 79899 w 435006"/>
                      <a:gd name="connsiteY3" fmla="*/ 0 h 710214"/>
                      <a:gd name="connsiteX4" fmla="*/ 213064 w 435006"/>
                      <a:gd name="connsiteY4" fmla="*/ 79899 h 710214"/>
                      <a:gd name="connsiteX5" fmla="*/ 310718 w 435006"/>
                      <a:gd name="connsiteY5" fmla="*/ 275208 h 710214"/>
                      <a:gd name="connsiteX6" fmla="*/ 435006 w 435006"/>
                      <a:gd name="connsiteY6" fmla="*/ 621437 h 710214"/>
                      <a:gd name="connsiteX7" fmla="*/ 257452 w 435006"/>
                      <a:gd name="connsiteY7" fmla="*/ 648070 h 710214"/>
                      <a:gd name="connsiteX8" fmla="*/ 159798 w 435006"/>
                      <a:gd name="connsiteY8" fmla="*/ 710214 h 710214"/>
                      <a:gd name="connsiteX0" fmla="*/ 159798 w 435006"/>
                      <a:gd name="connsiteY0" fmla="*/ 710798 h 710798"/>
                      <a:gd name="connsiteX1" fmla="*/ 0 w 435006"/>
                      <a:gd name="connsiteY1" fmla="*/ 311303 h 710798"/>
                      <a:gd name="connsiteX2" fmla="*/ 8877 w 435006"/>
                      <a:gd name="connsiteY2" fmla="*/ 115994 h 710798"/>
                      <a:gd name="connsiteX3" fmla="*/ 79899 w 435006"/>
                      <a:gd name="connsiteY3" fmla="*/ 584 h 710798"/>
                      <a:gd name="connsiteX4" fmla="*/ 213064 w 435006"/>
                      <a:gd name="connsiteY4" fmla="*/ 80483 h 710798"/>
                      <a:gd name="connsiteX5" fmla="*/ 310718 w 435006"/>
                      <a:gd name="connsiteY5" fmla="*/ 275792 h 710798"/>
                      <a:gd name="connsiteX6" fmla="*/ 435006 w 435006"/>
                      <a:gd name="connsiteY6" fmla="*/ 622021 h 710798"/>
                      <a:gd name="connsiteX7" fmla="*/ 257452 w 435006"/>
                      <a:gd name="connsiteY7" fmla="*/ 648654 h 710798"/>
                      <a:gd name="connsiteX8" fmla="*/ 159798 w 435006"/>
                      <a:gd name="connsiteY8" fmla="*/ 710798 h 710798"/>
                      <a:gd name="connsiteX0" fmla="*/ 171641 w 446849"/>
                      <a:gd name="connsiteY0" fmla="*/ 710798 h 710798"/>
                      <a:gd name="connsiteX1" fmla="*/ 11843 w 446849"/>
                      <a:gd name="connsiteY1" fmla="*/ 311303 h 710798"/>
                      <a:gd name="connsiteX2" fmla="*/ 20720 w 446849"/>
                      <a:gd name="connsiteY2" fmla="*/ 115994 h 710798"/>
                      <a:gd name="connsiteX3" fmla="*/ 91742 w 446849"/>
                      <a:gd name="connsiteY3" fmla="*/ 584 h 710798"/>
                      <a:gd name="connsiteX4" fmla="*/ 224907 w 446849"/>
                      <a:gd name="connsiteY4" fmla="*/ 80483 h 710798"/>
                      <a:gd name="connsiteX5" fmla="*/ 322561 w 446849"/>
                      <a:gd name="connsiteY5" fmla="*/ 275792 h 710798"/>
                      <a:gd name="connsiteX6" fmla="*/ 446849 w 446849"/>
                      <a:gd name="connsiteY6" fmla="*/ 622021 h 710798"/>
                      <a:gd name="connsiteX7" fmla="*/ 269295 w 446849"/>
                      <a:gd name="connsiteY7" fmla="*/ 648654 h 710798"/>
                      <a:gd name="connsiteX8" fmla="*/ 171641 w 446849"/>
                      <a:gd name="connsiteY8" fmla="*/ 710798 h 710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6849" h="710798">
                        <a:moveTo>
                          <a:pt x="171641" y="710798"/>
                        </a:moveTo>
                        <a:cubicBezTo>
                          <a:pt x="128732" y="654573"/>
                          <a:pt x="36996" y="410437"/>
                          <a:pt x="11843" y="311303"/>
                        </a:cubicBezTo>
                        <a:cubicBezTo>
                          <a:pt x="-13310" y="212169"/>
                          <a:pt x="7403" y="167781"/>
                          <a:pt x="20720" y="115994"/>
                        </a:cubicBezTo>
                        <a:cubicBezTo>
                          <a:pt x="34037" y="64208"/>
                          <a:pt x="57711" y="6503"/>
                          <a:pt x="91742" y="584"/>
                        </a:cubicBezTo>
                        <a:cubicBezTo>
                          <a:pt x="125773" y="-5335"/>
                          <a:pt x="186437" y="34615"/>
                          <a:pt x="224907" y="80483"/>
                        </a:cubicBezTo>
                        <a:lnTo>
                          <a:pt x="322561" y="275792"/>
                        </a:lnTo>
                        <a:lnTo>
                          <a:pt x="446849" y="622021"/>
                        </a:lnTo>
                        <a:lnTo>
                          <a:pt x="269295" y="648654"/>
                        </a:lnTo>
                        <a:lnTo>
                          <a:pt x="171641" y="71079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83" name="Freeform 282"/>
                  <p:cNvSpPr/>
                  <p:nvPr/>
                </p:nvSpPr>
                <p:spPr>
                  <a:xfrm>
                    <a:off x="3923930" y="4021584"/>
                    <a:ext cx="399495" cy="355107"/>
                  </a:xfrm>
                  <a:custGeom>
                    <a:avLst/>
                    <a:gdLst>
                      <a:gd name="connsiteX0" fmla="*/ 35511 w 399495"/>
                      <a:gd name="connsiteY0" fmla="*/ 0 h 363985"/>
                      <a:gd name="connsiteX1" fmla="*/ 35511 w 399495"/>
                      <a:gd name="connsiteY1" fmla="*/ 0 h 363985"/>
                      <a:gd name="connsiteX2" fmla="*/ 0 w 399495"/>
                      <a:gd name="connsiteY2" fmla="*/ 71022 h 363985"/>
                      <a:gd name="connsiteX3" fmla="*/ 35511 w 399495"/>
                      <a:gd name="connsiteY3" fmla="*/ 248575 h 363985"/>
                      <a:gd name="connsiteX4" fmla="*/ 150920 w 399495"/>
                      <a:gd name="connsiteY4" fmla="*/ 363985 h 363985"/>
                      <a:gd name="connsiteX5" fmla="*/ 221942 w 399495"/>
                      <a:gd name="connsiteY5" fmla="*/ 346230 h 363985"/>
                      <a:gd name="connsiteX6" fmla="*/ 284086 w 399495"/>
                      <a:gd name="connsiteY6" fmla="*/ 204187 h 363985"/>
                      <a:gd name="connsiteX7" fmla="*/ 399495 w 399495"/>
                      <a:gd name="connsiteY7" fmla="*/ 159799 h 363985"/>
                      <a:gd name="connsiteX8" fmla="*/ 239697 w 399495"/>
                      <a:gd name="connsiteY8" fmla="*/ 0 h 363985"/>
                      <a:gd name="connsiteX9" fmla="*/ 35511 w 399495"/>
                      <a:gd name="connsiteY9" fmla="*/ 0 h 363985"/>
                      <a:gd name="connsiteX0" fmla="*/ 35511 w 399495"/>
                      <a:gd name="connsiteY0" fmla="*/ 0 h 390618"/>
                      <a:gd name="connsiteX1" fmla="*/ 35511 w 399495"/>
                      <a:gd name="connsiteY1" fmla="*/ 0 h 390618"/>
                      <a:gd name="connsiteX2" fmla="*/ 0 w 399495"/>
                      <a:gd name="connsiteY2" fmla="*/ 71022 h 390618"/>
                      <a:gd name="connsiteX3" fmla="*/ 35511 w 399495"/>
                      <a:gd name="connsiteY3" fmla="*/ 248575 h 390618"/>
                      <a:gd name="connsiteX4" fmla="*/ 88776 w 399495"/>
                      <a:gd name="connsiteY4" fmla="*/ 390618 h 390618"/>
                      <a:gd name="connsiteX5" fmla="*/ 221942 w 399495"/>
                      <a:gd name="connsiteY5" fmla="*/ 346230 h 390618"/>
                      <a:gd name="connsiteX6" fmla="*/ 284086 w 399495"/>
                      <a:gd name="connsiteY6" fmla="*/ 204187 h 390618"/>
                      <a:gd name="connsiteX7" fmla="*/ 399495 w 399495"/>
                      <a:gd name="connsiteY7" fmla="*/ 159799 h 390618"/>
                      <a:gd name="connsiteX8" fmla="*/ 239697 w 399495"/>
                      <a:gd name="connsiteY8" fmla="*/ 0 h 390618"/>
                      <a:gd name="connsiteX9" fmla="*/ 35511 w 399495"/>
                      <a:gd name="connsiteY9" fmla="*/ 0 h 390618"/>
                      <a:gd name="connsiteX0" fmla="*/ 35511 w 399495"/>
                      <a:gd name="connsiteY0" fmla="*/ 0 h 355107"/>
                      <a:gd name="connsiteX1" fmla="*/ 35511 w 399495"/>
                      <a:gd name="connsiteY1" fmla="*/ 0 h 355107"/>
                      <a:gd name="connsiteX2" fmla="*/ 0 w 399495"/>
                      <a:gd name="connsiteY2" fmla="*/ 71022 h 355107"/>
                      <a:gd name="connsiteX3" fmla="*/ 35511 w 399495"/>
                      <a:gd name="connsiteY3" fmla="*/ 248575 h 355107"/>
                      <a:gd name="connsiteX4" fmla="*/ 97654 w 399495"/>
                      <a:gd name="connsiteY4" fmla="*/ 355107 h 355107"/>
                      <a:gd name="connsiteX5" fmla="*/ 221942 w 399495"/>
                      <a:gd name="connsiteY5" fmla="*/ 346230 h 355107"/>
                      <a:gd name="connsiteX6" fmla="*/ 284086 w 399495"/>
                      <a:gd name="connsiteY6" fmla="*/ 204187 h 355107"/>
                      <a:gd name="connsiteX7" fmla="*/ 399495 w 399495"/>
                      <a:gd name="connsiteY7" fmla="*/ 159799 h 355107"/>
                      <a:gd name="connsiteX8" fmla="*/ 239697 w 399495"/>
                      <a:gd name="connsiteY8" fmla="*/ 0 h 355107"/>
                      <a:gd name="connsiteX9" fmla="*/ 35511 w 399495"/>
                      <a:gd name="connsiteY9" fmla="*/ 0 h 3551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399495" h="355107">
                        <a:moveTo>
                          <a:pt x="35511" y="0"/>
                        </a:moveTo>
                        <a:lnTo>
                          <a:pt x="35511" y="0"/>
                        </a:lnTo>
                        <a:lnTo>
                          <a:pt x="0" y="71022"/>
                        </a:lnTo>
                        <a:lnTo>
                          <a:pt x="35511" y="248575"/>
                        </a:lnTo>
                        <a:lnTo>
                          <a:pt x="97654" y="355107"/>
                        </a:lnTo>
                        <a:lnTo>
                          <a:pt x="221942" y="346230"/>
                        </a:lnTo>
                        <a:lnTo>
                          <a:pt x="284086" y="204187"/>
                        </a:lnTo>
                        <a:lnTo>
                          <a:pt x="399495" y="159799"/>
                        </a:lnTo>
                        <a:lnTo>
                          <a:pt x="239697" y="0"/>
                        </a:lnTo>
                        <a:lnTo>
                          <a:pt x="35511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sp>
              <p:nvSpPr>
                <p:cNvPr id="281" name="B Arm Bottom"/>
                <p:cNvSpPr>
                  <a:spLocks noEditPoints="1"/>
                </p:cNvSpPr>
                <p:nvPr/>
              </p:nvSpPr>
              <p:spPr bwMode="auto">
                <a:xfrm>
                  <a:off x="1426395" y="3411124"/>
                  <a:ext cx="622300" cy="989013"/>
                </a:xfrm>
                <a:custGeom>
                  <a:avLst/>
                  <a:gdLst>
                    <a:gd name="T0" fmla="*/ 1363 w 3790"/>
                    <a:gd name="T1" fmla="*/ 376 h 5982"/>
                    <a:gd name="T2" fmla="*/ 1388 w 3790"/>
                    <a:gd name="T3" fmla="*/ 113 h 5982"/>
                    <a:gd name="T4" fmla="*/ 1567 w 3790"/>
                    <a:gd name="T5" fmla="*/ 613 h 5982"/>
                    <a:gd name="T6" fmla="*/ 1363 w 3790"/>
                    <a:gd name="T7" fmla="*/ 376 h 5982"/>
                    <a:gd name="T8" fmla="*/ 0 w 3790"/>
                    <a:gd name="T9" fmla="*/ 740 h 5982"/>
                    <a:gd name="T10" fmla="*/ 110 w 3790"/>
                    <a:gd name="T11" fmla="*/ 397 h 5982"/>
                    <a:gd name="T12" fmla="*/ 149 w 3790"/>
                    <a:gd name="T13" fmla="*/ 695 h 5982"/>
                    <a:gd name="T14" fmla="*/ 0 w 3790"/>
                    <a:gd name="T15" fmla="*/ 740 h 5982"/>
                    <a:gd name="T16" fmla="*/ 2687 w 3790"/>
                    <a:gd name="T17" fmla="*/ 5683 h 5982"/>
                    <a:gd name="T18" fmla="*/ 2817 w 3790"/>
                    <a:gd name="T19" fmla="*/ 5134 h 5982"/>
                    <a:gd name="T20" fmla="*/ 3165 w 3790"/>
                    <a:gd name="T21" fmla="*/ 4750 h 5982"/>
                    <a:gd name="T22" fmla="*/ 3051 w 3790"/>
                    <a:gd name="T23" fmla="*/ 4039 h 5982"/>
                    <a:gd name="T24" fmla="*/ 2152 w 3790"/>
                    <a:gd name="T25" fmla="*/ 3648 h 5982"/>
                    <a:gd name="T26" fmla="*/ 1540 w 3790"/>
                    <a:gd name="T27" fmla="*/ 3922 h 5982"/>
                    <a:gd name="T28" fmla="*/ 1510 w 3790"/>
                    <a:gd name="T29" fmla="*/ 4261 h 5982"/>
                    <a:gd name="T30" fmla="*/ 1769 w 3790"/>
                    <a:gd name="T31" fmla="*/ 5606 h 5982"/>
                    <a:gd name="T32" fmla="*/ 2687 w 3790"/>
                    <a:gd name="T33" fmla="*/ 5683 h 5982"/>
                    <a:gd name="T34" fmla="*/ 1781 w 3790"/>
                    <a:gd name="T35" fmla="*/ 5838 h 5982"/>
                    <a:gd name="T36" fmla="*/ 1300 w 3790"/>
                    <a:gd name="T37" fmla="*/ 4771 h 5982"/>
                    <a:gd name="T38" fmla="*/ 1155 w 3790"/>
                    <a:gd name="T39" fmla="*/ 4264 h 5982"/>
                    <a:gd name="T40" fmla="*/ 163 w 3790"/>
                    <a:gd name="T41" fmla="*/ 1751 h 5982"/>
                    <a:gd name="T42" fmla="*/ 651 w 3790"/>
                    <a:gd name="T43" fmla="*/ 2834 h 5982"/>
                    <a:gd name="T44" fmla="*/ 1023 w 3790"/>
                    <a:gd name="T45" fmla="*/ 3834 h 5982"/>
                    <a:gd name="T46" fmla="*/ 1466 w 3790"/>
                    <a:gd name="T47" fmla="*/ 3645 h 5982"/>
                    <a:gd name="T48" fmla="*/ 2257 w 3790"/>
                    <a:gd name="T49" fmla="*/ 3430 h 5982"/>
                    <a:gd name="T50" fmla="*/ 2628 w 3790"/>
                    <a:gd name="T51" fmla="*/ 3430 h 5982"/>
                    <a:gd name="T52" fmla="*/ 2557 w 3790"/>
                    <a:gd name="T53" fmla="*/ 2989 h 5982"/>
                    <a:gd name="T54" fmla="*/ 2103 w 3790"/>
                    <a:gd name="T55" fmla="*/ 1786 h 5982"/>
                    <a:gd name="T56" fmla="*/ 1773 w 3790"/>
                    <a:gd name="T57" fmla="*/ 971 h 5982"/>
                    <a:gd name="T58" fmla="*/ 2752 w 3790"/>
                    <a:gd name="T59" fmla="*/ 3109 h 5982"/>
                    <a:gd name="T60" fmla="*/ 3703 w 3790"/>
                    <a:gd name="T61" fmla="*/ 4296 h 5982"/>
                    <a:gd name="T62" fmla="*/ 3772 w 3790"/>
                    <a:gd name="T63" fmla="*/ 4594 h 5982"/>
                    <a:gd name="T64" fmla="*/ 3385 w 3790"/>
                    <a:gd name="T65" fmla="*/ 4926 h 5982"/>
                    <a:gd name="T66" fmla="*/ 3033 w 3790"/>
                    <a:gd name="T67" fmla="*/ 5270 h 5982"/>
                    <a:gd name="T68" fmla="*/ 2863 w 3790"/>
                    <a:gd name="T69" fmla="*/ 5751 h 5982"/>
                    <a:gd name="T70" fmla="*/ 1781 w 3790"/>
                    <a:gd name="T71" fmla="*/ 5838 h 59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3790" h="5982">
                      <a:moveTo>
                        <a:pt x="1363" y="376"/>
                      </a:moveTo>
                      <a:cubicBezTo>
                        <a:pt x="1193" y="133"/>
                        <a:pt x="1205" y="0"/>
                        <a:pt x="1388" y="113"/>
                      </a:cubicBezTo>
                      <a:cubicBezTo>
                        <a:pt x="1487" y="174"/>
                        <a:pt x="1644" y="613"/>
                        <a:pt x="1567" y="613"/>
                      </a:cubicBezTo>
                      <a:cubicBezTo>
                        <a:pt x="1546" y="613"/>
                        <a:pt x="1454" y="507"/>
                        <a:pt x="1363" y="376"/>
                      </a:cubicBezTo>
                      <a:close/>
                      <a:moveTo>
                        <a:pt x="0" y="740"/>
                      </a:moveTo>
                      <a:cubicBezTo>
                        <a:pt x="0" y="551"/>
                        <a:pt x="50" y="397"/>
                        <a:pt x="110" y="397"/>
                      </a:cubicBezTo>
                      <a:cubicBezTo>
                        <a:pt x="176" y="397"/>
                        <a:pt x="192" y="518"/>
                        <a:pt x="149" y="695"/>
                      </a:cubicBezTo>
                      <a:cubicBezTo>
                        <a:pt x="47" y="1120"/>
                        <a:pt x="0" y="1134"/>
                        <a:pt x="0" y="740"/>
                      </a:cubicBezTo>
                      <a:close/>
                      <a:moveTo>
                        <a:pt x="2687" y="5683"/>
                      </a:moveTo>
                      <a:cubicBezTo>
                        <a:pt x="2758" y="5611"/>
                        <a:pt x="2817" y="5365"/>
                        <a:pt x="2817" y="5134"/>
                      </a:cubicBezTo>
                      <a:cubicBezTo>
                        <a:pt x="2817" y="4728"/>
                        <a:pt x="2827" y="4717"/>
                        <a:pt x="3165" y="4750"/>
                      </a:cubicBezTo>
                      <a:cubicBezTo>
                        <a:pt x="3724" y="4804"/>
                        <a:pt x="3674" y="4496"/>
                        <a:pt x="3051" y="4039"/>
                      </a:cubicBezTo>
                      <a:cubicBezTo>
                        <a:pt x="2684" y="3770"/>
                        <a:pt x="2402" y="3647"/>
                        <a:pt x="2152" y="3648"/>
                      </a:cubicBezTo>
                      <a:cubicBezTo>
                        <a:pt x="1765" y="3650"/>
                        <a:pt x="1421" y="3804"/>
                        <a:pt x="1540" y="3922"/>
                      </a:cubicBezTo>
                      <a:cubicBezTo>
                        <a:pt x="1579" y="3962"/>
                        <a:pt x="1565" y="4114"/>
                        <a:pt x="1510" y="4261"/>
                      </a:cubicBezTo>
                      <a:cubicBezTo>
                        <a:pt x="1367" y="4637"/>
                        <a:pt x="1506" y="5362"/>
                        <a:pt x="1769" y="5606"/>
                      </a:cubicBezTo>
                      <a:cubicBezTo>
                        <a:pt x="2019" y="5839"/>
                        <a:pt x="2491" y="5879"/>
                        <a:pt x="2687" y="5683"/>
                      </a:cubicBezTo>
                      <a:close/>
                      <a:moveTo>
                        <a:pt x="1781" y="5838"/>
                      </a:moveTo>
                      <a:cubicBezTo>
                        <a:pt x="1507" y="5648"/>
                        <a:pt x="1300" y="5189"/>
                        <a:pt x="1300" y="4771"/>
                      </a:cubicBezTo>
                      <a:cubicBezTo>
                        <a:pt x="1300" y="4494"/>
                        <a:pt x="1244" y="4298"/>
                        <a:pt x="1155" y="4264"/>
                      </a:cubicBezTo>
                      <a:cubicBezTo>
                        <a:pt x="1007" y="4207"/>
                        <a:pt x="271" y="2342"/>
                        <a:pt x="163" y="1751"/>
                      </a:cubicBezTo>
                      <a:cubicBezTo>
                        <a:pt x="85" y="1323"/>
                        <a:pt x="192" y="1561"/>
                        <a:pt x="651" y="2834"/>
                      </a:cubicBezTo>
                      <a:cubicBezTo>
                        <a:pt x="844" y="3370"/>
                        <a:pt x="1012" y="3820"/>
                        <a:pt x="1023" y="3834"/>
                      </a:cubicBezTo>
                      <a:cubicBezTo>
                        <a:pt x="1035" y="3848"/>
                        <a:pt x="1234" y="3763"/>
                        <a:pt x="1466" y="3645"/>
                      </a:cubicBezTo>
                      <a:cubicBezTo>
                        <a:pt x="1698" y="3527"/>
                        <a:pt x="2054" y="3430"/>
                        <a:pt x="2257" y="3430"/>
                      </a:cubicBezTo>
                      <a:lnTo>
                        <a:pt x="2628" y="3430"/>
                      </a:lnTo>
                      <a:lnTo>
                        <a:pt x="2557" y="2989"/>
                      </a:lnTo>
                      <a:cubicBezTo>
                        <a:pt x="2518" y="2746"/>
                        <a:pt x="2314" y="2205"/>
                        <a:pt x="2103" y="1786"/>
                      </a:cubicBezTo>
                      <a:cubicBezTo>
                        <a:pt x="1892" y="1367"/>
                        <a:pt x="1743" y="1001"/>
                        <a:pt x="1773" y="971"/>
                      </a:cubicBezTo>
                      <a:cubicBezTo>
                        <a:pt x="1856" y="888"/>
                        <a:pt x="2679" y="2683"/>
                        <a:pt x="2752" y="3109"/>
                      </a:cubicBezTo>
                      <a:cubicBezTo>
                        <a:pt x="2815" y="3476"/>
                        <a:pt x="3472" y="4296"/>
                        <a:pt x="3703" y="4296"/>
                      </a:cubicBezTo>
                      <a:cubicBezTo>
                        <a:pt x="3759" y="4296"/>
                        <a:pt x="3790" y="4430"/>
                        <a:pt x="3772" y="4594"/>
                      </a:cubicBezTo>
                      <a:cubicBezTo>
                        <a:pt x="3743" y="4842"/>
                        <a:pt x="3679" y="4898"/>
                        <a:pt x="3385" y="4926"/>
                      </a:cubicBezTo>
                      <a:cubicBezTo>
                        <a:pt x="3078" y="4956"/>
                        <a:pt x="3033" y="4999"/>
                        <a:pt x="3033" y="5270"/>
                      </a:cubicBezTo>
                      <a:cubicBezTo>
                        <a:pt x="3033" y="5441"/>
                        <a:pt x="2957" y="5657"/>
                        <a:pt x="2863" y="5751"/>
                      </a:cubicBezTo>
                      <a:cubicBezTo>
                        <a:pt x="2689" y="5925"/>
                        <a:pt x="1988" y="5982"/>
                        <a:pt x="1781" y="5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sp>
            <p:nvSpPr>
              <p:cNvPr id="279" name="Oval 278"/>
              <p:cNvSpPr/>
              <p:nvPr/>
            </p:nvSpPr>
            <p:spPr>
              <a:xfrm>
                <a:off x="6460302" y="2849352"/>
                <a:ext cx="2072138" cy="2072138"/>
              </a:xfrm>
              <a:prstGeom prst="ellipse">
                <a:avLst/>
              </a:prstGeom>
              <a:solidFill>
                <a:schemeClr val="accent1">
                  <a:alpha val="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332" name="Group 331"/>
          <p:cNvGrpSpPr/>
          <p:nvPr/>
        </p:nvGrpSpPr>
        <p:grpSpPr>
          <a:xfrm>
            <a:off x="4269609" y="3366564"/>
            <a:ext cx="2435416" cy="2435416"/>
            <a:chOff x="3704747" y="3366564"/>
            <a:chExt cx="2435416" cy="2435416"/>
          </a:xfrm>
        </p:grpSpPr>
        <p:sp>
          <p:nvSpPr>
            <p:cNvPr id="333" name="Oval 332"/>
            <p:cNvSpPr/>
            <p:nvPr/>
          </p:nvSpPr>
          <p:spPr>
            <a:xfrm>
              <a:off x="3704747" y="3366564"/>
              <a:ext cx="2435416" cy="2435416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34" name="Freeform 20"/>
            <p:cNvSpPr>
              <a:spLocks noEditPoints="1"/>
            </p:cNvSpPr>
            <p:nvPr/>
          </p:nvSpPr>
          <p:spPr bwMode="auto">
            <a:xfrm>
              <a:off x="3819881" y="4411172"/>
              <a:ext cx="1124766" cy="348463"/>
            </a:xfrm>
            <a:custGeom>
              <a:avLst/>
              <a:gdLst>
                <a:gd name="T0" fmla="*/ 3036 w 5379"/>
                <a:gd name="T1" fmla="*/ 1206 h 1660"/>
                <a:gd name="T2" fmla="*/ 3216 w 5379"/>
                <a:gd name="T3" fmla="*/ 1083 h 1660"/>
                <a:gd name="T4" fmla="*/ 3470 w 5379"/>
                <a:gd name="T5" fmla="*/ 981 h 1660"/>
                <a:gd name="T6" fmla="*/ 3329 w 5379"/>
                <a:gd name="T7" fmla="*/ 925 h 1660"/>
                <a:gd name="T8" fmla="*/ 3165 w 5379"/>
                <a:gd name="T9" fmla="*/ 892 h 1660"/>
                <a:gd name="T10" fmla="*/ 1776 w 5379"/>
                <a:gd name="T11" fmla="*/ 899 h 1660"/>
                <a:gd name="T12" fmla="*/ 1338 w 5379"/>
                <a:gd name="T13" fmla="*/ 1074 h 1660"/>
                <a:gd name="T14" fmla="*/ 1325 w 5379"/>
                <a:gd name="T15" fmla="*/ 1139 h 1660"/>
                <a:gd name="T16" fmla="*/ 1243 w 5379"/>
                <a:gd name="T17" fmla="*/ 1174 h 1660"/>
                <a:gd name="T18" fmla="*/ 825 w 5379"/>
                <a:gd name="T19" fmla="*/ 1436 h 1660"/>
                <a:gd name="T20" fmla="*/ 668 w 5379"/>
                <a:gd name="T21" fmla="*/ 1549 h 1660"/>
                <a:gd name="T22" fmla="*/ 500 w 5379"/>
                <a:gd name="T23" fmla="*/ 1492 h 1660"/>
                <a:gd name="T24" fmla="*/ 696 w 5379"/>
                <a:gd name="T25" fmla="*/ 1235 h 1660"/>
                <a:gd name="T26" fmla="*/ 770 w 5379"/>
                <a:gd name="T27" fmla="*/ 1162 h 1660"/>
                <a:gd name="T28" fmla="*/ 1085 w 5379"/>
                <a:gd name="T29" fmla="*/ 1027 h 1660"/>
                <a:gd name="T30" fmla="*/ 1312 w 5379"/>
                <a:gd name="T31" fmla="*/ 882 h 1660"/>
                <a:gd name="T32" fmla="*/ 1030 w 5379"/>
                <a:gd name="T33" fmla="*/ 607 h 1660"/>
                <a:gd name="T34" fmla="*/ 814 w 5379"/>
                <a:gd name="T35" fmla="*/ 464 h 1660"/>
                <a:gd name="T36" fmla="*/ 764 w 5379"/>
                <a:gd name="T37" fmla="*/ 432 h 1660"/>
                <a:gd name="T38" fmla="*/ 345 w 5379"/>
                <a:gd name="T39" fmla="*/ 274 h 1660"/>
                <a:gd name="T40" fmla="*/ 153 w 5379"/>
                <a:gd name="T41" fmla="*/ 165 h 1660"/>
                <a:gd name="T42" fmla="*/ 221 w 5379"/>
                <a:gd name="T43" fmla="*/ 62 h 1660"/>
                <a:gd name="T44" fmla="*/ 466 w 5379"/>
                <a:gd name="T45" fmla="*/ 168 h 1660"/>
                <a:gd name="T46" fmla="*/ 747 w 5379"/>
                <a:gd name="T47" fmla="*/ 261 h 1660"/>
                <a:gd name="T48" fmla="*/ 1462 w 5379"/>
                <a:gd name="T49" fmla="*/ 510 h 1660"/>
                <a:gd name="T50" fmla="*/ 1594 w 5379"/>
                <a:gd name="T51" fmla="*/ 589 h 1660"/>
                <a:gd name="T52" fmla="*/ 3447 w 5379"/>
                <a:gd name="T53" fmla="*/ 656 h 1660"/>
                <a:gd name="T54" fmla="*/ 4684 w 5379"/>
                <a:gd name="T55" fmla="*/ 512 h 1660"/>
                <a:gd name="T56" fmla="*/ 5319 w 5379"/>
                <a:gd name="T57" fmla="*/ 373 h 1660"/>
                <a:gd name="T58" fmla="*/ 5215 w 5379"/>
                <a:gd name="T59" fmla="*/ 483 h 1660"/>
                <a:gd name="T60" fmla="*/ 5008 w 5379"/>
                <a:gd name="T61" fmla="*/ 570 h 1660"/>
                <a:gd name="T62" fmla="*/ 4860 w 5379"/>
                <a:gd name="T63" fmla="*/ 631 h 1660"/>
                <a:gd name="T64" fmla="*/ 4846 w 5379"/>
                <a:gd name="T65" fmla="*/ 716 h 1660"/>
                <a:gd name="T66" fmla="*/ 5141 w 5379"/>
                <a:gd name="T67" fmla="*/ 652 h 1660"/>
                <a:gd name="T68" fmla="*/ 5342 w 5379"/>
                <a:gd name="T69" fmla="*/ 659 h 1660"/>
                <a:gd name="T70" fmla="*/ 5296 w 5379"/>
                <a:gd name="T71" fmla="*/ 746 h 1660"/>
                <a:gd name="T72" fmla="*/ 4867 w 5379"/>
                <a:gd name="T73" fmla="*/ 861 h 1660"/>
                <a:gd name="T74" fmla="*/ 4148 w 5379"/>
                <a:gd name="T75" fmla="*/ 945 h 1660"/>
                <a:gd name="T76" fmla="*/ 3890 w 5379"/>
                <a:gd name="T77" fmla="*/ 1012 h 1660"/>
                <a:gd name="T78" fmla="*/ 3732 w 5379"/>
                <a:gd name="T79" fmla="*/ 1076 h 1660"/>
                <a:gd name="T80" fmla="*/ 3655 w 5379"/>
                <a:gd name="T81" fmla="*/ 1141 h 1660"/>
                <a:gd name="T82" fmla="*/ 3571 w 5379"/>
                <a:gd name="T83" fmla="*/ 1210 h 1660"/>
                <a:gd name="T84" fmla="*/ 3477 w 5379"/>
                <a:gd name="T85" fmla="*/ 1289 h 1660"/>
                <a:gd name="T86" fmla="*/ 3182 w 5379"/>
                <a:gd name="T87" fmla="*/ 1531 h 1660"/>
                <a:gd name="T88" fmla="*/ 3025 w 5379"/>
                <a:gd name="T89" fmla="*/ 1659 h 1660"/>
                <a:gd name="T90" fmla="*/ 3273 w 5379"/>
                <a:gd name="T91" fmla="*/ 1294 h 1660"/>
                <a:gd name="T92" fmla="*/ 3309 w 5379"/>
                <a:gd name="T93" fmla="*/ 1155 h 1660"/>
                <a:gd name="T94" fmla="*/ 3216 w 5379"/>
                <a:gd name="T95" fmla="*/ 1344 h 1660"/>
                <a:gd name="T96" fmla="*/ 1015 w 5379"/>
                <a:gd name="T97" fmla="*/ 1200 h 1660"/>
                <a:gd name="T98" fmla="*/ 962 w 5379"/>
                <a:gd name="T99" fmla="*/ 1200 h 1660"/>
                <a:gd name="T100" fmla="*/ 1015 w 5379"/>
                <a:gd name="T101" fmla="*/ 1200 h 1660"/>
                <a:gd name="T102" fmla="*/ 4006 w 5379"/>
                <a:gd name="T103" fmla="*/ 743 h 1660"/>
                <a:gd name="T104" fmla="*/ 3423 w 5379"/>
                <a:gd name="T105" fmla="*/ 790 h 1660"/>
                <a:gd name="T106" fmla="*/ 3571 w 5379"/>
                <a:gd name="T107" fmla="*/ 818 h 1660"/>
                <a:gd name="T108" fmla="*/ 1523 w 5379"/>
                <a:gd name="T109" fmla="*/ 677 h 1660"/>
                <a:gd name="T110" fmla="*/ 1488 w 5379"/>
                <a:gd name="T111" fmla="*/ 701 h 1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379" h="1660">
                  <a:moveTo>
                    <a:pt x="2973" y="1621"/>
                  </a:moveTo>
                  <a:cubicBezTo>
                    <a:pt x="2960" y="1586"/>
                    <a:pt x="2995" y="1348"/>
                    <a:pt x="3036" y="1206"/>
                  </a:cubicBezTo>
                  <a:cubicBezTo>
                    <a:pt x="3043" y="1180"/>
                    <a:pt x="3071" y="1152"/>
                    <a:pt x="3097" y="1142"/>
                  </a:cubicBezTo>
                  <a:cubicBezTo>
                    <a:pt x="3124" y="1132"/>
                    <a:pt x="3177" y="1106"/>
                    <a:pt x="3216" y="1083"/>
                  </a:cubicBezTo>
                  <a:cubicBezTo>
                    <a:pt x="3255" y="1060"/>
                    <a:pt x="3328" y="1041"/>
                    <a:pt x="3378" y="1041"/>
                  </a:cubicBezTo>
                  <a:cubicBezTo>
                    <a:pt x="3453" y="1041"/>
                    <a:pt x="3470" y="1029"/>
                    <a:pt x="3470" y="981"/>
                  </a:cubicBezTo>
                  <a:cubicBezTo>
                    <a:pt x="3470" y="932"/>
                    <a:pt x="3457" y="924"/>
                    <a:pt x="3400" y="935"/>
                  </a:cubicBezTo>
                  <a:cubicBezTo>
                    <a:pt x="3361" y="942"/>
                    <a:pt x="3329" y="938"/>
                    <a:pt x="3329" y="925"/>
                  </a:cubicBezTo>
                  <a:cubicBezTo>
                    <a:pt x="3329" y="913"/>
                    <a:pt x="3301" y="908"/>
                    <a:pt x="3268" y="914"/>
                  </a:cubicBezTo>
                  <a:cubicBezTo>
                    <a:pt x="3234" y="921"/>
                    <a:pt x="3187" y="911"/>
                    <a:pt x="3165" y="892"/>
                  </a:cubicBezTo>
                  <a:cubicBezTo>
                    <a:pt x="3118" y="853"/>
                    <a:pt x="1833" y="840"/>
                    <a:pt x="1833" y="878"/>
                  </a:cubicBezTo>
                  <a:cubicBezTo>
                    <a:pt x="1833" y="890"/>
                    <a:pt x="1807" y="899"/>
                    <a:pt x="1776" y="899"/>
                  </a:cubicBezTo>
                  <a:cubicBezTo>
                    <a:pt x="1744" y="899"/>
                    <a:pt x="1637" y="943"/>
                    <a:pt x="1539" y="996"/>
                  </a:cubicBezTo>
                  <a:cubicBezTo>
                    <a:pt x="1440" y="1050"/>
                    <a:pt x="1349" y="1084"/>
                    <a:pt x="1338" y="1074"/>
                  </a:cubicBezTo>
                  <a:cubicBezTo>
                    <a:pt x="1326" y="1063"/>
                    <a:pt x="1325" y="1077"/>
                    <a:pt x="1335" y="1105"/>
                  </a:cubicBezTo>
                  <a:cubicBezTo>
                    <a:pt x="1345" y="1136"/>
                    <a:pt x="1342" y="1149"/>
                    <a:pt x="1325" y="1139"/>
                  </a:cubicBezTo>
                  <a:cubicBezTo>
                    <a:pt x="1310" y="1130"/>
                    <a:pt x="1297" y="1137"/>
                    <a:pt x="1297" y="1155"/>
                  </a:cubicBezTo>
                  <a:cubicBezTo>
                    <a:pt x="1297" y="1174"/>
                    <a:pt x="1274" y="1182"/>
                    <a:pt x="1243" y="1174"/>
                  </a:cubicBezTo>
                  <a:cubicBezTo>
                    <a:pt x="1206" y="1164"/>
                    <a:pt x="1193" y="1172"/>
                    <a:pt x="1202" y="1196"/>
                  </a:cubicBezTo>
                  <a:cubicBezTo>
                    <a:pt x="1218" y="1236"/>
                    <a:pt x="903" y="1436"/>
                    <a:pt x="825" y="1436"/>
                  </a:cubicBezTo>
                  <a:cubicBezTo>
                    <a:pt x="800" y="1436"/>
                    <a:pt x="788" y="1444"/>
                    <a:pt x="798" y="1454"/>
                  </a:cubicBezTo>
                  <a:cubicBezTo>
                    <a:pt x="807" y="1463"/>
                    <a:pt x="749" y="1506"/>
                    <a:pt x="668" y="1549"/>
                  </a:cubicBezTo>
                  <a:cubicBezTo>
                    <a:pt x="534" y="1620"/>
                    <a:pt x="518" y="1623"/>
                    <a:pt x="484" y="1581"/>
                  </a:cubicBezTo>
                  <a:cubicBezTo>
                    <a:pt x="454" y="1542"/>
                    <a:pt x="456" y="1528"/>
                    <a:pt x="500" y="1492"/>
                  </a:cubicBezTo>
                  <a:cubicBezTo>
                    <a:pt x="529" y="1469"/>
                    <a:pt x="570" y="1409"/>
                    <a:pt x="592" y="1359"/>
                  </a:cubicBezTo>
                  <a:cubicBezTo>
                    <a:pt x="614" y="1310"/>
                    <a:pt x="661" y="1254"/>
                    <a:pt x="696" y="1235"/>
                  </a:cubicBezTo>
                  <a:cubicBezTo>
                    <a:pt x="730" y="1217"/>
                    <a:pt x="751" y="1188"/>
                    <a:pt x="741" y="1173"/>
                  </a:cubicBezTo>
                  <a:cubicBezTo>
                    <a:pt x="730" y="1155"/>
                    <a:pt x="742" y="1151"/>
                    <a:pt x="770" y="1162"/>
                  </a:cubicBezTo>
                  <a:cubicBezTo>
                    <a:pt x="799" y="1173"/>
                    <a:pt x="817" y="1166"/>
                    <a:pt x="817" y="1143"/>
                  </a:cubicBezTo>
                  <a:cubicBezTo>
                    <a:pt x="817" y="1111"/>
                    <a:pt x="1004" y="1031"/>
                    <a:pt x="1085" y="1027"/>
                  </a:cubicBezTo>
                  <a:cubicBezTo>
                    <a:pt x="1112" y="1026"/>
                    <a:pt x="1128" y="1016"/>
                    <a:pt x="1222" y="942"/>
                  </a:cubicBezTo>
                  <a:cubicBezTo>
                    <a:pt x="1241" y="926"/>
                    <a:pt x="1282" y="899"/>
                    <a:pt x="1312" y="882"/>
                  </a:cubicBezTo>
                  <a:cubicBezTo>
                    <a:pt x="1343" y="865"/>
                    <a:pt x="1368" y="835"/>
                    <a:pt x="1368" y="816"/>
                  </a:cubicBezTo>
                  <a:cubicBezTo>
                    <a:pt x="1368" y="781"/>
                    <a:pt x="1333" y="759"/>
                    <a:pt x="1030" y="607"/>
                  </a:cubicBezTo>
                  <a:cubicBezTo>
                    <a:pt x="942" y="563"/>
                    <a:pt x="863" y="509"/>
                    <a:pt x="855" y="487"/>
                  </a:cubicBezTo>
                  <a:cubicBezTo>
                    <a:pt x="846" y="466"/>
                    <a:pt x="828" y="455"/>
                    <a:pt x="814" y="464"/>
                  </a:cubicBezTo>
                  <a:cubicBezTo>
                    <a:pt x="800" y="472"/>
                    <a:pt x="789" y="465"/>
                    <a:pt x="789" y="448"/>
                  </a:cubicBezTo>
                  <a:cubicBezTo>
                    <a:pt x="789" y="430"/>
                    <a:pt x="778" y="423"/>
                    <a:pt x="764" y="432"/>
                  </a:cubicBezTo>
                  <a:cubicBezTo>
                    <a:pt x="750" y="440"/>
                    <a:pt x="709" y="424"/>
                    <a:pt x="672" y="395"/>
                  </a:cubicBezTo>
                  <a:cubicBezTo>
                    <a:pt x="598" y="337"/>
                    <a:pt x="399" y="263"/>
                    <a:pt x="345" y="274"/>
                  </a:cubicBezTo>
                  <a:cubicBezTo>
                    <a:pt x="325" y="278"/>
                    <a:pt x="309" y="270"/>
                    <a:pt x="309" y="256"/>
                  </a:cubicBezTo>
                  <a:cubicBezTo>
                    <a:pt x="309" y="242"/>
                    <a:pt x="239" y="201"/>
                    <a:pt x="153" y="165"/>
                  </a:cubicBezTo>
                  <a:cubicBezTo>
                    <a:pt x="45" y="119"/>
                    <a:pt x="0" y="85"/>
                    <a:pt x="6" y="55"/>
                  </a:cubicBezTo>
                  <a:cubicBezTo>
                    <a:pt x="17" y="0"/>
                    <a:pt x="155" y="4"/>
                    <a:pt x="221" y="62"/>
                  </a:cubicBezTo>
                  <a:cubicBezTo>
                    <a:pt x="246" y="85"/>
                    <a:pt x="308" y="112"/>
                    <a:pt x="358" y="122"/>
                  </a:cubicBezTo>
                  <a:cubicBezTo>
                    <a:pt x="409" y="133"/>
                    <a:pt x="457" y="153"/>
                    <a:pt x="466" y="168"/>
                  </a:cubicBezTo>
                  <a:cubicBezTo>
                    <a:pt x="475" y="182"/>
                    <a:pt x="510" y="194"/>
                    <a:pt x="544" y="193"/>
                  </a:cubicBezTo>
                  <a:cubicBezTo>
                    <a:pt x="578" y="193"/>
                    <a:pt x="669" y="223"/>
                    <a:pt x="747" y="261"/>
                  </a:cubicBezTo>
                  <a:cubicBezTo>
                    <a:pt x="824" y="298"/>
                    <a:pt x="939" y="342"/>
                    <a:pt x="1001" y="358"/>
                  </a:cubicBezTo>
                  <a:cubicBezTo>
                    <a:pt x="1257" y="425"/>
                    <a:pt x="1453" y="489"/>
                    <a:pt x="1462" y="510"/>
                  </a:cubicBezTo>
                  <a:cubicBezTo>
                    <a:pt x="1467" y="522"/>
                    <a:pt x="1485" y="532"/>
                    <a:pt x="1502" y="532"/>
                  </a:cubicBezTo>
                  <a:cubicBezTo>
                    <a:pt x="1519" y="532"/>
                    <a:pt x="1560" y="558"/>
                    <a:pt x="1594" y="589"/>
                  </a:cubicBezTo>
                  <a:cubicBezTo>
                    <a:pt x="1701" y="690"/>
                    <a:pt x="1920" y="721"/>
                    <a:pt x="2468" y="715"/>
                  </a:cubicBezTo>
                  <a:cubicBezTo>
                    <a:pt x="2944" y="709"/>
                    <a:pt x="3404" y="681"/>
                    <a:pt x="3447" y="656"/>
                  </a:cubicBezTo>
                  <a:cubicBezTo>
                    <a:pt x="3457" y="650"/>
                    <a:pt x="3622" y="639"/>
                    <a:pt x="3813" y="631"/>
                  </a:cubicBezTo>
                  <a:cubicBezTo>
                    <a:pt x="4312" y="610"/>
                    <a:pt x="4446" y="592"/>
                    <a:pt x="4684" y="512"/>
                  </a:cubicBezTo>
                  <a:cubicBezTo>
                    <a:pt x="5125" y="365"/>
                    <a:pt x="5305" y="312"/>
                    <a:pt x="5291" y="334"/>
                  </a:cubicBezTo>
                  <a:cubicBezTo>
                    <a:pt x="5283" y="347"/>
                    <a:pt x="5296" y="365"/>
                    <a:pt x="5319" y="373"/>
                  </a:cubicBezTo>
                  <a:cubicBezTo>
                    <a:pt x="5379" y="397"/>
                    <a:pt x="5371" y="448"/>
                    <a:pt x="5307" y="448"/>
                  </a:cubicBezTo>
                  <a:cubicBezTo>
                    <a:pt x="5277" y="448"/>
                    <a:pt x="5235" y="464"/>
                    <a:pt x="5215" y="483"/>
                  </a:cubicBezTo>
                  <a:cubicBezTo>
                    <a:pt x="5194" y="503"/>
                    <a:pt x="5152" y="523"/>
                    <a:pt x="5121" y="528"/>
                  </a:cubicBezTo>
                  <a:cubicBezTo>
                    <a:pt x="5090" y="534"/>
                    <a:pt x="5039" y="552"/>
                    <a:pt x="5008" y="570"/>
                  </a:cubicBezTo>
                  <a:cubicBezTo>
                    <a:pt x="4977" y="587"/>
                    <a:pt x="4946" y="603"/>
                    <a:pt x="4938" y="606"/>
                  </a:cubicBezTo>
                  <a:cubicBezTo>
                    <a:pt x="4930" y="609"/>
                    <a:pt x="4895" y="620"/>
                    <a:pt x="4860" y="631"/>
                  </a:cubicBezTo>
                  <a:cubicBezTo>
                    <a:pt x="4825" y="643"/>
                    <a:pt x="4797" y="671"/>
                    <a:pt x="4797" y="694"/>
                  </a:cubicBezTo>
                  <a:cubicBezTo>
                    <a:pt x="4797" y="723"/>
                    <a:pt x="4812" y="730"/>
                    <a:pt x="4846" y="716"/>
                  </a:cubicBezTo>
                  <a:cubicBezTo>
                    <a:pt x="4873" y="706"/>
                    <a:pt x="4921" y="693"/>
                    <a:pt x="4952" y="688"/>
                  </a:cubicBezTo>
                  <a:cubicBezTo>
                    <a:pt x="4983" y="683"/>
                    <a:pt x="5068" y="667"/>
                    <a:pt x="5141" y="652"/>
                  </a:cubicBezTo>
                  <a:cubicBezTo>
                    <a:pt x="5215" y="637"/>
                    <a:pt x="5282" y="633"/>
                    <a:pt x="5292" y="642"/>
                  </a:cubicBezTo>
                  <a:cubicBezTo>
                    <a:pt x="5302" y="652"/>
                    <a:pt x="5324" y="659"/>
                    <a:pt x="5342" y="659"/>
                  </a:cubicBezTo>
                  <a:cubicBezTo>
                    <a:pt x="5360" y="659"/>
                    <a:pt x="5375" y="679"/>
                    <a:pt x="5375" y="702"/>
                  </a:cubicBezTo>
                  <a:cubicBezTo>
                    <a:pt x="5375" y="729"/>
                    <a:pt x="5347" y="745"/>
                    <a:pt x="5296" y="746"/>
                  </a:cubicBezTo>
                  <a:cubicBezTo>
                    <a:pt x="5252" y="746"/>
                    <a:pt x="5208" y="760"/>
                    <a:pt x="5197" y="776"/>
                  </a:cubicBezTo>
                  <a:cubicBezTo>
                    <a:pt x="5165" y="824"/>
                    <a:pt x="5075" y="847"/>
                    <a:pt x="4867" y="861"/>
                  </a:cubicBezTo>
                  <a:cubicBezTo>
                    <a:pt x="4759" y="868"/>
                    <a:pt x="4568" y="891"/>
                    <a:pt x="4444" y="912"/>
                  </a:cubicBezTo>
                  <a:cubicBezTo>
                    <a:pt x="4320" y="933"/>
                    <a:pt x="4186" y="948"/>
                    <a:pt x="4148" y="945"/>
                  </a:cubicBezTo>
                  <a:cubicBezTo>
                    <a:pt x="4109" y="942"/>
                    <a:pt x="4045" y="956"/>
                    <a:pt x="4006" y="976"/>
                  </a:cubicBezTo>
                  <a:cubicBezTo>
                    <a:pt x="3968" y="996"/>
                    <a:pt x="3915" y="1012"/>
                    <a:pt x="3890" y="1012"/>
                  </a:cubicBezTo>
                  <a:cubicBezTo>
                    <a:pt x="3865" y="1012"/>
                    <a:pt x="3829" y="1031"/>
                    <a:pt x="3810" y="1053"/>
                  </a:cubicBezTo>
                  <a:cubicBezTo>
                    <a:pt x="3792" y="1075"/>
                    <a:pt x="3756" y="1086"/>
                    <a:pt x="3732" y="1076"/>
                  </a:cubicBezTo>
                  <a:cubicBezTo>
                    <a:pt x="3702" y="1065"/>
                    <a:pt x="3694" y="1070"/>
                    <a:pt x="3707" y="1091"/>
                  </a:cubicBezTo>
                  <a:cubicBezTo>
                    <a:pt x="3719" y="1111"/>
                    <a:pt x="3699" y="1130"/>
                    <a:pt x="3655" y="1141"/>
                  </a:cubicBezTo>
                  <a:cubicBezTo>
                    <a:pt x="3616" y="1151"/>
                    <a:pt x="3590" y="1171"/>
                    <a:pt x="3599" y="1185"/>
                  </a:cubicBezTo>
                  <a:cubicBezTo>
                    <a:pt x="3608" y="1198"/>
                    <a:pt x="3595" y="1210"/>
                    <a:pt x="3571" y="1210"/>
                  </a:cubicBezTo>
                  <a:cubicBezTo>
                    <a:pt x="3546" y="1210"/>
                    <a:pt x="3530" y="1225"/>
                    <a:pt x="3534" y="1244"/>
                  </a:cubicBezTo>
                  <a:cubicBezTo>
                    <a:pt x="3538" y="1263"/>
                    <a:pt x="3512" y="1283"/>
                    <a:pt x="3477" y="1289"/>
                  </a:cubicBezTo>
                  <a:cubicBezTo>
                    <a:pt x="3442" y="1294"/>
                    <a:pt x="3414" y="1311"/>
                    <a:pt x="3414" y="1326"/>
                  </a:cubicBezTo>
                  <a:cubicBezTo>
                    <a:pt x="3414" y="1366"/>
                    <a:pt x="3209" y="1548"/>
                    <a:pt x="3182" y="1531"/>
                  </a:cubicBezTo>
                  <a:cubicBezTo>
                    <a:pt x="3161" y="1518"/>
                    <a:pt x="3152" y="1556"/>
                    <a:pt x="3167" y="1595"/>
                  </a:cubicBezTo>
                  <a:cubicBezTo>
                    <a:pt x="3174" y="1615"/>
                    <a:pt x="3083" y="1656"/>
                    <a:pt x="3025" y="1659"/>
                  </a:cubicBezTo>
                  <a:cubicBezTo>
                    <a:pt x="3005" y="1660"/>
                    <a:pt x="2982" y="1643"/>
                    <a:pt x="2973" y="1621"/>
                  </a:cubicBezTo>
                  <a:close/>
                  <a:moveTo>
                    <a:pt x="3273" y="1294"/>
                  </a:moveTo>
                  <a:cubicBezTo>
                    <a:pt x="3273" y="1286"/>
                    <a:pt x="3317" y="1255"/>
                    <a:pt x="3371" y="1226"/>
                  </a:cubicBezTo>
                  <a:cubicBezTo>
                    <a:pt x="3531" y="1140"/>
                    <a:pt x="3488" y="1092"/>
                    <a:pt x="3309" y="1155"/>
                  </a:cubicBezTo>
                  <a:cubicBezTo>
                    <a:pt x="3262" y="1171"/>
                    <a:pt x="3210" y="1216"/>
                    <a:pt x="3192" y="1255"/>
                  </a:cubicBezTo>
                  <a:cubicBezTo>
                    <a:pt x="3145" y="1358"/>
                    <a:pt x="3152" y="1384"/>
                    <a:pt x="3216" y="1344"/>
                  </a:cubicBezTo>
                  <a:cubicBezTo>
                    <a:pt x="3247" y="1325"/>
                    <a:pt x="3273" y="1302"/>
                    <a:pt x="3273" y="1294"/>
                  </a:cubicBezTo>
                  <a:close/>
                  <a:moveTo>
                    <a:pt x="1015" y="1200"/>
                  </a:moveTo>
                  <a:cubicBezTo>
                    <a:pt x="1015" y="1180"/>
                    <a:pt x="996" y="1163"/>
                    <a:pt x="973" y="1163"/>
                  </a:cubicBezTo>
                  <a:cubicBezTo>
                    <a:pt x="941" y="1163"/>
                    <a:pt x="939" y="1172"/>
                    <a:pt x="962" y="1200"/>
                  </a:cubicBezTo>
                  <a:cubicBezTo>
                    <a:pt x="979" y="1221"/>
                    <a:pt x="998" y="1238"/>
                    <a:pt x="1004" y="1238"/>
                  </a:cubicBezTo>
                  <a:cubicBezTo>
                    <a:pt x="1010" y="1238"/>
                    <a:pt x="1015" y="1221"/>
                    <a:pt x="1015" y="1200"/>
                  </a:cubicBezTo>
                  <a:close/>
                  <a:moveTo>
                    <a:pt x="4176" y="774"/>
                  </a:moveTo>
                  <a:cubicBezTo>
                    <a:pt x="4302" y="733"/>
                    <a:pt x="4300" y="732"/>
                    <a:pt x="4006" y="743"/>
                  </a:cubicBezTo>
                  <a:cubicBezTo>
                    <a:pt x="3843" y="749"/>
                    <a:pt x="3634" y="755"/>
                    <a:pt x="3541" y="757"/>
                  </a:cubicBezTo>
                  <a:cubicBezTo>
                    <a:pt x="3408" y="759"/>
                    <a:pt x="3382" y="766"/>
                    <a:pt x="3423" y="790"/>
                  </a:cubicBezTo>
                  <a:cubicBezTo>
                    <a:pt x="3451" y="806"/>
                    <a:pt x="3491" y="813"/>
                    <a:pt x="3513" y="804"/>
                  </a:cubicBezTo>
                  <a:cubicBezTo>
                    <a:pt x="3535" y="796"/>
                    <a:pt x="3561" y="802"/>
                    <a:pt x="3571" y="818"/>
                  </a:cubicBezTo>
                  <a:cubicBezTo>
                    <a:pt x="3596" y="858"/>
                    <a:pt x="4013" y="828"/>
                    <a:pt x="4176" y="774"/>
                  </a:cubicBezTo>
                  <a:close/>
                  <a:moveTo>
                    <a:pt x="1523" y="677"/>
                  </a:moveTo>
                  <a:cubicBezTo>
                    <a:pt x="1523" y="648"/>
                    <a:pt x="1406" y="612"/>
                    <a:pt x="1384" y="634"/>
                  </a:cubicBezTo>
                  <a:cubicBezTo>
                    <a:pt x="1366" y="652"/>
                    <a:pt x="1440" y="701"/>
                    <a:pt x="1488" y="701"/>
                  </a:cubicBezTo>
                  <a:cubicBezTo>
                    <a:pt x="1507" y="702"/>
                    <a:pt x="1523" y="691"/>
                    <a:pt x="1523" y="677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35" name="Group 334"/>
          <p:cNvGrpSpPr/>
          <p:nvPr/>
        </p:nvGrpSpPr>
        <p:grpSpPr>
          <a:xfrm>
            <a:off x="5344024" y="2229809"/>
            <a:ext cx="3689460" cy="4363967"/>
            <a:chOff x="4779162" y="2229807"/>
            <a:chExt cx="3689460" cy="4363967"/>
          </a:xfrm>
        </p:grpSpPr>
        <p:grpSp>
          <p:nvGrpSpPr>
            <p:cNvPr id="336" name="SM2 B"/>
            <p:cNvGrpSpPr/>
            <p:nvPr/>
          </p:nvGrpSpPr>
          <p:grpSpPr>
            <a:xfrm>
              <a:off x="4779162" y="3680952"/>
              <a:ext cx="2625208" cy="2912822"/>
              <a:chOff x="468313" y="2817813"/>
              <a:chExt cx="3097573" cy="3436938"/>
            </a:xfrm>
          </p:grpSpPr>
          <p:sp>
            <p:nvSpPr>
              <p:cNvPr id="350" name="Freeform 349"/>
              <p:cNvSpPr/>
              <p:nvPr/>
            </p:nvSpPr>
            <p:spPr>
              <a:xfrm>
                <a:off x="510570" y="2847372"/>
                <a:ext cx="3055316" cy="3405369"/>
              </a:xfrm>
              <a:custGeom>
                <a:avLst/>
                <a:gdLst>
                  <a:gd name="connsiteX0" fmla="*/ 1250065 w 2916820"/>
                  <a:gd name="connsiteY0" fmla="*/ 23150 h 3414532"/>
                  <a:gd name="connsiteX1" fmla="*/ 1666754 w 2916820"/>
                  <a:gd name="connsiteY1" fmla="*/ 0 h 3414532"/>
                  <a:gd name="connsiteX2" fmla="*/ 2141316 w 2916820"/>
                  <a:gd name="connsiteY2" fmla="*/ 115747 h 3414532"/>
                  <a:gd name="connsiteX3" fmla="*/ 2581154 w 2916820"/>
                  <a:gd name="connsiteY3" fmla="*/ 532436 h 3414532"/>
                  <a:gd name="connsiteX4" fmla="*/ 2835797 w 2916820"/>
                  <a:gd name="connsiteY4" fmla="*/ 1099595 h 3414532"/>
                  <a:gd name="connsiteX5" fmla="*/ 2916820 w 2916820"/>
                  <a:gd name="connsiteY5" fmla="*/ 1666755 h 3414532"/>
                  <a:gd name="connsiteX6" fmla="*/ 2858946 w 2916820"/>
                  <a:gd name="connsiteY6" fmla="*/ 2303362 h 3414532"/>
                  <a:gd name="connsiteX7" fmla="*/ 2280212 w 2916820"/>
                  <a:gd name="connsiteY7" fmla="*/ 3009418 h 3414532"/>
                  <a:gd name="connsiteX8" fmla="*/ 1006997 w 2916820"/>
                  <a:gd name="connsiteY8" fmla="*/ 3414532 h 3414532"/>
                  <a:gd name="connsiteX9" fmla="*/ 57873 w 2916820"/>
                  <a:gd name="connsiteY9" fmla="*/ 2801074 h 3414532"/>
                  <a:gd name="connsiteX10" fmla="*/ 0 w 2916820"/>
                  <a:gd name="connsiteY10" fmla="*/ 983848 h 3414532"/>
                  <a:gd name="connsiteX11" fmla="*/ 1018572 w 2916820"/>
                  <a:gd name="connsiteY11" fmla="*/ 57874 h 3414532"/>
                  <a:gd name="connsiteX12" fmla="*/ 1713053 w 2916820"/>
                  <a:gd name="connsiteY12" fmla="*/ 46299 h 3414532"/>
                  <a:gd name="connsiteX0" fmla="*/ 1250065 w 2916820"/>
                  <a:gd name="connsiteY0" fmla="*/ 36941 h 3428323"/>
                  <a:gd name="connsiteX1" fmla="*/ 1666754 w 2916820"/>
                  <a:gd name="connsiteY1" fmla="*/ 13791 h 3428323"/>
                  <a:gd name="connsiteX2" fmla="*/ 2141316 w 2916820"/>
                  <a:gd name="connsiteY2" fmla="*/ 129538 h 3428323"/>
                  <a:gd name="connsiteX3" fmla="*/ 2581154 w 2916820"/>
                  <a:gd name="connsiteY3" fmla="*/ 546227 h 3428323"/>
                  <a:gd name="connsiteX4" fmla="*/ 2835797 w 2916820"/>
                  <a:gd name="connsiteY4" fmla="*/ 1113386 h 3428323"/>
                  <a:gd name="connsiteX5" fmla="*/ 2916820 w 2916820"/>
                  <a:gd name="connsiteY5" fmla="*/ 1680546 h 3428323"/>
                  <a:gd name="connsiteX6" fmla="*/ 2858946 w 2916820"/>
                  <a:gd name="connsiteY6" fmla="*/ 2317153 h 3428323"/>
                  <a:gd name="connsiteX7" fmla="*/ 2280212 w 2916820"/>
                  <a:gd name="connsiteY7" fmla="*/ 3023209 h 3428323"/>
                  <a:gd name="connsiteX8" fmla="*/ 1006997 w 2916820"/>
                  <a:gd name="connsiteY8" fmla="*/ 3428323 h 3428323"/>
                  <a:gd name="connsiteX9" fmla="*/ 57873 w 2916820"/>
                  <a:gd name="connsiteY9" fmla="*/ 2814865 h 3428323"/>
                  <a:gd name="connsiteX10" fmla="*/ 0 w 2916820"/>
                  <a:gd name="connsiteY10" fmla="*/ 997639 h 3428323"/>
                  <a:gd name="connsiteX11" fmla="*/ 1018572 w 2916820"/>
                  <a:gd name="connsiteY11" fmla="*/ 71665 h 3428323"/>
                  <a:gd name="connsiteX12" fmla="*/ 1713053 w 2916820"/>
                  <a:gd name="connsiteY12" fmla="*/ 60090 h 3428323"/>
                  <a:gd name="connsiteX0" fmla="*/ 1250065 w 2916820"/>
                  <a:gd name="connsiteY0" fmla="*/ 23150 h 3414532"/>
                  <a:gd name="connsiteX1" fmla="*/ 1666754 w 2916820"/>
                  <a:gd name="connsiteY1" fmla="*/ 0 h 3414532"/>
                  <a:gd name="connsiteX2" fmla="*/ 2141316 w 2916820"/>
                  <a:gd name="connsiteY2" fmla="*/ 115747 h 3414532"/>
                  <a:gd name="connsiteX3" fmla="*/ 2581154 w 2916820"/>
                  <a:gd name="connsiteY3" fmla="*/ 532436 h 3414532"/>
                  <a:gd name="connsiteX4" fmla="*/ 2835797 w 2916820"/>
                  <a:gd name="connsiteY4" fmla="*/ 1099595 h 3414532"/>
                  <a:gd name="connsiteX5" fmla="*/ 2916820 w 2916820"/>
                  <a:gd name="connsiteY5" fmla="*/ 1666755 h 3414532"/>
                  <a:gd name="connsiteX6" fmla="*/ 2858946 w 2916820"/>
                  <a:gd name="connsiteY6" fmla="*/ 2303362 h 3414532"/>
                  <a:gd name="connsiteX7" fmla="*/ 2280212 w 2916820"/>
                  <a:gd name="connsiteY7" fmla="*/ 3009418 h 3414532"/>
                  <a:gd name="connsiteX8" fmla="*/ 1006997 w 2916820"/>
                  <a:gd name="connsiteY8" fmla="*/ 3414532 h 3414532"/>
                  <a:gd name="connsiteX9" fmla="*/ 57873 w 2916820"/>
                  <a:gd name="connsiteY9" fmla="*/ 2801074 h 3414532"/>
                  <a:gd name="connsiteX10" fmla="*/ 0 w 2916820"/>
                  <a:gd name="connsiteY10" fmla="*/ 983848 h 3414532"/>
                  <a:gd name="connsiteX11" fmla="*/ 682906 w 2916820"/>
                  <a:gd name="connsiteY11" fmla="*/ 173620 h 3414532"/>
                  <a:gd name="connsiteX12" fmla="*/ 1713053 w 2916820"/>
                  <a:gd name="connsiteY12" fmla="*/ 46299 h 3414532"/>
                  <a:gd name="connsiteX0" fmla="*/ 1324073 w 2990828"/>
                  <a:gd name="connsiteY0" fmla="*/ 23150 h 3414532"/>
                  <a:gd name="connsiteX1" fmla="*/ 1740762 w 2990828"/>
                  <a:gd name="connsiteY1" fmla="*/ 0 h 3414532"/>
                  <a:gd name="connsiteX2" fmla="*/ 2215324 w 2990828"/>
                  <a:gd name="connsiteY2" fmla="*/ 115747 h 3414532"/>
                  <a:gd name="connsiteX3" fmla="*/ 2655162 w 2990828"/>
                  <a:gd name="connsiteY3" fmla="*/ 532436 h 3414532"/>
                  <a:gd name="connsiteX4" fmla="*/ 2909805 w 2990828"/>
                  <a:gd name="connsiteY4" fmla="*/ 1099595 h 3414532"/>
                  <a:gd name="connsiteX5" fmla="*/ 2990828 w 2990828"/>
                  <a:gd name="connsiteY5" fmla="*/ 1666755 h 3414532"/>
                  <a:gd name="connsiteX6" fmla="*/ 2932954 w 2990828"/>
                  <a:gd name="connsiteY6" fmla="*/ 2303362 h 3414532"/>
                  <a:gd name="connsiteX7" fmla="*/ 2354220 w 2990828"/>
                  <a:gd name="connsiteY7" fmla="*/ 3009418 h 3414532"/>
                  <a:gd name="connsiteX8" fmla="*/ 1081005 w 2990828"/>
                  <a:gd name="connsiteY8" fmla="*/ 3414532 h 3414532"/>
                  <a:gd name="connsiteX9" fmla="*/ 131881 w 2990828"/>
                  <a:gd name="connsiteY9" fmla="*/ 2801074 h 3414532"/>
                  <a:gd name="connsiteX10" fmla="*/ 74008 w 2990828"/>
                  <a:gd name="connsiteY10" fmla="*/ 983848 h 3414532"/>
                  <a:gd name="connsiteX11" fmla="*/ 756914 w 2990828"/>
                  <a:gd name="connsiteY11" fmla="*/ 173620 h 3414532"/>
                  <a:gd name="connsiteX12" fmla="*/ 1787061 w 2990828"/>
                  <a:gd name="connsiteY12" fmla="*/ 46299 h 3414532"/>
                  <a:gd name="connsiteX0" fmla="*/ 1353454 w 3020209"/>
                  <a:gd name="connsiteY0" fmla="*/ 23150 h 3414532"/>
                  <a:gd name="connsiteX1" fmla="*/ 1770143 w 3020209"/>
                  <a:gd name="connsiteY1" fmla="*/ 0 h 3414532"/>
                  <a:gd name="connsiteX2" fmla="*/ 2244705 w 3020209"/>
                  <a:gd name="connsiteY2" fmla="*/ 115747 h 3414532"/>
                  <a:gd name="connsiteX3" fmla="*/ 2684543 w 3020209"/>
                  <a:gd name="connsiteY3" fmla="*/ 532436 h 3414532"/>
                  <a:gd name="connsiteX4" fmla="*/ 2939186 w 3020209"/>
                  <a:gd name="connsiteY4" fmla="*/ 1099595 h 3414532"/>
                  <a:gd name="connsiteX5" fmla="*/ 3020209 w 3020209"/>
                  <a:gd name="connsiteY5" fmla="*/ 1666755 h 3414532"/>
                  <a:gd name="connsiteX6" fmla="*/ 2962335 w 3020209"/>
                  <a:gd name="connsiteY6" fmla="*/ 2303362 h 3414532"/>
                  <a:gd name="connsiteX7" fmla="*/ 2383601 w 3020209"/>
                  <a:gd name="connsiteY7" fmla="*/ 3009418 h 3414532"/>
                  <a:gd name="connsiteX8" fmla="*/ 1110386 w 3020209"/>
                  <a:gd name="connsiteY8" fmla="*/ 3414532 h 3414532"/>
                  <a:gd name="connsiteX9" fmla="*/ 161262 w 3020209"/>
                  <a:gd name="connsiteY9" fmla="*/ 2801074 h 3414532"/>
                  <a:gd name="connsiteX10" fmla="*/ 57090 w 3020209"/>
                  <a:gd name="connsiteY10" fmla="*/ 1145894 h 3414532"/>
                  <a:gd name="connsiteX11" fmla="*/ 786295 w 3020209"/>
                  <a:gd name="connsiteY11" fmla="*/ 173620 h 3414532"/>
                  <a:gd name="connsiteX12" fmla="*/ 1816442 w 3020209"/>
                  <a:gd name="connsiteY12" fmla="*/ 46299 h 3414532"/>
                  <a:gd name="connsiteX0" fmla="*/ 1355471 w 3022226"/>
                  <a:gd name="connsiteY0" fmla="*/ 23150 h 3414532"/>
                  <a:gd name="connsiteX1" fmla="*/ 1772160 w 3022226"/>
                  <a:gd name="connsiteY1" fmla="*/ 0 h 3414532"/>
                  <a:gd name="connsiteX2" fmla="*/ 2246722 w 3022226"/>
                  <a:gd name="connsiteY2" fmla="*/ 115747 h 3414532"/>
                  <a:gd name="connsiteX3" fmla="*/ 2686560 w 3022226"/>
                  <a:gd name="connsiteY3" fmla="*/ 532436 h 3414532"/>
                  <a:gd name="connsiteX4" fmla="*/ 2941203 w 3022226"/>
                  <a:gd name="connsiteY4" fmla="*/ 1099595 h 3414532"/>
                  <a:gd name="connsiteX5" fmla="*/ 3022226 w 3022226"/>
                  <a:gd name="connsiteY5" fmla="*/ 1666755 h 3414532"/>
                  <a:gd name="connsiteX6" fmla="*/ 2964352 w 3022226"/>
                  <a:gd name="connsiteY6" fmla="*/ 2303362 h 3414532"/>
                  <a:gd name="connsiteX7" fmla="*/ 2385618 w 3022226"/>
                  <a:gd name="connsiteY7" fmla="*/ 3009418 h 3414532"/>
                  <a:gd name="connsiteX8" fmla="*/ 1112403 w 3022226"/>
                  <a:gd name="connsiteY8" fmla="*/ 3414532 h 3414532"/>
                  <a:gd name="connsiteX9" fmla="*/ 163279 w 3022226"/>
                  <a:gd name="connsiteY9" fmla="*/ 2801074 h 3414532"/>
                  <a:gd name="connsiteX10" fmla="*/ 59107 w 3022226"/>
                  <a:gd name="connsiteY10" fmla="*/ 1145894 h 3414532"/>
                  <a:gd name="connsiteX11" fmla="*/ 788312 w 3022226"/>
                  <a:gd name="connsiteY11" fmla="*/ 173620 h 3414532"/>
                  <a:gd name="connsiteX12" fmla="*/ 1818459 w 3022226"/>
                  <a:gd name="connsiteY12" fmla="*/ 46299 h 3414532"/>
                  <a:gd name="connsiteX0" fmla="*/ 1392686 w 3059441"/>
                  <a:gd name="connsiteY0" fmla="*/ 23150 h 3414532"/>
                  <a:gd name="connsiteX1" fmla="*/ 1809375 w 3059441"/>
                  <a:gd name="connsiteY1" fmla="*/ 0 h 3414532"/>
                  <a:gd name="connsiteX2" fmla="*/ 2283937 w 3059441"/>
                  <a:gd name="connsiteY2" fmla="*/ 115747 h 3414532"/>
                  <a:gd name="connsiteX3" fmla="*/ 2723775 w 3059441"/>
                  <a:gd name="connsiteY3" fmla="*/ 532436 h 3414532"/>
                  <a:gd name="connsiteX4" fmla="*/ 2978418 w 3059441"/>
                  <a:gd name="connsiteY4" fmla="*/ 1099595 h 3414532"/>
                  <a:gd name="connsiteX5" fmla="*/ 3059441 w 3059441"/>
                  <a:gd name="connsiteY5" fmla="*/ 1666755 h 3414532"/>
                  <a:gd name="connsiteX6" fmla="*/ 3001567 w 3059441"/>
                  <a:gd name="connsiteY6" fmla="*/ 2303362 h 3414532"/>
                  <a:gd name="connsiteX7" fmla="*/ 2422833 w 3059441"/>
                  <a:gd name="connsiteY7" fmla="*/ 3009418 h 3414532"/>
                  <a:gd name="connsiteX8" fmla="*/ 1149618 w 3059441"/>
                  <a:gd name="connsiteY8" fmla="*/ 3414532 h 3414532"/>
                  <a:gd name="connsiteX9" fmla="*/ 200494 w 3059441"/>
                  <a:gd name="connsiteY9" fmla="*/ 2801074 h 3414532"/>
                  <a:gd name="connsiteX10" fmla="*/ 96322 w 3059441"/>
                  <a:gd name="connsiteY10" fmla="*/ 1145894 h 3414532"/>
                  <a:gd name="connsiteX11" fmla="*/ 825527 w 3059441"/>
                  <a:gd name="connsiteY11" fmla="*/ 173620 h 3414532"/>
                  <a:gd name="connsiteX12" fmla="*/ 1855674 w 3059441"/>
                  <a:gd name="connsiteY12" fmla="*/ 46299 h 3414532"/>
                  <a:gd name="connsiteX0" fmla="*/ 1414554 w 3081309"/>
                  <a:gd name="connsiteY0" fmla="*/ 23150 h 3414532"/>
                  <a:gd name="connsiteX1" fmla="*/ 1831243 w 3081309"/>
                  <a:gd name="connsiteY1" fmla="*/ 0 h 3414532"/>
                  <a:gd name="connsiteX2" fmla="*/ 2305805 w 3081309"/>
                  <a:gd name="connsiteY2" fmla="*/ 115747 h 3414532"/>
                  <a:gd name="connsiteX3" fmla="*/ 2745643 w 3081309"/>
                  <a:gd name="connsiteY3" fmla="*/ 532436 h 3414532"/>
                  <a:gd name="connsiteX4" fmla="*/ 3000286 w 3081309"/>
                  <a:gd name="connsiteY4" fmla="*/ 1099595 h 3414532"/>
                  <a:gd name="connsiteX5" fmla="*/ 3081309 w 3081309"/>
                  <a:gd name="connsiteY5" fmla="*/ 1666755 h 3414532"/>
                  <a:gd name="connsiteX6" fmla="*/ 3023435 w 3081309"/>
                  <a:gd name="connsiteY6" fmla="*/ 2303362 h 3414532"/>
                  <a:gd name="connsiteX7" fmla="*/ 2444701 w 3081309"/>
                  <a:gd name="connsiteY7" fmla="*/ 3009418 h 3414532"/>
                  <a:gd name="connsiteX8" fmla="*/ 1171486 w 3081309"/>
                  <a:gd name="connsiteY8" fmla="*/ 3414532 h 3414532"/>
                  <a:gd name="connsiteX9" fmla="*/ 222362 w 3081309"/>
                  <a:gd name="connsiteY9" fmla="*/ 2801074 h 3414532"/>
                  <a:gd name="connsiteX10" fmla="*/ 118190 w 3081309"/>
                  <a:gd name="connsiteY10" fmla="*/ 1145894 h 3414532"/>
                  <a:gd name="connsiteX11" fmla="*/ 847395 w 3081309"/>
                  <a:gd name="connsiteY11" fmla="*/ 173620 h 3414532"/>
                  <a:gd name="connsiteX12" fmla="*/ 1877542 w 3081309"/>
                  <a:gd name="connsiteY12" fmla="*/ 46299 h 3414532"/>
                  <a:gd name="connsiteX0" fmla="*/ 1388738 w 3055493"/>
                  <a:gd name="connsiteY0" fmla="*/ 23150 h 3414532"/>
                  <a:gd name="connsiteX1" fmla="*/ 1805427 w 3055493"/>
                  <a:gd name="connsiteY1" fmla="*/ 0 h 3414532"/>
                  <a:gd name="connsiteX2" fmla="*/ 2279989 w 3055493"/>
                  <a:gd name="connsiteY2" fmla="*/ 115747 h 3414532"/>
                  <a:gd name="connsiteX3" fmla="*/ 2719827 w 3055493"/>
                  <a:gd name="connsiteY3" fmla="*/ 532436 h 3414532"/>
                  <a:gd name="connsiteX4" fmla="*/ 2974470 w 3055493"/>
                  <a:gd name="connsiteY4" fmla="*/ 1099595 h 3414532"/>
                  <a:gd name="connsiteX5" fmla="*/ 3055493 w 3055493"/>
                  <a:gd name="connsiteY5" fmla="*/ 1666755 h 3414532"/>
                  <a:gd name="connsiteX6" fmla="*/ 2997619 w 3055493"/>
                  <a:gd name="connsiteY6" fmla="*/ 2303362 h 3414532"/>
                  <a:gd name="connsiteX7" fmla="*/ 2418885 w 3055493"/>
                  <a:gd name="connsiteY7" fmla="*/ 3009418 h 3414532"/>
                  <a:gd name="connsiteX8" fmla="*/ 1145670 w 3055493"/>
                  <a:gd name="connsiteY8" fmla="*/ 3414532 h 3414532"/>
                  <a:gd name="connsiteX9" fmla="*/ 242845 w 3055493"/>
                  <a:gd name="connsiteY9" fmla="*/ 2835798 h 3414532"/>
                  <a:gd name="connsiteX10" fmla="*/ 92374 w 3055493"/>
                  <a:gd name="connsiteY10" fmla="*/ 1145894 h 3414532"/>
                  <a:gd name="connsiteX11" fmla="*/ 821579 w 3055493"/>
                  <a:gd name="connsiteY11" fmla="*/ 173620 h 3414532"/>
                  <a:gd name="connsiteX12" fmla="*/ 1851726 w 3055493"/>
                  <a:gd name="connsiteY12" fmla="*/ 46299 h 3414532"/>
                  <a:gd name="connsiteX0" fmla="*/ 1388738 w 3055493"/>
                  <a:gd name="connsiteY0" fmla="*/ 23150 h 3416843"/>
                  <a:gd name="connsiteX1" fmla="*/ 1805427 w 3055493"/>
                  <a:gd name="connsiteY1" fmla="*/ 0 h 3416843"/>
                  <a:gd name="connsiteX2" fmla="*/ 2279989 w 3055493"/>
                  <a:gd name="connsiteY2" fmla="*/ 115747 h 3416843"/>
                  <a:gd name="connsiteX3" fmla="*/ 2719827 w 3055493"/>
                  <a:gd name="connsiteY3" fmla="*/ 532436 h 3416843"/>
                  <a:gd name="connsiteX4" fmla="*/ 2974470 w 3055493"/>
                  <a:gd name="connsiteY4" fmla="*/ 1099595 h 3416843"/>
                  <a:gd name="connsiteX5" fmla="*/ 3055493 w 3055493"/>
                  <a:gd name="connsiteY5" fmla="*/ 1666755 h 3416843"/>
                  <a:gd name="connsiteX6" fmla="*/ 2997619 w 3055493"/>
                  <a:gd name="connsiteY6" fmla="*/ 2303362 h 3416843"/>
                  <a:gd name="connsiteX7" fmla="*/ 2418885 w 3055493"/>
                  <a:gd name="connsiteY7" fmla="*/ 3009418 h 3416843"/>
                  <a:gd name="connsiteX8" fmla="*/ 1145670 w 3055493"/>
                  <a:gd name="connsiteY8" fmla="*/ 3414532 h 3416843"/>
                  <a:gd name="connsiteX9" fmla="*/ 242845 w 3055493"/>
                  <a:gd name="connsiteY9" fmla="*/ 2835798 h 3416843"/>
                  <a:gd name="connsiteX10" fmla="*/ 92374 w 3055493"/>
                  <a:gd name="connsiteY10" fmla="*/ 1145894 h 3416843"/>
                  <a:gd name="connsiteX11" fmla="*/ 821579 w 3055493"/>
                  <a:gd name="connsiteY11" fmla="*/ 173620 h 3416843"/>
                  <a:gd name="connsiteX12" fmla="*/ 1851726 w 3055493"/>
                  <a:gd name="connsiteY12" fmla="*/ 46299 h 3416843"/>
                  <a:gd name="connsiteX0" fmla="*/ 1345238 w 3011993"/>
                  <a:gd name="connsiteY0" fmla="*/ 23150 h 3405369"/>
                  <a:gd name="connsiteX1" fmla="*/ 1761927 w 3011993"/>
                  <a:gd name="connsiteY1" fmla="*/ 0 h 3405369"/>
                  <a:gd name="connsiteX2" fmla="*/ 2236489 w 3011993"/>
                  <a:gd name="connsiteY2" fmla="*/ 115747 h 3405369"/>
                  <a:gd name="connsiteX3" fmla="*/ 2676327 w 3011993"/>
                  <a:gd name="connsiteY3" fmla="*/ 532436 h 3405369"/>
                  <a:gd name="connsiteX4" fmla="*/ 2930970 w 3011993"/>
                  <a:gd name="connsiteY4" fmla="*/ 1099595 h 3405369"/>
                  <a:gd name="connsiteX5" fmla="*/ 3011993 w 3011993"/>
                  <a:gd name="connsiteY5" fmla="*/ 1666755 h 3405369"/>
                  <a:gd name="connsiteX6" fmla="*/ 2954119 w 3011993"/>
                  <a:gd name="connsiteY6" fmla="*/ 2303362 h 3405369"/>
                  <a:gd name="connsiteX7" fmla="*/ 2375385 w 3011993"/>
                  <a:gd name="connsiteY7" fmla="*/ 3009418 h 3405369"/>
                  <a:gd name="connsiteX8" fmla="*/ 1264216 w 3011993"/>
                  <a:gd name="connsiteY8" fmla="*/ 3402957 h 3405369"/>
                  <a:gd name="connsiteX9" fmla="*/ 199345 w 3011993"/>
                  <a:gd name="connsiteY9" fmla="*/ 2835798 h 3405369"/>
                  <a:gd name="connsiteX10" fmla="*/ 48874 w 3011993"/>
                  <a:gd name="connsiteY10" fmla="*/ 1145894 h 3405369"/>
                  <a:gd name="connsiteX11" fmla="*/ 778079 w 3011993"/>
                  <a:gd name="connsiteY11" fmla="*/ 173620 h 3405369"/>
                  <a:gd name="connsiteX12" fmla="*/ 1808226 w 3011993"/>
                  <a:gd name="connsiteY12" fmla="*/ 46299 h 3405369"/>
                  <a:gd name="connsiteX0" fmla="*/ 1376102 w 3042857"/>
                  <a:gd name="connsiteY0" fmla="*/ 23150 h 3405369"/>
                  <a:gd name="connsiteX1" fmla="*/ 1792791 w 3042857"/>
                  <a:gd name="connsiteY1" fmla="*/ 0 h 3405369"/>
                  <a:gd name="connsiteX2" fmla="*/ 2267353 w 3042857"/>
                  <a:gd name="connsiteY2" fmla="*/ 115747 h 3405369"/>
                  <a:gd name="connsiteX3" fmla="*/ 2707191 w 3042857"/>
                  <a:gd name="connsiteY3" fmla="*/ 532436 h 3405369"/>
                  <a:gd name="connsiteX4" fmla="*/ 2961834 w 3042857"/>
                  <a:gd name="connsiteY4" fmla="*/ 1099595 h 3405369"/>
                  <a:gd name="connsiteX5" fmla="*/ 3042857 w 3042857"/>
                  <a:gd name="connsiteY5" fmla="*/ 1666755 h 3405369"/>
                  <a:gd name="connsiteX6" fmla="*/ 2984983 w 3042857"/>
                  <a:gd name="connsiteY6" fmla="*/ 2303362 h 3405369"/>
                  <a:gd name="connsiteX7" fmla="*/ 2406249 w 3042857"/>
                  <a:gd name="connsiteY7" fmla="*/ 3009418 h 3405369"/>
                  <a:gd name="connsiteX8" fmla="*/ 1295080 w 3042857"/>
                  <a:gd name="connsiteY8" fmla="*/ 3402957 h 3405369"/>
                  <a:gd name="connsiteX9" fmla="*/ 230209 w 3042857"/>
                  <a:gd name="connsiteY9" fmla="*/ 2835798 h 3405369"/>
                  <a:gd name="connsiteX10" fmla="*/ 79738 w 3042857"/>
                  <a:gd name="connsiteY10" fmla="*/ 1145894 h 3405369"/>
                  <a:gd name="connsiteX11" fmla="*/ 808943 w 3042857"/>
                  <a:gd name="connsiteY11" fmla="*/ 173620 h 3405369"/>
                  <a:gd name="connsiteX12" fmla="*/ 1839090 w 3042857"/>
                  <a:gd name="connsiteY12" fmla="*/ 46299 h 3405369"/>
                  <a:gd name="connsiteX0" fmla="*/ 1376102 w 3042857"/>
                  <a:gd name="connsiteY0" fmla="*/ 23150 h 3405369"/>
                  <a:gd name="connsiteX1" fmla="*/ 1792791 w 3042857"/>
                  <a:gd name="connsiteY1" fmla="*/ 0 h 3405369"/>
                  <a:gd name="connsiteX2" fmla="*/ 2267353 w 3042857"/>
                  <a:gd name="connsiteY2" fmla="*/ 115747 h 3405369"/>
                  <a:gd name="connsiteX3" fmla="*/ 2707191 w 3042857"/>
                  <a:gd name="connsiteY3" fmla="*/ 532436 h 3405369"/>
                  <a:gd name="connsiteX4" fmla="*/ 2961834 w 3042857"/>
                  <a:gd name="connsiteY4" fmla="*/ 1099595 h 3405369"/>
                  <a:gd name="connsiteX5" fmla="*/ 3042857 w 3042857"/>
                  <a:gd name="connsiteY5" fmla="*/ 1666755 h 3405369"/>
                  <a:gd name="connsiteX6" fmla="*/ 2984983 w 3042857"/>
                  <a:gd name="connsiteY6" fmla="*/ 2303362 h 3405369"/>
                  <a:gd name="connsiteX7" fmla="*/ 2406249 w 3042857"/>
                  <a:gd name="connsiteY7" fmla="*/ 3009418 h 3405369"/>
                  <a:gd name="connsiteX8" fmla="*/ 1295080 w 3042857"/>
                  <a:gd name="connsiteY8" fmla="*/ 3402957 h 3405369"/>
                  <a:gd name="connsiteX9" fmla="*/ 230209 w 3042857"/>
                  <a:gd name="connsiteY9" fmla="*/ 2835798 h 3405369"/>
                  <a:gd name="connsiteX10" fmla="*/ 79738 w 3042857"/>
                  <a:gd name="connsiteY10" fmla="*/ 1145894 h 3405369"/>
                  <a:gd name="connsiteX11" fmla="*/ 808943 w 3042857"/>
                  <a:gd name="connsiteY11" fmla="*/ 173620 h 3405369"/>
                  <a:gd name="connsiteX12" fmla="*/ 1839090 w 3042857"/>
                  <a:gd name="connsiteY12" fmla="*/ 46299 h 3405369"/>
                  <a:gd name="connsiteX0" fmla="*/ 1376102 w 3055316"/>
                  <a:gd name="connsiteY0" fmla="*/ 23150 h 3405369"/>
                  <a:gd name="connsiteX1" fmla="*/ 1792791 w 3055316"/>
                  <a:gd name="connsiteY1" fmla="*/ 0 h 3405369"/>
                  <a:gd name="connsiteX2" fmla="*/ 2267353 w 3055316"/>
                  <a:gd name="connsiteY2" fmla="*/ 115747 h 3405369"/>
                  <a:gd name="connsiteX3" fmla="*/ 2707191 w 3055316"/>
                  <a:gd name="connsiteY3" fmla="*/ 532436 h 3405369"/>
                  <a:gd name="connsiteX4" fmla="*/ 2961834 w 3055316"/>
                  <a:gd name="connsiteY4" fmla="*/ 1099595 h 3405369"/>
                  <a:gd name="connsiteX5" fmla="*/ 3042857 w 3055316"/>
                  <a:gd name="connsiteY5" fmla="*/ 1666755 h 3405369"/>
                  <a:gd name="connsiteX6" fmla="*/ 2984983 w 3055316"/>
                  <a:gd name="connsiteY6" fmla="*/ 2303362 h 3405369"/>
                  <a:gd name="connsiteX7" fmla="*/ 2406249 w 3055316"/>
                  <a:gd name="connsiteY7" fmla="*/ 3009418 h 3405369"/>
                  <a:gd name="connsiteX8" fmla="*/ 1295080 w 3055316"/>
                  <a:gd name="connsiteY8" fmla="*/ 3402957 h 3405369"/>
                  <a:gd name="connsiteX9" fmla="*/ 230209 w 3055316"/>
                  <a:gd name="connsiteY9" fmla="*/ 2835798 h 3405369"/>
                  <a:gd name="connsiteX10" fmla="*/ 79738 w 3055316"/>
                  <a:gd name="connsiteY10" fmla="*/ 1145894 h 3405369"/>
                  <a:gd name="connsiteX11" fmla="*/ 808943 w 3055316"/>
                  <a:gd name="connsiteY11" fmla="*/ 173620 h 3405369"/>
                  <a:gd name="connsiteX12" fmla="*/ 1839090 w 3055316"/>
                  <a:gd name="connsiteY12" fmla="*/ 46299 h 3405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055316" h="3405369">
                    <a:moveTo>
                      <a:pt x="1376102" y="23150"/>
                    </a:moveTo>
                    <a:lnTo>
                      <a:pt x="1792791" y="0"/>
                    </a:lnTo>
                    <a:lnTo>
                      <a:pt x="2267353" y="115747"/>
                    </a:lnTo>
                    <a:cubicBezTo>
                      <a:pt x="2419753" y="204486"/>
                      <a:pt x="2591444" y="368462"/>
                      <a:pt x="2707191" y="532436"/>
                    </a:cubicBezTo>
                    <a:cubicBezTo>
                      <a:pt x="2822938" y="696410"/>
                      <a:pt x="2905890" y="910542"/>
                      <a:pt x="2961834" y="1099595"/>
                    </a:cubicBezTo>
                    <a:lnTo>
                      <a:pt x="3042857" y="1666755"/>
                    </a:lnTo>
                    <a:cubicBezTo>
                      <a:pt x="3046715" y="1867383"/>
                      <a:pt x="3091084" y="2079585"/>
                      <a:pt x="2984983" y="2303362"/>
                    </a:cubicBezTo>
                    <a:cubicBezTo>
                      <a:pt x="2878882" y="2527139"/>
                      <a:pt x="2687899" y="2826152"/>
                      <a:pt x="2406249" y="3009418"/>
                    </a:cubicBezTo>
                    <a:cubicBezTo>
                      <a:pt x="2097591" y="3194613"/>
                      <a:pt x="1657753" y="3431894"/>
                      <a:pt x="1295080" y="3402957"/>
                    </a:cubicBezTo>
                    <a:cubicBezTo>
                      <a:pt x="932407" y="3374020"/>
                      <a:pt x="432766" y="3211975"/>
                      <a:pt x="230209" y="2835798"/>
                    </a:cubicBezTo>
                    <a:cubicBezTo>
                      <a:pt x="27652" y="2459621"/>
                      <a:pt x="-86166" y="1751636"/>
                      <a:pt x="79738" y="1145894"/>
                    </a:cubicBezTo>
                    <a:cubicBezTo>
                      <a:pt x="245642" y="540152"/>
                      <a:pt x="515718" y="356886"/>
                      <a:pt x="808943" y="173620"/>
                    </a:cubicBezTo>
                    <a:cubicBezTo>
                      <a:pt x="1102168" y="-9646"/>
                      <a:pt x="1607596" y="50157"/>
                      <a:pt x="1839090" y="462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51" name="Freeform 6"/>
              <p:cNvSpPr>
                <a:spLocks noEditPoints="1"/>
              </p:cNvSpPr>
              <p:nvPr/>
            </p:nvSpPr>
            <p:spPr bwMode="auto">
              <a:xfrm>
                <a:off x="468313" y="2817813"/>
                <a:ext cx="3094037" cy="3436938"/>
              </a:xfrm>
              <a:custGeom>
                <a:avLst/>
                <a:gdLst>
                  <a:gd name="T0" fmla="*/ 4056 w 12551"/>
                  <a:gd name="T1" fmla="*/ 13647 h 13844"/>
                  <a:gd name="T2" fmla="*/ 3279 w 12551"/>
                  <a:gd name="T3" fmla="*/ 13409 h 13844"/>
                  <a:gd name="T4" fmla="*/ 2724 w 12551"/>
                  <a:gd name="T5" fmla="*/ 13153 h 13844"/>
                  <a:gd name="T6" fmla="*/ 2394 w 12551"/>
                  <a:gd name="T7" fmla="*/ 12997 h 13844"/>
                  <a:gd name="T8" fmla="*/ 1914 w 12551"/>
                  <a:gd name="T9" fmla="*/ 12556 h 13844"/>
                  <a:gd name="T10" fmla="*/ 1425 w 12551"/>
                  <a:gd name="T11" fmla="*/ 12012 h 13844"/>
                  <a:gd name="T12" fmla="*/ 878 w 12551"/>
                  <a:gd name="T13" fmla="*/ 11027 h 13844"/>
                  <a:gd name="T14" fmla="*/ 396 w 12551"/>
                  <a:gd name="T15" fmla="*/ 10016 h 13844"/>
                  <a:gd name="T16" fmla="*/ 33 w 12551"/>
                  <a:gd name="T17" fmla="*/ 7565 h 13844"/>
                  <a:gd name="T18" fmla="*/ 225 w 12551"/>
                  <a:gd name="T19" fmla="*/ 5540 h 13844"/>
                  <a:gd name="T20" fmla="*/ 390 w 12551"/>
                  <a:gd name="T21" fmla="*/ 4790 h 13844"/>
                  <a:gd name="T22" fmla="*/ 622 w 12551"/>
                  <a:gd name="T23" fmla="*/ 4146 h 13844"/>
                  <a:gd name="T24" fmla="*/ 770 w 12551"/>
                  <a:gd name="T25" fmla="*/ 3710 h 13844"/>
                  <a:gd name="T26" fmla="*/ 983 w 12551"/>
                  <a:gd name="T27" fmla="*/ 3118 h 13844"/>
                  <a:gd name="T28" fmla="*/ 1564 w 12551"/>
                  <a:gd name="T29" fmla="*/ 2198 h 13844"/>
                  <a:gd name="T30" fmla="*/ 1903 w 12551"/>
                  <a:gd name="T31" fmla="*/ 1803 h 13844"/>
                  <a:gd name="T32" fmla="*/ 2544 w 12551"/>
                  <a:gd name="T33" fmla="*/ 1260 h 13844"/>
                  <a:gd name="T34" fmla="*/ 3427 w 12551"/>
                  <a:gd name="T35" fmla="*/ 646 h 13844"/>
                  <a:gd name="T36" fmla="*/ 4499 w 12551"/>
                  <a:gd name="T37" fmla="*/ 339 h 13844"/>
                  <a:gd name="T38" fmla="*/ 7265 w 12551"/>
                  <a:gd name="T39" fmla="*/ 54 h 13844"/>
                  <a:gd name="T40" fmla="*/ 8168 w 12551"/>
                  <a:gd name="T41" fmla="*/ 212 h 13844"/>
                  <a:gd name="T42" fmla="*/ 8824 w 12551"/>
                  <a:gd name="T43" fmla="*/ 392 h 13844"/>
                  <a:gd name="T44" fmla="*/ 9607 w 12551"/>
                  <a:gd name="T45" fmla="*/ 844 h 13844"/>
                  <a:gd name="T46" fmla="*/ 10314 w 12551"/>
                  <a:gd name="T47" fmla="*/ 1324 h 13844"/>
                  <a:gd name="T48" fmla="*/ 10802 w 12551"/>
                  <a:gd name="T49" fmla="*/ 1819 h 13844"/>
                  <a:gd name="T50" fmla="*/ 11318 w 12551"/>
                  <a:gd name="T51" fmla="*/ 2424 h 13844"/>
                  <a:gd name="T52" fmla="*/ 11682 w 12551"/>
                  <a:gd name="T53" fmla="*/ 3136 h 13844"/>
                  <a:gd name="T54" fmla="*/ 11849 w 12551"/>
                  <a:gd name="T55" fmla="*/ 3615 h 13844"/>
                  <a:gd name="T56" fmla="*/ 12274 w 12551"/>
                  <a:gd name="T57" fmla="*/ 4881 h 13844"/>
                  <a:gd name="T58" fmla="*/ 12473 w 12551"/>
                  <a:gd name="T59" fmla="*/ 6051 h 13844"/>
                  <a:gd name="T60" fmla="*/ 12434 w 12551"/>
                  <a:gd name="T61" fmla="*/ 8774 h 13844"/>
                  <a:gd name="T62" fmla="*/ 12064 w 12551"/>
                  <a:gd name="T63" fmla="*/ 10074 h 13844"/>
                  <a:gd name="T64" fmla="*/ 11774 w 12551"/>
                  <a:gd name="T65" fmla="*/ 10549 h 13844"/>
                  <a:gd name="T66" fmla="*/ 11400 w 12551"/>
                  <a:gd name="T67" fmla="*/ 11055 h 13844"/>
                  <a:gd name="T68" fmla="*/ 10901 w 12551"/>
                  <a:gd name="T69" fmla="*/ 11492 h 13844"/>
                  <a:gd name="T70" fmla="*/ 10482 w 12551"/>
                  <a:gd name="T71" fmla="*/ 11886 h 13844"/>
                  <a:gd name="T72" fmla="*/ 9565 w 12551"/>
                  <a:gd name="T73" fmla="*/ 12437 h 13844"/>
                  <a:gd name="T74" fmla="*/ 9142 w 12551"/>
                  <a:gd name="T75" fmla="*/ 12584 h 13844"/>
                  <a:gd name="T76" fmla="*/ 8586 w 12551"/>
                  <a:gd name="T77" fmla="*/ 12943 h 13844"/>
                  <a:gd name="T78" fmla="*/ 7956 w 12551"/>
                  <a:gd name="T79" fmla="*/ 13233 h 13844"/>
                  <a:gd name="T80" fmla="*/ 7258 w 12551"/>
                  <a:gd name="T81" fmla="*/ 13477 h 13844"/>
                  <a:gd name="T82" fmla="*/ 6537 w 12551"/>
                  <a:gd name="T83" fmla="*/ 13601 h 13844"/>
                  <a:gd name="T84" fmla="*/ 9349 w 12551"/>
                  <a:gd name="T85" fmla="*/ 12415 h 13844"/>
                  <a:gd name="T86" fmla="*/ 11652 w 12551"/>
                  <a:gd name="T87" fmla="*/ 10510 h 13844"/>
                  <a:gd name="T88" fmla="*/ 12372 w 12551"/>
                  <a:gd name="T89" fmla="*/ 6292 h 13844"/>
                  <a:gd name="T90" fmla="*/ 11959 w 12551"/>
                  <a:gd name="T91" fmla="*/ 4329 h 13844"/>
                  <a:gd name="T92" fmla="*/ 9308 w 12551"/>
                  <a:gd name="T93" fmla="*/ 794 h 13844"/>
                  <a:gd name="T94" fmla="*/ 4753 w 12551"/>
                  <a:gd name="T95" fmla="*/ 449 h 13844"/>
                  <a:gd name="T96" fmla="*/ 3296 w 12551"/>
                  <a:gd name="T97" fmla="*/ 830 h 13844"/>
                  <a:gd name="T98" fmla="*/ 1845 w 12551"/>
                  <a:gd name="T99" fmla="*/ 2049 h 13844"/>
                  <a:gd name="T100" fmla="*/ 127 w 12551"/>
                  <a:gd name="T101" fmla="*/ 7264 h 13844"/>
                  <a:gd name="T102" fmla="*/ 1035 w 12551"/>
                  <a:gd name="T103" fmla="*/ 11178 h 13844"/>
                  <a:gd name="T104" fmla="*/ 3178 w 12551"/>
                  <a:gd name="T105" fmla="*/ 13295 h 13844"/>
                  <a:gd name="T106" fmla="*/ 6517 w 12551"/>
                  <a:gd name="T107" fmla="*/ 13581 h 13844"/>
                  <a:gd name="T108" fmla="*/ 5374 w 12551"/>
                  <a:gd name="T109" fmla="*/ 13812 h 13844"/>
                  <a:gd name="T110" fmla="*/ 6476 w 12551"/>
                  <a:gd name="T111" fmla="*/ 13606 h 13844"/>
                  <a:gd name="T112" fmla="*/ 11185 w 12551"/>
                  <a:gd name="T113" fmla="*/ 11214 h 13844"/>
                  <a:gd name="T114" fmla="*/ 1155 w 12551"/>
                  <a:gd name="T115" fmla="*/ 2849 h 13844"/>
                  <a:gd name="T116" fmla="*/ 3074 w 12551"/>
                  <a:gd name="T117" fmla="*/ 870 h 138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2551" h="13844">
                    <a:moveTo>
                      <a:pt x="4864" y="13823"/>
                    </a:moveTo>
                    <a:cubicBezTo>
                      <a:pt x="4854" y="13807"/>
                      <a:pt x="4810" y="13803"/>
                      <a:pt x="4765" y="13813"/>
                    </a:cubicBezTo>
                    <a:cubicBezTo>
                      <a:pt x="4703" y="13826"/>
                      <a:pt x="4686" y="13821"/>
                      <a:pt x="4697" y="13793"/>
                    </a:cubicBezTo>
                    <a:cubicBezTo>
                      <a:pt x="4708" y="13766"/>
                      <a:pt x="4682" y="13756"/>
                      <a:pt x="4605" y="13757"/>
                    </a:cubicBezTo>
                    <a:cubicBezTo>
                      <a:pt x="4497" y="13758"/>
                      <a:pt x="4304" y="13711"/>
                      <a:pt x="4209" y="13660"/>
                    </a:cubicBezTo>
                    <a:cubicBezTo>
                      <a:pt x="4172" y="13640"/>
                      <a:pt x="4146" y="13640"/>
                      <a:pt x="4126" y="13660"/>
                    </a:cubicBezTo>
                    <a:cubicBezTo>
                      <a:pt x="4107" y="13679"/>
                      <a:pt x="4084" y="13675"/>
                      <a:pt x="4056" y="13647"/>
                    </a:cubicBezTo>
                    <a:cubicBezTo>
                      <a:pt x="4030" y="13621"/>
                      <a:pt x="4000" y="13615"/>
                      <a:pt x="3976" y="13629"/>
                    </a:cubicBezTo>
                    <a:cubicBezTo>
                      <a:pt x="3936" y="13654"/>
                      <a:pt x="3782" y="13590"/>
                      <a:pt x="3745" y="13533"/>
                    </a:cubicBezTo>
                    <a:cubicBezTo>
                      <a:pt x="3730" y="13511"/>
                      <a:pt x="3724" y="13511"/>
                      <a:pt x="3724" y="13535"/>
                    </a:cubicBezTo>
                    <a:cubicBezTo>
                      <a:pt x="3723" y="13560"/>
                      <a:pt x="3704" y="13559"/>
                      <a:pt x="3649" y="13530"/>
                    </a:cubicBezTo>
                    <a:cubicBezTo>
                      <a:pt x="3608" y="13509"/>
                      <a:pt x="3513" y="13483"/>
                      <a:pt x="3437" y="13473"/>
                    </a:cubicBezTo>
                    <a:cubicBezTo>
                      <a:pt x="3362" y="13462"/>
                      <a:pt x="3300" y="13442"/>
                      <a:pt x="3300" y="13428"/>
                    </a:cubicBezTo>
                    <a:cubicBezTo>
                      <a:pt x="3300" y="13414"/>
                      <a:pt x="3290" y="13406"/>
                      <a:pt x="3279" y="13409"/>
                    </a:cubicBezTo>
                    <a:cubicBezTo>
                      <a:pt x="3238" y="13422"/>
                      <a:pt x="2934" y="13283"/>
                      <a:pt x="2949" y="13259"/>
                    </a:cubicBezTo>
                    <a:cubicBezTo>
                      <a:pt x="2957" y="13245"/>
                      <a:pt x="2946" y="13241"/>
                      <a:pt x="2925" y="13249"/>
                    </a:cubicBezTo>
                    <a:cubicBezTo>
                      <a:pt x="2903" y="13257"/>
                      <a:pt x="2869" y="13245"/>
                      <a:pt x="2850" y="13221"/>
                    </a:cubicBezTo>
                    <a:cubicBezTo>
                      <a:pt x="2830" y="13197"/>
                      <a:pt x="2800" y="13186"/>
                      <a:pt x="2784" y="13196"/>
                    </a:cubicBezTo>
                    <a:cubicBezTo>
                      <a:pt x="2766" y="13207"/>
                      <a:pt x="2760" y="13198"/>
                      <a:pt x="2770" y="13172"/>
                    </a:cubicBezTo>
                    <a:cubicBezTo>
                      <a:pt x="2780" y="13147"/>
                      <a:pt x="2771" y="13130"/>
                      <a:pt x="2748" y="13130"/>
                    </a:cubicBezTo>
                    <a:cubicBezTo>
                      <a:pt x="2727" y="13130"/>
                      <a:pt x="2716" y="13140"/>
                      <a:pt x="2724" y="13153"/>
                    </a:cubicBezTo>
                    <a:cubicBezTo>
                      <a:pt x="2732" y="13166"/>
                      <a:pt x="2718" y="13169"/>
                      <a:pt x="2693" y="13159"/>
                    </a:cubicBezTo>
                    <a:cubicBezTo>
                      <a:pt x="2668" y="13149"/>
                      <a:pt x="2653" y="13126"/>
                      <a:pt x="2661" y="13107"/>
                    </a:cubicBezTo>
                    <a:cubicBezTo>
                      <a:pt x="2669" y="13084"/>
                      <a:pt x="2651" y="13077"/>
                      <a:pt x="2606" y="13086"/>
                    </a:cubicBezTo>
                    <a:cubicBezTo>
                      <a:pt x="2568" y="13093"/>
                      <a:pt x="2538" y="13085"/>
                      <a:pt x="2538" y="13068"/>
                    </a:cubicBezTo>
                    <a:cubicBezTo>
                      <a:pt x="2538" y="13051"/>
                      <a:pt x="2517" y="13046"/>
                      <a:pt x="2491" y="13056"/>
                    </a:cubicBezTo>
                    <a:cubicBezTo>
                      <a:pt x="2462" y="13067"/>
                      <a:pt x="2451" y="13062"/>
                      <a:pt x="2462" y="13044"/>
                    </a:cubicBezTo>
                    <a:cubicBezTo>
                      <a:pt x="2473" y="13027"/>
                      <a:pt x="2444" y="13007"/>
                      <a:pt x="2394" y="12997"/>
                    </a:cubicBezTo>
                    <a:cubicBezTo>
                      <a:pt x="2347" y="12988"/>
                      <a:pt x="2316" y="12967"/>
                      <a:pt x="2326" y="12952"/>
                    </a:cubicBezTo>
                    <a:cubicBezTo>
                      <a:pt x="2336" y="12936"/>
                      <a:pt x="2330" y="12921"/>
                      <a:pt x="2314" y="12919"/>
                    </a:cubicBezTo>
                    <a:cubicBezTo>
                      <a:pt x="2297" y="12918"/>
                      <a:pt x="2268" y="12914"/>
                      <a:pt x="2249" y="12911"/>
                    </a:cubicBezTo>
                    <a:cubicBezTo>
                      <a:pt x="2229" y="12909"/>
                      <a:pt x="2216" y="12891"/>
                      <a:pt x="2220" y="12872"/>
                    </a:cubicBezTo>
                    <a:cubicBezTo>
                      <a:pt x="2224" y="12854"/>
                      <a:pt x="2211" y="12838"/>
                      <a:pt x="2192" y="12838"/>
                    </a:cubicBezTo>
                    <a:cubicBezTo>
                      <a:pt x="2140" y="12838"/>
                      <a:pt x="1945" y="12622"/>
                      <a:pt x="1945" y="12564"/>
                    </a:cubicBezTo>
                    <a:cubicBezTo>
                      <a:pt x="1944" y="12521"/>
                      <a:pt x="1940" y="12520"/>
                      <a:pt x="1914" y="12556"/>
                    </a:cubicBezTo>
                    <a:cubicBezTo>
                      <a:pt x="1890" y="12590"/>
                      <a:pt x="1886" y="12587"/>
                      <a:pt x="1897" y="12537"/>
                    </a:cubicBezTo>
                    <a:cubicBezTo>
                      <a:pt x="1906" y="12495"/>
                      <a:pt x="1899" y="12480"/>
                      <a:pt x="1875" y="12489"/>
                    </a:cubicBezTo>
                    <a:cubicBezTo>
                      <a:pt x="1833" y="12505"/>
                      <a:pt x="1711" y="12348"/>
                      <a:pt x="1741" y="12318"/>
                    </a:cubicBezTo>
                    <a:cubicBezTo>
                      <a:pt x="1753" y="12307"/>
                      <a:pt x="1744" y="12302"/>
                      <a:pt x="1722" y="12307"/>
                    </a:cubicBezTo>
                    <a:cubicBezTo>
                      <a:pt x="1700" y="12312"/>
                      <a:pt x="1667" y="12288"/>
                      <a:pt x="1649" y="12253"/>
                    </a:cubicBezTo>
                    <a:cubicBezTo>
                      <a:pt x="1630" y="12218"/>
                      <a:pt x="1608" y="12197"/>
                      <a:pt x="1599" y="12206"/>
                    </a:cubicBezTo>
                    <a:cubicBezTo>
                      <a:pt x="1590" y="12215"/>
                      <a:pt x="1512" y="12127"/>
                      <a:pt x="1425" y="12012"/>
                    </a:cubicBezTo>
                    <a:cubicBezTo>
                      <a:pt x="1314" y="11864"/>
                      <a:pt x="1272" y="11786"/>
                      <a:pt x="1284" y="11749"/>
                    </a:cubicBezTo>
                    <a:cubicBezTo>
                      <a:pt x="1296" y="11712"/>
                      <a:pt x="1293" y="11706"/>
                      <a:pt x="1275" y="11731"/>
                    </a:cubicBezTo>
                    <a:cubicBezTo>
                      <a:pt x="1255" y="11759"/>
                      <a:pt x="1240" y="11756"/>
                      <a:pt x="1205" y="11717"/>
                    </a:cubicBezTo>
                    <a:cubicBezTo>
                      <a:pt x="1145" y="11651"/>
                      <a:pt x="1014" y="11350"/>
                      <a:pt x="1014" y="11281"/>
                    </a:cubicBezTo>
                    <a:cubicBezTo>
                      <a:pt x="1014" y="11251"/>
                      <a:pt x="1002" y="11233"/>
                      <a:pt x="989" y="11242"/>
                    </a:cubicBezTo>
                    <a:cubicBezTo>
                      <a:pt x="954" y="11263"/>
                      <a:pt x="865" y="11121"/>
                      <a:pt x="883" y="11074"/>
                    </a:cubicBezTo>
                    <a:cubicBezTo>
                      <a:pt x="891" y="11053"/>
                      <a:pt x="889" y="11032"/>
                      <a:pt x="878" y="11027"/>
                    </a:cubicBezTo>
                    <a:cubicBezTo>
                      <a:pt x="850" y="11014"/>
                      <a:pt x="727" y="10835"/>
                      <a:pt x="720" y="10797"/>
                    </a:cubicBezTo>
                    <a:cubicBezTo>
                      <a:pt x="717" y="10779"/>
                      <a:pt x="699" y="10735"/>
                      <a:pt x="680" y="10701"/>
                    </a:cubicBezTo>
                    <a:cubicBezTo>
                      <a:pt x="661" y="10666"/>
                      <a:pt x="655" y="10637"/>
                      <a:pt x="667" y="10637"/>
                    </a:cubicBezTo>
                    <a:cubicBezTo>
                      <a:pt x="679" y="10636"/>
                      <a:pt x="677" y="10627"/>
                      <a:pt x="661" y="10615"/>
                    </a:cubicBezTo>
                    <a:cubicBezTo>
                      <a:pt x="620" y="10585"/>
                      <a:pt x="547" y="10442"/>
                      <a:pt x="506" y="10312"/>
                    </a:cubicBezTo>
                    <a:cubicBezTo>
                      <a:pt x="486" y="10250"/>
                      <a:pt x="461" y="10187"/>
                      <a:pt x="451" y="10171"/>
                    </a:cubicBezTo>
                    <a:cubicBezTo>
                      <a:pt x="440" y="10156"/>
                      <a:pt x="415" y="10086"/>
                      <a:pt x="396" y="10016"/>
                    </a:cubicBezTo>
                    <a:cubicBezTo>
                      <a:pt x="376" y="9946"/>
                      <a:pt x="337" y="9844"/>
                      <a:pt x="308" y="9789"/>
                    </a:cubicBezTo>
                    <a:cubicBezTo>
                      <a:pt x="254" y="9684"/>
                      <a:pt x="179" y="9288"/>
                      <a:pt x="154" y="8972"/>
                    </a:cubicBezTo>
                    <a:cubicBezTo>
                      <a:pt x="146" y="8871"/>
                      <a:pt x="126" y="8726"/>
                      <a:pt x="111" y="8649"/>
                    </a:cubicBezTo>
                    <a:cubicBezTo>
                      <a:pt x="95" y="8573"/>
                      <a:pt x="84" y="8497"/>
                      <a:pt x="87" y="8480"/>
                    </a:cubicBezTo>
                    <a:cubicBezTo>
                      <a:pt x="89" y="8463"/>
                      <a:pt x="84" y="8431"/>
                      <a:pt x="75" y="8407"/>
                    </a:cubicBezTo>
                    <a:cubicBezTo>
                      <a:pt x="51" y="8345"/>
                      <a:pt x="4" y="7937"/>
                      <a:pt x="1" y="7761"/>
                    </a:cubicBezTo>
                    <a:cubicBezTo>
                      <a:pt x="0" y="7677"/>
                      <a:pt x="14" y="7589"/>
                      <a:pt x="33" y="7565"/>
                    </a:cubicBezTo>
                    <a:cubicBezTo>
                      <a:pt x="60" y="7532"/>
                      <a:pt x="60" y="7527"/>
                      <a:pt x="34" y="7542"/>
                    </a:cubicBezTo>
                    <a:cubicBezTo>
                      <a:pt x="7" y="7558"/>
                      <a:pt x="2" y="7428"/>
                      <a:pt x="8" y="6957"/>
                    </a:cubicBezTo>
                    <a:cubicBezTo>
                      <a:pt x="15" y="6440"/>
                      <a:pt x="24" y="6341"/>
                      <a:pt x="66" y="6277"/>
                    </a:cubicBezTo>
                    <a:cubicBezTo>
                      <a:pt x="100" y="6224"/>
                      <a:pt x="106" y="6192"/>
                      <a:pt x="85" y="6167"/>
                    </a:cubicBezTo>
                    <a:cubicBezTo>
                      <a:pt x="65" y="6142"/>
                      <a:pt x="73" y="6065"/>
                      <a:pt x="113" y="5908"/>
                    </a:cubicBezTo>
                    <a:cubicBezTo>
                      <a:pt x="145" y="5785"/>
                      <a:pt x="174" y="5663"/>
                      <a:pt x="177" y="5637"/>
                    </a:cubicBezTo>
                    <a:cubicBezTo>
                      <a:pt x="181" y="5611"/>
                      <a:pt x="203" y="5567"/>
                      <a:pt x="225" y="5540"/>
                    </a:cubicBezTo>
                    <a:cubicBezTo>
                      <a:pt x="250" y="5509"/>
                      <a:pt x="253" y="5498"/>
                      <a:pt x="231" y="5511"/>
                    </a:cubicBezTo>
                    <a:cubicBezTo>
                      <a:pt x="185" y="5538"/>
                      <a:pt x="186" y="5521"/>
                      <a:pt x="239" y="5395"/>
                    </a:cubicBezTo>
                    <a:cubicBezTo>
                      <a:pt x="262" y="5338"/>
                      <a:pt x="276" y="5276"/>
                      <a:pt x="268" y="5257"/>
                    </a:cubicBezTo>
                    <a:cubicBezTo>
                      <a:pt x="261" y="5238"/>
                      <a:pt x="267" y="5187"/>
                      <a:pt x="281" y="5143"/>
                    </a:cubicBezTo>
                    <a:cubicBezTo>
                      <a:pt x="295" y="5099"/>
                      <a:pt x="313" y="5029"/>
                      <a:pt x="322" y="4987"/>
                    </a:cubicBezTo>
                    <a:cubicBezTo>
                      <a:pt x="330" y="4946"/>
                      <a:pt x="358" y="4891"/>
                      <a:pt x="383" y="4865"/>
                    </a:cubicBezTo>
                    <a:cubicBezTo>
                      <a:pt x="423" y="4825"/>
                      <a:pt x="424" y="4814"/>
                      <a:pt x="390" y="4790"/>
                    </a:cubicBezTo>
                    <a:cubicBezTo>
                      <a:pt x="361" y="4770"/>
                      <a:pt x="360" y="4759"/>
                      <a:pt x="384" y="4749"/>
                    </a:cubicBezTo>
                    <a:cubicBezTo>
                      <a:pt x="403" y="4741"/>
                      <a:pt x="411" y="4717"/>
                      <a:pt x="402" y="4694"/>
                    </a:cubicBezTo>
                    <a:cubicBezTo>
                      <a:pt x="393" y="4671"/>
                      <a:pt x="404" y="4654"/>
                      <a:pt x="428" y="4654"/>
                    </a:cubicBezTo>
                    <a:cubicBezTo>
                      <a:pt x="454" y="4654"/>
                      <a:pt x="468" y="4630"/>
                      <a:pt x="465" y="4590"/>
                    </a:cubicBezTo>
                    <a:cubicBezTo>
                      <a:pt x="461" y="4524"/>
                      <a:pt x="531" y="4342"/>
                      <a:pt x="573" y="4311"/>
                    </a:cubicBezTo>
                    <a:cubicBezTo>
                      <a:pt x="586" y="4302"/>
                      <a:pt x="598" y="4260"/>
                      <a:pt x="598" y="4220"/>
                    </a:cubicBezTo>
                    <a:cubicBezTo>
                      <a:pt x="598" y="4179"/>
                      <a:pt x="609" y="4146"/>
                      <a:pt x="622" y="4146"/>
                    </a:cubicBezTo>
                    <a:cubicBezTo>
                      <a:pt x="636" y="4146"/>
                      <a:pt x="647" y="4115"/>
                      <a:pt x="647" y="4078"/>
                    </a:cubicBezTo>
                    <a:cubicBezTo>
                      <a:pt x="647" y="3988"/>
                      <a:pt x="675" y="3917"/>
                      <a:pt x="704" y="3934"/>
                    </a:cubicBezTo>
                    <a:cubicBezTo>
                      <a:pt x="716" y="3942"/>
                      <a:pt x="719" y="3921"/>
                      <a:pt x="710" y="3888"/>
                    </a:cubicBezTo>
                    <a:cubicBezTo>
                      <a:pt x="700" y="3849"/>
                      <a:pt x="705" y="3833"/>
                      <a:pt x="725" y="3845"/>
                    </a:cubicBezTo>
                    <a:cubicBezTo>
                      <a:pt x="743" y="3857"/>
                      <a:pt x="749" y="3843"/>
                      <a:pt x="740" y="3807"/>
                    </a:cubicBezTo>
                    <a:cubicBezTo>
                      <a:pt x="732" y="3776"/>
                      <a:pt x="739" y="3751"/>
                      <a:pt x="756" y="3751"/>
                    </a:cubicBezTo>
                    <a:cubicBezTo>
                      <a:pt x="772" y="3751"/>
                      <a:pt x="779" y="3732"/>
                      <a:pt x="770" y="3710"/>
                    </a:cubicBezTo>
                    <a:cubicBezTo>
                      <a:pt x="751" y="3659"/>
                      <a:pt x="839" y="3384"/>
                      <a:pt x="874" y="3384"/>
                    </a:cubicBezTo>
                    <a:cubicBezTo>
                      <a:pt x="888" y="3384"/>
                      <a:pt x="891" y="3363"/>
                      <a:pt x="881" y="3337"/>
                    </a:cubicBezTo>
                    <a:cubicBezTo>
                      <a:pt x="870" y="3307"/>
                      <a:pt x="874" y="3297"/>
                      <a:pt x="893" y="3309"/>
                    </a:cubicBezTo>
                    <a:cubicBezTo>
                      <a:pt x="913" y="3321"/>
                      <a:pt x="919" y="3307"/>
                      <a:pt x="910" y="3273"/>
                    </a:cubicBezTo>
                    <a:cubicBezTo>
                      <a:pt x="900" y="3238"/>
                      <a:pt x="916" y="3206"/>
                      <a:pt x="955" y="3182"/>
                    </a:cubicBezTo>
                    <a:cubicBezTo>
                      <a:pt x="987" y="3161"/>
                      <a:pt x="1014" y="3134"/>
                      <a:pt x="1014" y="3121"/>
                    </a:cubicBezTo>
                    <a:cubicBezTo>
                      <a:pt x="1014" y="3109"/>
                      <a:pt x="1000" y="3107"/>
                      <a:pt x="983" y="3118"/>
                    </a:cubicBezTo>
                    <a:cubicBezTo>
                      <a:pt x="942" y="3143"/>
                      <a:pt x="1011" y="3010"/>
                      <a:pt x="1053" y="2983"/>
                    </a:cubicBezTo>
                    <a:cubicBezTo>
                      <a:pt x="1070" y="2972"/>
                      <a:pt x="1086" y="2949"/>
                      <a:pt x="1088" y="2933"/>
                    </a:cubicBezTo>
                    <a:cubicBezTo>
                      <a:pt x="1090" y="2917"/>
                      <a:pt x="1093" y="2893"/>
                      <a:pt x="1095" y="2880"/>
                    </a:cubicBezTo>
                    <a:cubicBezTo>
                      <a:pt x="1102" y="2830"/>
                      <a:pt x="1210" y="2730"/>
                      <a:pt x="1238" y="2748"/>
                    </a:cubicBezTo>
                    <a:cubicBezTo>
                      <a:pt x="1255" y="2758"/>
                      <a:pt x="1261" y="2749"/>
                      <a:pt x="1251" y="2724"/>
                    </a:cubicBezTo>
                    <a:cubicBezTo>
                      <a:pt x="1230" y="2669"/>
                      <a:pt x="1363" y="2433"/>
                      <a:pt x="1482" y="2315"/>
                    </a:cubicBezTo>
                    <a:cubicBezTo>
                      <a:pt x="1535" y="2263"/>
                      <a:pt x="1571" y="2210"/>
                      <a:pt x="1564" y="2198"/>
                    </a:cubicBezTo>
                    <a:cubicBezTo>
                      <a:pt x="1556" y="2185"/>
                      <a:pt x="1585" y="2147"/>
                      <a:pt x="1627" y="2114"/>
                    </a:cubicBezTo>
                    <a:cubicBezTo>
                      <a:pt x="1670" y="2080"/>
                      <a:pt x="1703" y="2044"/>
                      <a:pt x="1701" y="2034"/>
                    </a:cubicBezTo>
                    <a:cubicBezTo>
                      <a:pt x="1699" y="2024"/>
                      <a:pt x="1728" y="1995"/>
                      <a:pt x="1765" y="1971"/>
                    </a:cubicBezTo>
                    <a:cubicBezTo>
                      <a:pt x="1802" y="1946"/>
                      <a:pt x="1824" y="1918"/>
                      <a:pt x="1814" y="1908"/>
                    </a:cubicBezTo>
                    <a:cubicBezTo>
                      <a:pt x="1804" y="1898"/>
                      <a:pt x="1817" y="1881"/>
                      <a:pt x="1842" y="1872"/>
                    </a:cubicBezTo>
                    <a:cubicBezTo>
                      <a:pt x="1868" y="1862"/>
                      <a:pt x="1881" y="1843"/>
                      <a:pt x="1873" y="1829"/>
                    </a:cubicBezTo>
                    <a:cubicBezTo>
                      <a:pt x="1864" y="1815"/>
                      <a:pt x="1878" y="1803"/>
                      <a:pt x="1903" y="1803"/>
                    </a:cubicBezTo>
                    <a:cubicBezTo>
                      <a:pt x="1928" y="1803"/>
                      <a:pt x="1941" y="1792"/>
                      <a:pt x="1932" y="1777"/>
                    </a:cubicBezTo>
                    <a:cubicBezTo>
                      <a:pt x="1914" y="1748"/>
                      <a:pt x="2136" y="1559"/>
                      <a:pt x="2175" y="1571"/>
                    </a:cubicBezTo>
                    <a:cubicBezTo>
                      <a:pt x="2188" y="1575"/>
                      <a:pt x="2199" y="1561"/>
                      <a:pt x="2199" y="1540"/>
                    </a:cubicBezTo>
                    <a:cubicBezTo>
                      <a:pt x="2199" y="1519"/>
                      <a:pt x="2225" y="1479"/>
                      <a:pt x="2256" y="1451"/>
                    </a:cubicBezTo>
                    <a:cubicBezTo>
                      <a:pt x="2287" y="1423"/>
                      <a:pt x="2312" y="1408"/>
                      <a:pt x="2312" y="1418"/>
                    </a:cubicBezTo>
                    <a:cubicBezTo>
                      <a:pt x="2312" y="1428"/>
                      <a:pt x="2337" y="1414"/>
                      <a:pt x="2366" y="1387"/>
                    </a:cubicBezTo>
                    <a:cubicBezTo>
                      <a:pt x="2480" y="1284"/>
                      <a:pt x="2523" y="1253"/>
                      <a:pt x="2544" y="1260"/>
                    </a:cubicBezTo>
                    <a:cubicBezTo>
                      <a:pt x="2556" y="1264"/>
                      <a:pt x="2563" y="1256"/>
                      <a:pt x="2559" y="1242"/>
                    </a:cubicBezTo>
                    <a:cubicBezTo>
                      <a:pt x="2548" y="1202"/>
                      <a:pt x="2717" y="1068"/>
                      <a:pt x="2760" y="1084"/>
                    </a:cubicBezTo>
                    <a:cubicBezTo>
                      <a:pt x="2784" y="1093"/>
                      <a:pt x="2793" y="1084"/>
                      <a:pt x="2783" y="1060"/>
                    </a:cubicBezTo>
                    <a:cubicBezTo>
                      <a:pt x="2775" y="1039"/>
                      <a:pt x="2790" y="1008"/>
                      <a:pt x="2816" y="990"/>
                    </a:cubicBezTo>
                    <a:cubicBezTo>
                      <a:pt x="2938" y="906"/>
                      <a:pt x="3066" y="826"/>
                      <a:pt x="3130" y="794"/>
                    </a:cubicBezTo>
                    <a:cubicBezTo>
                      <a:pt x="3169" y="774"/>
                      <a:pt x="3244" y="727"/>
                      <a:pt x="3297" y="688"/>
                    </a:cubicBezTo>
                    <a:cubicBezTo>
                      <a:pt x="3395" y="616"/>
                      <a:pt x="3458" y="596"/>
                      <a:pt x="3427" y="646"/>
                    </a:cubicBezTo>
                    <a:cubicBezTo>
                      <a:pt x="3417" y="662"/>
                      <a:pt x="3421" y="675"/>
                      <a:pt x="3435" y="675"/>
                    </a:cubicBezTo>
                    <a:cubicBezTo>
                      <a:pt x="3482" y="675"/>
                      <a:pt x="3497" y="638"/>
                      <a:pt x="3465" y="600"/>
                    </a:cubicBezTo>
                    <a:cubicBezTo>
                      <a:pt x="3441" y="570"/>
                      <a:pt x="3449" y="562"/>
                      <a:pt x="3506" y="562"/>
                    </a:cubicBezTo>
                    <a:cubicBezTo>
                      <a:pt x="3546" y="562"/>
                      <a:pt x="3614" y="548"/>
                      <a:pt x="3658" y="531"/>
                    </a:cubicBezTo>
                    <a:cubicBezTo>
                      <a:pt x="3702" y="515"/>
                      <a:pt x="3794" y="490"/>
                      <a:pt x="3864" y="476"/>
                    </a:cubicBezTo>
                    <a:cubicBezTo>
                      <a:pt x="3934" y="462"/>
                      <a:pt x="4017" y="445"/>
                      <a:pt x="4048" y="438"/>
                    </a:cubicBezTo>
                    <a:cubicBezTo>
                      <a:pt x="4079" y="431"/>
                      <a:pt x="4282" y="386"/>
                      <a:pt x="4499" y="339"/>
                    </a:cubicBezTo>
                    <a:cubicBezTo>
                      <a:pt x="4717" y="291"/>
                      <a:pt x="4964" y="233"/>
                      <a:pt x="5050" y="210"/>
                    </a:cubicBezTo>
                    <a:cubicBezTo>
                      <a:pt x="5135" y="186"/>
                      <a:pt x="5240" y="167"/>
                      <a:pt x="5282" y="167"/>
                    </a:cubicBezTo>
                    <a:cubicBezTo>
                      <a:pt x="5325" y="167"/>
                      <a:pt x="5360" y="155"/>
                      <a:pt x="5360" y="141"/>
                    </a:cubicBezTo>
                    <a:cubicBezTo>
                      <a:pt x="5360" y="120"/>
                      <a:pt x="5503" y="81"/>
                      <a:pt x="5628" y="69"/>
                    </a:cubicBezTo>
                    <a:cubicBezTo>
                      <a:pt x="5644" y="67"/>
                      <a:pt x="5714" y="55"/>
                      <a:pt x="5783" y="42"/>
                    </a:cubicBezTo>
                    <a:cubicBezTo>
                      <a:pt x="5911" y="18"/>
                      <a:pt x="7137" y="0"/>
                      <a:pt x="7229" y="21"/>
                    </a:cubicBezTo>
                    <a:cubicBezTo>
                      <a:pt x="7256" y="27"/>
                      <a:pt x="7272" y="42"/>
                      <a:pt x="7265" y="54"/>
                    </a:cubicBezTo>
                    <a:cubicBezTo>
                      <a:pt x="7257" y="66"/>
                      <a:pt x="7321" y="72"/>
                      <a:pt x="7407" y="67"/>
                    </a:cubicBezTo>
                    <a:cubicBezTo>
                      <a:pt x="7494" y="62"/>
                      <a:pt x="7555" y="69"/>
                      <a:pt x="7547" y="83"/>
                    </a:cubicBezTo>
                    <a:cubicBezTo>
                      <a:pt x="7538" y="97"/>
                      <a:pt x="7566" y="108"/>
                      <a:pt x="7610" y="108"/>
                    </a:cubicBezTo>
                    <a:cubicBezTo>
                      <a:pt x="7732" y="107"/>
                      <a:pt x="7807" y="124"/>
                      <a:pt x="7855" y="165"/>
                    </a:cubicBezTo>
                    <a:cubicBezTo>
                      <a:pt x="7882" y="187"/>
                      <a:pt x="7900" y="190"/>
                      <a:pt x="7900" y="172"/>
                    </a:cubicBezTo>
                    <a:cubicBezTo>
                      <a:pt x="7900" y="152"/>
                      <a:pt x="7929" y="151"/>
                      <a:pt x="7992" y="170"/>
                    </a:cubicBezTo>
                    <a:cubicBezTo>
                      <a:pt x="8042" y="186"/>
                      <a:pt x="8122" y="205"/>
                      <a:pt x="8168" y="212"/>
                    </a:cubicBezTo>
                    <a:cubicBezTo>
                      <a:pt x="8215" y="219"/>
                      <a:pt x="8285" y="237"/>
                      <a:pt x="8323" y="251"/>
                    </a:cubicBezTo>
                    <a:cubicBezTo>
                      <a:pt x="8362" y="265"/>
                      <a:pt x="8448" y="291"/>
                      <a:pt x="8515" y="308"/>
                    </a:cubicBezTo>
                    <a:cubicBezTo>
                      <a:pt x="8581" y="325"/>
                      <a:pt x="8629" y="349"/>
                      <a:pt x="8622" y="361"/>
                    </a:cubicBezTo>
                    <a:cubicBezTo>
                      <a:pt x="8614" y="373"/>
                      <a:pt x="8627" y="383"/>
                      <a:pt x="8649" y="383"/>
                    </a:cubicBezTo>
                    <a:cubicBezTo>
                      <a:pt x="8672" y="383"/>
                      <a:pt x="8690" y="370"/>
                      <a:pt x="8690" y="354"/>
                    </a:cubicBezTo>
                    <a:cubicBezTo>
                      <a:pt x="8690" y="336"/>
                      <a:pt x="8704" y="338"/>
                      <a:pt x="8724" y="358"/>
                    </a:cubicBezTo>
                    <a:cubicBezTo>
                      <a:pt x="8743" y="377"/>
                      <a:pt x="8788" y="392"/>
                      <a:pt x="8824" y="392"/>
                    </a:cubicBezTo>
                    <a:cubicBezTo>
                      <a:pt x="8860" y="392"/>
                      <a:pt x="8896" y="409"/>
                      <a:pt x="8904" y="430"/>
                    </a:cubicBezTo>
                    <a:cubicBezTo>
                      <a:pt x="8912" y="451"/>
                      <a:pt x="8946" y="465"/>
                      <a:pt x="8979" y="463"/>
                    </a:cubicBezTo>
                    <a:cubicBezTo>
                      <a:pt x="9048" y="458"/>
                      <a:pt x="9198" y="526"/>
                      <a:pt x="9198" y="562"/>
                    </a:cubicBezTo>
                    <a:cubicBezTo>
                      <a:pt x="9198" y="575"/>
                      <a:pt x="9262" y="621"/>
                      <a:pt x="9339" y="663"/>
                    </a:cubicBezTo>
                    <a:cubicBezTo>
                      <a:pt x="9417" y="705"/>
                      <a:pt x="9480" y="751"/>
                      <a:pt x="9480" y="764"/>
                    </a:cubicBezTo>
                    <a:cubicBezTo>
                      <a:pt x="9480" y="777"/>
                      <a:pt x="9498" y="787"/>
                      <a:pt x="9518" y="787"/>
                    </a:cubicBezTo>
                    <a:cubicBezTo>
                      <a:pt x="9539" y="787"/>
                      <a:pt x="9579" y="813"/>
                      <a:pt x="9607" y="844"/>
                    </a:cubicBezTo>
                    <a:cubicBezTo>
                      <a:pt x="9636" y="875"/>
                      <a:pt x="9674" y="900"/>
                      <a:pt x="9693" y="900"/>
                    </a:cubicBezTo>
                    <a:cubicBezTo>
                      <a:pt x="9741" y="900"/>
                      <a:pt x="9948" y="1071"/>
                      <a:pt x="9938" y="1103"/>
                    </a:cubicBezTo>
                    <a:cubicBezTo>
                      <a:pt x="9934" y="1118"/>
                      <a:pt x="9944" y="1122"/>
                      <a:pt x="9961" y="1112"/>
                    </a:cubicBezTo>
                    <a:cubicBezTo>
                      <a:pt x="9996" y="1090"/>
                      <a:pt x="10079" y="1150"/>
                      <a:pt x="10059" y="1183"/>
                    </a:cubicBezTo>
                    <a:cubicBezTo>
                      <a:pt x="10051" y="1195"/>
                      <a:pt x="10068" y="1199"/>
                      <a:pt x="10097" y="1192"/>
                    </a:cubicBezTo>
                    <a:cubicBezTo>
                      <a:pt x="10131" y="1183"/>
                      <a:pt x="10183" y="1212"/>
                      <a:pt x="10244" y="1272"/>
                    </a:cubicBezTo>
                    <a:cubicBezTo>
                      <a:pt x="10296" y="1324"/>
                      <a:pt x="10327" y="1347"/>
                      <a:pt x="10314" y="1324"/>
                    </a:cubicBezTo>
                    <a:cubicBezTo>
                      <a:pt x="10301" y="1300"/>
                      <a:pt x="10316" y="1307"/>
                      <a:pt x="10347" y="1338"/>
                    </a:cubicBezTo>
                    <a:cubicBezTo>
                      <a:pt x="10379" y="1369"/>
                      <a:pt x="10399" y="1404"/>
                      <a:pt x="10393" y="1415"/>
                    </a:cubicBezTo>
                    <a:cubicBezTo>
                      <a:pt x="10386" y="1427"/>
                      <a:pt x="10400" y="1428"/>
                      <a:pt x="10424" y="1419"/>
                    </a:cubicBezTo>
                    <a:cubicBezTo>
                      <a:pt x="10451" y="1409"/>
                      <a:pt x="10468" y="1418"/>
                      <a:pt x="10468" y="1441"/>
                    </a:cubicBezTo>
                    <a:cubicBezTo>
                      <a:pt x="10468" y="1462"/>
                      <a:pt x="10541" y="1548"/>
                      <a:pt x="10630" y="1632"/>
                    </a:cubicBezTo>
                    <a:cubicBezTo>
                      <a:pt x="10720" y="1716"/>
                      <a:pt x="10774" y="1775"/>
                      <a:pt x="10750" y="1763"/>
                    </a:cubicBezTo>
                    <a:cubicBezTo>
                      <a:pt x="10727" y="1751"/>
                      <a:pt x="10750" y="1776"/>
                      <a:pt x="10802" y="1819"/>
                    </a:cubicBezTo>
                    <a:cubicBezTo>
                      <a:pt x="10867" y="1872"/>
                      <a:pt x="10892" y="1913"/>
                      <a:pt x="10882" y="1950"/>
                    </a:cubicBezTo>
                    <a:cubicBezTo>
                      <a:pt x="10870" y="1994"/>
                      <a:pt x="10875" y="1998"/>
                      <a:pt x="10908" y="1971"/>
                    </a:cubicBezTo>
                    <a:cubicBezTo>
                      <a:pt x="10932" y="1951"/>
                      <a:pt x="10948" y="1949"/>
                      <a:pt x="10948" y="1967"/>
                    </a:cubicBezTo>
                    <a:cubicBezTo>
                      <a:pt x="10948" y="1982"/>
                      <a:pt x="10989" y="2039"/>
                      <a:pt x="11040" y="2092"/>
                    </a:cubicBezTo>
                    <a:cubicBezTo>
                      <a:pt x="11189" y="2250"/>
                      <a:pt x="11258" y="2350"/>
                      <a:pt x="11259" y="2410"/>
                    </a:cubicBezTo>
                    <a:cubicBezTo>
                      <a:pt x="11259" y="2457"/>
                      <a:pt x="11264" y="2459"/>
                      <a:pt x="11287" y="2424"/>
                    </a:cubicBezTo>
                    <a:cubicBezTo>
                      <a:pt x="11311" y="2387"/>
                      <a:pt x="11314" y="2387"/>
                      <a:pt x="11318" y="2424"/>
                    </a:cubicBezTo>
                    <a:cubicBezTo>
                      <a:pt x="11320" y="2448"/>
                      <a:pt x="11320" y="2476"/>
                      <a:pt x="11318" y="2488"/>
                    </a:cubicBezTo>
                    <a:cubicBezTo>
                      <a:pt x="11316" y="2499"/>
                      <a:pt x="11327" y="2509"/>
                      <a:pt x="11342" y="2509"/>
                    </a:cubicBezTo>
                    <a:cubicBezTo>
                      <a:pt x="11375" y="2509"/>
                      <a:pt x="11468" y="2678"/>
                      <a:pt x="11436" y="2679"/>
                    </a:cubicBezTo>
                    <a:cubicBezTo>
                      <a:pt x="11424" y="2679"/>
                      <a:pt x="11427" y="2689"/>
                      <a:pt x="11443" y="2700"/>
                    </a:cubicBezTo>
                    <a:cubicBezTo>
                      <a:pt x="11494" y="2736"/>
                      <a:pt x="11604" y="2907"/>
                      <a:pt x="11587" y="2924"/>
                    </a:cubicBezTo>
                    <a:cubicBezTo>
                      <a:pt x="11578" y="2933"/>
                      <a:pt x="11596" y="2972"/>
                      <a:pt x="11626" y="3010"/>
                    </a:cubicBezTo>
                    <a:cubicBezTo>
                      <a:pt x="11657" y="3049"/>
                      <a:pt x="11682" y="3106"/>
                      <a:pt x="11682" y="3136"/>
                    </a:cubicBezTo>
                    <a:cubicBezTo>
                      <a:pt x="11682" y="3166"/>
                      <a:pt x="11701" y="3209"/>
                      <a:pt x="11724" y="3233"/>
                    </a:cubicBezTo>
                    <a:cubicBezTo>
                      <a:pt x="11761" y="3269"/>
                      <a:pt x="11781" y="3350"/>
                      <a:pt x="11770" y="3419"/>
                    </a:cubicBezTo>
                    <a:cubicBezTo>
                      <a:pt x="11768" y="3431"/>
                      <a:pt x="11779" y="3440"/>
                      <a:pt x="11794" y="3440"/>
                    </a:cubicBezTo>
                    <a:cubicBezTo>
                      <a:pt x="11809" y="3440"/>
                      <a:pt x="11814" y="3459"/>
                      <a:pt x="11805" y="3483"/>
                    </a:cubicBezTo>
                    <a:cubicBezTo>
                      <a:pt x="11796" y="3506"/>
                      <a:pt x="11804" y="3525"/>
                      <a:pt x="11823" y="3525"/>
                    </a:cubicBezTo>
                    <a:cubicBezTo>
                      <a:pt x="11842" y="3525"/>
                      <a:pt x="11850" y="3543"/>
                      <a:pt x="11842" y="3566"/>
                    </a:cubicBezTo>
                    <a:cubicBezTo>
                      <a:pt x="11833" y="3588"/>
                      <a:pt x="11836" y="3610"/>
                      <a:pt x="11849" y="3615"/>
                    </a:cubicBezTo>
                    <a:cubicBezTo>
                      <a:pt x="11876" y="3626"/>
                      <a:pt x="11993" y="3934"/>
                      <a:pt x="12007" y="4031"/>
                    </a:cubicBezTo>
                    <a:cubicBezTo>
                      <a:pt x="12012" y="4069"/>
                      <a:pt x="12029" y="4126"/>
                      <a:pt x="12045" y="4158"/>
                    </a:cubicBezTo>
                    <a:cubicBezTo>
                      <a:pt x="12084" y="4239"/>
                      <a:pt x="12172" y="4517"/>
                      <a:pt x="12178" y="4576"/>
                    </a:cubicBezTo>
                    <a:cubicBezTo>
                      <a:pt x="12181" y="4603"/>
                      <a:pt x="12185" y="4629"/>
                      <a:pt x="12188" y="4633"/>
                    </a:cubicBezTo>
                    <a:cubicBezTo>
                      <a:pt x="12201" y="4648"/>
                      <a:pt x="12222" y="4756"/>
                      <a:pt x="12222" y="4802"/>
                    </a:cubicBezTo>
                    <a:cubicBezTo>
                      <a:pt x="12222" y="4829"/>
                      <a:pt x="12233" y="4851"/>
                      <a:pt x="12248" y="4851"/>
                    </a:cubicBezTo>
                    <a:cubicBezTo>
                      <a:pt x="12263" y="4851"/>
                      <a:pt x="12274" y="4865"/>
                      <a:pt x="12274" y="4881"/>
                    </a:cubicBezTo>
                    <a:cubicBezTo>
                      <a:pt x="12274" y="4898"/>
                      <a:pt x="12262" y="4903"/>
                      <a:pt x="12246" y="4894"/>
                    </a:cubicBezTo>
                    <a:cubicBezTo>
                      <a:pt x="12231" y="4884"/>
                      <a:pt x="12218" y="4888"/>
                      <a:pt x="12218" y="4903"/>
                    </a:cubicBezTo>
                    <a:cubicBezTo>
                      <a:pt x="12218" y="4918"/>
                      <a:pt x="12235" y="4936"/>
                      <a:pt x="12255" y="4944"/>
                    </a:cubicBezTo>
                    <a:cubicBezTo>
                      <a:pt x="12297" y="4960"/>
                      <a:pt x="12376" y="5394"/>
                      <a:pt x="12346" y="5443"/>
                    </a:cubicBezTo>
                    <a:cubicBezTo>
                      <a:pt x="12335" y="5461"/>
                      <a:pt x="12338" y="5490"/>
                      <a:pt x="12353" y="5509"/>
                    </a:cubicBezTo>
                    <a:cubicBezTo>
                      <a:pt x="12384" y="5549"/>
                      <a:pt x="12406" y="5635"/>
                      <a:pt x="12430" y="5811"/>
                    </a:cubicBezTo>
                    <a:cubicBezTo>
                      <a:pt x="12450" y="5966"/>
                      <a:pt x="12466" y="6051"/>
                      <a:pt x="12473" y="6051"/>
                    </a:cubicBezTo>
                    <a:cubicBezTo>
                      <a:pt x="12476" y="6051"/>
                      <a:pt x="12483" y="6095"/>
                      <a:pt x="12487" y="6150"/>
                    </a:cubicBezTo>
                    <a:cubicBezTo>
                      <a:pt x="12492" y="6204"/>
                      <a:pt x="12507" y="6344"/>
                      <a:pt x="12522" y="6460"/>
                    </a:cubicBezTo>
                    <a:cubicBezTo>
                      <a:pt x="12551" y="6685"/>
                      <a:pt x="12544" y="7893"/>
                      <a:pt x="12513" y="8083"/>
                    </a:cubicBezTo>
                    <a:cubicBezTo>
                      <a:pt x="12503" y="8145"/>
                      <a:pt x="12493" y="8269"/>
                      <a:pt x="12490" y="8358"/>
                    </a:cubicBezTo>
                    <a:cubicBezTo>
                      <a:pt x="12488" y="8447"/>
                      <a:pt x="12479" y="8520"/>
                      <a:pt x="12469" y="8520"/>
                    </a:cubicBezTo>
                    <a:cubicBezTo>
                      <a:pt x="12460" y="8520"/>
                      <a:pt x="12453" y="8555"/>
                      <a:pt x="12453" y="8598"/>
                    </a:cubicBezTo>
                    <a:cubicBezTo>
                      <a:pt x="12454" y="8641"/>
                      <a:pt x="12446" y="8720"/>
                      <a:pt x="12434" y="8774"/>
                    </a:cubicBezTo>
                    <a:cubicBezTo>
                      <a:pt x="12423" y="8829"/>
                      <a:pt x="12408" y="8924"/>
                      <a:pt x="12400" y="8986"/>
                    </a:cubicBezTo>
                    <a:cubicBezTo>
                      <a:pt x="12385" y="9113"/>
                      <a:pt x="12374" y="9164"/>
                      <a:pt x="12353" y="9226"/>
                    </a:cubicBezTo>
                    <a:cubicBezTo>
                      <a:pt x="12345" y="9249"/>
                      <a:pt x="12325" y="9332"/>
                      <a:pt x="12309" y="9409"/>
                    </a:cubicBezTo>
                    <a:cubicBezTo>
                      <a:pt x="12263" y="9630"/>
                      <a:pt x="12153" y="9972"/>
                      <a:pt x="12121" y="9994"/>
                    </a:cubicBezTo>
                    <a:cubicBezTo>
                      <a:pt x="12104" y="10005"/>
                      <a:pt x="12093" y="10024"/>
                      <a:pt x="12095" y="10036"/>
                    </a:cubicBezTo>
                    <a:cubicBezTo>
                      <a:pt x="12098" y="10048"/>
                      <a:pt x="12087" y="10055"/>
                      <a:pt x="12072" y="10051"/>
                    </a:cubicBezTo>
                    <a:cubicBezTo>
                      <a:pt x="12057" y="10046"/>
                      <a:pt x="12053" y="10057"/>
                      <a:pt x="12064" y="10074"/>
                    </a:cubicBezTo>
                    <a:cubicBezTo>
                      <a:pt x="12090" y="10117"/>
                      <a:pt x="11988" y="10326"/>
                      <a:pt x="11941" y="10326"/>
                    </a:cubicBezTo>
                    <a:cubicBezTo>
                      <a:pt x="11921" y="10326"/>
                      <a:pt x="11912" y="10339"/>
                      <a:pt x="11922" y="10355"/>
                    </a:cubicBezTo>
                    <a:cubicBezTo>
                      <a:pt x="11931" y="10370"/>
                      <a:pt x="11926" y="10383"/>
                      <a:pt x="11909" y="10383"/>
                    </a:cubicBezTo>
                    <a:cubicBezTo>
                      <a:pt x="11893" y="10383"/>
                      <a:pt x="11879" y="10403"/>
                      <a:pt x="11879" y="10427"/>
                    </a:cubicBezTo>
                    <a:cubicBezTo>
                      <a:pt x="11879" y="10451"/>
                      <a:pt x="11867" y="10463"/>
                      <a:pt x="11851" y="10454"/>
                    </a:cubicBezTo>
                    <a:cubicBezTo>
                      <a:pt x="11836" y="10444"/>
                      <a:pt x="11823" y="10455"/>
                      <a:pt x="11823" y="10479"/>
                    </a:cubicBezTo>
                    <a:cubicBezTo>
                      <a:pt x="11823" y="10502"/>
                      <a:pt x="11801" y="10534"/>
                      <a:pt x="11774" y="10549"/>
                    </a:cubicBezTo>
                    <a:cubicBezTo>
                      <a:pt x="11746" y="10564"/>
                      <a:pt x="11730" y="10582"/>
                      <a:pt x="11738" y="10588"/>
                    </a:cubicBezTo>
                    <a:cubicBezTo>
                      <a:pt x="11762" y="10606"/>
                      <a:pt x="11590" y="10806"/>
                      <a:pt x="11565" y="10790"/>
                    </a:cubicBezTo>
                    <a:cubicBezTo>
                      <a:pt x="11552" y="10782"/>
                      <a:pt x="11549" y="10795"/>
                      <a:pt x="11558" y="10819"/>
                    </a:cubicBezTo>
                    <a:cubicBezTo>
                      <a:pt x="11568" y="10844"/>
                      <a:pt x="11556" y="10869"/>
                      <a:pt x="11530" y="10880"/>
                    </a:cubicBezTo>
                    <a:cubicBezTo>
                      <a:pt x="11505" y="10889"/>
                      <a:pt x="11490" y="10906"/>
                      <a:pt x="11497" y="10917"/>
                    </a:cubicBezTo>
                    <a:cubicBezTo>
                      <a:pt x="11504" y="10928"/>
                      <a:pt x="11485" y="10955"/>
                      <a:pt x="11455" y="10977"/>
                    </a:cubicBezTo>
                    <a:cubicBezTo>
                      <a:pt x="11424" y="10999"/>
                      <a:pt x="11400" y="11034"/>
                      <a:pt x="11400" y="11055"/>
                    </a:cubicBezTo>
                    <a:cubicBezTo>
                      <a:pt x="11400" y="11079"/>
                      <a:pt x="11382" y="11088"/>
                      <a:pt x="11356" y="11078"/>
                    </a:cubicBezTo>
                    <a:cubicBezTo>
                      <a:pt x="11331" y="11068"/>
                      <a:pt x="11319" y="11073"/>
                      <a:pt x="11329" y="11088"/>
                    </a:cubicBezTo>
                    <a:cubicBezTo>
                      <a:pt x="11348" y="11120"/>
                      <a:pt x="11147" y="11342"/>
                      <a:pt x="11098" y="11343"/>
                    </a:cubicBezTo>
                    <a:cubicBezTo>
                      <a:pt x="11079" y="11343"/>
                      <a:pt x="11055" y="11357"/>
                      <a:pt x="11044" y="11375"/>
                    </a:cubicBezTo>
                    <a:cubicBezTo>
                      <a:pt x="11031" y="11397"/>
                      <a:pt x="11037" y="11401"/>
                      <a:pt x="11064" y="11387"/>
                    </a:cubicBezTo>
                    <a:cubicBezTo>
                      <a:pt x="11085" y="11376"/>
                      <a:pt x="11068" y="11399"/>
                      <a:pt x="11025" y="11438"/>
                    </a:cubicBezTo>
                    <a:cubicBezTo>
                      <a:pt x="10977" y="11483"/>
                      <a:pt x="10930" y="11503"/>
                      <a:pt x="10901" y="11492"/>
                    </a:cubicBezTo>
                    <a:cubicBezTo>
                      <a:pt x="10869" y="11480"/>
                      <a:pt x="10861" y="11485"/>
                      <a:pt x="10875" y="11507"/>
                    </a:cubicBezTo>
                    <a:cubicBezTo>
                      <a:pt x="10886" y="11526"/>
                      <a:pt x="10869" y="11574"/>
                      <a:pt x="10837" y="11615"/>
                    </a:cubicBezTo>
                    <a:cubicBezTo>
                      <a:pt x="10805" y="11656"/>
                      <a:pt x="10779" y="11679"/>
                      <a:pt x="10779" y="11667"/>
                    </a:cubicBezTo>
                    <a:cubicBezTo>
                      <a:pt x="10779" y="11655"/>
                      <a:pt x="10752" y="11680"/>
                      <a:pt x="10719" y="11721"/>
                    </a:cubicBezTo>
                    <a:cubicBezTo>
                      <a:pt x="10686" y="11763"/>
                      <a:pt x="10642" y="11791"/>
                      <a:pt x="10620" y="11783"/>
                    </a:cubicBezTo>
                    <a:cubicBezTo>
                      <a:pt x="10599" y="11775"/>
                      <a:pt x="10585" y="11780"/>
                      <a:pt x="10589" y="11796"/>
                    </a:cubicBezTo>
                    <a:cubicBezTo>
                      <a:pt x="10592" y="11811"/>
                      <a:pt x="10544" y="11852"/>
                      <a:pt x="10482" y="11886"/>
                    </a:cubicBezTo>
                    <a:cubicBezTo>
                      <a:pt x="10420" y="11921"/>
                      <a:pt x="10356" y="11967"/>
                      <a:pt x="10338" y="11989"/>
                    </a:cubicBezTo>
                    <a:cubicBezTo>
                      <a:pt x="10321" y="12011"/>
                      <a:pt x="10294" y="12020"/>
                      <a:pt x="10278" y="12010"/>
                    </a:cubicBezTo>
                    <a:cubicBezTo>
                      <a:pt x="10262" y="12000"/>
                      <a:pt x="10241" y="12010"/>
                      <a:pt x="10233" y="12033"/>
                    </a:cubicBezTo>
                    <a:cubicBezTo>
                      <a:pt x="10215" y="12078"/>
                      <a:pt x="10003" y="12220"/>
                      <a:pt x="9939" y="12230"/>
                    </a:cubicBezTo>
                    <a:cubicBezTo>
                      <a:pt x="9917" y="12233"/>
                      <a:pt x="9891" y="12248"/>
                      <a:pt x="9880" y="12264"/>
                    </a:cubicBezTo>
                    <a:cubicBezTo>
                      <a:pt x="9849" y="12312"/>
                      <a:pt x="9604" y="12444"/>
                      <a:pt x="9584" y="12424"/>
                    </a:cubicBezTo>
                    <a:cubicBezTo>
                      <a:pt x="9574" y="12414"/>
                      <a:pt x="9565" y="12420"/>
                      <a:pt x="9565" y="12437"/>
                    </a:cubicBezTo>
                    <a:cubicBezTo>
                      <a:pt x="9565" y="12454"/>
                      <a:pt x="9537" y="12477"/>
                      <a:pt x="9502" y="12488"/>
                    </a:cubicBezTo>
                    <a:cubicBezTo>
                      <a:pt x="9467" y="12499"/>
                      <a:pt x="9392" y="12537"/>
                      <a:pt x="9335" y="12573"/>
                    </a:cubicBezTo>
                    <a:cubicBezTo>
                      <a:pt x="9279" y="12608"/>
                      <a:pt x="9225" y="12630"/>
                      <a:pt x="9215" y="12620"/>
                    </a:cubicBezTo>
                    <a:cubicBezTo>
                      <a:pt x="9206" y="12611"/>
                      <a:pt x="9198" y="12619"/>
                      <a:pt x="9198" y="12638"/>
                    </a:cubicBezTo>
                    <a:cubicBezTo>
                      <a:pt x="9198" y="12657"/>
                      <a:pt x="9185" y="12664"/>
                      <a:pt x="9170" y="12655"/>
                    </a:cubicBezTo>
                    <a:cubicBezTo>
                      <a:pt x="9154" y="12645"/>
                      <a:pt x="9148" y="12625"/>
                      <a:pt x="9157" y="12611"/>
                    </a:cubicBezTo>
                    <a:cubicBezTo>
                      <a:pt x="9166" y="12596"/>
                      <a:pt x="9159" y="12584"/>
                      <a:pt x="9142" y="12584"/>
                    </a:cubicBezTo>
                    <a:cubicBezTo>
                      <a:pt x="9125" y="12584"/>
                      <a:pt x="9115" y="12606"/>
                      <a:pt x="9119" y="12632"/>
                    </a:cubicBezTo>
                    <a:cubicBezTo>
                      <a:pt x="9125" y="12663"/>
                      <a:pt x="9088" y="12702"/>
                      <a:pt x="9015" y="12743"/>
                    </a:cubicBezTo>
                    <a:cubicBezTo>
                      <a:pt x="8953" y="12778"/>
                      <a:pt x="8886" y="12820"/>
                      <a:pt x="8867" y="12837"/>
                    </a:cubicBezTo>
                    <a:cubicBezTo>
                      <a:pt x="8847" y="12855"/>
                      <a:pt x="8831" y="12861"/>
                      <a:pt x="8831" y="12851"/>
                    </a:cubicBezTo>
                    <a:cubicBezTo>
                      <a:pt x="8831" y="12842"/>
                      <a:pt x="8787" y="12861"/>
                      <a:pt x="8733" y="12894"/>
                    </a:cubicBezTo>
                    <a:cubicBezTo>
                      <a:pt x="8679" y="12928"/>
                      <a:pt x="8620" y="12946"/>
                      <a:pt x="8602" y="12935"/>
                    </a:cubicBezTo>
                    <a:cubicBezTo>
                      <a:pt x="8583" y="12923"/>
                      <a:pt x="8576" y="12926"/>
                      <a:pt x="8586" y="12943"/>
                    </a:cubicBezTo>
                    <a:cubicBezTo>
                      <a:pt x="8614" y="12988"/>
                      <a:pt x="8479" y="13039"/>
                      <a:pt x="8438" y="12998"/>
                    </a:cubicBezTo>
                    <a:cubicBezTo>
                      <a:pt x="8412" y="12973"/>
                      <a:pt x="8409" y="12976"/>
                      <a:pt x="8422" y="13011"/>
                    </a:cubicBezTo>
                    <a:cubicBezTo>
                      <a:pt x="8435" y="13045"/>
                      <a:pt x="8410" y="13068"/>
                      <a:pt x="8324" y="13103"/>
                    </a:cubicBezTo>
                    <a:cubicBezTo>
                      <a:pt x="8261" y="13128"/>
                      <a:pt x="8191" y="13149"/>
                      <a:pt x="8168" y="13149"/>
                    </a:cubicBezTo>
                    <a:cubicBezTo>
                      <a:pt x="8145" y="13149"/>
                      <a:pt x="8126" y="13161"/>
                      <a:pt x="8126" y="13177"/>
                    </a:cubicBezTo>
                    <a:cubicBezTo>
                      <a:pt x="8126" y="13193"/>
                      <a:pt x="8088" y="13205"/>
                      <a:pt x="8041" y="13205"/>
                    </a:cubicBezTo>
                    <a:cubicBezTo>
                      <a:pt x="7995" y="13205"/>
                      <a:pt x="7956" y="13218"/>
                      <a:pt x="7956" y="13233"/>
                    </a:cubicBezTo>
                    <a:cubicBezTo>
                      <a:pt x="7956" y="13249"/>
                      <a:pt x="7947" y="13259"/>
                      <a:pt x="7935" y="13256"/>
                    </a:cubicBezTo>
                    <a:cubicBezTo>
                      <a:pt x="7924" y="13254"/>
                      <a:pt x="7868" y="13271"/>
                      <a:pt x="7812" y="13296"/>
                    </a:cubicBezTo>
                    <a:cubicBezTo>
                      <a:pt x="7721" y="13336"/>
                      <a:pt x="7567" y="13381"/>
                      <a:pt x="7491" y="13391"/>
                    </a:cubicBezTo>
                    <a:cubicBezTo>
                      <a:pt x="7475" y="13393"/>
                      <a:pt x="7440" y="13404"/>
                      <a:pt x="7413" y="13416"/>
                    </a:cubicBezTo>
                    <a:cubicBezTo>
                      <a:pt x="7386" y="13427"/>
                      <a:pt x="7342" y="13429"/>
                      <a:pt x="7315" y="13418"/>
                    </a:cubicBezTo>
                    <a:cubicBezTo>
                      <a:pt x="7289" y="13408"/>
                      <a:pt x="7276" y="13409"/>
                      <a:pt x="7287" y="13420"/>
                    </a:cubicBezTo>
                    <a:cubicBezTo>
                      <a:pt x="7298" y="13431"/>
                      <a:pt x="7284" y="13456"/>
                      <a:pt x="7258" y="13477"/>
                    </a:cubicBezTo>
                    <a:cubicBezTo>
                      <a:pt x="7200" y="13520"/>
                      <a:pt x="7156" y="13527"/>
                      <a:pt x="7179" y="13489"/>
                    </a:cubicBezTo>
                    <a:cubicBezTo>
                      <a:pt x="7188" y="13475"/>
                      <a:pt x="7181" y="13454"/>
                      <a:pt x="7162" y="13443"/>
                    </a:cubicBezTo>
                    <a:cubicBezTo>
                      <a:pt x="7142" y="13430"/>
                      <a:pt x="7137" y="13435"/>
                      <a:pt x="7149" y="13455"/>
                    </a:cubicBezTo>
                    <a:cubicBezTo>
                      <a:pt x="7171" y="13490"/>
                      <a:pt x="7038" y="13555"/>
                      <a:pt x="6997" y="13530"/>
                    </a:cubicBezTo>
                    <a:cubicBezTo>
                      <a:pt x="6984" y="13522"/>
                      <a:pt x="6969" y="13529"/>
                      <a:pt x="6963" y="13546"/>
                    </a:cubicBezTo>
                    <a:cubicBezTo>
                      <a:pt x="6954" y="13574"/>
                      <a:pt x="6806" y="13613"/>
                      <a:pt x="6598" y="13643"/>
                    </a:cubicBezTo>
                    <a:cubicBezTo>
                      <a:pt x="6537" y="13651"/>
                      <a:pt x="6526" y="13644"/>
                      <a:pt x="6537" y="13601"/>
                    </a:cubicBezTo>
                    <a:cubicBezTo>
                      <a:pt x="6547" y="13564"/>
                      <a:pt x="6595" y="13538"/>
                      <a:pt x="6696" y="13516"/>
                    </a:cubicBezTo>
                    <a:cubicBezTo>
                      <a:pt x="6924" y="13465"/>
                      <a:pt x="7144" y="13402"/>
                      <a:pt x="7237" y="13362"/>
                    </a:cubicBezTo>
                    <a:cubicBezTo>
                      <a:pt x="7283" y="13341"/>
                      <a:pt x="7379" y="13310"/>
                      <a:pt x="7448" y="13292"/>
                    </a:cubicBezTo>
                    <a:cubicBezTo>
                      <a:pt x="7578" y="13259"/>
                      <a:pt x="7706" y="13211"/>
                      <a:pt x="7921" y="13117"/>
                    </a:cubicBezTo>
                    <a:cubicBezTo>
                      <a:pt x="7987" y="13088"/>
                      <a:pt x="8056" y="13064"/>
                      <a:pt x="8075" y="13064"/>
                    </a:cubicBezTo>
                    <a:cubicBezTo>
                      <a:pt x="8124" y="13064"/>
                      <a:pt x="8833" y="12711"/>
                      <a:pt x="9105" y="12551"/>
                    </a:cubicBezTo>
                    <a:cubicBezTo>
                      <a:pt x="9232" y="12476"/>
                      <a:pt x="9342" y="12415"/>
                      <a:pt x="9349" y="12415"/>
                    </a:cubicBezTo>
                    <a:cubicBezTo>
                      <a:pt x="9357" y="12415"/>
                      <a:pt x="9526" y="12322"/>
                      <a:pt x="9725" y="12208"/>
                    </a:cubicBezTo>
                    <a:cubicBezTo>
                      <a:pt x="10222" y="11923"/>
                      <a:pt x="10311" y="11870"/>
                      <a:pt x="10327" y="11849"/>
                    </a:cubicBezTo>
                    <a:cubicBezTo>
                      <a:pt x="10335" y="11839"/>
                      <a:pt x="10392" y="11799"/>
                      <a:pt x="10454" y="11760"/>
                    </a:cubicBezTo>
                    <a:cubicBezTo>
                      <a:pt x="10580" y="11680"/>
                      <a:pt x="10948" y="11346"/>
                      <a:pt x="11144" y="11133"/>
                    </a:cubicBezTo>
                    <a:cubicBezTo>
                      <a:pt x="11215" y="11056"/>
                      <a:pt x="11309" y="10954"/>
                      <a:pt x="11354" y="10907"/>
                    </a:cubicBezTo>
                    <a:cubicBezTo>
                      <a:pt x="11398" y="10859"/>
                      <a:pt x="11455" y="10789"/>
                      <a:pt x="11480" y="10750"/>
                    </a:cubicBezTo>
                    <a:cubicBezTo>
                      <a:pt x="11504" y="10711"/>
                      <a:pt x="11582" y="10603"/>
                      <a:pt x="11652" y="10510"/>
                    </a:cubicBezTo>
                    <a:cubicBezTo>
                      <a:pt x="11918" y="10160"/>
                      <a:pt x="11952" y="10096"/>
                      <a:pt x="12090" y="9694"/>
                    </a:cubicBezTo>
                    <a:cubicBezTo>
                      <a:pt x="12190" y="9401"/>
                      <a:pt x="12229" y="9249"/>
                      <a:pt x="12260" y="9028"/>
                    </a:cubicBezTo>
                    <a:cubicBezTo>
                      <a:pt x="12270" y="8958"/>
                      <a:pt x="12289" y="8857"/>
                      <a:pt x="12303" y="8803"/>
                    </a:cubicBezTo>
                    <a:cubicBezTo>
                      <a:pt x="12317" y="8748"/>
                      <a:pt x="12336" y="8609"/>
                      <a:pt x="12345" y="8492"/>
                    </a:cubicBezTo>
                    <a:cubicBezTo>
                      <a:pt x="12354" y="8376"/>
                      <a:pt x="12367" y="8249"/>
                      <a:pt x="12373" y="8210"/>
                    </a:cubicBezTo>
                    <a:cubicBezTo>
                      <a:pt x="12423" y="7906"/>
                      <a:pt x="12451" y="6912"/>
                      <a:pt x="12417" y="6672"/>
                    </a:cubicBezTo>
                    <a:cubicBezTo>
                      <a:pt x="12399" y="6548"/>
                      <a:pt x="12379" y="6377"/>
                      <a:pt x="12372" y="6292"/>
                    </a:cubicBezTo>
                    <a:cubicBezTo>
                      <a:pt x="12365" y="6207"/>
                      <a:pt x="12353" y="6118"/>
                      <a:pt x="12346" y="6094"/>
                    </a:cubicBezTo>
                    <a:cubicBezTo>
                      <a:pt x="12339" y="6070"/>
                      <a:pt x="12326" y="5994"/>
                      <a:pt x="12316" y="5925"/>
                    </a:cubicBezTo>
                    <a:cubicBezTo>
                      <a:pt x="12306" y="5855"/>
                      <a:pt x="12293" y="5791"/>
                      <a:pt x="12288" y="5782"/>
                    </a:cubicBezTo>
                    <a:cubicBezTo>
                      <a:pt x="12282" y="5773"/>
                      <a:pt x="12257" y="5609"/>
                      <a:pt x="12232" y="5418"/>
                    </a:cubicBezTo>
                    <a:cubicBezTo>
                      <a:pt x="12208" y="5228"/>
                      <a:pt x="12170" y="5019"/>
                      <a:pt x="12150" y="4954"/>
                    </a:cubicBezTo>
                    <a:cubicBezTo>
                      <a:pt x="12129" y="4890"/>
                      <a:pt x="12085" y="4742"/>
                      <a:pt x="12050" y="4626"/>
                    </a:cubicBezTo>
                    <a:cubicBezTo>
                      <a:pt x="12016" y="4509"/>
                      <a:pt x="11975" y="4376"/>
                      <a:pt x="11959" y="4329"/>
                    </a:cubicBezTo>
                    <a:cubicBezTo>
                      <a:pt x="11944" y="4283"/>
                      <a:pt x="11914" y="4181"/>
                      <a:pt x="11893" y="4104"/>
                    </a:cubicBezTo>
                    <a:cubicBezTo>
                      <a:pt x="11686" y="3324"/>
                      <a:pt x="11294" y="2544"/>
                      <a:pt x="10891" y="2114"/>
                    </a:cubicBezTo>
                    <a:cubicBezTo>
                      <a:pt x="10841" y="2060"/>
                      <a:pt x="10754" y="1958"/>
                      <a:pt x="10698" y="1888"/>
                    </a:cubicBezTo>
                    <a:cubicBezTo>
                      <a:pt x="10449" y="1576"/>
                      <a:pt x="10183" y="1354"/>
                      <a:pt x="9742" y="1087"/>
                    </a:cubicBezTo>
                    <a:cubicBezTo>
                      <a:pt x="9645" y="1029"/>
                      <a:pt x="9565" y="969"/>
                      <a:pt x="9565" y="955"/>
                    </a:cubicBezTo>
                    <a:cubicBezTo>
                      <a:pt x="9565" y="940"/>
                      <a:pt x="9548" y="929"/>
                      <a:pt x="9527" y="929"/>
                    </a:cubicBezTo>
                    <a:cubicBezTo>
                      <a:pt x="9506" y="929"/>
                      <a:pt x="9407" y="868"/>
                      <a:pt x="9308" y="794"/>
                    </a:cubicBezTo>
                    <a:cubicBezTo>
                      <a:pt x="9068" y="615"/>
                      <a:pt x="8862" y="519"/>
                      <a:pt x="8606" y="465"/>
                    </a:cubicBezTo>
                    <a:cubicBezTo>
                      <a:pt x="8489" y="441"/>
                      <a:pt x="8311" y="396"/>
                      <a:pt x="8210" y="364"/>
                    </a:cubicBezTo>
                    <a:cubicBezTo>
                      <a:pt x="7711" y="209"/>
                      <a:pt x="6735" y="131"/>
                      <a:pt x="6255" y="207"/>
                    </a:cubicBezTo>
                    <a:cubicBezTo>
                      <a:pt x="6112" y="229"/>
                      <a:pt x="5900" y="256"/>
                      <a:pt x="5783" y="265"/>
                    </a:cubicBezTo>
                    <a:cubicBezTo>
                      <a:pt x="5667" y="275"/>
                      <a:pt x="5526" y="295"/>
                      <a:pt x="5470" y="310"/>
                    </a:cubicBezTo>
                    <a:cubicBezTo>
                      <a:pt x="5414" y="324"/>
                      <a:pt x="5338" y="336"/>
                      <a:pt x="5301" y="335"/>
                    </a:cubicBezTo>
                    <a:cubicBezTo>
                      <a:pt x="5243" y="335"/>
                      <a:pt x="4753" y="436"/>
                      <a:pt x="4753" y="449"/>
                    </a:cubicBezTo>
                    <a:cubicBezTo>
                      <a:pt x="4753" y="451"/>
                      <a:pt x="4734" y="457"/>
                      <a:pt x="4711" y="463"/>
                    </a:cubicBezTo>
                    <a:cubicBezTo>
                      <a:pt x="4483" y="514"/>
                      <a:pt x="4127" y="642"/>
                      <a:pt x="3920" y="746"/>
                    </a:cubicBezTo>
                    <a:cubicBezTo>
                      <a:pt x="3721" y="845"/>
                      <a:pt x="3667" y="863"/>
                      <a:pt x="3667" y="827"/>
                    </a:cubicBezTo>
                    <a:cubicBezTo>
                      <a:pt x="3667" y="802"/>
                      <a:pt x="3705" y="746"/>
                      <a:pt x="3751" y="703"/>
                    </a:cubicBezTo>
                    <a:lnTo>
                      <a:pt x="3836" y="624"/>
                    </a:lnTo>
                    <a:lnTo>
                      <a:pt x="3744" y="647"/>
                    </a:lnTo>
                    <a:cubicBezTo>
                      <a:pt x="3541" y="698"/>
                      <a:pt x="3450" y="735"/>
                      <a:pt x="3296" y="830"/>
                    </a:cubicBezTo>
                    <a:cubicBezTo>
                      <a:pt x="3208" y="884"/>
                      <a:pt x="3128" y="929"/>
                      <a:pt x="3118" y="929"/>
                    </a:cubicBezTo>
                    <a:cubicBezTo>
                      <a:pt x="3108" y="929"/>
                      <a:pt x="3085" y="942"/>
                      <a:pt x="3066" y="957"/>
                    </a:cubicBezTo>
                    <a:cubicBezTo>
                      <a:pt x="2925" y="1076"/>
                      <a:pt x="2860" y="1126"/>
                      <a:pt x="2846" y="1126"/>
                    </a:cubicBezTo>
                    <a:cubicBezTo>
                      <a:pt x="2837" y="1126"/>
                      <a:pt x="2773" y="1180"/>
                      <a:pt x="2703" y="1246"/>
                    </a:cubicBezTo>
                    <a:cubicBezTo>
                      <a:pt x="2491" y="1444"/>
                      <a:pt x="2219" y="1677"/>
                      <a:pt x="2215" y="1662"/>
                    </a:cubicBezTo>
                    <a:cubicBezTo>
                      <a:pt x="2213" y="1655"/>
                      <a:pt x="2148" y="1718"/>
                      <a:pt x="2070" y="1803"/>
                    </a:cubicBezTo>
                    <a:cubicBezTo>
                      <a:pt x="1992" y="1889"/>
                      <a:pt x="1891" y="1999"/>
                      <a:pt x="1845" y="2049"/>
                    </a:cubicBezTo>
                    <a:cubicBezTo>
                      <a:pt x="1648" y="2261"/>
                      <a:pt x="1296" y="2760"/>
                      <a:pt x="1296" y="2827"/>
                    </a:cubicBezTo>
                    <a:cubicBezTo>
                      <a:pt x="1296" y="2844"/>
                      <a:pt x="1275" y="2881"/>
                      <a:pt x="1249" y="2909"/>
                    </a:cubicBezTo>
                    <a:cubicBezTo>
                      <a:pt x="1145" y="3024"/>
                      <a:pt x="929" y="3475"/>
                      <a:pt x="846" y="3751"/>
                    </a:cubicBezTo>
                    <a:cubicBezTo>
                      <a:pt x="781" y="3968"/>
                      <a:pt x="675" y="4287"/>
                      <a:pt x="528" y="4710"/>
                    </a:cubicBezTo>
                    <a:cubicBezTo>
                      <a:pt x="449" y="4937"/>
                      <a:pt x="384" y="5193"/>
                      <a:pt x="297" y="5613"/>
                    </a:cubicBezTo>
                    <a:cubicBezTo>
                      <a:pt x="276" y="5714"/>
                      <a:pt x="229" y="5918"/>
                      <a:pt x="194" y="6065"/>
                    </a:cubicBezTo>
                    <a:cubicBezTo>
                      <a:pt x="133" y="6316"/>
                      <a:pt x="129" y="6392"/>
                      <a:pt x="127" y="7264"/>
                    </a:cubicBezTo>
                    <a:cubicBezTo>
                      <a:pt x="125" y="8164"/>
                      <a:pt x="127" y="8209"/>
                      <a:pt x="200" y="8577"/>
                    </a:cubicBezTo>
                    <a:cubicBezTo>
                      <a:pt x="242" y="8786"/>
                      <a:pt x="296" y="9116"/>
                      <a:pt x="321" y="9309"/>
                    </a:cubicBezTo>
                    <a:cubicBezTo>
                      <a:pt x="345" y="9502"/>
                      <a:pt x="383" y="9688"/>
                      <a:pt x="406" y="9722"/>
                    </a:cubicBezTo>
                    <a:cubicBezTo>
                      <a:pt x="428" y="9755"/>
                      <a:pt x="467" y="9863"/>
                      <a:pt x="492" y="9961"/>
                    </a:cubicBezTo>
                    <a:cubicBezTo>
                      <a:pt x="547" y="10172"/>
                      <a:pt x="812" y="10781"/>
                      <a:pt x="930" y="10968"/>
                    </a:cubicBezTo>
                    <a:cubicBezTo>
                      <a:pt x="976" y="11040"/>
                      <a:pt x="1014" y="11115"/>
                      <a:pt x="1014" y="11134"/>
                    </a:cubicBezTo>
                    <a:cubicBezTo>
                      <a:pt x="1014" y="11153"/>
                      <a:pt x="1023" y="11173"/>
                      <a:pt x="1035" y="11178"/>
                    </a:cubicBezTo>
                    <a:cubicBezTo>
                      <a:pt x="1063" y="11190"/>
                      <a:pt x="1211" y="11475"/>
                      <a:pt x="1211" y="11515"/>
                    </a:cubicBezTo>
                    <a:cubicBezTo>
                      <a:pt x="1211" y="11553"/>
                      <a:pt x="1591" y="12074"/>
                      <a:pt x="1725" y="12221"/>
                    </a:cubicBezTo>
                    <a:cubicBezTo>
                      <a:pt x="1776" y="12277"/>
                      <a:pt x="1917" y="12432"/>
                      <a:pt x="2037" y="12565"/>
                    </a:cubicBezTo>
                    <a:cubicBezTo>
                      <a:pt x="2272" y="12824"/>
                      <a:pt x="2437" y="12951"/>
                      <a:pt x="2612" y="13009"/>
                    </a:cubicBezTo>
                    <a:cubicBezTo>
                      <a:pt x="2672" y="13028"/>
                      <a:pt x="2795" y="13093"/>
                      <a:pt x="2886" y="13153"/>
                    </a:cubicBezTo>
                    <a:cubicBezTo>
                      <a:pt x="2976" y="13213"/>
                      <a:pt x="3061" y="13262"/>
                      <a:pt x="3074" y="13262"/>
                    </a:cubicBezTo>
                    <a:cubicBezTo>
                      <a:pt x="3088" y="13262"/>
                      <a:pt x="3134" y="13276"/>
                      <a:pt x="3178" y="13295"/>
                    </a:cubicBezTo>
                    <a:cubicBezTo>
                      <a:pt x="3222" y="13313"/>
                      <a:pt x="3264" y="13329"/>
                      <a:pt x="3272" y="13330"/>
                    </a:cubicBezTo>
                    <a:cubicBezTo>
                      <a:pt x="3305" y="13336"/>
                      <a:pt x="3545" y="13411"/>
                      <a:pt x="3596" y="13432"/>
                    </a:cubicBezTo>
                    <a:cubicBezTo>
                      <a:pt x="3723" y="13484"/>
                      <a:pt x="3951" y="13545"/>
                      <a:pt x="4217" y="13598"/>
                    </a:cubicBezTo>
                    <a:cubicBezTo>
                      <a:pt x="4372" y="13629"/>
                      <a:pt x="4544" y="13669"/>
                      <a:pt x="4598" y="13687"/>
                    </a:cubicBezTo>
                    <a:cubicBezTo>
                      <a:pt x="4695" y="13719"/>
                      <a:pt x="5487" y="13726"/>
                      <a:pt x="5795" y="13698"/>
                    </a:cubicBezTo>
                    <a:cubicBezTo>
                      <a:pt x="5940" y="13685"/>
                      <a:pt x="6297" y="13615"/>
                      <a:pt x="6440" y="13571"/>
                    </a:cubicBezTo>
                    <a:cubicBezTo>
                      <a:pt x="6494" y="13554"/>
                      <a:pt x="6517" y="13557"/>
                      <a:pt x="6517" y="13581"/>
                    </a:cubicBezTo>
                    <a:cubicBezTo>
                      <a:pt x="6516" y="13637"/>
                      <a:pt x="6478" y="13670"/>
                      <a:pt x="6404" y="13681"/>
                    </a:cubicBezTo>
                    <a:cubicBezTo>
                      <a:pt x="6365" y="13686"/>
                      <a:pt x="6311" y="13703"/>
                      <a:pt x="6284" y="13717"/>
                    </a:cubicBezTo>
                    <a:cubicBezTo>
                      <a:pt x="6256" y="13732"/>
                      <a:pt x="6180" y="13747"/>
                      <a:pt x="6114" y="13751"/>
                    </a:cubicBezTo>
                    <a:cubicBezTo>
                      <a:pt x="6048" y="13755"/>
                      <a:pt x="5979" y="13768"/>
                      <a:pt x="5959" y="13780"/>
                    </a:cubicBezTo>
                    <a:cubicBezTo>
                      <a:pt x="5940" y="13792"/>
                      <a:pt x="5924" y="13789"/>
                      <a:pt x="5924" y="13773"/>
                    </a:cubicBezTo>
                    <a:cubicBezTo>
                      <a:pt x="5924" y="13755"/>
                      <a:pt x="5893" y="13755"/>
                      <a:pt x="5833" y="13773"/>
                    </a:cubicBezTo>
                    <a:cubicBezTo>
                      <a:pt x="5782" y="13788"/>
                      <a:pt x="5576" y="13806"/>
                      <a:pt x="5374" y="13812"/>
                    </a:cubicBezTo>
                    <a:cubicBezTo>
                      <a:pt x="5172" y="13817"/>
                      <a:pt x="4979" y="13829"/>
                      <a:pt x="4944" y="13837"/>
                    </a:cubicBezTo>
                    <a:cubicBezTo>
                      <a:pt x="4910" y="13844"/>
                      <a:pt x="4874" y="13838"/>
                      <a:pt x="4864" y="13823"/>
                    </a:cubicBezTo>
                    <a:close/>
                    <a:moveTo>
                      <a:pt x="5140" y="13779"/>
                    </a:moveTo>
                    <a:cubicBezTo>
                      <a:pt x="5119" y="13770"/>
                      <a:pt x="5095" y="13771"/>
                      <a:pt x="5085" y="13781"/>
                    </a:cubicBezTo>
                    <a:cubicBezTo>
                      <a:pt x="5076" y="13790"/>
                      <a:pt x="5093" y="13797"/>
                      <a:pt x="5122" y="13796"/>
                    </a:cubicBezTo>
                    <a:cubicBezTo>
                      <a:pt x="5155" y="13794"/>
                      <a:pt x="5162" y="13788"/>
                      <a:pt x="5140" y="13779"/>
                    </a:cubicBezTo>
                    <a:close/>
                    <a:moveTo>
                      <a:pt x="6476" y="13606"/>
                    </a:moveTo>
                    <a:cubicBezTo>
                      <a:pt x="6467" y="13597"/>
                      <a:pt x="6444" y="13606"/>
                      <a:pt x="6425" y="13625"/>
                    </a:cubicBezTo>
                    <a:cubicBezTo>
                      <a:pt x="6397" y="13653"/>
                      <a:pt x="6401" y="13656"/>
                      <a:pt x="6441" y="13641"/>
                    </a:cubicBezTo>
                    <a:cubicBezTo>
                      <a:pt x="6469" y="13630"/>
                      <a:pt x="6484" y="13614"/>
                      <a:pt x="6476" y="13606"/>
                    </a:cubicBezTo>
                    <a:close/>
                    <a:moveTo>
                      <a:pt x="11185" y="11214"/>
                    </a:moveTo>
                    <a:cubicBezTo>
                      <a:pt x="11194" y="11189"/>
                      <a:pt x="11189" y="11178"/>
                      <a:pt x="11173" y="11188"/>
                    </a:cubicBezTo>
                    <a:cubicBezTo>
                      <a:pt x="11158" y="11197"/>
                      <a:pt x="11146" y="11217"/>
                      <a:pt x="11146" y="11231"/>
                    </a:cubicBezTo>
                    <a:cubicBezTo>
                      <a:pt x="11146" y="11272"/>
                      <a:pt x="11166" y="11263"/>
                      <a:pt x="11185" y="11214"/>
                    </a:cubicBezTo>
                    <a:close/>
                    <a:moveTo>
                      <a:pt x="71" y="6468"/>
                    </a:moveTo>
                    <a:cubicBezTo>
                      <a:pt x="62" y="6458"/>
                      <a:pt x="55" y="6475"/>
                      <a:pt x="56" y="6505"/>
                    </a:cubicBezTo>
                    <a:cubicBezTo>
                      <a:pt x="58" y="6538"/>
                      <a:pt x="65" y="6544"/>
                      <a:pt x="74" y="6522"/>
                    </a:cubicBezTo>
                    <a:cubicBezTo>
                      <a:pt x="82" y="6501"/>
                      <a:pt x="81" y="6477"/>
                      <a:pt x="71" y="6468"/>
                    </a:cubicBezTo>
                    <a:close/>
                    <a:moveTo>
                      <a:pt x="1211" y="2832"/>
                    </a:moveTo>
                    <a:cubicBezTo>
                      <a:pt x="1211" y="2825"/>
                      <a:pt x="1199" y="2819"/>
                      <a:pt x="1183" y="2819"/>
                    </a:cubicBezTo>
                    <a:cubicBezTo>
                      <a:pt x="1168" y="2819"/>
                      <a:pt x="1155" y="2833"/>
                      <a:pt x="1155" y="2849"/>
                    </a:cubicBezTo>
                    <a:cubicBezTo>
                      <a:pt x="1155" y="2866"/>
                      <a:pt x="1168" y="2871"/>
                      <a:pt x="1183" y="2862"/>
                    </a:cubicBezTo>
                    <a:cubicBezTo>
                      <a:pt x="1199" y="2852"/>
                      <a:pt x="1211" y="2839"/>
                      <a:pt x="1211" y="2832"/>
                    </a:cubicBezTo>
                    <a:close/>
                    <a:moveTo>
                      <a:pt x="1480" y="2373"/>
                    </a:moveTo>
                    <a:cubicBezTo>
                      <a:pt x="1472" y="2365"/>
                      <a:pt x="1449" y="2373"/>
                      <a:pt x="1430" y="2393"/>
                    </a:cubicBezTo>
                    <a:cubicBezTo>
                      <a:pt x="1402" y="2420"/>
                      <a:pt x="1405" y="2424"/>
                      <a:pt x="1445" y="2408"/>
                    </a:cubicBezTo>
                    <a:cubicBezTo>
                      <a:pt x="1473" y="2398"/>
                      <a:pt x="1489" y="2382"/>
                      <a:pt x="1480" y="2373"/>
                    </a:cubicBezTo>
                    <a:close/>
                    <a:moveTo>
                      <a:pt x="3074" y="870"/>
                    </a:moveTo>
                    <a:cubicBezTo>
                      <a:pt x="3074" y="854"/>
                      <a:pt x="3061" y="848"/>
                      <a:pt x="3046" y="858"/>
                    </a:cubicBezTo>
                    <a:cubicBezTo>
                      <a:pt x="3030" y="868"/>
                      <a:pt x="3018" y="881"/>
                      <a:pt x="3018" y="888"/>
                    </a:cubicBezTo>
                    <a:cubicBezTo>
                      <a:pt x="3018" y="895"/>
                      <a:pt x="3030" y="900"/>
                      <a:pt x="3046" y="900"/>
                    </a:cubicBezTo>
                    <a:cubicBezTo>
                      <a:pt x="3061" y="900"/>
                      <a:pt x="3074" y="887"/>
                      <a:pt x="3074" y="870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337" name="SM2 H"/>
            <p:cNvGrpSpPr/>
            <p:nvPr/>
          </p:nvGrpSpPr>
          <p:grpSpPr>
            <a:xfrm rot="644949">
              <a:off x="5320815" y="2229807"/>
              <a:ext cx="1636704" cy="1551263"/>
              <a:chOff x="1016784" y="833438"/>
              <a:chExt cx="1931203" cy="1830388"/>
            </a:xfrm>
          </p:grpSpPr>
          <p:sp>
            <p:nvSpPr>
              <p:cNvPr id="348" name="Oval 30"/>
              <p:cNvSpPr/>
              <p:nvPr/>
            </p:nvSpPr>
            <p:spPr>
              <a:xfrm rot="4064117">
                <a:off x="1069226" y="834666"/>
                <a:ext cx="1748952" cy="1853835"/>
              </a:xfrm>
              <a:custGeom>
                <a:avLst/>
                <a:gdLst/>
                <a:ahLst/>
                <a:cxnLst/>
                <a:rect l="l" t="t" r="r" b="b"/>
                <a:pathLst>
                  <a:path w="1748952" h="1853835">
                    <a:moveTo>
                      <a:pt x="85199" y="603773"/>
                    </a:moveTo>
                    <a:cubicBezTo>
                      <a:pt x="224978" y="262356"/>
                      <a:pt x="494925" y="40917"/>
                      <a:pt x="723233" y="62901"/>
                    </a:cubicBezTo>
                    <a:cubicBezTo>
                      <a:pt x="736089" y="56041"/>
                      <a:pt x="749947" y="51784"/>
                      <a:pt x="764037" y="47911"/>
                    </a:cubicBezTo>
                    <a:cubicBezTo>
                      <a:pt x="848527" y="24686"/>
                      <a:pt x="932937" y="17588"/>
                      <a:pt x="1012750" y="25474"/>
                    </a:cubicBezTo>
                    <a:cubicBezTo>
                      <a:pt x="1125333" y="-10759"/>
                      <a:pt x="1239684" y="-8755"/>
                      <a:pt x="1344472" y="34145"/>
                    </a:cubicBezTo>
                    <a:cubicBezTo>
                      <a:pt x="1427303" y="68058"/>
                      <a:pt x="1496473" y="124378"/>
                      <a:pt x="1548528" y="198917"/>
                    </a:cubicBezTo>
                    <a:cubicBezTo>
                      <a:pt x="1668804" y="291517"/>
                      <a:pt x="1748952" y="469443"/>
                      <a:pt x="1748952" y="673395"/>
                    </a:cubicBezTo>
                    <a:cubicBezTo>
                      <a:pt x="1748952" y="783505"/>
                      <a:pt x="1725591" y="886029"/>
                      <a:pt x="1684810" y="971641"/>
                    </a:cubicBezTo>
                    <a:cubicBezTo>
                      <a:pt x="1778266" y="1124166"/>
                      <a:pt x="1695991" y="1392302"/>
                      <a:pt x="1484258" y="1602237"/>
                    </a:cubicBezTo>
                    <a:cubicBezTo>
                      <a:pt x="1309686" y="1775328"/>
                      <a:pt x="1096302" y="1860081"/>
                      <a:pt x="940401" y="1832993"/>
                    </a:cubicBezTo>
                    <a:cubicBezTo>
                      <a:pt x="828655" y="1863970"/>
                      <a:pt x="716552" y="1861272"/>
                      <a:pt x="613672" y="1819152"/>
                    </a:cubicBezTo>
                    <a:cubicBezTo>
                      <a:pt x="480340" y="1764564"/>
                      <a:pt x="382404" y="1651917"/>
                      <a:pt x="326850" y="1504561"/>
                    </a:cubicBezTo>
                    <a:cubicBezTo>
                      <a:pt x="296377" y="1502161"/>
                      <a:pt x="266674" y="1495068"/>
                      <a:pt x="238112" y="1483374"/>
                    </a:cubicBezTo>
                    <a:cubicBezTo>
                      <a:pt x="-4553" y="1384025"/>
                      <a:pt x="-73014" y="990215"/>
                      <a:pt x="85199" y="60377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49" name="Freeform 7"/>
              <p:cNvSpPr>
                <a:spLocks noEditPoints="1"/>
              </p:cNvSpPr>
              <p:nvPr/>
            </p:nvSpPr>
            <p:spPr bwMode="auto">
              <a:xfrm>
                <a:off x="1019175" y="833438"/>
                <a:ext cx="1928812" cy="1830388"/>
              </a:xfrm>
              <a:custGeom>
                <a:avLst/>
                <a:gdLst>
                  <a:gd name="T0" fmla="*/ 2558 w 7824"/>
                  <a:gd name="T1" fmla="*/ 7241 h 7371"/>
                  <a:gd name="T2" fmla="*/ 1736 w 7824"/>
                  <a:gd name="T3" fmla="*/ 7018 h 7371"/>
                  <a:gd name="T4" fmla="*/ 1115 w 7824"/>
                  <a:gd name="T5" fmla="*/ 6716 h 7371"/>
                  <a:gd name="T6" fmla="*/ 661 w 7824"/>
                  <a:gd name="T7" fmla="*/ 6293 h 7371"/>
                  <a:gd name="T8" fmla="*/ 529 w 7824"/>
                  <a:gd name="T9" fmla="*/ 5994 h 7371"/>
                  <a:gd name="T10" fmla="*/ 7 w 7824"/>
                  <a:gd name="T11" fmla="*/ 4543 h 7371"/>
                  <a:gd name="T12" fmla="*/ 259 w 7824"/>
                  <a:gd name="T13" fmla="*/ 2709 h 7371"/>
                  <a:gd name="T14" fmla="*/ 443 w 7824"/>
                  <a:gd name="T15" fmla="*/ 2342 h 7371"/>
                  <a:gd name="T16" fmla="*/ 493 w 7824"/>
                  <a:gd name="T17" fmla="*/ 2201 h 7371"/>
                  <a:gd name="T18" fmla="*/ 605 w 7824"/>
                  <a:gd name="T19" fmla="*/ 2100 h 7371"/>
                  <a:gd name="T20" fmla="*/ 784 w 7824"/>
                  <a:gd name="T21" fmla="*/ 1656 h 7371"/>
                  <a:gd name="T22" fmla="*/ 1134 w 7824"/>
                  <a:gd name="T23" fmla="*/ 1100 h 7371"/>
                  <a:gd name="T24" fmla="*/ 1454 w 7824"/>
                  <a:gd name="T25" fmla="*/ 858 h 7371"/>
                  <a:gd name="T26" fmla="*/ 1803 w 7824"/>
                  <a:gd name="T27" fmla="*/ 612 h 7371"/>
                  <a:gd name="T28" fmla="*/ 2131 w 7824"/>
                  <a:gd name="T29" fmla="*/ 434 h 7371"/>
                  <a:gd name="T30" fmla="*/ 2779 w 7824"/>
                  <a:gd name="T31" fmla="*/ 242 h 7371"/>
                  <a:gd name="T32" fmla="*/ 3249 w 7824"/>
                  <a:gd name="T33" fmla="*/ 46 h 7371"/>
                  <a:gd name="T34" fmla="*/ 5191 w 7824"/>
                  <a:gd name="T35" fmla="*/ 262 h 7371"/>
                  <a:gd name="T36" fmla="*/ 5503 w 7824"/>
                  <a:gd name="T37" fmla="*/ 457 h 7371"/>
                  <a:gd name="T38" fmla="*/ 6006 w 7824"/>
                  <a:gd name="T39" fmla="*/ 797 h 7371"/>
                  <a:gd name="T40" fmla="*/ 6433 w 7824"/>
                  <a:gd name="T41" fmla="*/ 1214 h 7371"/>
                  <a:gd name="T42" fmla="*/ 6833 w 7824"/>
                  <a:gd name="T43" fmla="*/ 1736 h 7371"/>
                  <a:gd name="T44" fmla="*/ 7115 w 7824"/>
                  <a:gd name="T45" fmla="*/ 2257 h 7371"/>
                  <a:gd name="T46" fmla="*/ 7468 w 7824"/>
                  <a:gd name="T47" fmla="*/ 2864 h 7371"/>
                  <a:gd name="T48" fmla="*/ 7713 w 7824"/>
                  <a:gd name="T49" fmla="*/ 3442 h 7371"/>
                  <a:gd name="T50" fmla="*/ 7722 w 7824"/>
                  <a:gd name="T51" fmla="*/ 4936 h 7371"/>
                  <a:gd name="T52" fmla="*/ 7461 w 7824"/>
                  <a:gd name="T53" fmla="*/ 5554 h 7371"/>
                  <a:gd name="T54" fmla="*/ 7285 w 7824"/>
                  <a:gd name="T55" fmla="*/ 5851 h 7371"/>
                  <a:gd name="T56" fmla="*/ 6833 w 7824"/>
                  <a:gd name="T57" fmla="*/ 6321 h 7371"/>
                  <a:gd name="T58" fmla="*/ 6614 w 7824"/>
                  <a:gd name="T59" fmla="*/ 6452 h 7371"/>
                  <a:gd name="T60" fmla="*/ 6195 w 7824"/>
                  <a:gd name="T61" fmla="*/ 6632 h 7371"/>
                  <a:gd name="T62" fmla="*/ 5896 w 7824"/>
                  <a:gd name="T63" fmla="*/ 6752 h 7371"/>
                  <a:gd name="T64" fmla="*/ 5528 w 7824"/>
                  <a:gd name="T65" fmla="*/ 6903 h 7371"/>
                  <a:gd name="T66" fmla="*/ 4825 w 7824"/>
                  <a:gd name="T67" fmla="*/ 7042 h 7371"/>
                  <a:gd name="T68" fmla="*/ 4430 w 7824"/>
                  <a:gd name="T69" fmla="*/ 7092 h 7371"/>
                  <a:gd name="T70" fmla="*/ 4124 w 7824"/>
                  <a:gd name="T71" fmla="*/ 7126 h 7371"/>
                  <a:gd name="T72" fmla="*/ 5846 w 7824"/>
                  <a:gd name="T73" fmla="*/ 6631 h 7371"/>
                  <a:gd name="T74" fmla="*/ 7470 w 7824"/>
                  <a:gd name="T75" fmla="*/ 3203 h 7371"/>
                  <a:gd name="T76" fmla="*/ 6611 w 7824"/>
                  <a:gd name="T77" fmla="*/ 1679 h 7371"/>
                  <a:gd name="T78" fmla="*/ 5393 w 7824"/>
                  <a:gd name="T79" fmla="*/ 507 h 7371"/>
                  <a:gd name="T80" fmla="*/ 2534 w 7824"/>
                  <a:gd name="T81" fmla="*/ 366 h 7371"/>
                  <a:gd name="T82" fmla="*/ 2367 w 7824"/>
                  <a:gd name="T83" fmla="*/ 565 h 7371"/>
                  <a:gd name="T84" fmla="*/ 1194 w 7824"/>
                  <a:gd name="T85" fmla="*/ 1306 h 7371"/>
                  <a:gd name="T86" fmla="*/ 401 w 7824"/>
                  <a:gd name="T87" fmla="*/ 2773 h 7371"/>
                  <a:gd name="T88" fmla="*/ 328 w 7824"/>
                  <a:gd name="T89" fmla="*/ 5434 h 7371"/>
                  <a:gd name="T90" fmla="*/ 1565 w 7824"/>
                  <a:gd name="T91" fmla="*/ 6863 h 7371"/>
                  <a:gd name="T92" fmla="*/ 1932 w 7824"/>
                  <a:gd name="T93" fmla="*/ 7029 h 7371"/>
                  <a:gd name="T94" fmla="*/ 2959 w 7824"/>
                  <a:gd name="T95" fmla="*/ 7256 h 7371"/>
                  <a:gd name="T96" fmla="*/ 3783 w 7824"/>
                  <a:gd name="T97" fmla="*/ 7241 h 7371"/>
                  <a:gd name="T98" fmla="*/ 3672 w 7824"/>
                  <a:gd name="T99" fmla="*/ 7281 h 7371"/>
                  <a:gd name="T100" fmla="*/ 3052 w 7824"/>
                  <a:gd name="T101" fmla="*/ 7343 h 7371"/>
                  <a:gd name="T102" fmla="*/ 4350 w 7824"/>
                  <a:gd name="T103" fmla="*/ 7140 h 7371"/>
                  <a:gd name="T104" fmla="*/ 6791 w 7824"/>
                  <a:gd name="T105" fmla="*/ 6286 h 7371"/>
                  <a:gd name="T106" fmla="*/ 7001 w 7824"/>
                  <a:gd name="T107" fmla="*/ 6114 h 7371"/>
                  <a:gd name="T108" fmla="*/ 526 w 7824"/>
                  <a:gd name="T109" fmla="*/ 2410 h 7371"/>
                  <a:gd name="T110" fmla="*/ 3828 w 7824"/>
                  <a:gd name="T111" fmla="*/ 7283 h 7371"/>
                  <a:gd name="T112" fmla="*/ 3967 w 7824"/>
                  <a:gd name="T113" fmla="*/ 7224 h 7371"/>
                  <a:gd name="T114" fmla="*/ 4214 w 7824"/>
                  <a:gd name="T115" fmla="*/ 7258 h 7371"/>
                  <a:gd name="T116" fmla="*/ 2332 w 7824"/>
                  <a:gd name="T117" fmla="*/ 7197 h 7371"/>
                  <a:gd name="T118" fmla="*/ 2092 w 7824"/>
                  <a:gd name="T119" fmla="*/ 7129 h 7371"/>
                  <a:gd name="T120" fmla="*/ 5747 w 7824"/>
                  <a:gd name="T121" fmla="*/ 6827 h 7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7824" h="7371">
                    <a:moveTo>
                      <a:pt x="3051" y="7343"/>
                    </a:moveTo>
                    <a:cubicBezTo>
                      <a:pt x="3020" y="7336"/>
                      <a:pt x="2980" y="7319"/>
                      <a:pt x="2962" y="7304"/>
                    </a:cubicBezTo>
                    <a:cubicBezTo>
                      <a:pt x="2941" y="7288"/>
                      <a:pt x="2923" y="7289"/>
                      <a:pt x="2911" y="7308"/>
                    </a:cubicBezTo>
                    <a:cubicBezTo>
                      <a:pt x="2901" y="7324"/>
                      <a:pt x="2864" y="7330"/>
                      <a:pt x="2829" y="7321"/>
                    </a:cubicBezTo>
                    <a:cubicBezTo>
                      <a:pt x="2736" y="7298"/>
                      <a:pt x="2663" y="7285"/>
                      <a:pt x="2607" y="7283"/>
                    </a:cubicBezTo>
                    <a:cubicBezTo>
                      <a:pt x="2580" y="7282"/>
                      <a:pt x="2558" y="7263"/>
                      <a:pt x="2558" y="7241"/>
                    </a:cubicBezTo>
                    <a:cubicBezTo>
                      <a:pt x="2558" y="7199"/>
                      <a:pt x="2464" y="7166"/>
                      <a:pt x="2304" y="7150"/>
                    </a:cubicBezTo>
                    <a:cubicBezTo>
                      <a:pt x="2249" y="7144"/>
                      <a:pt x="2186" y="7132"/>
                      <a:pt x="2162" y="7121"/>
                    </a:cubicBezTo>
                    <a:cubicBezTo>
                      <a:pt x="2097" y="7093"/>
                      <a:pt x="1993" y="7089"/>
                      <a:pt x="2010" y="7116"/>
                    </a:cubicBezTo>
                    <a:cubicBezTo>
                      <a:pt x="2031" y="7150"/>
                      <a:pt x="1996" y="7145"/>
                      <a:pt x="1861" y="7094"/>
                    </a:cubicBezTo>
                    <a:cubicBezTo>
                      <a:pt x="1787" y="7065"/>
                      <a:pt x="1748" y="7035"/>
                      <a:pt x="1759" y="7016"/>
                    </a:cubicBezTo>
                    <a:cubicBezTo>
                      <a:pt x="1771" y="6996"/>
                      <a:pt x="1763" y="6996"/>
                      <a:pt x="1736" y="7018"/>
                    </a:cubicBezTo>
                    <a:cubicBezTo>
                      <a:pt x="1704" y="7045"/>
                      <a:pt x="1679" y="7043"/>
                      <a:pt x="1625" y="7013"/>
                    </a:cubicBezTo>
                    <a:cubicBezTo>
                      <a:pt x="1587" y="6992"/>
                      <a:pt x="1514" y="6953"/>
                      <a:pt x="1464" y="6927"/>
                    </a:cubicBezTo>
                    <a:cubicBezTo>
                      <a:pt x="1407" y="6897"/>
                      <a:pt x="1371" y="6856"/>
                      <a:pt x="1369" y="6819"/>
                    </a:cubicBezTo>
                    <a:cubicBezTo>
                      <a:pt x="1366" y="6769"/>
                      <a:pt x="1363" y="6767"/>
                      <a:pt x="1352" y="6809"/>
                    </a:cubicBezTo>
                    <a:cubicBezTo>
                      <a:pt x="1340" y="6856"/>
                      <a:pt x="1331" y="6854"/>
                      <a:pt x="1245" y="6788"/>
                    </a:cubicBezTo>
                    <a:cubicBezTo>
                      <a:pt x="1193" y="6749"/>
                      <a:pt x="1135" y="6716"/>
                      <a:pt x="1115" y="6716"/>
                    </a:cubicBezTo>
                    <a:cubicBezTo>
                      <a:pt x="1096" y="6716"/>
                      <a:pt x="1089" y="6707"/>
                      <a:pt x="1100" y="6697"/>
                    </a:cubicBezTo>
                    <a:cubicBezTo>
                      <a:pt x="1111" y="6686"/>
                      <a:pt x="1065" y="6651"/>
                      <a:pt x="999" y="6619"/>
                    </a:cubicBezTo>
                    <a:cubicBezTo>
                      <a:pt x="933" y="6587"/>
                      <a:pt x="880" y="6548"/>
                      <a:pt x="881" y="6533"/>
                    </a:cubicBezTo>
                    <a:cubicBezTo>
                      <a:pt x="883" y="6517"/>
                      <a:pt x="849" y="6483"/>
                      <a:pt x="806" y="6457"/>
                    </a:cubicBezTo>
                    <a:cubicBezTo>
                      <a:pt x="763" y="6431"/>
                      <a:pt x="720" y="6383"/>
                      <a:pt x="710" y="6351"/>
                    </a:cubicBezTo>
                    <a:cubicBezTo>
                      <a:pt x="699" y="6319"/>
                      <a:pt x="678" y="6293"/>
                      <a:pt x="661" y="6293"/>
                    </a:cubicBezTo>
                    <a:cubicBezTo>
                      <a:pt x="643" y="6293"/>
                      <a:pt x="645" y="6276"/>
                      <a:pt x="667" y="6250"/>
                    </a:cubicBezTo>
                    <a:cubicBezTo>
                      <a:pt x="697" y="6214"/>
                      <a:pt x="696" y="6210"/>
                      <a:pt x="660" y="6223"/>
                    </a:cubicBezTo>
                    <a:cubicBezTo>
                      <a:pt x="632" y="6234"/>
                      <a:pt x="603" y="6208"/>
                      <a:pt x="572" y="6142"/>
                    </a:cubicBezTo>
                    <a:cubicBezTo>
                      <a:pt x="517" y="6027"/>
                      <a:pt x="514" y="6000"/>
                      <a:pt x="558" y="6027"/>
                    </a:cubicBezTo>
                    <a:cubicBezTo>
                      <a:pt x="578" y="6040"/>
                      <a:pt x="583" y="6035"/>
                      <a:pt x="570" y="6015"/>
                    </a:cubicBezTo>
                    <a:cubicBezTo>
                      <a:pt x="559" y="5996"/>
                      <a:pt x="541" y="5987"/>
                      <a:pt x="529" y="5994"/>
                    </a:cubicBezTo>
                    <a:cubicBezTo>
                      <a:pt x="518" y="6001"/>
                      <a:pt x="496" y="5998"/>
                      <a:pt x="480" y="5988"/>
                    </a:cubicBezTo>
                    <a:cubicBezTo>
                      <a:pt x="434" y="5956"/>
                      <a:pt x="272" y="5649"/>
                      <a:pt x="272" y="5592"/>
                    </a:cubicBezTo>
                    <a:cubicBezTo>
                      <a:pt x="272" y="5563"/>
                      <a:pt x="233" y="5466"/>
                      <a:pt x="185" y="5377"/>
                    </a:cubicBezTo>
                    <a:cubicBezTo>
                      <a:pt x="131" y="5275"/>
                      <a:pt x="102" y="5184"/>
                      <a:pt x="107" y="5132"/>
                    </a:cubicBezTo>
                    <a:cubicBezTo>
                      <a:pt x="112" y="5086"/>
                      <a:pt x="100" y="5039"/>
                      <a:pt x="80" y="5027"/>
                    </a:cubicBezTo>
                    <a:cubicBezTo>
                      <a:pt x="33" y="4998"/>
                      <a:pt x="0" y="4776"/>
                      <a:pt x="7" y="4543"/>
                    </a:cubicBezTo>
                    <a:cubicBezTo>
                      <a:pt x="31" y="3764"/>
                      <a:pt x="72" y="3365"/>
                      <a:pt x="134" y="3327"/>
                    </a:cubicBezTo>
                    <a:cubicBezTo>
                      <a:pt x="156" y="3314"/>
                      <a:pt x="155" y="3305"/>
                      <a:pt x="131" y="3297"/>
                    </a:cubicBezTo>
                    <a:cubicBezTo>
                      <a:pt x="104" y="3288"/>
                      <a:pt x="105" y="3257"/>
                      <a:pt x="133" y="3159"/>
                    </a:cubicBezTo>
                    <a:cubicBezTo>
                      <a:pt x="152" y="3090"/>
                      <a:pt x="165" y="3015"/>
                      <a:pt x="161" y="2993"/>
                    </a:cubicBezTo>
                    <a:cubicBezTo>
                      <a:pt x="157" y="2971"/>
                      <a:pt x="166" y="2927"/>
                      <a:pt x="181" y="2895"/>
                    </a:cubicBezTo>
                    <a:cubicBezTo>
                      <a:pt x="196" y="2862"/>
                      <a:pt x="231" y="2778"/>
                      <a:pt x="259" y="2709"/>
                    </a:cubicBezTo>
                    <a:cubicBezTo>
                      <a:pt x="287" y="2639"/>
                      <a:pt x="336" y="2558"/>
                      <a:pt x="369" y="2530"/>
                    </a:cubicBezTo>
                    <a:cubicBezTo>
                      <a:pt x="401" y="2501"/>
                      <a:pt x="411" y="2486"/>
                      <a:pt x="391" y="2496"/>
                    </a:cubicBezTo>
                    <a:cubicBezTo>
                      <a:pt x="372" y="2506"/>
                      <a:pt x="356" y="2501"/>
                      <a:pt x="356" y="2485"/>
                    </a:cubicBezTo>
                    <a:cubicBezTo>
                      <a:pt x="356" y="2468"/>
                      <a:pt x="369" y="2455"/>
                      <a:pt x="384" y="2455"/>
                    </a:cubicBezTo>
                    <a:cubicBezTo>
                      <a:pt x="400" y="2455"/>
                      <a:pt x="413" y="2429"/>
                      <a:pt x="413" y="2398"/>
                    </a:cubicBezTo>
                    <a:cubicBezTo>
                      <a:pt x="413" y="2367"/>
                      <a:pt x="426" y="2342"/>
                      <a:pt x="443" y="2342"/>
                    </a:cubicBezTo>
                    <a:cubicBezTo>
                      <a:pt x="459" y="2342"/>
                      <a:pt x="464" y="2356"/>
                      <a:pt x="453" y="2374"/>
                    </a:cubicBezTo>
                    <a:cubicBezTo>
                      <a:pt x="441" y="2393"/>
                      <a:pt x="448" y="2400"/>
                      <a:pt x="472" y="2391"/>
                    </a:cubicBezTo>
                    <a:cubicBezTo>
                      <a:pt x="494" y="2383"/>
                      <a:pt x="508" y="2362"/>
                      <a:pt x="504" y="2343"/>
                    </a:cubicBezTo>
                    <a:cubicBezTo>
                      <a:pt x="499" y="2325"/>
                      <a:pt x="509" y="2317"/>
                      <a:pt x="525" y="2327"/>
                    </a:cubicBezTo>
                    <a:cubicBezTo>
                      <a:pt x="570" y="2355"/>
                      <a:pt x="559" y="2310"/>
                      <a:pt x="507" y="2252"/>
                    </a:cubicBezTo>
                    <a:cubicBezTo>
                      <a:pt x="479" y="2221"/>
                      <a:pt x="473" y="2201"/>
                      <a:pt x="493" y="2201"/>
                    </a:cubicBezTo>
                    <a:cubicBezTo>
                      <a:pt x="511" y="2201"/>
                      <a:pt x="526" y="2214"/>
                      <a:pt x="526" y="2230"/>
                    </a:cubicBezTo>
                    <a:cubicBezTo>
                      <a:pt x="526" y="2245"/>
                      <a:pt x="558" y="2237"/>
                      <a:pt x="597" y="2212"/>
                    </a:cubicBezTo>
                    <a:cubicBezTo>
                      <a:pt x="666" y="2166"/>
                      <a:pt x="668" y="2131"/>
                      <a:pt x="601" y="2129"/>
                    </a:cubicBezTo>
                    <a:cubicBezTo>
                      <a:pt x="583" y="2129"/>
                      <a:pt x="559" y="2141"/>
                      <a:pt x="548" y="2157"/>
                    </a:cubicBezTo>
                    <a:cubicBezTo>
                      <a:pt x="522" y="2194"/>
                      <a:pt x="486" y="2157"/>
                      <a:pt x="510" y="2118"/>
                    </a:cubicBezTo>
                    <a:cubicBezTo>
                      <a:pt x="521" y="2101"/>
                      <a:pt x="563" y="2093"/>
                      <a:pt x="605" y="2100"/>
                    </a:cubicBezTo>
                    <a:cubicBezTo>
                      <a:pt x="673" y="2112"/>
                      <a:pt x="676" y="2110"/>
                      <a:pt x="631" y="2076"/>
                    </a:cubicBezTo>
                    <a:cubicBezTo>
                      <a:pt x="563" y="2025"/>
                      <a:pt x="570" y="1968"/>
                      <a:pt x="653" y="1890"/>
                    </a:cubicBezTo>
                    <a:cubicBezTo>
                      <a:pt x="691" y="1854"/>
                      <a:pt x="723" y="1811"/>
                      <a:pt x="723" y="1795"/>
                    </a:cubicBezTo>
                    <a:cubicBezTo>
                      <a:pt x="723" y="1779"/>
                      <a:pt x="703" y="1791"/>
                      <a:pt x="678" y="1821"/>
                    </a:cubicBezTo>
                    <a:cubicBezTo>
                      <a:pt x="643" y="1863"/>
                      <a:pt x="644" y="1856"/>
                      <a:pt x="682" y="1791"/>
                    </a:cubicBezTo>
                    <a:cubicBezTo>
                      <a:pt x="709" y="1745"/>
                      <a:pt x="755" y="1684"/>
                      <a:pt x="784" y="1656"/>
                    </a:cubicBezTo>
                    <a:cubicBezTo>
                      <a:pt x="812" y="1628"/>
                      <a:pt x="836" y="1590"/>
                      <a:pt x="836" y="1571"/>
                    </a:cubicBezTo>
                    <a:cubicBezTo>
                      <a:pt x="836" y="1552"/>
                      <a:pt x="861" y="1514"/>
                      <a:pt x="892" y="1488"/>
                    </a:cubicBezTo>
                    <a:cubicBezTo>
                      <a:pt x="923" y="1461"/>
                      <a:pt x="949" y="1409"/>
                      <a:pt x="949" y="1373"/>
                    </a:cubicBezTo>
                    <a:cubicBezTo>
                      <a:pt x="949" y="1301"/>
                      <a:pt x="1042" y="1174"/>
                      <a:pt x="1072" y="1204"/>
                    </a:cubicBezTo>
                    <a:cubicBezTo>
                      <a:pt x="1088" y="1221"/>
                      <a:pt x="1101" y="1172"/>
                      <a:pt x="1093" y="1121"/>
                    </a:cubicBezTo>
                    <a:cubicBezTo>
                      <a:pt x="1092" y="1109"/>
                      <a:pt x="1110" y="1100"/>
                      <a:pt x="1134" y="1100"/>
                    </a:cubicBezTo>
                    <a:cubicBezTo>
                      <a:pt x="1158" y="1100"/>
                      <a:pt x="1170" y="1087"/>
                      <a:pt x="1161" y="1072"/>
                    </a:cubicBezTo>
                    <a:cubicBezTo>
                      <a:pt x="1151" y="1056"/>
                      <a:pt x="1160" y="1044"/>
                      <a:pt x="1181" y="1044"/>
                    </a:cubicBezTo>
                    <a:cubicBezTo>
                      <a:pt x="1202" y="1044"/>
                      <a:pt x="1240" y="1018"/>
                      <a:pt x="1267" y="987"/>
                    </a:cubicBezTo>
                    <a:cubicBezTo>
                      <a:pt x="1293" y="956"/>
                      <a:pt x="1333" y="931"/>
                      <a:pt x="1355" y="931"/>
                    </a:cubicBezTo>
                    <a:cubicBezTo>
                      <a:pt x="1377" y="931"/>
                      <a:pt x="1402" y="911"/>
                      <a:pt x="1411" y="887"/>
                    </a:cubicBezTo>
                    <a:cubicBezTo>
                      <a:pt x="1421" y="862"/>
                      <a:pt x="1440" y="849"/>
                      <a:pt x="1454" y="858"/>
                    </a:cubicBezTo>
                    <a:cubicBezTo>
                      <a:pt x="1468" y="867"/>
                      <a:pt x="1487" y="854"/>
                      <a:pt x="1496" y="830"/>
                    </a:cubicBezTo>
                    <a:cubicBezTo>
                      <a:pt x="1505" y="806"/>
                      <a:pt x="1526" y="794"/>
                      <a:pt x="1542" y="804"/>
                    </a:cubicBezTo>
                    <a:cubicBezTo>
                      <a:pt x="1557" y="813"/>
                      <a:pt x="1578" y="801"/>
                      <a:pt x="1587" y="777"/>
                    </a:cubicBezTo>
                    <a:cubicBezTo>
                      <a:pt x="1596" y="753"/>
                      <a:pt x="1621" y="733"/>
                      <a:pt x="1641" y="733"/>
                    </a:cubicBezTo>
                    <a:cubicBezTo>
                      <a:pt x="1661" y="733"/>
                      <a:pt x="1682" y="724"/>
                      <a:pt x="1687" y="712"/>
                    </a:cubicBezTo>
                    <a:cubicBezTo>
                      <a:pt x="1693" y="700"/>
                      <a:pt x="1744" y="655"/>
                      <a:pt x="1803" y="612"/>
                    </a:cubicBezTo>
                    <a:cubicBezTo>
                      <a:pt x="1895" y="543"/>
                      <a:pt x="1909" y="539"/>
                      <a:pt x="1912" y="583"/>
                    </a:cubicBezTo>
                    <a:cubicBezTo>
                      <a:pt x="1915" y="632"/>
                      <a:pt x="1916" y="632"/>
                      <a:pt x="1928" y="583"/>
                    </a:cubicBezTo>
                    <a:cubicBezTo>
                      <a:pt x="1936" y="553"/>
                      <a:pt x="1958" y="538"/>
                      <a:pt x="1981" y="547"/>
                    </a:cubicBezTo>
                    <a:cubicBezTo>
                      <a:pt x="2003" y="555"/>
                      <a:pt x="2018" y="553"/>
                      <a:pt x="2014" y="542"/>
                    </a:cubicBezTo>
                    <a:cubicBezTo>
                      <a:pt x="2010" y="530"/>
                      <a:pt x="2020" y="516"/>
                      <a:pt x="2035" y="509"/>
                    </a:cubicBezTo>
                    <a:cubicBezTo>
                      <a:pt x="2051" y="502"/>
                      <a:pt x="2094" y="468"/>
                      <a:pt x="2131" y="434"/>
                    </a:cubicBezTo>
                    <a:cubicBezTo>
                      <a:pt x="2169" y="399"/>
                      <a:pt x="2223" y="376"/>
                      <a:pt x="2252" y="381"/>
                    </a:cubicBezTo>
                    <a:cubicBezTo>
                      <a:pt x="2281" y="387"/>
                      <a:pt x="2298" y="380"/>
                      <a:pt x="2290" y="367"/>
                    </a:cubicBezTo>
                    <a:cubicBezTo>
                      <a:pt x="2269" y="334"/>
                      <a:pt x="2316" y="307"/>
                      <a:pt x="2425" y="290"/>
                    </a:cubicBezTo>
                    <a:cubicBezTo>
                      <a:pt x="2474" y="282"/>
                      <a:pt x="2549" y="258"/>
                      <a:pt x="2591" y="236"/>
                    </a:cubicBezTo>
                    <a:cubicBezTo>
                      <a:pt x="2685" y="188"/>
                      <a:pt x="2795" y="183"/>
                      <a:pt x="2767" y="229"/>
                    </a:cubicBezTo>
                    <a:cubicBezTo>
                      <a:pt x="2754" y="250"/>
                      <a:pt x="2759" y="254"/>
                      <a:pt x="2779" y="242"/>
                    </a:cubicBezTo>
                    <a:cubicBezTo>
                      <a:pt x="2797" y="231"/>
                      <a:pt x="2812" y="203"/>
                      <a:pt x="2812" y="180"/>
                    </a:cubicBezTo>
                    <a:cubicBezTo>
                      <a:pt x="2812" y="147"/>
                      <a:pt x="2823" y="145"/>
                      <a:pt x="2867" y="168"/>
                    </a:cubicBezTo>
                    <a:cubicBezTo>
                      <a:pt x="2913" y="193"/>
                      <a:pt x="2920" y="190"/>
                      <a:pt x="2907" y="155"/>
                    </a:cubicBezTo>
                    <a:cubicBezTo>
                      <a:pt x="2895" y="126"/>
                      <a:pt x="2909" y="111"/>
                      <a:pt x="2950" y="109"/>
                    </a:cubicBezTo>
                    <a:cubicBezTo>
                      <a:pt x="3010" y="105"/>
                      <a:pt x="3054" y="97"/>
                      <a:pt x="3080" y="84"/>
                    </a:cubicBezTo>
                    <a:cubicBezTo>
                      <a:pt x="3100" y="74"/>
                      <a:pt x="3121" y="69"/>
                      <a:pt x="3249" y="46"/>
                    </a:cubicBezTo>
                    <a:cubicBezTo>
                      <a:pt x="3496" y="2"/>
                      <a:pt x="3890" y="0"/>
                      <a:pt x="4293" y="42"/>
                    </a:cubicBezTo>
                    <a:cubicBezTo>
                      <a:pt x="4855" y="100"/>
                      <a:pt x="4899" y="108"/>
                      <a:pt x="4889" y="148"/>
                    </a:cubicBezTo>
                    <a:cubicBezTo>
                      <a:pt x="4885" y="167"/>
                      <a:pt x="4886" y="173"/>
                      <a:pt x="4893" y="162"/>
                    </a:cubicBezTo>
                    <a:cubicBezTo>
                      <a:pt x="4908" y="134"/>
                      <a:pt x="4997" y="134"/>
                      <a:pt x="5025" y="162"/>
                    </a:cubicBezTo>
                    <a:cubicBezTo>
                      <a:pt x="5036" y="173"/>
                      <a:pt x="5054" y="183"/>
                      <a:pt x="5065" y="184"/>
                    </a:cubicBezTo>
                    <a:cubicBezTo>
                      <a:pt x="5136" y="189"/>
                      <a:pt x="5208" y="234"/>
                      <a:pt x="5191" y="262"/>
                    </a:cubicBezTo>
                    <a:cubicBezTo>
                      <a:pt x="5178" y="285"/>
                      <a:pt x="5185" y="285"/>
                      <a:pt x="5215" y="260"/>
                    </a:cubicBezTo>
                    <a:cubicBezTo>
                      <a:pt x="5250" y="232"/>
                      <a:pt x="5267" y="235"/>
                      <a:pt x="5309" y="281"/>
                    </a:cubicBezTo>
                    <a:cubicBezTo>
                      <a:pt x="5336" y="312"/>
                      <a:pt x="5372" y="329"/>
                      <a:pt x="5388" y="319"/>
                    </a:cubicBezTo>
                    <a:cubicBezTo>
                      <a:pt x="5407" y="307"/>
                      <a:pt x="5410" y="320"/>
                      <a:pt x="5397" y="354"/>
                    </a:cubicBezTo>
                    <a:cubicBezTo>
                      <a:pt x="5386" y="383"/>
                      <a:pt x="5385" y="398"/>
                      <a:pt x="5396" y="387"/>
                    </a:cubicBezTo>
                    <a:cubicBezTo>
                      <a:pt x="5426" y="358"/>
                      <a:pt x="5525" y="421"/>
                      <a:pt x="5503" y="457"/>
                    </a:cubicBezTo>
                    <a:cubicBezTo>
                      <a:pt x="5492" y="475"/>
                      <a:pt x="5497" y="480"/>
                      <a:pt x="5516" y="468"/>
                    </a:cubicBezTo>
                    <a:cubicBezTo>
                      <a:pt x="5571" y="434"/>
                      <a:pt x="5789" y="602"/>
                      <a:pt x="5757" y="655"/>
                    </a:cubicBezTo>
                    <a:cubicBezTo>
                      <a:pt x="5750" y="666"/>
                      <a:pt x="5763" y="668"/>
                      <a:pt x="5788" y="659"/>
                    </a:cubicBezTo>
                    <a:cubicBezTo>
                      <a:pt x="5812" y="650"/>
                      <a:pt x="5831" y="656"/>
                      <a:pt x="5831" y="674"/>
                    </a:cubicBezTo>
                    <a:cubicBezTo>
                      <a:pt x="5831" y="691"/>
                      <a:pt x="5849" y="705"/>
                      <a:pt x="5871" y="705"/>
                    </a:cubicBezTo>
                    <a:cubicBezTo>
                      <a:pt x="5893" y="705"/>
                      <a:pt x="5954" y="746"/>
                      <a:pt x="6006" y="797"/>
                    </a:cubicBezTo>
                    <a:cubicBezTo>
                      <a:pt x="6058" y="847"/>
                      <a:pt x="6113" y="893"/>
                      <a:pt x="6128" y="898"/>
                    </a:cubicBezTo>
                    <a:cubicBezTo>
                      <a:pt x="6143" y="904"/>
                      <a:pt x="6153" y="919"/>
                      <a:pt x="6149" y="933"/>
                    </a:cubicBezTo>
                    <a:cubicBezTo>
                      <a:pt x="6145" y="947"/>
                      <a:pt x="6151" y="959"/>
                      <a:pt x="6163" y="959"/>
                    </a:cubicBezTo>
                    <a:cubicBezTo>
                      <a:pt x="6207" y="959"/>
                      <a:pt x="6339" y="1095"/>
                      <a:pt x="6339" y="1140"/>
                    </a:cubicBezTo>
                    <a:cubicBezTo>
                      <a:pt x="6339" y="1166"/>
                      <a:pt x="6350" y="1182"/>
                      <a:pt x="6363" y="1174"/>
                    </a:cubicBezTo>
                    <a:cubicBezTo>
                      <a:pt x="6375" y="1166"/>
                      <a:pt x="6407" y="1184"/>
                      <a:pt x="6433" y="1214"/>
                    </a:cubicBezTo>
                    <a:cubicBezTo>
                      <a:pt x="6459" y="1245"/>
                      <a:pt x="6472" y="1269"/>
                      <a:pt x="6463" y="1269"/>
                    </a:cubicBezTo>
                    <a:cubicBezTo>
                      <a:pt x="6453" y="1269"/>
                      <a:pt x="6461" y="1288"/>
                      <a:pt x="6480" y="1311"/>
                    </a:cubicBezTo>
                    <a:cubicBezTo>
                      <a:pt x="6499" y="1334"/>
                      <a:pt x="6529" y="1345"/>
                      <a:pt x="6547" y="1335"/>
                    </a:cubicBezTo>
                    <a:cubicBezTo>
                      <a:pt x="6565" y="1325"/>
                      <a:pt x="6570" y="1327"/>
                      <a:pt x="6559" y="1340"/>
                    </a:cubicBezTo>
                    <a:cubicBezTo>
                      <a:pt x="6547" y="1352"/>
                      <a:pt x="6579" y="1410"/>
                      <a:pt x="6629" y="1469"/>
                    </a:cubicBezTo>
                    <a:cubicBezTo>
                      <a:pt x="6679" y="1527"/>
                      <a:pt x="6771" y="1647"/>
                      <a:pt x="6833" y="1736"/>
                    </a:cubicBezTo>
                    <a:cubicBezTo>
                      <a:pt x="6895" y="1824"/>
                      <a:pt x="6968" y="1920"/>
                      <a:pt x="6995" y="1950"/>
                    </a:cubicBezTo>
                    <a:cubicBezTo>
                      <a:pt x="7023" y="1979"/>
                      <a:pt x="7035" y="2003"/>
                      <a:pt x="7024" y="2004"/>
                    </a:cubicBezTo>
                    <a:cubicBezTo>
                      <a:pt x="7012" y="2004"/>
                      <a:pt x="7019" y="2014"/>
                      <a:pt x="7039" y="2027"/>
                    </a:cubicBezTo>
                    <a:cubicBezTo>
                      <a:pt x="7058" y="2039"/>
                      <a:pt x="7077" y="2090"/>
                      <a:pt x="7081" y="2139"/>
                    </a:cubicBezTo>
                    <a:cubicBezTo>
                      <a:pt x="7085" y="2196"/>
                      <a:pt x="7103" y="2229"/>
                      <a:pt x="7130" y="2231"/>
                    </a:cubicBezTo>
                    <a:cubicBezTo>
                      <a:pt x="7158" y="2232"/>
                      <a:pt x="7153" y="2241"/>
                      <a:pt x="7115" y="2257"/>
                    </a:cubicBezTo>
                    <a:cubicBezTo>
                      <a:pt x="7084" y="2270"/>
                      <a:pt x="7075" y="2282"/>
                      <a:pt x="7096" y="2283"/>
                    </a:cubicBezTo>
                    <a:cubicBezTo>
                      <a:pt x="7148" y="2286"/>
                      <a:pt x="7269" y="2424"/>
                      <a:pt x="7314" y="2533"/>
                    </a:cubicBezTo>
                    <a:cubicBezTo>
                      <a:pt x="7336" y="2584"/>
                      <a:pt x="7373" y="2646"/>
                      <a:pt x="7398" y="2670"/>
                    </a:cubicBezTo>
                    <a:cubicBezTo>
                      <a:pt x="7423" y="2696"/>
                      <a:pt x="7435" y="2737"/>
                      <a:pt x="7425" y="2768"/>
                    </a:cubicBezTo>
                    <a:cubicBezTo>
                      <a:pt x="7416" y="2798"/>
                      <a:pt x="7421" y="2822"/>
                      <a:pt x="7438" y="2822"/>
                    </a:cubicBezTo>
                    <a:cubicBezTo>
                      <a:pt x="7455" y="2822"/>
                      <a:pt x="7468" y="2841"/>
                      <a:pt x="7468" y="2864"/>
                    </a:cubicBezTo>
                    <a:cubicBezTo>
                      <a:pt x="7468" y="2887"/>
                      <a:pt x="7482" y="2906"/>
                      <a:pt x="7498" y="2906"/>
                    </a:cubicBezTo>
                    <a:cubicBezTo>
                      <a:pt x="7515" y="2906"/>
                      <a:pt x="7521" y="2918"/>
                      <a:pt x="7512" y="2933"/>
                    </a:cubicBezTo>
                    <a:cubicBezTo>
                      <a:pt x="7503" y="2947"/>
                      <a:pt x="7519" y="3001"/>
                      <a:pt x="7548" y="3053"/>
                    </a:cubicBezTo>
                    <a:cubicBezTo>
                      <a:pt x="7577" y="3104"/>
                      <a:pt x="7604" y="3159"/>
                      <a:pt x="7608" y="3174"/>
                    </a:cubicBezTo>
                    <a:cubicBezTo>
                      <a:pt x="7634" y="3265"/>
                      <a:pt x="7646" y="3295"/>
                      <a:pt x="7684" y="3365"/>
                    </a:cubicBezTo>
                    <a:cubicBezTo>
                      <a:pt x="7707" y="3407"/>
                      <a:pt x="7720" y="3442"/>
                      <a:pt x="7713" y="3442"/>
                    </a:cubicBezTo>
                    <a:cubicBezTo>
                      <a:pt x="7707" y="3442"/>
                      <a:pt x="7719" y="3515"/>
                      <a:pt x="7741" y="3605"/>
                    </a:cubicBezTo>
                    <a:cubicBezTo>
                      <a:pt x="7795" y="3826"/>
                      <a:pt x="7824" y="4587"/>
                      <a:pt x="7781" y="4639"/>
                    </a:cubicBezTo>
                    <a:cubicBezTo>
                      <a:pt x="7763" y="4661"/>
                      <a:pt x="7750" y="4689"/>
                      <a:pt x="7753" y="4702"/>
                    </a:cubicBezTo>
                    <a:cubicBezTo>
                      <a:pt x="7767" y="4783"/>
                      <a:pt x="7746" y="4879"/>
                      <a:pt x="7715" y="4871"/>
                    </a:cubicBezTo>
                    <a:cubicBezTo>
                      <a:pt x="7696" y="4867"/>
                      <a:pt x="7689" y="4868"/>
                      <a:pt x="7701" y="4875"/>
                    </a:cubicBezTo>
                    <a:cubicBezTo>
                      <a:pt x="7713" y="4881"/>
                      <a:pt x="7722" y="4909"/>
                      <a:pt x="7722" y="4936"/>
                    </a:cubicBezTo>
                    <a:cubicBezTo>
                      <a:pt x="7722" y="5015"/>
                      <a:pt x="7663" y="5165"/>
                      <a:pt x="7637" y="5150"/>
                    </a:cubicBezTo>
                    <a:cubicBezTo>
                      <a:pt x="7625" y="5142"/>
                      <a:pt x="7621" y="5159"/>
                      <a:pt x="7628" y="5186"/>
                    </a:cubicBezTo>
                    <a:cubicBezTo>
                      <a:pt x="7636" y="5217"/>
                      <a:pt x="7611" y="5268"/>
                      <a:pt x="7564" y="5314"/>
                    </a:cubicBezTo>
                    <a:cubicBezTo>
                      <a:pt x="7510" y="5368"/>
                      <a:pt x="7503" y="5386"/>
                      <a:pt x="7538" y="5372"/>
                    </a:cubicBezTo>
                    <a:cubicBezTo>
                      <a:pt x="7587" y="5353"/>
                      <a:pt x="7587" y="5357"/>
                      <a:pt x="7536" y="5449"/>
                    </a:cubicBezTo>
                    <a:cubicBezTo>
                      <a:pt x="7506" y="5502"/>
                      <a:pt x="7473" y="5549"/>
                      <a:pt x="7461" y="5554"/>
                    </a:cubicBezTo>
                    <a:cubicBezTo>
                      <a:pt x="7449" y="5560"/>
                      <a:pt x="7440" y="5582"/>
                      <a:pt x="7440" y="5604"/>
                    </a:cubicBezTo>
                    <a:cubicBezTo>
                      <a:pt x="7440" y="5626"/>
                      <a:pt x="7427" y="5644"/>
                      <a:pt x="7411" y="5644"/>
                    </a:cubicBezTo>
                    <a:cubicBezTo>
                      <a:pt x="7395" y="5644"/>
                      <a:pt x="7370" y="5676"/>
                      <a:pt x="7355" y="5716"/>
                    </a:cubicBezTo>
                    <a:cubicBezTo>
                      <a:pt x="7337" y="5763"/>
                      <a:pt x="7315" y="5781"/>
                      <a:pt x="7292" y="5767"/>
                    </a:cubicBezTo>
                    <a:cubicBezTo>
                      <a:pt x="7264" y="5751"/>
                      <a:pt x="7265" y="5756"/>
                      <a:pt x="7293" y="5790"/>
                    </a:cubicBezTo>
                    <a:cubicBezTo>
                      <a:pt x="7322" y="5827"/>
                      <a:pt x="7321" y="5838"/>
                      <a:pt x="7285" y="5851"/>
                    </a:cubicBezTo>
                    <a:cubicBezTo>
                      <a:pt x="7262" y="5860"/>
                      <a:pt x="7242" y="5887"/>
                      <a:pt x="7242" y="5911"/>
                    </a:cubicBezTo>
                    <a:cubicBezTo>
                      <a:pt x="7242" y="5935"/>
                      <a:pt x="7187" y="6012"/>
                      <a:pt x="7120" y="6081"/>
                    </a:cubicBezTo>
                    <a:cubicBezTo>
                      <a:pt x="7052" y="6151"/>
                      <a:pt x="7005" y="6216"/>
                      <a:pt x="7014" y="6226"/>
                    </a:cubicBezTo>
                    <a:cubicBezTo>
                      <a:pt x="7023" y="6237"/>
                      <a:pt x="7011" y="6238"/>
                      <a:pt x="6986" y="6230"/>
                    </a:cubicBezTo>
                    <a:cubicBezTo>
                      <a:pt x="6960" y="6220"/>
                      <a:pt x="6928" y="6236"/>
                      <a:pt x="6909" y="6267"/>
                    </a:cubicBezTo>
                    <a:cubicBezTo>
                      <a:pt x="6890" y="6297"/>
                      <a:pt x="6856" y="6321"/>
                      <a:pt x="6833" y="6321"/>
                    </a:cubicBezTo>
                    <a:cubicBezTo>
                      <a:pt x="6810" y="6321"/>
                      <a:pt x="6791" y="6334"/>
                      <a:pt x="6791" y="6350"/>
                    </a:cubicBezTo>
                    <a:cubicBezTo>
                      <a:pt x="6791" y="6370"/>
                      <a:pt x="6773" y="6370"/>
                      <a:pt x="6734" y="6349"/>
                    </a:cubicBezTo>
                    <a:cubicBezTo>
                      <a:pt x="6689" y="6325"/>
                      <a:pt x="6678" y="6328"/>
                      <a:pt x="6678" y="6364"/>
                    </a:cubicBezTo>
                    <a:cubicBezTo>
                      <a:pt x="6678" y="6393"/>
                      <a:pt x="6691" y="6401"/>
                      <a:pt x="6713" y="6388"/>
                    </a:cubicBezTo>
                    <a:cubicBezTo>
                      <a:pt x="6735" y="6375"/>
                      <a:pt x="6734" y="6385"/>
                      <a:pt x="6708" y="6416"/>
                    </a:cubicBezTo>
                    <a:cubicBezTo>
                      <a:pt x="6685" y="6445"/>
                      <a:pt x="6645" y="6460"/>
                      <a:pt x="6614" y="6452"/>
                    </a:cubicBezTo>
                    <a:cubicBezTo>
                      <a:pt x="6573" y="6441"/>
                      <a:pt x="6565" y="6449"/>
                      <a:pt x="6578" y="6485"/>
                    </a:cubicBezTo>
                    <a:cubicBezTo>
                      <a:pt x="6588" y="6510"/>
                      <a:pt x="6588" y="6522"/>
                      <a:pt x="6577" y="6512"/>
                    </a:cubicBezTo>
                    <a:cubicBezTo>
                      <a:pt x="6566" y="6501"/>
                      <a:pt x="6531" y="6511"/>
                      <a:pt x="6499" y="6534"/>
                    </a:cubicBezTo>
                    <a:cubicBezTo>
                      <a:pt x="6466" y="6556"/>
                      <a:pt x="6405" y="6575"/>
                      <a:pt x="6363" y="6575"/>
                    </a:cubicBezTo>
                    <a:cubicBezTo>
                      <a:pt x="6321" y="6575"/>
                      <a:pt x="6278" y="6588"/>
                      <a:pt x="6269" y="6603"/>
                    </a:cubicBezTo>
                    <a:cubicBezTo>
                      <a:pt x="6259" y="6619"/>
                      <a:pt x="6226" y="6632"/>
                      <a:pt x="6195" y="6632"/>
                    </a:cubicBezTo>
                    <a:cubicBezTo>
                      <a:pt x="6164" y="6632"/>
                      <a:pt x="6146" y="6644"/>
                      <a:pt x="6156" y="6660"/>
                    </a:cubicBezTo>
                    <a:cubicBezTo>
                      <a:pt x="6179" y="6697"/>
                      <a:pt x="6152" y="6695"/>
                      <a:pt x="6076" y="6655"/>
                    </a:cubicBezTo>
                    <a:cubicBezTo>
                      <a:pt x="6021" y="6625"/>
                      <a:pt x="6018" y="6627"/>
                      <a:pt x="6054" y="6669"/>
                    </a:cubicBezTo>
                    <a:cubicBezTo>
                      <a:pt x="6087" y="6710"/>
                      <a:pt x="6085" y="6716"/>
                      <a:pt x="6034" y="6716"/>
                    </a:cubicBezTo>
                    <a:cubicBezTo>
                      <a:pt x="6002" y="6716"/>
                      <a:pt x="5968" y="6728"/>
                      <a:pt x="5959" y="6743"/>
                    </a:cubicBezTo>
                    <a:cubicBezTo>
                      <a:pt x="5950" y="6758"/>
                      <a:pt x="5922" y="6762"/>
                      <a:pt x="5896" y="6752"/>
                    </a:cubicBezTo>
                    <a:cubicBezTo>
                      <a:pt x="5862" y="6739"/>
                      <a:pt x="5856" y="6745"/>
                      <a:pt x="5874" y="6775"/>
                    </a:cubicBezTo>
                    <a:cubicBezTo>
                      <a:pt x="5886" y="6797"/>
                      <a:pt x="5886" y="6806"/>
                      <a:pt x="5874" y="6794"/>
                    </a:cubicBezTo>
                    <a:cubicBezTo>
                      <a:pt x="5861" y="6783"/>
                      <a:pt x="5835" y="6786"/>
                      <a:pt x="5815" y="6802"/>
                    </a:cubicBezTo>
                    <a:cubicBezTo>
                      <a:pt x="5791" y="6823"/>
                      <a:pt x="5774" y="6823"/>
                      <a:pt x="5762" y="6802"/>
                    </a:cubicBezTo>
                    <a:cubicBezTo>
                      <a:pt x="5751" y="6784"/>
                      <a:pt x="5713" y="6796"/>
                      <a:pt x="5661" y="6835"/>
                    </a:cubicBezTo>
                    <a:cubicBezTo>
                      <a:pt x="5615" y="6868"/>
                      <a:pt x="5555" y="6899"/>
                      <a:pt x="5528" y="6903"/>
                    </a:cubicBezTo>
                    <a:cubicBezTo>
                      <a:pt x="5501" y="6907"/>
                      <a:pt x="5415" y="6917"/>
                      <a:pt x="5338" y="6926"/>
                    </a:cubicBezTo>
                    <a:cubicBezTo>
                      <a:pt x="5144" y="6948"/>
                      <a:pt x="5121" y="6954"/>
                      <a:pt x="5050" y="6993"/>
                    </a:cubicBezTo>
                    <a:cubicBezTo>
                      <a:pt x="4951" y="7047"/>
                      <a:pt x="4873" y="7036"/>
                      <a:pt x="4886" y="6969"/>
                    </a:cubicBezTo>
                    <a:cubicBezTo>
                      <a:pt x="4892" y="6938"/>
                      <a:pt x="4885" y="6920"/>
                      <a:pt x="4870" y="6929"/>
                    </a:cubicBezTo>
                    <a:cubicBezTo>
                      <a:pt x="4855" y="6938"/>
                      <a:pt x="4849" y="6957"/>
                      <a:pt x="4858" y="6970"/>
                    </a:cubicBezTo>
                    <a:cubicBezTo>
                      <a:pt x="4866" y="6983"/>
                      <a:pt x="4851" y="7015"/>
                      <a:pt x="4825" y="7042"/>
                    </a:cubicBezTo>
                    <a:cubicBezTo>
                      <a:pt x="4780" y="7086"/>
                      <a:pt x="4775" y="7086"/>
                      <a:pt x="4740" y="7038"/>
                    </a:cubicBezTo>
                    <a:cubicBezTo>
                      <a:pt x="4708" y="6996"/>
                      <a:pt x="4703" y="6995"/>
                      <a:pt x="4703" y="7032"/>
                    </a:cubicBezTo>
                    <a:cubicBezTo>
                      <a:pt x="4703" y="7057"/>
                      <a:pt x="4682" y="7085"/>
                      <a:pt x="4656" y="7095"/>
                    </a:cubicBezTo>
                    <a:cubicBezTo>
                      <a:pt x="4617" y="7110"/>
                      <a:pt x="4616" y="7106"/>
                      <a:pt x="4646" y="7070"/>
                    </a:cubicBezTo>
                    <a:cubicBezTo>
                      <a:pt x="4689" y="7017"/>
                      <a:pt x="4679" y="7016"/>
                      <a:pt x="4558" y="7065"/>
                    </a:cubicBezTo>
                    <a:cubicBezTo>
                      <a:pt x="4505" y="7087"/>
                      <a:pt x="4448" y="7099"/>
                      <a:pt x="4430" y="7092"/>
                    </a:cubicBezTo>
                    <a:cubicBezTo>
                      <a:pt x="4412" y="7085"/>
                      <a:pt x="4389" y="7093"/>
                      <a:pt x="4379" y="7110"/>
                    </a:cubicBezTo>
                    <a:cubicBezTo>
                      <a:pt x="4368" y="7127"/>
                      <a:pt x="4388" y="7141"/>
                      <a:pt x="4426" y="7142"/>
                    </a:cubicBezTo>
                    <a:cubicBezTo>
                      <a:pt x="4482" y="7144"/>
                      <a:pt x="4480" y="7148"/>
                      <a:pt x="4408" y="7169"/>
                    </a:cubicBezTo>
                    <a:cubicBezTo>
                      <a:pt x="4357" y="7184"/>
                      <a:pt x="4312" y="7183"/>
                      <a:pt x="4292" y="7167"/>
                    </a:cubicBezTo>
                    <a:cubicBezTo>
                      <a:pt x="4271" y="7149"/>
                      <a:pt x="4206" y="7149"/>
                      <a:pt x="4110" y="7168"/>
                    </a:cubicBezTo>
                    <a:cubicBezTo>
                      <a:pt x="3852" y="7217"/>
                      <a:pt x="3860" y="7193"/>
                      <a:pt x="4124" y="7126"/>
                    </a:cubicBezTo>
                    <a:cubicBezTo>
                      <a:pt x="4416" y="7053"/>
                      <a:pt x="4747" y="6948"/>
                      <a:pt x="4830" y="6904"/>
                    </a:cubicBezTo>
                    <a:cubicBezTo>
                      <a:pt x="4861" y="6888"/>
                      <a:pt x="4911" y="6870"/>
                      <a:pt x="4942" y="6865"/>
                    </a:cubicBezTo>
                    <a:cubicBezTo>
                      <a:pt x="4973" y="6861"/>
                      <a:pt x="5031" y="6845"/>
                      <a:pt x="5069" y="6831"/>
                    </a:cubicBezTo>
                    <a:cubicBezTo>
                      <a:pt x="5108" y="6817"/>
                      <a:pt x="5206" y="6798"/>
                      <a:pt x="5286" y="6788"/>
                    </a:cubicBezTo>
                    <a:cubicBezTo>
                      <a:pt x="5366" y="6779"/>
                      <a:pt x="5505" y="6745"/>
                      <a:pt x="5596" y="6713"/>
                    </a:cubicBezTo>
                    <a:cubicBezTo>
                      <a:pt x="5687" y="6681"/>
                      <a:pt x="5799" y="6644"/>
                      <a:pt x="5846" y="6631"/>
                    </a:cubicBezTo>
                    <a:cubicBezTo>
                      <a:pt x="6054" y="6573"/>
                      <a:pt x="6341" y="6448"/>
                      <a:pt x="6544" y="6328"/>
                    </a:cubicBezTo>
                    <a:cubicBezTo>
                      <a:pt x="6775" y="6190"/>
                      <a:pt x="7091" y="5896"/>
                      <a:pt x="7186" y="5728"/>
                    </a:cubicBezTo>
                    <a:cubicBezTo>
                      <a:pt x="7303" y="5522"/>
                      <a:pt x="7453" y="5231"/>
                      <a:pt x="7491" y="5136"/>
                    </a:cubicBezTo>
                    <a:cubicBezTo>
                      <a:pt x="7565" y="4947"/>
                      <a:pt x="7660" y="4438"/>
                      <a:pt x="7649" y="4285"/>
                    </a:cubicBezTo>
                    <a:cubicBezTo>
                      <a:pt x="7644" y="4202"/>
                      <a:pt x="7633" y="4045"/>
                      <a:pt x="7626" y="3936"/>
                    </a:cubicBezTo>
                    <a:cubicBezTo>
                      <a:pt x="7609" y="3684"/>
                      <a:pt x="7538" y="3348"/>
                      <a:pt x="7470" y="3203"/>
                    </a:cubicBezTo>
                    <a:cubicBezTo>
                      <a:pt x="7441" y="3140"/>
                      <a:pt x="7396" y="3039"/>
                      <a:pt x="7370" y="2977"/>
                    </a:cubicBezTo>
                    <a:cubicBezTo>
                      <a:pt x="7344" y="2915"/>
                      <a:pt x="7272" y="2760"/>
                      <a:pt x="7209" y="2633"/>
                    </a:cubicBezTo>
                    <a:cubicBezTo>
                      <a:pt x="7146" y="2506"/>
                      <a:pt x="7101" y="2383"/>
                      <a:pt x="7110" y="2359"/>
                    </a:cubicBezTo>
                    <a:cubicBezTo>
                      <a:pt x="7120" y="2333"/>
                      <a:pt x="7114" y="2321"/>
                      <a:pt x="7093" y="2329"/>
                    </a:cubicBezTo>
                    <a:cubicBezTo>
                      <a:pt x="7074" y="2336"/>
                      <a:pt x="7034" y="2288"/>
                      <a:pt x="7003" y="2223"/>
                    </a:cubicBezTo>
                    <a:cubicBezTo>
                      <a:pt x="6950" y="2111"/>
                      <a:pt x="6683" y="1740"/>
                      <a:pt x="6611" y="1679"/>
                    </a:cubicBezTo>
                    <a:cubicBezTo>
                      <a:pt x="6593" y="1663"/>
                      <a:pt x="6566" y="1623"/>
                      <a:pt x="6551" y="1589"/>
                    </a:cubicBezTo>
                    <a:cubicBezTo>
                      <a:pt x="6493" y="1461"/>
                      <a:pt x="5983" y="902"/>
                      <a:pt x="5924" y="902"/>
                    </a:cubicBezTo>
                    <a:cubicBezTo>
                      <a:pt x="5904" y="902"/>
                      <a:pt x="5888" y="892"/>
                      <a:pt x="5888" y="880"/>
                    </a:cubicBezTo>
                    <a:cubicBezTo>
                      <a:pt x="5888" y="867"/>
                      <a:pt x="5836" y="819"/>
                      <a:pt x="5773" y="774"/>
                    </a:cubicBezTo>
                    <a:cubicBezTo>
                      <a:pt x="5710" y="728"/>
                      <a:pt x="5607" y="649"/>
                      <a:pt x="5545" y="599"/>
                    </a:cubicBezTo>
                    <a:cubicBezTo>
                      <a:pt x="5482" y="549"/>
                      <a:pt x="5414" y="507"/>
                      <a:pt x="5393" y="507"/>
                    </a:cubicBezTo>
                    <a:cubicBezTo>
                      <a:pt x="5372" y="507"/>
                      <a:pt x="5344" y="491"/>
                      <a:pt x="5332" y="472"/>
                    </a:cubicBezTo>
                    <a:cubicBezTo>
                      <a:pt x="5309" y="437"/>
                      <a:pt x="5254" y="406"/>
                      <a:pt x="5069" y="328"/>
                    </a:cubicBezTo>
                    <a:cubicBezTo>
                      <a:pt x="4888" y="252"/>
                      <a:pt x="4775" y="227"/>
                      <a:pt x="4533" y="210"/>
                    </a:cubicBezTo>
                    <a:cubicBezTo>
                      <a:pt x="4401" y="201"/>
                      <a:pt x="4223" y="182"/>
                      <a:pt x="4138" y="168"/>
                    </a:cubicBezTo>
                    <a:cubicBezTo>
                      <a:pt x="3872" y="123"/>
                      <a:pt x="3271" y="164"/>
                      <a:pt x="3058" y="241"/>
                    </a:cubicBezTo>
                    <a:cubicBezTo>
                      <a:pt x="2829" y="324"/>
                      <a:pt x="2543" y="392"/>
                      <a:pt x="2534" y="366"/>
                    </a:cubicBezTo>
                    <a:cubicBezTo>
                      <a:pt x="2529" y="351"/>
                      <a:pt x="2498" y="365"/>
                      <a:pt x="2465" y="396"/>
                    </a:cubicBezTo>
                    <a:cubicBezTo>
                      <a:pt x="2432" y="427"/>
                      <a:pt x="2388" y="446"/>
                      <a:pt x="2368" y="438"/>
                    </a:cubicBezTo>
                    <a:cubicBezTo>
                      <a:pt x="2348" y="431"/>
                      <a:pt x="2332" y="443"/>
                      <a:pt x="2332" y="466"/>
                    </a:cubicBezTo>
                    <a:cubicBezTo>
                      <a:pt x="2332" y="521"/>
                      <a:pt x="2351" y="518"/>
                      <a:pt x="2437" y="451"/>
                    </a:cubicBezTo>
                    <a:cubicBezTo>
                      <a:pt x="2506" y="397"/>
                      <a:pt x="2558" y="398"/>
                      <a:pt x="2558" y="453"/>
                    </a:cubicBezTo>
                    <a:cubicBezTo>
                      <a:pt x="2558" y="468"/>
                      <a:pt x="2472" y="518"/>
                      <a:pt x="2367" y="565"/>
                    </a:cubicBezTo>
                    <a:cubicBezTo>
                      <a:pt x="2126" y="673"/>
                      <a:pt x="1983" y="743"/>
                      <a:pt x="1965" y="761"/>
                    </a:cubicBezTo>
                    <a:cubicBezTo>
                      <a:pt x="1957" y="769"/>
                      <a:pt x="1934" y="779"/>
                      <a:pt x="1913" y="783"/>
                    </a:cubicBezTo>
                    <a:cubicBezTo>
                      <a:pt x="1841" y="799"/>
                      <a:pt x="1538" y="1020"/>
                      <a:pt x="1399" y="1158"/>
                    </a:cubicBezTo>
                    <a:cubicBezTo>
                      <a:pt x="1317" y="1239"/>
                      <a:pt x="1244" y="1290"/>
                      <a:pt x="1220" y="1281"/>
                    </a:cubicBezTo>
                    <a:cubicBezTo>
                      <a:pt x="1198" y="1272"/>
                      <a:pt x="1172" y="1279"/>
                      <a:pt x="1162" y="1295"/>
                    </a:cubicBezTo>
                    <a:cubicBezTo>
                      <a:pt x="1150" y="1314"/>
                      <a:pt x="1162" y="1318"/>
                      <a:pt x="1194" y="1306"/>
                    </a:cubicBezTo>
                    <a:cubicBezTo>
                      <a:pt x="1235" y="1290"/>
                      <a:pt x="1231" y="1304"/>
                      <a:pt x="1175" y="1375"/>
                    </a:cubicBezTo>
                    <a:cubicBezTo>
                      <a:pt x="957" y="1648"/>
                      <a:pt x="817" y="1873"/>
                      <a:pt x="685" y="2162"/>
                    </a:cubicBezTo>
                    <a:cubicBezTo>
                      <a:pt x="662" y="2210"/>
                      <a:pt x="631" y="2258"/>
                      <a:pt x="615" y="2268"/>
                    </a:cubicBezTo>
                    <a:cubicBezTo>
                      <a:pt x="599" y="2278"/>
                      <a:pt x="564" y="2352"/>
                      <a:pt x="538" y="2434"/>
                    </a:cubicBezTo>
                    <a:cubicBezTo>
                      <a:pt x="511" y="2515"/>
                      <a:pt x="473" y="2607"/>
                      <a:pt x="454" y="2638"/>
                    </a:cubicBezTo>
                    <a:cubicBezTo>
                      <a:pt x="435" y="2669"/>
                      <a:pt x="411" y="2730"/>
                      <a:pt x="401" y="2773"/>
                    </a:cubicBezTo>
                    <a:cubicBezTo>
                      <a:pt x="390" y="2822"/>
                      <a:pt x="371" y="2845"/>
                      <a:pt x="351" y="2832"/>
                    </a:cubicBezTo>
                    <a:cubicBezTo>
                      <a:pt x="332" y="2821"/>
                      <a:pt x="327" y="2825"/>
                      <a:pt x="339" y="2845"/>
                    </a:cubicBezTo>
                    <a:cubicBezTo>
                      <a:pt x="350" y="2862"/>
                      <a:pt x="346" y="2925"/>
                      <a:pt x="330" y="2983"/>
                    </a:cubicBezTo>
                    <a:cubicBezTo>
                      <a:pt x="196" y="3483"/>
                      <a:pt x="154" y="3811"/>
                      <a:pt x="150" y="4374"/>
                    </a:cubicBezTo>
                    <a:cubicBezTo>
                      <a:pt x="147" y="4834"/>
                      <a:pt x="181" y="5088"/>
                      <a:pt x="275" y="5298"/>
                    </a:cubicBezTo>
                    <a:cubicBezTo>
                      <a:pt x="304" y="5364"/>
                      <a:pt x="328" y="5425"/>
                      <a:pt x="328" y="5434"/>
                    </a:cubicBezTo>
                    <a:cubicBezTo>
                      <a:pt x="328" y="5449"/>
                      <a:pt x="431" y="5659"/>
                      <a:pt x="598" y="5982"/>
                    </a:cubicBezTo>
                    <a:cubicBezTo>
                      <a:pt x="643" y="6072"/>
                      <a:pt x="719" y="6182"/>
                      <a:pt x="836" y="6332"/>
                    </a:cubicBezTo>
                    <a:cubicBezTo>
                      <a:pt x="926" y="6446"/>
                      <a:pt x="1051" y="6553"/>
                      <a:pt x="1179" y="6625"/>
                    </a:cubicBezTo>
                    <a:cubicBezTo>
                      <a:pt x="1252" y="6666"/>
                      <a:pt x="1304" y="6712"/>
                      <a:pt x="1295" y="6727"/>
                    </a:cubicBezTo>
                    <a:cubicBezTo>
                      <a:pt x="1286" y="6741"/>
                      <a:pt x="1293" y="6745"/>
                      <a:pt x="1309" y="6734"/>
                    </a:cubicBezTo>
                    <a:cubicBezTo>
                      <a:pt x="1339" y="6716"/>
                      <a:pt x="1547" y="6821"/>
                      <a:pt x="1565" y="6863"/>
                    </a:cubicBezTo>
                    <a:cubicBezTo>
                      <a:pt x="1570" y="6876"/>
                      <a:pt x="1596" y="6886"/>
                      <a:pt x="1622" y="6886"/>
                    </a:cubicBezTo>
                    <a:cubicBezTo>
                      <a:pt x="1649" y="6886"/>
                      <a:pt x="1698" y="6905"/>
                      <a:pt x="1733" y="6929"/>
                    </a:cubicBezTo>
                    <a:cubicBezTo>
                      <a:pt x="1767" y="6954"/>
                      <a:pt x="1796" y="6966"/>
                      <a:pt x="1796" y="6957"/>
                    </a:cubicBezTo>
                    <a:cubicBezTo>
                      <a:pt x="1796" y="6948"/>
                      <a:pt x="1821" y="6954"/>
                      <a:pt x="1853" y="6971"/>
                    </a:cubicBezTo>
                    <a:cubicBezTo>
                      <a:pt x="1884" y="6987"/>
                      <a:pt x="1902" y="7015"/>
                      <a:pt x="1892" y="7031"/>
                    </a:cubicBezTo>
                    <a:cubicBezTo>
                      <a:pt x="1880" y="7050"/>
                      <a:pt x="1893" y="7050"/>
                      <a:pt x="1932" y="7029"/>
                    </a:cubicBezTo>
                    <a:cubicBezTo>
                      <a:pt x="1964" y="7012"/>
                      <a:pt x="1997" y="7009"/>
                      <a:pt x="2005" y="7023"/>
                    </a:cubicBezTo>
                    <a:cubicBezTo>
                      <a:pt x="2014" y="7037"/>
                      <a:pt x="2107" y="7064"/>
                      <a:pt x="2212" y="7082"/>
                    </a:cubicBezTo>
                    <a:cubicBezTo>
                      <a:pt x="2422" y="7120"/>
                      <a:pt x="2586" y="7183"/>
                      <a:pt x="2586" y="7227"/>
                    </a:cubicBezTo>
                    <a:cubicBezTo>
                      <a:pt x="2586" y="7243"/>
                      <a:pt x="2602" y="7246"/>
                      <a:pt x="2621" y="7234"/>
                    </a:cubicBezTo>
                    <a:cubicBezTo>
                      <a:pt x="2658" y="7211"/>
                      <a:pt x="2779" y="7218"/>
                      <a:pt x="2825" y="7247"/>
                    </a:cubicBezTo>
                    <a:cubicBezTo>
                      <a:pt x="2840" y="7256"/>
                      <a:pt x="2900" y="7260"/>
                      <a:pt x="2959" y="7256"/>
                    </a:cubicBezTo>
                    <a:cubicBezTo>
                      <a:pt x="3033" y="7250"/>
                      <a:pt x="3066" y="7260"/>
                      <a:pt x="3066" y="7286"/>
                    </a:cubicBezTo>
                    <a:cubicBezTo>
                      <a:pt x="3066" y="7311"/>
                      <a:pt x="3073" y="7313"/>
                      <a:pt x="3087" y="7292"/>
                    </a:cubicBezTo>
                    <a:cubicBezTo>
                      <a:pt x="3099" y="7275"/>
                      <a:pt x="3235" y="7252"/>
                      <a:pt x="3390" y="7242"/>
                    </a:cubicBezTo>
                    <a:cubicBezTo>
                      <a:pt x="3545" y="7232"/>
                      <a:pt x="3716" y="7216"/>
                      <a:pt x="3768" y="7206"/>
                    </a:cubicBezTo>
                    <a:cubicBezTo>
                      <a:pt x="3839" y="7193"/>
                      <a:pt x="3858" y="7197"/>
                      <a:pt x="3843" y="7222"/>
                    </a:cubicBezTo>
                    <a:cubicBezTo>
                      <a:pt x="3831" y="7241"/>
                      <a:pt x="3805" y="7250"/>
                      <a:pt x="3783" y="7241"/>
                    </a:cubicBezTo>
                    <a:cubicBezTo>
                      <a:pt x="3762" y="7233"/>
                      <a:pt x="3737" y="7239"/>
                      <a:pt x="3728" y="7254"/>
                    </a:cubicBezTo>
                    <a:cubicBezTo>
                      <a:pt x="3718" y="7270"/>
                      <a:pt x="3721" y="7279"/>
                      <a:pt x="3734" y="7274"/>
                    </a:cubicBezTo>
                    <a:cubicBezTo>
                      <a:pt x="3747" y="7270"/>
                      <a:pt x="3760" y="7276"/>
                      <a:pt x="3764" y="7288"/>
                    </a:cubicBezTo>
                    <a:cubicBezTo>
                      <a:pt x="3768" y="7299"/>
                      <a:pt x="3765" y="7309"/>
                      <a:pt x="3757" y="7309"/>
                    </a:cubicBezTo>
                    <a:lnTo>
                      <a:pt x="3699" y="7309"/>
                    </a:lnTo>
                    <a:cubicBezTo>
                      <a:pt x="3675" y="7309"/>
                      <a:pt x="3663" y="7296"/>
                      <a:pt x="3672" y="7281"/>
                    </a:cubicBezTo>
                    <a:cubicBezTo>
                      <a:pt x="3682" y="7265"/>
                      <a:pt x="3645" y="7279"/>
                      <a:pt x="3589" y="7312"/>
                    </a:cubicBezTo>
                    <a:cubicBezTo>
                      <a:pt x="3507" y="7360"/>
                      <a:pt x="3480" y="7365"/>
                      <a:pt x="3446" y="7337"/>
                    </a:cubicBezTo>
                    <a:cubicBezTo>
                      <a:pt x="3413" y="7309"/>
                      <a:pt x="3404" y="7310"/>
                      <a:pt x="3404" y="7341"/>
                    </a:cubicBezTo>
                    <a:cubicBezTo>
                      <a:pt x="3404" y="7370"/>
                      <a:pt x="3398" y="7371"/>
                      <a:pt x="3382" y="7345"/>
                    </a:cubicBezTo>
                    <a:cubicBezTo>
                      <a:pt x="3361" y="7313"/>
                      <a:pt x="3192" y="7311"/>
                      <a:pt x="3133" y="7342"/>
                    </a:cubicBezTo>
                    <a:cubicBezTo>
                      <a:pt x="3119" y="7349"/>
                      <a:pt x="3083" y="7350"/>
                      <a:pt x="3052" y="7343"/>
                    </a:cubicBezTo>
                    <a:lnTo>
                      <a:pt x="3051" y="7343"/>
                    </a:lnTo>
                    <a:close/>
                    <a:moveTo>
                      <a:pt x="4350" y="7140"/>
                    </a:moveTo>
                    <a:cubicBezTo>
                      <a:pt x="4340" y="7124"/>
                      <a:pt x="4327" y="7111"/>
                      <a:pt x="4320" y="7111"/>
                    </a:cubicBezTo>
                    <a:cubicBezTo>
                      <a:pt x="4313" y="7111"/>
                      <a:pt x="4307" y="7124"/>
                      <a:pt x="4307" y="7140"/>
                    </a:cubicBezTo>
                    <a:cubicBezTo>
                      <a:pt x="4307" y="7155"/>
                      <a:pt x="4321" y="7168"/>
                      <a:pt x="4337" y="7168"/>
                    </a:cubicBezTo>
                    <a:cubicBezTo>
                      <a:pt x="4354" y="7168"/>
                      <a:pt x="4359" y="7155"/>
                      <a:pt x="4350" y="7140"/>
                    </a:cubicBezTo>
                    <a:close/>
                    <a:moveTo>
                      <a:pt x="4815" y="6995"/>
                    </a:moveTo>
                    <a:cubicBezTo>
                      <a:pt x="4815" y="6980"/>
                      <a:pt x="4803" y="6975"/>
                      <a:pt x="4787" y="6984"/>
                    </a:cubicBezTo>
                    <a:cubicBezTo>
                      <a:pt x="4772" y="6994"/>
                      <a:pt x="4759" y="7014"/>
                      <a:pt x="4759" y="7030"/>
                    </a:cubicBezTo>
                    <a:cubicBezTo>
                      <a:pt x="4759" y="7045"/>
                      <a:pt x="4772" y="7050"/>
                      <a:pt x="4787" y="7041"/>
                    </a:cubicBezTo>
                    <a:cubicBezTo>
                      <a:pt x="4803" y="7031"/>
                      <a:pt x="4815" y="7011"/>
                      <a:pt x="4815" y="6995"/>
                    </a:cubicBezTo>
                    <a:close/>
                    <a:moveTo>
                      <a:pt x="6791" y="6286"/>
                    </a:moveTo>
                    <a:cubicBezTo>
                      <a:pt x="6791" y="6253"/>
                      <a:pt x="6750" y="6261"/>
                      <a:pt x="6738" y="6296"/>
                    </a:cubicBezTo>
                    <a:cubicBezTo>
                      <a:pt x="6732" y="6314"/>
                      <a:pt x="6742" y="6323"/>
                      <a:pt x="6759" y="6318"/>
                    </a:cubicBezTo>
                    <a:cubicBezTo>
                      <a:pt x="6777" y="6312"/>
                      <a:pt x="6791" y="6297"/>
                      <a:pt x="6791" y="6286"/>
                    </a:cubicBezTo>
                    <a:close/>
                    <a:moveTo>
                      <a:pt x="7028" y="6090"/>
                    </a:moveTo>
                    <a:cubicBezTo>
                      <a:pt x="7019" y="6077"/>
                      <a:pt x="7001" y="6073"/>
                      <a:pt x="6986" y="6082"/>
                    </a:cubicBezTo>
                    <a:cubicBezTo>
                      <a:pt x="6950" y="6105"/>
                      <a:pt x="6954" y="6114"/>
                      <a:pt x="7001" y="6114"/>
                    </a:cubicBezTo>
                    <a:cubicBezTo>
                      <a:pt x="7024" y="6114"/>
                      <a:pt x="7036" y="6103"/>
                      <a:pt x="7028" y="6090"/>
                    </a:cubicBezTo>
                    <a:close/>
                    <a:moveTo>
                      <a:pt x="526" y="2410"/>
                    </a:moveTo>
                    <a:cubicBezTo>
                      <a:pt x="526" y="2404"/>
                      <a:pt x="506" y="2407"/>
                      <a:pt x="483" y="2416"/>
                    </a:cubicBezTo>
                    <a:cubicBezTo>
                      <a:pt x="460" y="2425"/>
                      <a:pt x="441" y="2445"/>
                      <a:pt x="441" y="2461"/>
                    </a:cubicBezTo>
                    <a:cubicBezTo>
                      <a:pt x="441" y="2478"/>
                      <a:pt x="459" y="2475"/>
                      <a:pt x="483" y="2455"/>
                    </a:cubicBezTo>
                    <a:cubicBezTo>
                      <a:pt x="506" y="2435"/>
                      <a:pt x="526" y="2415"/>
                      <a:pt x="526" y="2410"/>
                    </a:cubicBezTo>
                    <a:close/>
                    <a:moveTo>
                      <a:pt x="932" y="1613"/>
                    </a:moveTo>
                    <a:cubicBezTo>
                      <a:pt x="940" y="1600"/>
                      <a:pt x="928" y="1589"/>
                      <a:pt x="907" y="1589"/>
                    </a:cubicBezTo>
                    <a:cubicBezTo>
                      <a:pt x="885" y="1589"/>
                      <a:pt x="873" y="1600"/>
                      <a:pt x="881" y="1613"/>
                    </a:cubicBezTo>
                    <a:cubicBezTo>
                      <a:pt x="889" y="1626"/>
                      <a:pt x="901" y="1636"/>
                      <a:pt x="907" y="1636"/>
                    </a:cubicBezTo>
                    <a:cubicBezTo>
                      <a:pt x="912" y="1636"/>
                      <a:pt x="924" y="1626"/>
                      <a:pt x="932" y="1613"/>
                    </a:cubicBezTo>
                    <a:close/>
                    <a:moveTo>
                      <a:pt x="3828" y="7283"/>
                    </a:moveTo>
                    <a:cubicBezTo>
                      <a:pt x="3828" y="7269"/>
                      <a:pt x="3847" y="7251"/>
                      <a:pt x="3870" y="7242"/>
                    </a:cubicBezTo>
                    <a:cubicBezTo>
                      <a:pt x="3893" y="7233"/>
                      <a:pt x="3912" y="7237"/>
                      <a:pt x="3912" y="7250"/>
                    </a:cubicBezTo>
                    <a:cubicBezTo>
                      <a:pt x="3912" y="7264"/>
                      <a:pt x="3893" y="7282"/>
                      <a:pt x="3870" y="7291"/>
                    </a:cubicBezTo>
                    <a:cubicBezTo>
                      <a:pt x="3847" y="7300"/>
                      <a:pt x="3828" y="7296"/>
                      <a:pt x="3828" y="7283"/>
                    </a:cubicBezTo>
                    <a:close/>
                    <a:moveTo>
                      <a:pt x="3955" y="7252"/>
                    </a:moveTo>
                    <a:cubicBezTo>
                      <a:pt x="3945" y="7237"/>
                      <a:pt x="3951" y="7224"/>
                      <a:pt x="3967" y="7224"/>
                    </a:cubicBezTo>
                    <a:cubicBezTo>
                      <a:pt x="3983" y="7224"/>
                      <a:pt x="3997" y="7237"/>
                      <a:pt x="3997" y="7252"/>
                    </a:cubicBezTo>
                    <a:cubicBezTo>
                      <a:pt x="3997" y="7268"/>
                      <a:pt x="3991" y="7281"/>
                      <a:pt x="3984" y="7281"/>
                    </a:cubicBezTo>
                    <a:cubicBezTo>
                      <a:pt x="3978" y="7281"/>
                      <a:pt x="3964" y="7268"/>
                      <a:pt x="3955" y="7252"/>
                    </a:cubicBezTo>
                    <a:close/>
                    <a:moveTo>
                      <a:pt x="4197" y="7241"/>
                    </a:moveTo>
                    <a:cubicBezTo>
                      <a:pt x="4195" y="7211"/>
                      <a:pt x="4202" y="7194"/>
                      <a:pt x="4211" y="7204"/>
                    </a:cubicBezTo>
                    <a:cubicBezTo>
                      <a:pt x="4221" y="7213"/>
                      <a:pt x="4222" y="7237"/>
                      <a:pt x="4214" y="7258"/>
                    </a:cubicBezTo>
                    <a:cubicBezTo>
                      <a:pt x="4205" y="7280"/>
                      <a:pt x="4198" y="7274"/>
                      <a:pt x="4197" y="7241"/>
                    </a:cubicBezTo>
                    <a:close/>
                    <a:moveTo>
                      <a:pt x="2452" y="7235"/>
                    </a:moveTo>
                    <a:cubicBezTo>
                      <a:pt x="2462" y="7226"/>
                      <a:pt x="2486" y="7225"/>
                      <a:pt x="2506" y="7233"/>
                    </a:cubicBezTo>
                    <a:cubicBezTo>
                      <a:pt x="2529" y="7242"/>
                      <a:pt x="2522" y="7249"/>
                      <a:pt x="2489" y="7250"/>
                    </a:cubicBezTo>
                    <a:cubicBezTo>
                      <a:pt x="2460" y="7251"/>
                      <a:pt x="2443" y="7245"/>
                      <a:pt x="2452" y="7235"/>
                    </a:cubicBezTo>
                    <a:close/>
                    <a:moveTo>
                      <a:pt x="2332" y="7197"/>
                    </a:moveTo>
                    <a:cubicBezTo>
                      <a:pt x="2332" y="7182"/>
                      <a:pt x="2351" y="7177"/>
                      <a:pt x="2374" y="7186"/>
                    </a:cubicBezTo>
                    <a:cubicBezTo>
                      <a:pt x="2397" y="7195"/>
                      <a:pt x="2416" y="7207"/>
                      <a:pt x="2416" y="7213"/>
                    </a:cubicBezTo>
                    <a:cubicBezTo>
                      <a:pt x="2416" y="7219"/>
                      <a:pt x="2397" y="7224"/>
                      <a:pt x="2374" y="7224"/>
                    </a:cubicBezTo>
                    <a:cubicBezTo>
                      <a:pt x="2351" y="7224"/>
                      <a:pt x="2332" y="7212"/>
                      <a:pt x="2332" y="7197"/>
                    </a:cubicBezTo>
                    <a:close/>
                    <a:moveTo>
                      <a:pt x="2050" y="7157"/>
                    </a:moveTo>
                    <a:cubicBezTo>
                      <a:pt x="2050" y="7151"/>
                      <a:pt x="2069" y="7138"/>
                      <a:pt x="2092" y="7129"/>
                    </a:cubicBezTo>
                    <a:cubicBezTo>
                      <a:pt x="2115" y="7120"/>
                      <a:pt x="2134" y="7125"/>
                      <a:pt x="2134" y="7140"/>
                    </a:cubicBezTo>
                    <a:cubicBezTo>
                      <a:pt x="2134" y="7155"/>
                      <a:pt x="2115" y="7168"/>
                      <a:pt x="2092" y="7168"/>
                    </a:cubicBezTo>
                    <a:cubicBezTo>
                      <a:pt x="2069" y="7168"/>
                      <a:pt x="2050" y="7163"/>
                      <a:pt x="2050" y="7157"/>
                    </a:cubicBezTo>
                    <a:close/>
                    <a:moveTo>
                      <a:pt x="5690" y="6845"/>
                    </a:moveTo>
                    <a:cubicBezTo>
                      <a:pt x="5690" y="6838"/>
                      <a:pt x="5703" y="6825"/>
                      <a:pt x="5718" y="6815"/>
                    </a:cubicBezTo>
                    <a:cubicBezTo>
                      <a:pt x="5734" y="6805"/>
                      <a:pt x="5747" y="6811"/>
                      <a:pt x="5747" y="6827"/>
                    </a:cubicBezTo>
                    <a:cubicBezTo>
                      <a:pt x="5747" y="6844"/>
                      <a:pt x="5734" y="6857"/>
                      <a:pt x="5718" y="6857"/>
                    </a:cubicBezTo>
                    <a:cubicBezTo>
                      <a:pt x="5703" y="6857"/>
                      <a:pt x="5690" y="6852"/>
                      <a:pt x="5690" y="6845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338" name="Group 337"/>
            <p:cNvGrpSpPr/>
            <p:nvPr/>
          </p:nvGrpSpPr>
          <p:grpSpPr>
            <a:xfrm>
              <a:off x="6055362" y="4411172"/>
              <a:ext cx="242174" cy="1235090"/>
              <a:chOff x="4079875" y="4360863"/>
              <a:chExt cx="285750" cy="1457325"/>
            </a:xfrm>
          </p:grpSpPr>
          <p:sp>
            <p:nvSpPr>
              <p:cNvPr id="345" name="Freeform 8"/>
              <p:cNvSpPr>
                <a:spLocks/>
              </p:cNvSpPr>
              <p:nvPr/>
            </p:nvSpPr>
            <p:spPr bwMode="auto">
              <a:xfrm>
                <a:off x="4122738" y="5589588"/>
                <a:ext cx="242887" cy="228600"/>
              </a:xfrm>
              <a:custGeom>
                <a:avLst/>
                <a:gdLst>
                  <a:gd name="T0" fmla="*/ 221 w 983"/>
                  <a:gd name="T1" fmla="*/ 847 h 920"/>
                  <a:gd name="T2" fmla="*/ 181 w 983"/>
                  <a:gd name="T3" fmla="*/ 826 h 920"/>
                  <a:gd name="T4" fmla="*/ 14 w 983"/>
                  <a:gd name="T5" fmla="*/ 431 h 920"/>
                  <a:gd name="T6" fmla="*/ 81 w 983"/>
                  <a:gd name="T7" fmla="*/ 219 h 920"/>
                  <a:gd name="T8" fmla="*/ 92 w 983"/>
                  <a:gd name="T9" fmla="*/ 194 h 920"/>
                  <a:gd name="T10" fmla="*/ 379 w 983"/>
                  <a:gd name="T11" fmla="*/ 0 h 920"/>
                  <a:gd name="T12" fmla="*/ 915 w 983"/>
                  <a:gd name="T13" fmla="*/ 223 h 920"/>
                  <a:gd name="T14" fmla="*/ 983 w 983"/>
                  <a:gd name="T15" fmla="*/ 407 h 920"/>
                  <a:gd name="T16" fmla="*/ 719 w 983"/>
                  <a:gd name="T17" fmla="*/ 764 h 920"/>
                  <a:gd name="T18" fmla="*/ 221 w 983"/>
                  <a:gd name="T19" fmla="*/ 847 h 9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3" h="920">
                    <a:moveTo>
                      <a:pt x="221" y="847"/>
                    </a:moveTo>
                    <a:cubicBezTo>
                      <a:pt x="221" y="835"/>
                      <a:pt x="203" y="826"/>
                      <a:pt x="181" y="826"/>
                    </a:cubicBezTo>
                    <a:cubicBezTo>
                      <a:pt x="118" y="826"/>
                      <a:pt x="0" y="547"/>
                      <a:pt x="14" y="431"/>
                    </a:cubicBezTo>
                    <a:cubicBezTo>
                      <a:pt x="36" y="255"/>
                      <a:pt x="53" y="202"/>
                      <a:pt x="81" y="219"/>
                    </a:cubicBezTo>
                    <a:cubicBezTo>
                      <a:pt x="96" y="228"/>
                      <a:pt x="101" y="217"/>
                      <a:pt x="92" y="194"/>
                    </a:cubicBezTo>
                    <a:cubicBezTo>
                      <a:pt x="72" y="143"/>
                      <a:pt x="284" y="0"/>
                      <a:pt x="379" y="0"/>
                    </a:cubicBezTo>
                    <a:cubicBezTo>
                      <a:pt x="482" y="0"/>
                      <a:pt x="841" y="150"/>
                      <a:pt x="915" y="223"/>
                    </a:cubicBezTo>
                    <a:cubicBezTo>
                      <a:pt x="965" y="274"/>
                      <a:pt x="983" y="323"/>
                      <a:pt x="983" y="407"/>
                    </a:cubicBezTo>
                    <a:cubicBezTo>
                      <a:pt x="983" y="520"/>
                      <a:pt x="922" y="603"/>
                      <a:pt x="719" y="764"/>
                    </a:cubicBezTo>
                    <a:cubicBezTo>
                      <a:pt x="602" y="856"/>
                      <a:pt x="221" y="920"/>
                      <a:pt x="221" y="847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46" name="Freeform 9"/>
              <p:cNvSpPr>
                <a:spLocks/>
              </p:cNvSpPr>
              <p:nvPr/>
            </p:nvSpPr>
            <p:spPr bwMode="auto">
              <a:xfrm>
                <a:off x="4097338" y="4965701"/>
                <a:ext cx="266700" cy="241300"/>
              </a:xfrm>
              <a:custGeom>
                <a:avLst/>
                <a:gdLst>
                  <a:gd name="T0" fmla="*/ 633 w 1085"/>
                  <a:gd name="T1" fmla="*/ 909 h 969"/>
                  <a:gd name="T2" fmla="*/ 469 w 1085"/>
                  <a:gd name="T3" fmla="*/ 870 h 969"/>
                  <a:gd name="T4" fmla="*/ 60 w 1085"/>
                  <a:gd name="T5" fmla="*/ 595 h 969"/>
                  <a:gd name="T6" fmla="*/ 45 w 1085"/>
                  <a:gd name="T7" fmla="*/ 250 h 969"/>
                  <a:gd name="T8" fmla="*/ 55 w 1085"/>
                  <a:gd name="T9" fmla="*/ 196 h 969"/>
                  <a:gd name="T10" fmla="*/ 81 w 1085"/>
                  <a:gd name="T11" fmla="*/ 178 h 969"/>
                  <a:gd name="T12" fmla="*/ 140 w 1085"/>
                  <a:gd name="T13" fmla="*/ 137 h 969"/>
                  <a:gd name="T14" fmla="*/ 555 w 1085"/>
                  <a:gd name="T15" fmla="*/ 23 h 969"/>
                  <a:gd name="T16" fmla="*/ 681 w 1085"/>
                  <a:gd name="T17" fmla="*/ 83 h 969"/>
                  <a:gd name="T18" fmla="*/ 723 w 1085"/>
                  <a:gd name="T19" fmla="*/ 96 h 969"/>
                  <a:gd name="T20" fmla="*/ 1033 w 1085"/>
                  <a:gd name="T21" fmla="*/ 356 h 969"/>
                  <a:gd name="T22" fmla="*/ 1008 w 1085"/>
                  <a:gd name="T23" fmla="*/ 698 h 969"/>
                  <a:gd name="T24" fmla="*/ 633 w 1085"/>
                  <a:gd name="T25" fmla="*/ 909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85" h="969">
                    <a:moveTo>
                      <a:pt x="633" y="909"/>
                    </a:moveTo>
                    <a:cubicBezTo>
                      <a:pt x="612" y="897"/>
                      <a:pt x="539" y="880"/>
                      <a:pt x="469" y="870"/>
                    </a:cubicBezTo>
                    <a:cubicBezTo>
                      <a:pt x="273" y="841"/>
                      <a:pt x="118" y="737"/>
                      <a:pt x="60" y="595"/>
                    </a:cubicBezTo>
                    <a:cubicBezTo>
                      <a:pt x="6" y="463"/>
                      <a:pt x="0" y="304"/>
                      <a:pt x="45" y="250"/>
                    </a:cubicBezTo>
                    <a:cubicBezTo>
                      <a:pt x="61" y="230"/>
                      <a:pt x="65" y="207"/>
                      <a:pt x="55" y="196"/>
                    </a:cubicBezTo>
                    <a:cubicBezTo>
                      <a:pt x="45" y="186"/>
                      <a:pt x="56" y="178"/>
                      <a:pt x="81" y="178"/>
                    </a:cubicBezTo>
                    <a:cubicBezTo>
                      <a:pt x="105" y="178"/>
                      <a:pt x="132" y="159"/>
                      <a:pt x="140" y="137"/>
                    </a:cubicBezTo>
                    <a:cubicBezTo>
                      <a:pt x="163" y="79"/>
                      <a:pt x="451" y="0"/>
                      <a:pt x="555" y="23"/>
                    </a:cubicBezTo>
                    <a:cubicBezTo>
                      <a:pt x="601" y="33"/>
                      <a:pt x="658" y="60"/>
                      <a:pt x="681" y="83"/>
                    </a:cubicBezTo>
                    <a:cubicBezTo>
                      <a:pt x="704" y="106"/>
                      <a:pt x="723" y="112"/>
                      <a:pt x="723" y="96"/>
                    </a:cubicBezTo>
                    <a:cubicBezTo>
                      <a:pt x="723" y="13"/>
                      <a:pt x="920" y="178"/>
                      <a:pt x="1033" y="356"/>
                    </a:cubicBezTo>
                    <a:cubicBezTo>
                      <a:pt x="1085" y="438"/>
                      <a:pt x="1080" y="517"/>
                      <a:pt x="1008" y="698"/>
                    </a:cubicBezTo>
                    <a:cubicBezTo>
                      <a:pt x="946" y="852"/>
                      <a:pt x="740" y="969"/>
                      <a:pt x="633" y="909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47" name="Freeform 12"/>
              <p:cNvSpPr>
                <a:spLocks/>
              </p:cNvSpPr>
              <p:nvPr/>
            </p:nvSpPr>
            <p:spPr bwMode="auto">
              <a:xfrm>
                <a:off x="4079875" y="4360863"/>
                <a:ext cx="239712" cy="246063"/>
              </a:xfrm>
              <a:custGeom>
                <a:avLst/>
                <a:gdLst>
                  <a:gd name="T0" fmla="*/ 230 w 973"/>
                  <a:gd name="T1" fmla="*/ 899 h 991"/>
                  <a:gd name="T2" fmla="*/ 130 w 973"/>
                  <a:gd name="T3" fmla="*/ 808 h 991"/>
                  <a:gd name="T4" fmla="*/ 95 w 973"/>
                  <a:gd name="T5" fmla="*/ 772 h 991"/>
                  <a:gd name="T6" fmla="*/ 19 w 973"/>
                  <a:gd name="T7" fmla="*/ 495 h 991"/>
                  <a:gd name="T8" fmla="*/ 176 w 973"/>
                  <a:gd name="T9" fmla="*/ 53 h 991"/>
                  <a:gd name="T10" fmla="*/ 230 w 973"/>
                  <a:gd name="T11" fmla="*/ 14 h 991"/>
                  <a:gd name="T12" fmla="*/ 336 w 973"/>
                  <a:gd name="T13" fmla="*/ 35 h 991"/>
                  <a:gd name="T14" fmla="*/ 625 w 973"/>
                  <a:gd name="T15" fmla="*/ 145 h 991"/>
                  <a:gd name="T16" fmla="*/ 801 w 973"/>
                  <a:gd name="T17" fmla="*/ 241 h 991"/>
                  <a:gd name="T18" fmla="*/ 830 w 973"/>
                  <a:gd name="T19" fmla="*/ 264 h 991"/>
                  <a:gd name="T20" fmla="*/ 858 w 973"/>
                  <a:gd name="T21" fmla="*/ 320 h 991"/>
                  <a:gd name="T22" fmla="*/ 901 w 973"/>
                  <a:gd name="T23" fmla="*/ 365 h 991"/>
                  <a:gd name="T24" fmla="*/ 929 w 973"/>
                  <a:gd name="T25" fmla="*/ 369 h 991"/>
                  <a:gd name="T26" fmla="*/ 935 w 973"/>
                  <a:gd name="T27" fmla="*/ 440 h 991"/>
                  <a:gd name="T28" fmla="*/ 815 w 973"/>
                  <a:gd name="T29" fmla="*/ 786 h 991"/>
                  <a:gd name="T30" fmla="*/ 230 w 973"/>
                  <a:gd name="T31" fmla="*/ 899 h 9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73" h="991">
                    <a:moveTo>
                      <a:pt x="230" y="899"/>
                    </a:moveTo>
                    <a:cubicBezTo>
                      <a:pt x="176" y="872"/>
                      <a:pt x="131" y="831"/>
                      <a:pt x="130" y="808"/>
                    </a:cubicBezTo>
                    <a:cubicBezTo>
                      <a:pt x="129" y="784"/>
                      <a:pt x="114" y="768"/>
                      <a:pt x="95" y="772"/>
                    </a:cubicBezTo>
                    <a:cubicBezTo>
                      <a:pt x="58" y="780"/>
                      <a:pt x="42" y="723"/>
                      <a:pt x="19" y="495"/>
                    </a:cubicBezTo>
                    <a:cubicBezTo>
                      <a:pt x="0" y="313"/>
                      <a:pt x="84" y="77"/>
                      <a:pt x="176" y="53"/>
                    </a:cubicBezTo>
                    <a:cubicBezTo>
                      <a:pt x="206" y="45"/>
                      <a:pt x="230" y="28"/>
                      <a:pt x="230" y="14"/>
                    </a:cubicBezTo>
                    <a:cubicBezTo>
                      <a:pt x="230" y="0"/>
                      <a:pt x="278" y="9"/>
                      <a:pt x="336" y="35"/>
                    </a:cubicBezTo>
                    <a:cubicBezTo>
                      <a:pt x="394" y="60"/>
                      <a:pt x="524" y="110"/>
                      <a:pt x="625" y="145"/>
                    </a:cubicBezTo>
                    <a:cubicBezTo>
                      <a:pt x="726" y="181"/>
                      <a:pt x="805" y="224"/>
                      <a:pt x="801" y="241"/>
                    </a:cubicBezTo>
                    <a:cubicBezTo>
                      <a:pt x="798" y="258"/>
                      <a:pt x="810" y="268"/>
                      <a:pt x="830" y="264"/>
                    </a:cubicBezTo>
                    <a:cubicBezTo>
                      <a:pt x="851" y="260"/>
                      <a:pt x="862" y="282"/>
                      <a:pt x="858" y="320"/>
                    </a:cubicBezTo>
                    <a:cubicBezTo>
                      <a:pt x="853" y="368"/>
                      <a:pt x="863" y="378"/>
                      <a:pt x="901" y="365"/>
                    </a:cubicBezTo>
                    <a:cubicBezTo>
                      <a:pt x="928" y="355"/>
                      <a:pt x="941" y="357"/>
                      <a:pt x="929" y="369"/>
                    </a:cubicBezTo>
                    <a:cubicBezTo>
                      <a:pt x="918" y="382"/>
                      <a:pt x="921" y="413"/>
                      <a:pt x="935" y="440"/>
                    </a:cubicBezTo>
                    <a:cubicBezTo>
                      <a:pt x="973" y="510"/>
                      <a:pt x="909" y="694"/>
                      <a:pt x="815" y="786"/>
                    </a:cubicBezTo>
                    <a:cubicBezTo>
                      <a:pt x="653" y="945"/>
                      <a:pt x="414" y="991"/>
                      <a:pt x="230" y="899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339" name="Group 338"/>
            <p:cNvGrpSpPr/>
            <p:nvPr/>
          </p:nvGrpSpPr>
          <p:grpSpPr>
            <a:xfrm>
              <a:off x="5782712" y="2676916"/>
              <a:ext cx="830120" cy="688852"/>
              <a:chOff x="3703638" y="3009901"/>
              <a:chExt cx="979487" cy="812800"/>
            </a:xfrm>
          </p:grpSpPr>
          <p:sp>
            <p:nvSpPr>
              <p:cNvPr id="341" name="Freeform 13"/>
              <p:cNvSpPr>
                <a:spLocks noEditPoints="1"/>
              </p:cNvSpPr>
              <p:nvPr/>
            </p:nvSpPr>
            <p:spPr bwMode="auto">
              <a:xfrm>
                <a:off x="4029075" y="3432176"/>
                <a:ext cx="654050" cy="390525"/>
              </a:xfrm>
              <a:custGeom>
                <a:avLst/>
                <a:gdLst>
                  <a:gd name="T0" fmla="*/ 1548 w 2652"/>
                  <a:gd name="T1" fmla="*/ 358 h 1571"/>
                  <a:gd name="T2" fmla="*/ 1582 w 2652"/>
                  <a:gd name="T3" fmla="*/ 573 h 1571"/>
                  <a:gd name="T4" fmla="*/ 1006 w 2652"/>
                  <a:gd name="T5" fmla="*/ 638 h 1571"/>
                  <a:gd name="T6" fmla="*/ 1179 w 2652"/>
                  <a:gd name="T7" fmla="*/ 570 h 1571"/>
                  <a:gd name="T8" fmla="*/ 1071 w 2652"/>
                  <a:gd name="T9" fmla="*/ 815 h 1571"/>
                  <a:gd name="T10" fmla="*/ 731 w 2652"/>
                  <a:gd name="T11" fmla="*/ 858 h 1571"/>
                  <a:gd name="T12" fmla="*/ 676 w 2652"/>
                  <a:gd name="T13" fmla="*/ 861 h 1571"/>
                  <a:gd name="T14" fmla="*/ 782 w 2652"/>
                  <a:gd name="T15" fmla="*/ 892 h 1571"/>
                  <a:gd name="T16" fmla="*/ 704 w 2652"/>
                  <a:gd name="T17" fmla="*/ 475 h 1571"/>
                  <a:gd name="T18" fmla="*/ 786 w 2652"/>
                  <a:gd name="T19" fmla="*/ 570 h 1571"/>
                  <a:gd name="T20" fmla="*/ 910 w 2652"/>
                  <a:gd name="T21" fmla="*/ 876 h 1571"/>
                  <a:gd name="T22" fmla="*/ 900 w 2652"/>
                  <a:gd name="T23" fmla="*/ 1019 h 1571"/>
                  <a:gd name="T24" fmla="*/ 788 w 2652"/>
                  <a:gd name="T25" fmla="*/ 1521 h 1571"/>
                  <a:gd name="T26" fmla="*/ 528 w 2652"/>
                  <a:gd name="T27" fmla="*/ 1498 h 1571"/>
                  <a:gd name="T28" fmla="*/ 441 w 2652"/>
                  <a:gd name="T29" fmla="*/ 1304 h 1571"/>
                  <a:gd name="T30" fmla="*/ 584 w 2652"/>
                  <a:gd name="T31" fmla="*/ 1294 h 1571"/>
                  <a:gd name="T32" fmla="*/ 1126 w 2652"/>
                  <a:gd name="T33" fmla="*/ 1229 h 1571"/>
                  <a:gd name="T34" fmla="*/ 1291 w 2652"/>
                  <a:gd name="T35" fmla="*/ 1090 h 1571"/>
                  <a:gd name="T36" fmla="*/ 1350 w 2652"/>
                  <a:gd name="T37" fmla="*/ 1058 h 1571"/>
                  <a:gd name="T38" fmla="*/ 1515 w 2652"/>
                  <a:gd name="T39" fmla="*/ 878 h 1571"/>
                  <a:gd name="T40" fmla="*/ 1754 w 2652"/>
                  <a:gd name="T41" fmla="*/ 680 h 1571"/>
                  <a:gd name="T42" fmla="*/ 1870 w 2652"/>
                  <a:gd name="T43" fmla="*/ 625 h 1571"/>
                  <a:gd name="T44" fmla="*/ 2066 w 2652"/>
                  <a:gd name="T45" fmla="*/ 441 h 1571"/>
                  <a:gd name="T46" fmla="*/ 2223 w 2652"/>
                  <a:gd name="T47" fmla="*/ 341 h 1571"/>
                  <a:gd name="T48" fmla="*/ 2259 w 2652"/>
                  <a:gd name="T49" fmla="*/ 406 h 1571"/>
                  <a:gd name="T50" fmla="*/ 2295 w 2652"/>
                  <a:gd name="T51" fmla="*/ 288 h 1571"/>
                  <a:gd name="T52" fmla="*/ 1840 w 2652"/>
                  <a:gd name="T53" fmla="*/ 160 h 1571"/>
                  <a:gd name="T54" fmla="*/ 1177 w 2652"/>
                  <a:gd name="T55" fmla="*/ 212 h 1571"/>
                  <a:gd name="T56" fmla="*/ 257 w 2652"/>
                  <a:gd name="T57" fmla="*/ 343 h 1571"/>
                  <a:gd name="T58" fmla="*/ 23 w 2652"/>
                  <a:gd name="T59" fmla="*/ 479 h 1571"/>
                  <a:gd name="T60" fmla="*/ 34 w 2652"/>
                  <a:gd name="T61" fmla="*/ 313 h 1571"/>
                  <a:gd name="T62" fmla="*/ 359 w 2652"/>
                  <a:gd name="T63" fmla="*/ 116 h 1571"/>
                  <a:gd name="T64" fmla="*/ 1265 w 2652"/>
                  <a:gd name="T65" fmla="*/ 73 h 1571"/>
                  <a:gd name="T66" fmla="*/ 2462 w 2652"/>
                  <a:gd name="T67" fmla="*/ 86 h 1571"/>
                  <a:gd name="T68" fmla="*/ 2576 w 2652"/>
                  <a:gd name="T69" fmla="*/ 285 h 1571"/>
                  <a:gd name="T70" fmla="*/ 2472 w 2652"/>
                  <a:gd name="T71" fmla="*/ 393 h 1571"/>
                  <a:gd name="T72" fmla="*/ 2361 w 2652"/>
                  <a:gd name="T73" fmla="*/ 328 h 1571"/>
                  <a:gd name="T74" fmla="*/ 2283 w 2652"/>
                  <a:gd name="T75" fmla="*/ 469 h 1571"/>
                  <a:gd name="T76" fmla="*/ 2091 w 2652"/>
                  <a:gd name="T77" fmla="*/ 585 h 1571"/>
                  <a:gd name="T78" fmla="*/ 1875 w 2652"/>
                  <a:gd name="T79" fmla="*/ 735 h 1571"/>
                  <a:gd name="T80" fmla="*/ 1765 w 2652"/>
                  <a:gd name="T81" fmla="*/ 804 h 1571"/>
                  <a:gd name="T82" fmla="*/ 1545 w 2652"/>
                  <a:gd name="T83" fmla="*/ 978 h 1571"/>
                  <a:gd name="T84" fmla="*/ 1511 w 2652"/>
                  <a:gd name="T85" fmla="*/ 1007 h 1571"/>
                  <a:gd name="T86" fmla="*/ 1508 w 2652"/>
                  <a:gd name="T87" fmla="*/ 1047 h 1571"/>
                  <a:gd name="T88" fmla="*/ 1312 w 2652"/>
                  <a:gd name="T89" fmla="*/ 1199 h 1571"/>
                  <a:gd name="T90" fmla="*/ 1261 w 2652"/>
                  <a:gd name="T91" fmla="*/ 1230 h 1571"/>
                  <a:gd name="T92" fmla="*/ 1209 w 2652"/>
                  <a:gd name="T93" fmla="*/ 1290 h 1571"/>
                  <a:gd name="T94" fmla="*/ 1030 w 2652"/>
                  <a:gd name="T95" fmla="*/ 1424 h 1571"/>
                  <a:gd name="T96" fmla="*/ 890 w 2652"/>
                  <a:gd name="T97" fmla="*/ 1561 h 15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652" h="1571">
                    <a:moveTo>
                      <a:pt x="1582" y="573"/>
                    </a:moveTo>
                    <a:cubicBezTo>
                      <a:pt x="1529" y="539"/>
                      <a:pt x="1512" y="435"/>
                      <a:pt x="1548" y="358"/>
                    </a:cubicBezTo>
                    <a:cubicBezTo>
                      <a:pt x="1595" y="255"/>
                      <a:pt x="1639" y="281"/>
                      <a:pt x="1659" y="422"/>
                    </a:cubicBezTo>
                    <a:cubicBezTo>
                      <a:pt x="1675" y="543"/>
                      <a:pt x="1640" y="610"/>
                      <a:pt x="1582" y="573"/>
                    </a:cubicBezTo>
                    <a:close/>
                    <a:moveTo>
                      <a:pt x="1071" y="815"/>
                    </a:moveTo>
                    <a:cubicBezTo>
                      <a:pt x="1003" y="782"/>
                      <a:pt x="999" y="770"/>
                      <a:pt x="1006" y="638"/>
                    </a:cubicBezTo>
                    <a:cubicBezTo>
                      <a:pt x="1014" y="513"/>
                      <a:pt x="1071" y="398"/>
                      <a:pt x="1126" y="398"/>
                    </a:cubicBezTo>
                    <a:cubicBezTo>
                      <a:pt x="1197" y="398"/>
                      <a:pt x="1209" y="437"/>
                      <a:pt x="1179" y="570"/>
                    </a:cubicBezTo>
                    <a:cubicBezTo>
                      <a:pt x="1159" y="661"/>
                      <a:pt x="1162" y="703"/>
                      <a:pt x="1193" y="750"/>
                    </a:cubicBezTo>
                    <a:cubicBezTo>
                      <a:pt x="1255" y="845"/>
                      <a:pt x="1198" y="876"/>
                      <a:pt x="1071" y="815"/>
                    </a:cubicBezTo>
                    <a:close/>
                    <a:moveTo>
                      <a:pt x="676" y="861"/>
                    </a:moveTo>
                    <a:cubicBezTo>
                      <a:pt x="686" y="851"/>
                      <a:pt x="710" y="850"/>
                      <a:pt x="731" y="858"/>
                    </a:cubicBezTo>
                    <a:cubicBezTo>
                      <a:pt x="753" y="867"/>
                      <a:pt x="746" y="874"/>
                      <a:pt x="713" y="875"/>
                    </a:cubicBezTo>
                    <a:cubicBezTo>
                      <a:pt x="684" y="877"/>
                      <a:pt x="667" y="870"/>
                      <a:pt x="676" y="861"/>
                    </a:cubicBezTo>
                    <a:close/>
                    <a:moveTo>
                      <a:pt x="828" y="967"/>
                    </a:moveTo>
                    <a:cubicBezTo>
                      <a:pt x="803" y="939"/>
                      <a:pt x="782" y="905"/>
                      <a:pt x="782" y="892"/>
                    </a:cubicBezTo>
                    <a:cubicBezTo>
                      <a:pt x="782" y="879"/>
                      <a:pt x="763" y="848"/>
                      <a:pt x="741" y="823"/>
                    </a:cubicBezTo>
                    <a:cubicBezTo>
                      <a:pt x="680" y="756"/>
                      <a:pt x="652" y="495"/>
                      <a:pt x="704" y="475"/>
                    </a:cubicBezTo>
                    <a:cubicBezTo>
                      <a:pt x="726" y="467"/>
                      <a:pt x="762" y="471"/>
                      <a:pt x="784" y="484"/>
                    </a:cubicBezTo>
                    <a:cubicBezTo>
                      <a:pt x="818" y="505"/>
                      <a:pt x="818" y="519"/>
                      <a:pt x="786" y="570"/>
                    </a:cubicBezTo>
                    <a:cubicBezTo>
                      <a:pt x="765" y="604"/>
                      <a:pt x="759" y="639"/>
                      <a:pt x="772" y="649"/>
                    </a:cubicBezTo>
                    <a:cubicBezTo>
                      <a:pt x="824" y="687"/>
                      <a:pt x="924" y="852"/>
                      <a:pt x="910" y="876"/>
                    </a:cubicBezTo>
                    <a:cubicBezTo>
                      <a:pt x="901" y="890"/>
                      <a:pt x="909" y="906"/>
                      <a:pt x="928" y="912"/>
                    </a:cubicBezTo>
                    <a:cubicBezTo>
                      <a:pt x="964" y="924"/>
                      <a:pt x="940" y="1019"/>
                      <a:pt x="900" y="1019"/>
                    </a:cubicBezTo>
                    <a:cubicBezTo>
                      <a:pt x="886" y="1019"/>
                      <a:pt x="854" y="996"/>
                      <a:pt x="828" y="967"/>
                    </a:cubicBezTo>
                    <a:close/>
                    <a:moveTo>
                      <a:pt x="788" y="1521"/>
                    </a:moveTo>
                    <a:cubicBezTo>
                      <a:pt x="740" y="1473"/>
                      <a:pt x="717" y="1468"/>
                      <a:pt x="650" y="1491"/>
                    </a:cubicBezTo>
                    <a:cubicBezTo>
                      <a:pt x="606" y="1506"/>
                      <a:pt x="551" y="1509"/>
                      <a:pt x="528" y="1498"/>
                    </a:cubicBezTo>
                    <a:cubicBezTo>
                      <a:pt x="504" y="1486"/>
                      <a:pt x="449" y="1460"/>
                      <a:pt x="404" y="1439"/>
                    </a:cubicBezTo>
                    <a:cubicBezTo>
                      <a:pt x="247" y="1365"/>
                      <a:pt x="279" y="1248"/>
                      <a:pt x="441" y="1304"/>
                    </a:cubicBezTo>
                    <a:cubicBezTo>
                      <a:pt x="516" y="1331"/>
                      <a:pt x="539" y="1329"/>
                      <a:pt x="558" y="1298"/>
                    </a:cubicBezTo>
                    <a:cubicBezTo>
                      <a:pt x="577" y="1269"/>
                      <a:pt x="583" y="1268"/>
                      <a:pt x="584" y="1294"/>
                    </a:cubicBezTo>
                    <a:cubicBezTo>
                      <a:pt x="584" y="1346"/>
                      <a:pt x="1004" y="1324"/>
                      <a:pt x="1038" y="1270"/>
                    </a:cubicBezTo>
                    <a:cubicBezTo>
                      <a:pt x="1051" y="1248"/>
                      <a:pt x="1091" y="1230"/>
                      <a:pt x="1126" y="1229"/>
                    </a:cubicBezTo>
                    <a:cubicBezTo>
                      <a:pt x="1164" y="1228"/>
                      <a:pt x="1188" y="1213"/>
                      <a:pt x="1183" y="1191"/>
                    </a:cubicBezTo>
                    <a:cubicBezTo>
                      <a:pt x="1171" y="1134"/>
                      <a:pt x="1231" y="1078"/>
                      <a:pt x="1291" y="1090"/>
                    </a:cubicBezTo>
                    <a:cubicBezTo>
                      <a:pt x="1321" y="1095"/>
                      <a:pt x="1353" y="1086"/>
                      <a:pt x="1364" y="1069"/>
                    </a:cubicBezTo>
                    <a:cubicBezTo>
                      <a:pt x="1375" y="1051"/>
                      <a:pt x="1370" y="1046"/>
                      <a:pt x="1350" y="1058"/>
                    </a:cubicBezTo>
                    <a:cubicBezTo>
                      <a:pt x="1299" y="1090"/>
                      <a:pt x="1312" y="1036"/>
                      <a:pt x="1367" y="989"/>
                    </a:cubicBezTo>
                    <a:cubicBezTo>
                      <a:pt x="1394" y="966"/>
                      <a:pt x="1461" y="916"/>
                      <a:pt x="1515" y="878"/>
                    </a:cubicBezTo>
                    <a:cubicBezTo>
                      <a:pt x="1570" y="840"/>
                      <a:pt x="1637" y="780"/>
                      <a:pt x="1666" y="744"/>
                    </a:cubicBezTo>
                    <a:cubicBezTo>
                      <a:pt x="1694" y="709"/>
                      <a:pt x="1734" y="680"/>
                      <a:pt x="1754" y="680"/>
                    </a:cubicBezTo>
                    <a:cubicBezTo>
                      <a:pt x="1775" y="680"/>
                      <a:pt x="1799" y="660"/>
                      <a:pt x="1809" y="635"/>
                    </a:cubicBezTo>
                    <a:cubicBezTo>
                      <a:pt x="1824" y="597"/>
                      <a:pt x="1834" y="595"/>
                      <a:pt x="1870" y="625"/>
                    </a:cubicBezTo>
                    <a:cubicBezTo>
                      <a:pt x="1894" y="645"/>
                      <a:pt x="1911" y="650"/>
                      <a:pt x="1907" y="635"/>
                    </a:cubicBezTo>
                    <a:cubicBezTo>
                      <a:pt x="1888" y="568"/>
                      <a:pt x="1950" y="492"/>
                      <a:pt x="2066" y="441"/>
                    </a:cubicBezTo>
                    <a:cubicBezTo>
                      <a:pt x="2136" y="410"/>
                      <a:pt x="2193" y="375"/>
                      <a:pt x="2193" y="363"/>
                    </a:cubicBezTo>
                    <a:cubicBezTo>
                      <a:pt x="2193" y="351"/>
                      <a:pt x="2206" y="341"/>
                      <a:pt x="2223" y="341"/>
                    </a:cubicBezTo>
                    <a:cubicBezTo>
                      <a:pt x="2239" y="341"/>
                      <a:pt x="2246" y="353"/>
                      <a:pt x="2237" y="367"/>
                    </a:cubicBezTo>
                    <a:cubicBezTo>
                      <a:pt x="2228" y="381"/>
                      <a:pt x="2238" y="398"/>
                      <a:pt x="2259" y="406"/>
                    </a:cubicBezTo>
                    <a:cubicBezTo>
                      <a:pt x="2286" y="417"/>
                      <a:pt x="2293" y="401"/>
                      <a:pt x="2284" y="352"/>
                    </a:cubicBezTo>
                    <a:cubicBezTo>
                      <a:pt x="2276" y="314"/>
                      <a:pt x="2282" y="285"/>
                      <a:pt x="2295" y="288"/>
                    </a:cubicBezTo>
                    <a:cubicBezTo>
                      <a:pt x="2339" y="298"/>
                      <a:pt x="2419" y="252"/>
                      <a:pt x="2419" y="215"/>
                    </a:cubicBezTo>
                    <a:cubicBezTo>
                      <a:pt x="2419" y="173"/>
                      <a:pt x="2050" y="138"/>
                      <a:pt x="1840" y="160"/>
                    </a:cubicBezTo>
                    <a:cubicBezTo>
                      <a:pt x="1762" y="169"/>
                      <a:pt x="1610" y="180"/>
                      <a:pt x="1501" y="185"/>
                    </a:cubicBezTo>
                    <a:cubicBezTo>
                      <a:pt x="1393" y="190"/>
                      <a:pt x="1247" y="202"/>
                      <a:pt x="1177" y="212"/>
                    </a:cubicBezTo>
                    <a:cubicBezTo>
                      <a:pt x="1107" y="222"/>
                      <a:pt x="893" y="235"/>
                      <a:pt x="701" y="241"/>
                    </a:cubicBezTo>
                    <a:cubicBezTo>
                      <a:pt x="352" y="252"/>
                      <a:pt x="351" y="253"/>
                      <a:pt x="257" y="343"/>
                    </a:cubicBezTo>
                    <a:cubicBezTo>
                      <a:pt x="206" y="393"/>
                      <a:pt x="160" y="461"/>
                      <a:pt x="155" y="493"/>
                    </a:cubicBezTo>
                    <a:cubicBezTo>
                      <a:pt x="141" y="591"/>
                      <a:pt x="59" y="582"/>
                      <a:pt x="23" y="479"/>
                    </a:cubicBezTo>
                    <a:cubicBezTo>
                      <a:pt x="5" y="429"/>
                      <a:pt x="0" y="380"/>
                      <a:pt x="12" y="372"/>
                    </a:cubicBezTo>
                    <a:cubicBezTo>
                      <a:pt x="24" y="363"/>
                      <a:pt x="34" y="336"/>
                      <a:pt x="34" y="313"/>
                    </a:cubicBezTo>
                    <a:cubicBezTo>
                      <a:pt x="34" y="290"/>
                      <a:pt x="95" y="230"/>
                      <a:pt x="170" y="180"/>
                    </a:cubicBezTo>
                    <a:cubicBezTo>
                      <a:pt x="277" y="108"/>
                      <a:pt x="319" y="94"/>
                      <a:pt x="359" y="116"/>
                    </a:cubicBezTo>
                    <a:cubicBezTo>
                      <a:pt x="422" y="150"/>
                      <a:pt x="1127" y="140"/>
                      <a:pt x="1152" y="105"/>
                    </a:cubicBezTo>
                    <a:cubicBezTo>
                      <a:pt x="1162" y="91"/>
                      <a:pt x="1213" y="77"/>
                      <a:pt x="1265" y="73"/>
                    </a:cubicBezTo>
                    <a:cubicBezTo>
                      <a:pt x="1318" y="69"/>
                      <a:pt x="1468" y="55"/>
                      <a:pt x="1600" y="42"/>
                    </a:cubicBezTo>
                    <a:cubicBezTo>
                      <a:pt x="2027" y="0"/>
                      <a:pt x="2500" y="24"/>
                      <a:pt x="2462" y="86"/>
                    </a:cubicBezTo>
                    <a:cubicBezTo>
                      <a:pt x="2454" y="99"/>
                      <a:pt x="2485" y="125"/>
                      <a:pt x="2532" y="144"/>
                    </a:cubicBezTo>
                    <a:cubicBezTo>
                      <a:pt x="2618" y="180"/>
                      <a:pt x="2652" y="285"/>
                      <a:pt x="2576" y="285"/>
                    </a:cubicBezTo>
                    <a:cubicBezTo>
                      <a:pt x="2550" y="285"/>
                      <a:pt x="2542" y="305"/>
                      <a:pt x="2552" y="344"/>
                    </a:cubicBezTo>
                    <a:cubicBezTo>
                      <a:pt x="2566" y="395"/>
                      <a:pt x="2556" y="401"/>
                      <a:pt x="2472" y="393"/>
                    </a:cubicBezTo>
                    <a:cubicBezTo>
                      <a:pt x="2411" y="387"/>
                      <a:pt x="2379" y="370"/>
                      <a:pt x="2384" y="346"/>
                    </a:cubicBezTo>
                    <a:cubicBezTo>
                      <a:pt x="2388" y="326"/>
                      <a:pt x="2378" y="317"/>
                      <a:pt x="2361" y="328"/>
                    </a:cubicBezTo>
                    <a:cubicBezTo>
                      <a:pt x="2341" y="340"/>
                      <a:pt x="2340" y="358"/>
                      <a:pt x="2359" y="381"/>
                    </a:cubicBezTo>
                    <a:cubicBezTo>
                      <a:pt x="2380" y="405"/>
                      <a:pt x="2359" y="430"/>
                      <a:pt x="2283" y="469"/>
                    </a:cubicBezTo>
                    <a:cubicBezTo>
                      <a:pt x="2226" y="500"/>
                      <a:pt x="2170" y="536"/>
                      <a:pt x="2160" y="551"/>
                    </a:cubicBezTo>
                    <a:cubicBezTo>
                      <a:pt x="2149" y="565"/>
                      <a:pt x="2118" y="581"/>
                      <a:pt x="2091" y="585"/>
                    </a:cubicBezTo>
                    <a:cubicBezTo>
                      <a:pt x="2063" y="589"/>
                      <a:pt x="2021" y="616"/>
                      <a:pt x="1997" y="644"/>
                    </a:cubicBezTo>
                    <a:cubicBezTo>
                      <a:pt x="1973" y="673"/>
                      <a:pt x="1918" y="714"/>
                      <a:pt x="1875" y="735"/>
                    </a:cubicBezTo>
                    <a:cubicBezTo>
                      <a:pt x="1833" y="757"/>
                      <a:pt x="1798" y="786"/>
                      <a:pt x="1798" y="799"/>
                    </a:cubicBezTo>
                    <a:cubicBezTo>
                      <a:pt x="1798" y="813"/>
                      <a:pt x="1783" y="815"/>
                      <a:pt x="1765" y="804"/>
                    </a:cubicBezTo>
                    <a:cubicBezTo>
                      <a:pt x="1746" y="793"/>
                      <a:pt x="1740" y="797"/>
                      <a:pt x="1751" y="814"/>
                    </a:cubicBezTo>
                    <a:cubicBezTo>
                      <a:pt x="1773" y="849"/>
                      <a:pt x="1583" y="1001"/>
                      <a:pt x="1545" y="978"/>
                    </a:cubicBezTo>
                    <a:cubicBezTo>
                      <a:pt x="1531" y="969"/>
                      <a:pt x="1510" y="976"/>
                      <a:pt x="1499" y="994"/>
                    </a:cubicBezTo>
                    <a:cubicBezTo>
                      <a:pt x="1486" y="1015"/>
                      <a:pt x="1491" y="1020"/>
                      <a:pt x="1511" y="1007"/>
                    </a:cubicBezTo>
                    <a:cubicBezTo>
                      <a:pt x="1529" y="996"/>
                      <a:pt x="1544" y="1001"/>
                      <a:pt x="1544" y="1017"/>
                    </a:cubicBezTo>
                    <a:cubicBezTo>
                      <a:pt x="1544" y="1034"/>
                      <a:pt x="1528" y="1047"/>
                      <a:pt x="1508" y="1047"/>
                    </a:cubicBezTo>
                    <a:cubicBezTo>
                      <a:pt x="1488" y="1047"/>
                      <a:pt x="1442" y="1084"/>
                      <a:pt x="1404" y="1130"/>
                    </a:cubicBezTo>
                    <a:cubicBezTo>
                      <a:pt x="1366" y="1176"/>
                      <a:pt x="1325" y="1207"/>
                      <a:pt x="1312" y="1199"/>
                    </a:cubicBezTo>
                    <a:cubicBezTo>
                      <a:pt x="1300" y="1191"/>
                      <a:pt x="1290" y="1199"/>
                      <a:pt x="1290" y="1216"/>
                    </a:cubicBezTo>
                    <a:cubicBezTo>
                      <a:pt x="1290" y="1234"/>
                      <a:pt x="1277" y="1240"/>
                      <a:pt x="1261" y="1230"/>
                    </a:cubicBezTo>
                    <a:cubicBezTo>
                      <a:pt x="1246" y="1221"/>
                      <a:pt x="1233" y="1234"/>
                      <a:pt x="1233" y="1259"/>
                    </a:cubicBezTo>
                    <a:cubicBezTo>
                      <a:pt x="1233" y="1284"/>
                      <a:pt x="1223" y="1298"/>
                      <a:pt x="1209" y="1290"/>
                    </a:cubicBezTo>
                    <a:cubicBezTo>
                      <a:pt x="1196" y="1282"/>
                      <a:pt x="1158" y="1313"/>
                      <a:pt x="1123" y="1359"/>
                    </a:cubicBezTo>
                    <a:cubicBezTo>
                      <a:pt x="1089" y="1406"/>
                      <a:pt x="1047" y="1435"/>
                      <a:pt x="1030" y="1424"/>
                    </a:cubicBezTo>
                    <a:cubicBezTo>
                      <a:pt x="1013" y="1414"/>
                      <a:pt x="1006" y="1418"/>
                      <a:pt x="1016" y="1433"/>
                    </a:cubicBezTo>
                    <a:cubicBezTo>
                      <a:pt x="1034" y="1462"/>
                      <a:pt x="964" y="1533"/>
                      <a:pt x="890" y="1561"/>
                    </a:cubicBezTo>
                    <a:cubicBezTo>
                      <a:pt x="865" y="1571"/>
                      <a:pt x="821" y="1554"/>
                      <a:pt x="788" y="1521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grpSp>
            <p:nvGrpSpPr>
              <p:cNvPr id="342" name="Group 341"/>
              <p:cNvGrpSpPr/>
              <p:nvPr/>
            </p:nvGrpSpPr>
            <p:grpSpPr>
              <a:xfrm>
                <a:off x="3703638" y="3009901"/>
                <a:ext cx="884237" cy="266700"/>
                <a:chOff x="3703638" y="3009901"/>
                <a:chExt cx="884237" cy="266700"/>
              </a:xfrm>
            </p:grpSpPr>
            <p:sp>
              <p:nvSpPr>
                <p:cNvPr id="343" name="Freeform 14"/>
                <p:cNvSpPr>
                  <a:spLocks/>
                </p:cNvSpPr>
                <p:nvPr/>
              </p:nvSpPr>
              <p:spPr bwMode="auto">
                <a:xfrm>
                  <a:off x="4330700" y="3009901"/>
                  <a:ext cx="257175" cy="266700"/>
                </a:xfrm>
                <a:custGeom>
                  <a:avLst/>
                  <a:gdLst>
                    <a:gd name="T0" fmla="*/ 338 w 1044"/>
                    <a:gd name="T1" fmla="*/ 1057 h 1079"/>
                    <a:gd name="T2" fmla="*/ 123 w 1044"/>
                    <a:gd name="T3" fmla="*/ 874 h 1079"/>
                    <a:gd name="T4" fmla="*/ 84 w 1044"/>
                    <a:gd name="T5" fmla="*/ 825 h 1079"/>
                    <a:gd name="T6" fmla="*/ 2 w 1044"/>
                    <a:gd name="T7" fmla="*/ 523 h 1079"/>
                    <a:gd name="T8" fmla="*/ 119 w 1044"/>
                    <a:gd name="T9" fmla="*/ 221 h 1079"/>
                    <a:gd name="T10" fmla="*/ 219 w 1044"/>
                    <a:gd name="T11" fmla="*/ 153 h 1079"/>
                    <a:gd name="T12" fmla="*/ 860 w 1044"/>
                    <a:gd name="T13" fmla="*/ 217 h 1079"/>
                    <a:gd name="T14" fmla="*/ 968 w 1044"/>
                    <a:gd name="T15" fmla="*/ 696 h 1079"/>
                    <a:gd name="T16" fmla="*/ 626 w 1044"/>
                    <a:gd name="T17" fmla="*/ 1044 h 1079"/>
                    <a:gd name="T18" fmla="*/ 338 w 1044"/>
                    <a:gd name="T19" fmla="*/ 1057 h 10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44" h="1079">
                      <a:moveTo>
                        <a:pt x="338" y="1057"/>
                      </a:moveTo>
                      <a:cubicBezTo>
                        <a:pt x="247" y="1031"/>
                        <a:pt x="123" y="927"/>
                        <a:pt x="123" y="874"/>
                      </a:cubicBezTo>
                      <a:cubicBezTo>
                        <a:pt x="123" y="855"/>
                        <a:pt x="106" y="833"/>
                        <a:pt x="84" y="825"/>
                      </a:cubicBezTo>
                      <a:cubicBezTo>
                        <a:pt x="42" y="809"/>
                        <a:pt x="6" y="678"/>
                        <a:pt x="2" y="523"/>
                      </a:cubicBezTo>
                      <a:cubicBezTo>
                        <a:pt x="0" y="425"/>
                        <a:pt x="83" y="209"/>
                        <a:pt x="119" y="221"/>
                      </a:cubicBezTo>
                      <a:cubicBezTo>
                        <a:pt x="130" y="224"/>
                        <a:pt x="175" y="194"/>
                        <a:pt x="219" y="153"/>
                      </a:cubicBezTo>
                      <a:cubicBezTo>
                        <a:pt x="383" y="0"/>
                        <a:pt x="649" y="27"/>
                        <a:pt x="860" y="217"/>
                      </a:cubicBezTo>
                      <a:cubicBezTo>
                        <a:pt x="997" y="341"/>
                        <a:pt x="1044" y="548"/>
                        <a:pt x="968" y="696"/>
                      </a:cubicBezTo>
                      <a:cubicBezTo>
                        <a:pt x="897" y="835"/>
                        <a:pt x="710" y="1025"/>
                        <a:pt x="626" y="1044"/>
                      </a:cubicBezTo>
                      <a:cubicBezTo>
                        <a:pt x="487" y="1076"/>
                        <a:pt x="417" y="1079"/>
                        <a:pt x="338" y="105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4" name="Freeform 18"/>
                <p:cNvSpPr>
                  <a:spLocks/>
                </p:cNvSpPr>
                <p:nvPr/>
              </p:nvSpPr>
              <p:spPr bwMode="auto">
                <a:xfrm>
                  <a:off x="3703638" y="3011488"/>
                  <a:ext cx="247650" cy="241300"/>
                </a:xfrm>
                <a:custGeom>
                  <a:avLst/>
                  <a:gdLst>
                    <a:gd name="T0" fmla="*/ 437 w 1000"/>
                    <a:gd name="T1" fmla="*/ 961 h 972"/>
                    <a:gd name="T2" fmla="*/ 294 w 1000"/>
                    <a:gd name="T3" fmla="*/ 896 h 972"/>
                    <a:gd name="T4" fmla="*/ 229 w 1000"/>
                    <a:gd name="T5" fmla="*/ 864 h 972"/>
                    <a:gd name="T6" fmla="*/ 66 w 1000"/>
                    <a:gd name="T7" fmla="*/ 611 h 972"/>
                    <a:gd name="T8" fmla="*/ 80 w 1000"/>
                    <a:gd name="T9" fmla="*/ 239 h 972"/>
                    <a:gd name="T10" fmla="*/ 121 w 1000"/>
                    <a:gd name="T11" fmla="*/ 188 h 972"/>
                    <a:gd name="T12" fmla="*/ 432 w 1000"/>
                    <a:gd name="T13" fmla="*/ 8 h 972"/>
                    <a:gd name="T14" fmla="*/ 783 w 1000"/>
                    <a:gd name="T15" fmla="*/ 91 h 972"/>
                    <a:gd name="T16" fmla="*/ 811 w 1000"/>
                    <a:gd name="T17" fmla="*/ 99 h 972"/>
                    <a:gd name="T18" fmla="*/ 848 w 1000"/>
                    <a:gd name="T19" fmla="*/ 156 h 972"/>
                    <a:gd name="T20" fmla="*/ 909 w 1000"/>
                    <a:gd name="T21" fmla="*/ 227 h 972"/>
                    <a:gd name="T22" fmla="*/ 921 w 1000"/>
                    <a:gd name="T23" fmla="*/ 613 h 972"/>
                    <a:gd name="T24" fmla="*/ 876 w 1000"/>
                    <a:gd name="T25" fmla="*/ 701 h 972"/>
                    <a:gd name="T26" fmla="*/ 623 w 1000"/>
                    <a:gd name="T27" fmla="*/ 953 h 972"/>
                    <a:gd name="T28" fmla="*/ 437 w 1000"/>
                    <a:gd name="T29" fmla="*/ 961 h 9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000" h="972">
                      <a:moveTo>
                        <a:pt x="437" y="961"/>
                      </a:moveTo>
                      <a:cubicBezTo>
                        <a:pt x="386" y="950"/>
                        <a:pt x="322" y="921"/>
                        <a:pt x="294" y="896"/>
                      </a:cubicBezTo>
                      <a:cubicBezTo>
                        <a:pt x="266" y="871"/>
                        <a:pt x="237" y="856"/>
                        <a:pt x="229" y="864"/>
                      </a:cubicBezTo>
                      <a:cubicBezTo>
                        <a:pt x="201" y="892"/>
                        <a:pt x="128" y="778"/>
                        <a:pt x="66" y="611"/>
                      </a:cubicBezTo>
                      <a:cubicBezTo>
                        <a:pt x="0" y="430"/>
                        <a:pt x="6" y="267"/>
                        <a:pt x="80" y="239"/>
                      </a:cubicBezTo>
                      <a:cubicBezTo>
                        <a:pt x="103" y="230"/>
                        <a:pt x="121" y="207"/>
                        <a:pt x="121" y="188"/>
                      </a:cubicBezTo>
                      <a:cubicBezTo>
                        <a:pt x="121" y="132"/>
                        <a:pt x="322" y="15"/>
                        <a:pt x="432" y="8"/>
                      </a:cubicBezTo>
                      <a:cubicBezTo>
                        <a:pt x="557" y="0"/>
                        <a:pt x="803" y="57"/>
                        <a:pt x="783" y="91"/>
                      </a:cubicBezTo>
                      <a:cubicBezTo>
                        <a:pt x="774" y="104"/>
                        <a:pt x="787" y="108"/>
                        <a:pt x="811" y="99"/>
                      </a:cubicBezTo>
                      <a:cubicBezTo>
                        <a:pt x="849" y="84"/>
                        <a:pt x="870" y="119"/>
                        <a:pt x="848" y="156"/>
                      </a:cubicBezTo>
                      <a:cubicBezTo>
                        <a:pt x="844" y="163"/>
                        <a:pt x="871" y="195"/>
                        <a:pt x="909" y="227"/>
                      </a:cubicBezTo>
                      <a:cubicBezTo>
                        <a:pt x="993" y="300"/>
                        <a:pt x="1000" y="493"/>
                        <a:pt x="921" y="613"/>
                      </a:cubicBezTo>
                      <a:cubicBezTo>
                        <a:pt x="892" y="657"/>
                        <a:pt x="872" y="696"/>
                        <a:pt x="876" y="701"/>
                      </a:cubicBezTo>
                      <a:cubicBezTo>
                        <a:pt x="918" y="750"/>
                        <a:pt x="755" y="913"/>
                        <a:pt x="623" y="953"/>
                      </a:cubicBezTo>
                      <a:cubicBezTo>
                        <a:pt x="572" y="968"/>
                        <a:pt x="489" y="972"/>
                        <a:pt x="437" y="96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</p:grpSp>
        <p:sp>
          <p:nvSpPr>
            <p:cNvPr id="340" name="Freeform 21"/>
            <p:cNvSpPr>
              <a:spLocks noEditPoints="1"/>
            </p:cNvSpPr>
            <p:nvPr/>
          </p:nvSpPr>
          <p:spPr bwMode="auto">
            <a:xfrm>
              <a:off x="7280622" y="3975429"/>
              <a:ext cx="1188000" cy="629654"/>
            </a:xfrm>
            <a:custGeom>
              <a:avLst/>
              <a:gdLst>
                <a:gd name="T0" fmla="*/ 196 w 5685"/>
                <a:gd name="T1" fmla="*/ 2871 h 2995"/>
                <a:gd name="T2" fmla="*/ 371 w 5685"/>
                <a:gd name="T3" fmla="*/ 2622 h 2995"/>
                <a:gd name="T4" fmla="*/ 53 w 5685"/>
                <a:gd name="T5" fmla="*/ 2771 h 2995"/>
                <a:gd name="T6" fmla="*/ 464 w 5685"/>
                <a:gd name="T7" fmla="*/ 2447 h 2995"/>
                <a:gd name="T8" fmla="*/ 1184 w 5685"/>
                <a:gd name="T9" fmla="*/ 2171 h 2995"/>
                <a:gd name="T10" fmla="*/ 1416 w 5685"/>
                <a:gd name="T11" fmla="*/ 2086 h 2995"/>
                <a:gd name="T12" fmla="*/ 1572 w 5685"/>
                <a:gd name="T13" fmla="*/ 2076 h 2995"/>
                <a:gd name="T14" fmla="*/ 2468 w 5685"/>
                <a:gd name="T15" fmla="*/ 1772 h 2995"/>
                <a:gd name="T16" fmla="*/ 3077 w 5685"/>
                <a:gd name="T17" fmla="*/ 1363 h 2995"/>
                <a:gd name="T18" fmla="*/ 4064 w 5685"/>
                <a:gd name="T19" fmla="*/ 389 h 2995"/>
                <a:gd name="T20" fmla="*/ 3936 w 5685"/>
                <a:gd name="T21" fmla="*/ 628 h 2995"/>
                <a:gd name="T22" fmla="*/ 3696 w 5685"/>
                <a:gd name="T23" fmla="*/ 962 h 2995"/>
                <a:gd name="T24" fmla="*/ 3540 w 5685"/>
                <a:gd name="T25" fmla="*/ 1212 h 2995"/>
                <a:gd name="T26" fmla="*/ 3533 w 5685"/>
                <a:gd name="T27" fmla="*/ 1366 h 2995"/>
                <a:gd name="T28" fmla="*/ 4209 w 5685"/>
                <a:gd name="T29" fmla="*/ 1110 h 2995"/>
                <a:gd name="T30" fmla="*/ 4371 w 5685"/>
                <a:gd name="T31" fmla="*/ 953 h 2995"/>
                <a:gd name="T32" fmla="*/ 4690 w 5685"/>
                <a:gd name="T33" fmla="*/ 747 h 2995"/>
                <a:gd name="T34" fmla="*/ 4825 w 5685"/>
                <a:gd name="T35" fmla="*/ 687 h 2995"/>
                <a:gd name="T36" fmla="*/ 5191 w 5685"/>
                <a:gd name="T37" fmla="*/ 604 h 2995"/>
                <a:gd name="T38" fmla="*/ 4860 w 5685"/>
                <a:gd name="T39" fmla="*/ 957 h 2995"/>
                <a:gd name="T40" fmla="*/ 4665 w 5685"/>
                <a:gd name="T41" fmla="*/ 1072 h 2995"/>
                <a:gd name="T42" fmla="*/ 4459 w 5685"/>
                <a:gd name="T43" fmla="*/ 1253 h 2995"/>
                <a:gd name="T44" fmla="*/ 5220 w 5685"/>
                <a:gd name="T45" fmla="*/ 1558 h 2995"/>
                <a:gd name="T46" fmla="*/ 5594 w 5685"/>
                <a:gd name="T47" fmla="*/ 1675 h 2995"/>
                <a:gd name="T48" fmla="*/ 5685 w 5685"/>
                <a:gd name="T49" fmla="*/ 1715 h 2995"/>
                <a:gd name="T50" fmla="*/ 4952 w 5685"/>
                <a:gd name="T51" fmla="*/ 1771 h 2995"/>
                <a:gd name="T52" fmla="*/ 3914 w 5685"/>
                <a:gd name="T53" fmla="*/ 1692 h 2995"/>
                <a:gd name="T54" fmla="*/ 3371 w 5685"/>
                <a:gd name="T55" fmla="*/ 1842 h 2995"/>
                <a:gd name="T56" fmla="*/ 2948 w 5685"/>
                <a:gd name="T57" fmla="*/ 1824 h 2995"/>
                <a:gd name="T58" fmla="*/ 2508 w 5685"/>
                <a:gd name="T59" fmla="*/ 1965 h 2995"/>
                <a:gd name="T60" fmla="*/ 2355 w 5685"/>
                <a:gd name="T61" fmla="*/ 2123 h 2995"/>
                <a:gd name="T62" fmla="*/ 2687 w 5685"/>
                <a:gd name="T63" fmla="*/ 2261 h 2995"/>
                <a:gd name="T64" fmla="*/ 2320 w 5685"/>
                <a:gd name="T65" fmla="*/ 2402 h 2995"/>
                <a:gd name="T66" fmla="*/ 2178 w 5685"/>
                <a:gd name="T67" fmla="*/ 2350 h 2995"/>
                <a:gd name="T68" fmla="*/ 2052 w 5685"/>
                <a:gd name="T69" fmla="*/ 2367 h 2995"/>
                <a:gd name="T70" fmla="*/ 1598 w 5685"/>
                <a:gd name="T71" fmla="*/ 2398 h 2995"/>
                <a:gd name="T72" fmla="*/ 1415 w 5685"/>
                <a:gd name="T73" fmla="*/ 2495 h 2995"/>
                <a:gd name="T74" fmla="*/ 1199 w 5685"/>
                <a:gd name="T75" fmla="*/ 2566 h 2995"/>
                <a:gd name="T76" fmla="*/ 746 w 5685"/>
                <a:gd name="T77" fmla="*/ 2731 h 2995"/>
                <a:gd name="T78" fmla="*/ 640 w 5685"/>
                <a:gd name="T79" fmla="*/ 2792 h 2995"/>
                <a:gd name="T80" fmla="*/ 265 w 5685"/>
                <a:gd name="T81" fmla="*/ 2985 h 2995"/>
                <a:gd name="T82" fmla="*/ 1617 w 5685"/>
                <a:gd name="T83" fmla="*/ 2305 h 2995"/>
                <a:gd name="T84" fmla="*/ 1156 w 5685"/>
                <a:gd name="T85" fmla="*/ 2398 h 2995"/>
                <a:gd name="T86" fmla="*/ 3752 w 5685"/>
                <a:gd name="T87" fmla="*/ 1567 h 2995"/>
                <a:gd name="T88" fmla="*/ 4252 w 5685"/>
                <a:gd name="T89" fmla="*/ 1220 h 2995"/>
                <a:gd name="T90" fmla="*/ 3456 w 5685"/>
                <a:gd name="T91" fmla="*/ 1582 h 2995"/>
                <a:gd name="T92" fmla="*/ 3159 w 5685"/>
                <a:gd name="T93" fmla="*/ 1672 h 2995"/>
                <a:gd name="T94" fmla="*/ 3159 w 5685"/>
                <a:gd name="T95" fmla="*/ 1672 h 2995"/>
                <a:gd name="T96" fmla="*/ 4310 w 5685"/>
                <a:gd name="T97" fmla="*/ 1573 h 2995"/>
                <a:gd name="T98" fmla="*/ 3399 w 5685"/>
                <a:gd name="T99" fmla="*/ 1139 h 2995"/>
                <a:gd name="T100" fmla="*/ 3399 w 5685"/>
                <a:gd name="T101" fmla="*/ 1139 h 2995"/>
                <a:gd name="T102" fmla="*/ 3272 w 5685"/>
                <a:gd name="T103" fmla="*/ 1149 h 2995"/>
                <a:gd name="T104" fmla="*/ 3380 w 5685"/>
                <a:gd name="T105" fmla="*/ 1007 h 2995"/>
                <a:gd name="T106" fmla="*/ 3380 w 5685"/>
                <a:gd name="T107" fmla="*/ 1007 h 2995"/>
                <a:gd name="T108" fmla="*/ 3921 w 5685"/>
                <a:gd name="T109" fmla="*/ 2219 h 2995"/>
                <a:gd name="T110" fmla="*/ 3880 w 5685"/>
                <a:gd name="T111" fmla="*/ 1982 h 2995"/>
                <a:gd name="T112" fmla="*/ 3880 w 5685"/>
                <a:gd name="T113" fmla="*/ 1982 h 2995"/>
                <a:gd name="T114" fmla="*/ 4778 w 5685"/>
                <a:gd name="T115" fmla="*/ 556 h 2995"/>
                <a:gd name="T116" fmla="*/ 4290 w 5685"/>
                <a:gd name="T117" fmla="*/ 78 h 2995"/>
                <a:gd name="T118" fmla="*/ 4290 w 5685"/>
                <a:gd name="T119" fmla="*/ 78 h 29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685" h="2995">
                  <a:moveTo>
                    <a:pt x="170" y="2957"/>
                  </a:moveTo>
                  <a:cubicBezTo>
                    <a:pt x="145" y="2927"/>
                    <a:pt x="143" y="2913"/>
                    <a:pt x="164" y="2913"/>
                  </a:cubicBezTo>
                  <a:cubicBezTo>
                    <a:pt x="182" y="2913"/>
                    <a:pt x="196" y="2894"/>
                    <a:pt x="196" y="2871"/>
                  </a:cubicBezTo>
                  <a:cubicBezTo>
                    <a:pt x="196" y="2849"/>
                    <a:pt x="241" y="2795"/>
                    <a:pt x="295" y="2752"/>
                  </a:cubicBezTo>
                  <a:cubicBezTo>
                    <a:pt x="349" y="2708"/>
                    <a:pt x="393" y="2654"/>
                    <a:pt x="393" y="2630"/>
                  </a:cubicBezTo>
                  <a:cubicBezTo>
                    <a:pt x="393" y="2600"/>
                    <a:pt x="387" y="2597"/>
                    <a:pt x="371" y="2622"/>
                  </a:cubicBezTo>
                  <a:cubicBezTo>
                    <a:pt x="343" y="2667"/>
                    <a:pt x="152" y="2746"/>
                    <a:pt x="129" y="2723"/>
                  </a:cubicBezTo>
                  <a:cubicBezTo>
                    <a:pt x="119" y="2714"/>
                    <a:pt x="111" y="2720"/>
                    <a:pt x="111" y="2739"/>
                  </a:cubicBezTo>
                  <a:cubicBezTo>
                    <a:pt x="111" y="2757"/>
                    <a:pt x="85" y="2771"/>
                    <a:pt x="53" y="2771"/>
                  </a:cubicBezTo>
                  <a:cubicBezTo>
                    <a:pt x="16" y="2771"/>
                    <a:pt x="0" y="2758"/>
                    <a:pt x="10" y="2736"/>
                  </a:cubicBezTo>
                  <a:cubicBezTo>
                    <a:pt x="19" y="2717"/>
                    <a:pt x="34" y="2682"/>
                    <a:pt x="43" y="2659"/>
                  </a:cubicBezTo>
                  <a:cubicBezTo>
                    <a:pt x="59" y="2614"/>
                    <a:pt x="228" y="2530"/>
                    <a:pt x="464" y="2447"/>
                  </a:cubicBezTo>
                  <a:cubicBezTo>
                    <a:pt x="542" y="2420"/>
                    <a:pt x="688" y="2366"/>
                    <a:pt x="789" y="2327"/>
                  </a:cubicBezTo>
                  <a:cubicBezTo>
                    <a:pt x="890" y="2288"/>
                    <a:pt x="1020" y="2243"/>
                    <a:pt x="1078" y="2226"/>
                  </a:cubicBezTo>
                  <a:cubicBezTo>
                    <a:pt x="1136" y="2209"/>
                    <a:pt x="1184" y="2185"/>
                    <a:pt x="1184" y="2171"/>
                  </a:cubicBezTo>
                  <a:cubicBezTo>
                    <a:pt x="1184" y="2158"/>
                    <a:pt x="1196" y="2154"/>
                    <a:pt x="1210" y="2163"/>
                  </a:cubicBezTo>
                  <a:cubicBezTo>
                    <a:pt x="1224" y="2172"/>
                    <a:pt x="1255" y="2160"/>
                    <a:pt x="1279" y="2136"/>
                  </a:cubicBezTo>
                  <a:cubicBezTo>
                    <a:pt x="1303" y="2112"/>
                    <a:pt x="1365" y="2089"/>
                    <a:pt x="1416" y="2086"/>
                  </a:cubicBezTo>
                  <a:cubicBezTo>
                    <a:pt x="1467" y="2083"/>
                    <a:pt x="1518" y="2067"/>
                    <a:pt x="1529" y="2052"/>
                  </a:cubicBezTo>
                  <a:cubicBezTo>
                    <a:pt x="1541" y="2035"/>
                    <a:pt x="1550" y="2041"/>
                    <a:pt x="1551" y="2066"/>
                  </a:cubicBezTo>
                  <a:cubicBezTo>
                    <a:pt x="1551" y="2094"/>
                    <a:pt x="1558" y="2098"/>
                    <a:pt x="1572" y="2076"/>
                  </a:cubicBezTo>
                  <a:cubicBezTo>
                    <a:pt x="1584" y="2059"/>
                    <a:pt x="1663" y="2025"/>
                    <a:pt x="1748" y="2002"/>
                  </a:cubicBezTo>
                  <a:cubicBezTo>
                    <a:pt x="1834" y="1979"/>
                    <a:pt x="1992" y="1926"/>
                    <a:pt x="2101" y="1885"/>
                  </a:cubicBezTo>
                  <a:cubicBezTo>
                    <a:pt x="2303" y="1807"/>
                    <a:pt x="2369" y="1787"/>
                    <a:pt x="2468" y="1772"/>
                  </a:cubicBezTo>
                  <a:cubicBezTo>
                    <a:pt x="2499" y="1768"/>
                    <a:pt x="2588" y="1731"/>
                    <a:pt x="2666" y="1691"/>
                  </a:cubicBezTo>
                  <a:cubicBezTo>
                    <a:pt x="2743" y="1651"/>
                    <a:pt x="2853" y="1595"/>
                    <a:pt x="2910" y="1567"/>
                  </a:cubicBezTo>
                  <a:cubicBezTo>
                    <a:pt x="2991" y="1527"/>
                    <a:pt x="3028" y="1482"/>
                    <a:pt x="3077" y="1363"/>
                  </a:cubicBezTo>
                  <a:cubicBezTo>
                    <a:pt x="3112" y="1279"/>
                    <a:pt x="3195" y="1144"/>
                    <a:pt x="3261" y="1062"/>
                  </a:cubicBezTo>
                  <a:cubicBezTo>
                    <a:pt x="3436" y="847"/>
                    <a:pt x="3947" y="344"/>
                    <a:pt x="3991" y="344"/>
                  </a:cubicBezTo>
                  <a:cubicBezTo>
                    <a:pt x="4011" y="344"/>
                    <a:pt x="4044" y="364"/>
                    <a:pt x="4064" y="389"/>
                  </a:cubicBezTo>
                  <a:cubicBezTo>
                    <a:pt x="4095" y="426"/>
                    <a:pt x="4087" y="446"/>
                    <a:pt x="4004" y="519"/>
                  </a:cubicBezTo>
                  <a:cubicBezTo>
                    <a:pt x="3951" y="566"/>
                    <a:pt x="3926" y="595"/>
                    <a:pt x="3950" y="583"/>
                  </a:cubicBezTo>
                  <a:cubicBezTo>
                    <a:pt x="3977" y="569"/>
                    <a:pt x="3971" y="585"/>
                    <a:pt x="3936" y="628"/>
                  </a:cubicBezTo>
                  <a:cubicBezTo>
                    <a:pt x="3905" y="665"/>
                    <a:pt x="3870" y="708"/>
                    <a:pt x="3858" y="724"/>
                  </a:cubicBezTo>
                  <a:cubicBezTo>
                    <a:pt x="3847" y="740"/>
                    <a:pt x="3806" y="794"/>
                    <a:pt x="3767" y="842"/>
                  </a:cubicBezTo>
                  <a:cubicBezTo>
                    <a:pt x="3728" y="891"/>
                    <a:pt x="3696" y="945"/>
                    <a:pt x="3696" y="962"/>
                  </a:cubicBezTo>
                  <a:cubicBezTo>
                    <a:pt x="3696" y="979"/>
                    <a:pt x="3684" y="993"/>
                    <a:pt x="3670" y="993"/>
                  </a:cubicBezTo>
                  <a:cubicBezTo>
                    <a:pt x="3655" y="993"/>
                    <a:pt x="3629" y="1038"/>
                    <a:pt x="3611" y="1092"/>
                  </a:cubicBezTo>
                  <a:cubicBezTo>
                    <a:pt x="3593" y="1146"/>
                    <a:pt x="3561" y="1200"/>
                    <a:pt x="3540" y="1212"/>
                  </a:cubicBezTo>
                  <a:cubicBezTo>
                    <a:pt x="3519" y="1224"/>
                    <a:pt x="3500" y="1246"/>
                    <a:pt x="3497" y="1262"/>
                  </a:cubicBezTo>
                  <a:cubicBezTo>
                    <a:pt x="3493" y="1277"/>
                    <a:pt x="3485" y="1306"/>
                    <a:pt x="3477" y="1326"/>
                  </a:cubicBezTo>
                  <a:cubicBezTo>
                    <a:pt x="3457" y="1378"/>
                    <a:pt x="3490" y="1402"/>
                    <a:pt x="3533" y="1366"/>
                  </a:cubicBezTo>
                  <a:cubicBezTo>
                    <a:pt x="3554" y="1349"/>
                    <a:pt x="3633" y="1315"/>
                    <a:pt x="3710" y="1290"/>
                  </a:cubicBezTo>
                  <a:cubicBezTo>
                    <a:pt x="3788" y="1265"/>
                    <a:pt x="3925" y="1205"/>
                    <a:pt x="4016" y="1158"/>
                  </a:cubicBezTo>
                  <a:cubicBezTo>
                    <a:pt x="4152" y="1087"/>
                    <a:pt x="4187" y="1078"/>
                    <a:pt x="4209" y="1110"/>
                  </a:cubicBezTo>
                  <a:cubicBezTo>
                    <a:pt x="4231" y="1142"/>
                    <a:pt x="4234" y="1141"/>
                    <a:pt x="4225" y="1107"/>
                  </a:cubicBezTo>
                  <a:cubicBezTo>
                    <a:pt x="4213" y="1062"/>
                    <a:pt x="4265" y="993"/>
                    <a:pt x="4311" y="993"/>
                  </a:cubicBezTo>
                  <a:cubicBezTo>
                    <a:pt x="4326" y="993"/>
                    <a:pt x="4353" y="975"/>
                    <a:pt x="4371" y="953"/>
                  </a:cubicBezTo>
                  <a:cubicBezTo>
                    <a:pt x="4416" y="899"/>
                    <a:pt x="4630" y="795"/>
                    <a:pt x="4660" y="813"/>
                  </a:cubicBezTo>
                  <a:cubicBezTo>
                    <a:pt x="4672" y="821"/>
                    <a:pt x="4674" y="805"/>
                    <a:pt x="4664" y="778"/>
                  </a:cubicBezTo>
                  <a:cubicBezTo>
                    <a:pt x="4650" y="742"/>
                    <a:pt x="4657" y="734"/>
                    <a:pt x="4690" y="747"/>
                  </a:cubicBezTo>
                  <a:cubicBezTo>
                    <a:pt x="4717" y="757"/>
                    <a:pt x="4742" y="747"/>
                    <a:pt x="4751" y="722"/>
                  </a:cubicBezTo>
                  <a:cubicBezTo>
                    <a:pt x="4760" y="699"/>
                    <a:pt x="4781" y="687"/>
                    <a:pt x="4796" y="697"/>
                  </a:cubicBezTo>
                  <a:cubicBezTo>
                    <a:pt x="4812" y="707"/>
                    <a:pt x="4825" y="702"/>
                    <a:pt x="4825" y="687"/>
                  </a:cubicBezTo>
                  <a:cubicBezTo>
                    <a:pt x="4825" y="672"/>
                    <a:pt x="4863" y="651"/>
                    <a:pt x="4910" y="641"/>
                  </a:cubicBezTo>
                  <a:cubicBezTo>
                    <a:pt x="4956" y="630"/>
                    <a:pt x="5013" y="603"/>
                    <a:pt x="5036" y="580"/>
                  </a:cubicBezTo>
                  <a:cubicBezTo>
                    <a:pt x="5081" y="535"/>
                    <a:pt x="5191" y="552"/>
                    <a:pt x="5191" y="604"/>
                  </a:cubicBezTo>
                  <a:cubicBezTo>
                    <a:pt x="5191" y="641"/>
                    <a:pt x="4959" y="869"/>
                    <a:pt x="4930" y="859"/>
                  </a:cubicBezTo>
                  <a:cubicBezTo>
                    <a:pt x="4919" y="856"/>
                    <a:pt x="4909" y="872"/>
                    <a:pt x="4909" y="896"/>
                  </a:cubicBezTo>
                  <a:cubicBezTo>
                    <a:pt x="4909" y="919"/>
                    <a:pt x="4887" y="947"/>
                    <a:pt x="4860" y="957"/>
                  </a:cubicBezTo>
                  <a:cubicBezTo>
                    <a:pt x="4833" y="966"/>
                    <a:pt x="4787" y="998"/>
                    <a:pt x="4759" y="1027"/>
                  </a:cubicBezTo>
                  <a:cubicBezTo>
                    <a:pt x="4731" y="1056"/>
                    <a:pt x="4694" y="1071"/>
                    <a:pt x="4677" y="1060"/>
                  </a:cubicBezTo>
                  <a:cubicBezTo>
                    <a:pt x="4660" y="1049"/>
                    <a:pt x="4655" y="1054"/>
                    <a:pt x="4665" y="1072"/>
                  </a:cubicBezTo>
                  <a:cubicBezTo>
                    <a:pt x="4677" y="1090"/>
                    <a:pt x="4644" y="1117"/>
                    <a:pt x="4587" y="1138"/>
                  </a:cubicBezTo>
                  <a:cubicBezTo>
                    <a:pt x="4533" y="1157"/>
                    <a:pt x="4495" y="1183"/>
                    <a:pt x="4503" y="1195"/>
                  </a:cubicBezTo>
                  <a:cubicBezTo>
                    <a:pt x="4510" y="1207"/>
                    <a:pt x="4490" y="1234"/>
                    <a:pt x="4459" y="1253"/>
                  </a:cubicBezTo>
                  <a:cubicBezTo>
                    <a:pt x="4371" y="1308"/>
                    <a:pt x="4390" y="1356"/>
                    <a:pt x="4507" y="1376"/>
                  </a:cubicBezTo>
                  <a:cubicBezTo>
                    <a:pt x="4618" y="1395"/>
                    <a:pt x="4668" y="1409"/>
                    <a:pt x="4958" y="1502"/>
                  </a:cubicBezTo>
                  <a:cubicBezTo>
                    <a:pt x="5054" y="1533"/>
                    <a:pt x="5172" y="1558"/>
                    <a:pt x="5220" y="1558"/>
                  </a:cubicBezTo>
                  <a:cubicBezTo>
                    <a:pt x="5268" y="1558"/>
                    <a:pt x="5302" y="1567"/>
                    <a:pt x="5295" y="1579"/>
                  </a:cubicBezTo>
                  <a:cubicBezTo>
                    <a:pt x="5288" y="1591"/>
                    <a:pt x="5340" y="1602"/>
                    <a:pt x="5410" y="1604"/>
                  </a:cubicBezTo>
                  <a:cubicBezTo>
                    <a:pt x="5509" y="1607"/>
                    <a:pt x="5552" y="1624"/>
                    <a:pt x="5594" y="1675"/>
                  </a:cubicBezTo>
                  <a:cubicBezTo>
                    <a:pt x="5635" y="1725"/>
                    <a:pt x="5644" y="1728"/>
                    <a:pt x="5632" y="1690"/>
                  </a:cubicBezTo>
                  <a:cubicBezTo>
                    <a:pt x="5620" y="1656"/>
                    <a:pt x="5627" y="1642"/>
                    <a:pt x="5650" y="1650"/>
                  </a:cubicBezTo>
                  <a:cubicBezTo>
                    <a:pt x="5669" y="1656"/>
                    <a:pt x="5685" y="1686"/>
                    <a:pt x="5685" y="1715"/>
                  </a:cubicBezTo>
                  <a:cubicBezTo>
                    <a:pt x="5685" y="1761"/>
                    <a:pt x="5664" y="1770"/>
                    <a:pt x="5544" y="1772"/>
                  </a:cubicBezTo>
                  <a:cubicBezTo>
                    <a:pt x="5467" y="1773"/>
                    <a:pt x="5327" y="1776"/>
                    <a:pt x="5234" y="1779"/>
                  </a:cubicBezTo>
                  <a:cubicBezTo>
                    <a:pt x="5141" y="1781"/>
                    <a:pt x="5014" y="1777"/>
                    <a:pt x="4952" y="1771"/>
                  </a:cubicBezTo>
                  <a:cubicBezTo>
                    <a:pt x="4889" y="1764"/>
                    <a:pt x="4769" y="1751"/>
                    <a:pt x="4683" y="1743"/>
                  </a:cubicBezTo>
                  <a:cubicBezTo>
                    <a:pt x="4598" y="1734"/>
                    <a:pt x="4446" y="1712"/>
                    <a:pt x="4345" y="1694"/>
                  </a:cubicBezTo>
                  <a:cubicBezTo>
                    <a:pt x="4090" y="1648"/>
                    <a:pt x="3906" y="1648"/>
                    <a:pt x="3914" y="1692"/>
                  </a:cubicBezTo>
                  <a:cubicBezTo>
                    <a:pt x="3919" y="1713"/>
                    <a:pt x="3892" y="1727"/>
                    <a:pt x="3849" y="1727"/>
                  </a:cubicBezTo>
                  <a:cubicBezTo>
                    <a:pt x="3810" y="1727"/>
                    <a:pt x="3784" y="1739"/>
                    <a:pt x="3793" y="1753"/>
                  </a:cubicBezTo>
                  <a:cubicBezTo>
                    <a:pt x="3808" y="1778"/>
                    <a:pt x="3427" y="1859"/>
                    <a:pt x="3371" y="1842"/>
                  </a:cubicBezTo>
                  <a:cubicBezTo>
                    <a:pt x="3333" y="1831"/>
                    <a:pt x="3072" y="1833"/>
                    <a:pt x="3018" y="1845"/>
                  </a:cubicBezTo>
                  <a:cubicBezTo>
                    <a:pt x="2993" y="1850"/>
                    <a:pt x="2979" y="1837"/>
                    <a:pt x="2983" y="1812"/>
                  </a:cubicBezTo>
                  <a:cubicBezTo>
                    <a:pt x="2989" y="1783"/>
                    <a:pt x="2978" y="1786"/>
                    <a:pt x="2948" y="1824"/>
                  </a:cubicBezTo>
                  <a:cubicBezTo>
                    <a:pt x="2925" y="1854"/>
                    <a:pt x="2878" y="1883"/>
                    <a:pt x="2844" y="1888"/>
                  </a:cubicBezTo>
                  <a:cubicBezTo>
                    <a:pt x="2810" y="1894"/>
                    <a:pt x="2727" y="1917"/>
                    <a:pt x="2658" y="1940"/>
                  </a:cubicBezTo>
                  <a:cubicBezTo>
                    <a:pt x="2590" y="1963"/>
                    <a:pt x="2522" y="1975"/>
                    <a:pt x="2508" y="1965"/>
                  </a:cubicBezTo>
                  <a:cubicBezTo>
                    <a:pt x="2493" y="1956"/>
                    <a:pt x="2484" y="1963"/>
                    <a:pt x="2488" y="1979"/>
                  </a:cubicBezTo>
                  <a:cubicBezTo>
                    <a:pt x="2493" y="1996"/>
                    <a:pt x="2464" y="2026"/>
                    <a:pt x="2426" y="2046"/>
                  </a:cubicBezTo>
                  <a:cubicBezTo>
                    <a:pt x="2387" y="2065"/>
                    <a:pt x="2355" y="2100"/>
                    <a:pt x="2355" y="2123"/>
                  </a:cubicBezTo>
                  <a:cubicBezTo>
                    <a:pt x="2355" y="2146"/>
                    <a:pt x="2387" y="2169"/>
                    <a:pt x="2426" y="2175"/>
                  </a:cubicBezTo>
                  <a:cubicBezTo>
                    <a:pt x="2464" y="2180"/>
                    <a:pt x="2504" y="2197"/>
                    <a:pt x="2513" y="2212"/>
                  </a:cubicBezTo>
                  <a:cubicBezTo>
                    <a:pt x="2530" y="2239"/>
                    <a:pt x="2594" y="2257"/>
                    <a:pt x="2687" y="2261"/>
                  </a:cubicBezTo>
                  <a:cubicBezTo>
                    <a:pt x="2759" y="2264"/>
                    <a:pt x="2851" y="2367"/>
                    <a:pt x="2830" y="2421"/>
                  </a:cubicBezTo>
                  <a:cubicBezTo>
                    <a:pt x="2816" y="2457"/>
                    <a:pt x="2791" y="2463"/>
                    <a:pt x="2711" y="2447"/>
                  </a:cubicBezTo>
                  <a:cubicBezTo>
                    <a:pt x="2566" y="2419"/>
                    <a:pt x="2457" y="2406"/>
                    <a:pt x="2320" y="2402"/>
                  </a:cubicBezTo>
                  <a:cubicBezTo>
                    <a:pt x="2255" y="2399"/>
                    <a:pt x="2207" y="2387"/>
                    <a:pt x="2215" y="2375"/>
                  </a:cubicBezTo>
                  <a:cubicBezTo>
                    <a:pt x="2223" y="2362"/>
                    <a:pt x="2216" y="2344"/>
                    <a:pt x="2200" y="2334"/>
                  </a:cubicBezTo>
                  <a:cubicBezTo>
                    <a:pt x="2183" y="2324"/>
                    <a:pt x="2174" y="2331"/>
                    <a:pt x="2178" y="2350"/>
                  </a:cubicBezTo>
                  <a:cubicBezTo>
                    <a:pt x="2182" y="2368"/>
                    <a:pt x="2170" y="2389"/>
                    <a:pt x="2151" y="2396"/>
                  </a:cubicBezTo>
                  <a:cubicBezTo>
                    <a:pt x="2131" y="2403"/>
                    <a:pt x="2115" y="2396"/>
                    <a:pt x="2115" y="2380"/>
                  </a:cubicBezTo>
                  <a:cubicBezTo>
                    <a:pt x="2115" y="2364"/>
                    <a:pt x="2087" y="2358"/>
                    <a:pt x="2052" y="2367"/>
                  </a:cubicBezTo>
                  <a:cubicBezTo>
                    <a:pt x="2017" y="2375"/>
                    <a:pt x="1947" y="2382"/>
                    <a:pt x="1897" y="2383"/>
                  </a:cubicBezTo>
                  <a:cubicBezTo>
                    <a:pt x="1846" y="2383"/>
                    <a:pt x="1805" y="2394"/>
                    <a:pt x="1805" y="2408"/>
                  </a:cubicBezTo>
                  <a:cubicBezTo>
                    <a:pt x="1805" y="2447"/>
                    <a:pt x="1614" y="2437"/>
                    <a:pt x="1598" y="2398"/>
                  </a:cubicBezTo>
                  <a:cubicBezTo>
                    <a:pt x="1589" y="2376"/>
                    <a:pt x="1583" y="2382"/>
                    <a:pt x="1581" y="2412"/>
                  </a:cubicBezTo>
                  <a:cubicBezTo>
                    <a:pt x="1580" y="2444"/>
                    <a:pt x="1556" y="2461"/>
                    <a:pt x="1514" y="2461"/>
                  </a:cubicBezTo>
                  <a:cubicBezTo>
                    <a:pt x="1478" y="2461"/>
                    <a:pt x="1434" y="2476"/>
                    <a:pt x="1415" y="2495"/>
                  </a:cubicBezTo>
                  <a:cubicBezTo>
                    <a:pt x="1397" y="2514"/>
                    <a:pt x="1381" y="2519"/>
                    <a:pt x="1381" y="2508"/>
                  </a:cubicBezTo>
                  <a:cubicBezTo>
                    <a:pt x="1381" y="2497"/>
                    <a:pt x="1353" y="2503"/>
                    <a:pt x="1318" y="2522"/>
                  </a:cubicBezTo>
                  <a:cubicBezTo>
                    <a:pt x="1283" y="2541"/>
                    <a:pt x="1230" y="2561"/>
                    <a:pt x="1199" y="2566"/>
                  </a:cubicBezTo>
                  <a:cubicBezTo>
                    <a:pt x="1169" y="2571"/>
                    <a:pt x="1137" y="2587"/>
                    <a:pt x="1128" y="2601"/>
                  </a:cubicBezTo>
                  <a:cubicBezTo>
                    <a:pt x="1120" y="2615"/>
                    <a:pt x="1075" y="2634"/>
                    <a:pt x="1028" y="2645"/>
                  </a:cubicBezTo>
                  <a:cubicBezTo>
                    <a:pt x="943" y="2663"/>
                    <a:pt x="851" y="2692"/>
                    <a:pt x="746" y="2731"/>
                  </a:cubicBezTo>
                  <a:cubicBezTo>
                    <a:pt x="715" y="2743"/>
                    <a:pt x="680" y="2750"/>
                    <a:pt x="669" y="2748"/>
                  </a:cubicBezTo>
                  <a:cubicBezTo>
                    <a:pt x="657" y="2745"/>
                    <a:pt x="651" y="2753"/>
                    <a:pt x="655" y="2764"/>
                  </a:cubicBezTo>
                  <a:cubicBezTo>
                    <a:pt x="659" y="2776"/>
                    <a:pt x="652" y="2788"/>
                    <a:pt x="640" y="2792"/>
                  </a:cubicBezTo>
                  <a:cubicBezTo>
                    <a:pt x="627" y="2795"/>
                    <a:pt x="579" y="2836"/>
                    <a:pt x="532" y="2883"/>
                  </a:cubicBezTo>
                  <a:cubicBezTo>
                    <a:pt x="484" y="2930"/>
                    <a:pt x="418" y="2969"/>
                    <a:pt x="384" y="2969"/>
                  </a:cubicBezTo>
                  <a:cubicBezTo>
                    <a:pt x="351" y="2970"/>
                    <a:pt x="297" y="2977"/>
                    <a:pt x="265" y="2985"/>
                  </a:cubicBezTo>
                  <a:cubicBezTo>
                    <a:pt x="230" y="2995"/>
                    <a:pt x="191" y="2983"/>
                    <a:pt x="170" y="2957"/>
                  </a:cubicBezTo>
                  <a:close/>
                  <a:moveTo>
                    <a:pt x="1408" y="2358"/>
                  </a:moveTo>
                  <a:cubicBezTo>
                    <a:pt x="1463" y="2334"/>
                    <a:pt x="1557" y="2310"/>
                    <a:pt x="1617" y="2305"/>
                  </a:cubicBezTo>
                  <a:cubicBezTo>
                    <a:pt x="1744" y="2294"/>
                    <a:pt x="1755" y="2287"/>
                    <a:pt x="1732" y="2226"/>
                  </a:cubicBezTo>
                  <a:cubicBezTo>
                    <a:pt x="1713" y="2175"/>
                    <a:pt x="1621" y="2183"/>
                    <a:pt x="1410" y="2254"/>
                  </a:cubicBezTo>
                  <a:cubicBezTo>
                    <a:pt x="1219" y="2317"/>
                    <a:pt x="1156" y="2353"/>
                    <a:pt x="1156" y="2398"/>
                  </a:cubicBezTo>
                  <a:cubicBezTo>
                    <a:pt x="1156" y="2444"/>
                    <a:pt x="1238" y="2431"/>
                    <a:pt x="1408" y="2358"/>
                  </a:cubicBezTo>
                  <a:close/>
                  <a:moveTo>
                    <a:pt x="3526" y="1685"/>
                  </a:moveTo>
                  <a:cubicBezTo>
                    <a:pt x="3674" y="1647"/>
                    <a:pt x="3752" y="1606"/>
                    <a:pt x="3752" y="1567"/>
                  </a:cubicBezTo>
                  <a:cubicBezTo>
                    <a:pt x="3752" y="1507"/>
                    <a:pt x="3825" y="1443"/>
                    <a:pt x="3911" y="1428"/>
                  </a:cubicBezTo>
                  <a:cubicBezTo>
                    <a:pt x="3993" y="1413"/>
                    <a:pt x="4159" y="1332"/>
                    <a:pt x="4246" y="1265"/>
                  </a:cubicBezTo>
                  <a:cubicBezTo>
                    <a:pt x="4298" y="1225"/>
                    <a:pt x="4298" y="1221"/>
                    <a:pt x="4252" y="1220"/>
                  </a:cubicBezTo>
                  <a:cubicBezTo>
                    <a:pt x="4224" y="1220"/>
                    <a:pt x="4167" y="1244"/>
                    <a:pt x="4125" y="1275"/>
                  </a:cubicBezTo>
                  <a:cubicBezTo>
                    <a:pt x="4083" y="1305"/>
                    <a:pt x="3953" y="1367"/>
                    <a:pt x="3837" y="1412"/>
                  </a:cubicBezTo>
                  <a:cubicBezTo>
                    <a:pt x="3562" y="1518"/>
                    <a:pt x="3555" y="1521"/>
                    <a:pt x="3456" y="1582"/>
                  </a:cubicBezTo>
                  <a:cubicBezTo>
                    <a:pt x="3358" y="1641"/>
                    <a:pt x="3320" y="1742"/>
                    <a:pt x="3404" y="1718"/>
                  </a:cubicBezTo>
                  <a:cubicBezTo>
                    <a:pt x="3432" y="1710"/>
                    <a:pt x="3488" y="1695"/>
                    <a:pt x="3526" y="1685"/>
                  </a:cubicBezTo>
                  <a:close/>
                  <a:moveTo>
                    <a:pt x="3159" y="1672"/>
                  </a:moveTo>
                  <a:cubicBezTo>
                    <a:pt x="3159" y="1624"/>
                    <a:pt x="3110" y="1615"/>
                    <a:pt x="3075" y="1657"/>
                  </a:cubicBezTo>
                  <a:cubicBezTo>
                    <a:pt x="3046" y="1692"/>
                    <a:pt x="3050" y="1699"/>
                    <a:pt x="3100" y="1699"/>
                  </a:cubicBezTo>
                  <a:cubicBezTo>
                    <a:pt x="3132" y="1699"/>
                    <a:pt x="3159" y="1687"/>
                    <a:pt x="3159" y="1672"/>
                  </a:cubicBezTo>
                  <a:close/>
                  <a:moveTo>
                    <a:pt x="4815" y="1623"/>
                  </a:moveTo>
                  <a:cubicBezTo>
                    <a:pt x="4744" y="1553"/>
                    <a:pt x="4394" y="1487"/>
                    <a:pt x="4253" y="1517"/>
                  </a:cubicBezTo>
                  <a:cubicBezTo>
                    <a:pt x="4133" y="1543"/>
                    <a:pt x="4161" y="1572"/>
                    <a:pt x="4310" y="1573"/>
                  </a:cubicBezTo>
                  <a:cubicBezTo>
                    <a:pt x="4446" y="1575"/>
                    <a:pt x="4716" y="1611"/>
                    <a:pt x="4738" y="1631"/>
                  </a:cubicBezTo>
                  <a:cubicBezTo>
                    <a:pt x="4759" y="1651"/>
                    <a:pt x="4835" y="1643"/>
                    <a:pt x="4815" y="1623"/>
                  </a:cubicBezTo>
                  <a:close/>
                  <a:moveTo>
                    <a:pt x="3399" y="1139"/>
                  </a:moveTo>
                  <a:cubicBezTo>
                    <a:pt x="3380" y="1120"/>
                    <a:pt x="3216" y="1432"/>
                    <a:pt x="3217" y="1487"/>
                  </a:cubicBezTo>
                  <a:cubicBezTo>
                    <a:pt x="3217" y="1518"/>
                    <a:pt x="3260" y="1455"/>
                    <a:pt x="3313" y="1347"/>
                  </a:cubicBezTo>
                  <a:cubicBezTo>
                    <a:pt x="3366" y="1238"/>
                    <a:pt x="3405" y="1145"/>
                    <a:pt x="3399" y="1139"/>
                  </a:cubicBezTo>
                  <a:close/>
                  <a:moveTo>
                    <a:pt x="3301" y="1149"/>
                  </a:moveTo>
                  <a:cubicBezTo>
                    <a:pt x="3320" y="1125"/>
                    <a:pt x="3329" y="1106"/>
                    <a:pt x="3322" y="1106"/>
                  </a:cubicBezTo>
                  <a:cubicBezTo>
                    <a:pt x="3314" y="1106"/>
                    <a:pt x="3292" y="1125"/>
                    <a:pt x="3272" y="1149"/>
                  </a:cubicBezTo>
                  <a:cubicBezTo>
                    <a:pt x="3253" y="1172"/>
                    <a:pt x="3244" y="1191"/>
                    <a:pt x="3251" y="1191"/>
                  </a:cubicBezTo>
                  <a:cubicBezTo>
                    <a:pt x="3259" y="1191"/>
                    <a:pt x="3281" y="1172"/>
                    <a:pt x="3301" y="1149"/>
                  </a:cubicBezTo>
                  <a:close/>
                  <a:moveTo>
                    <a:pt x="3380" y="1007"/>
                  </a:moveTo>
                  <a:cubicBezTo>
                    <a:pt x="3371" y="998"/>
                    <a:pt x="3355" y="1014"/>
                    <a:pt x="3345" y="1042"/>
                  </a:cubicBezTo>
                  <a:cubicBezTo>
                    <a:pt x="3329" y="1082"/>
                    <a:pt x="3333" y="1085"/>
                    <a:pt x="3361" y="1057"/>
                  </a:cubicBezTo>
                  <a:cubicBezTo>
                    <a:pt x="3380" y="1038"/>
                    <a:pt x="3388" y="1016"/>
                    <a:pt x="3380" y="1007"/>
                  </a:cubicBezTo>
                  <a:close/>
                  <a:moveTo>
                    <a:pt x="3865" y="2237"/>
                  </a:moveTo>
                  <a:cubicBezTo>
                    <a:pt x="3865" y="2220"/>
                    <a:pt x="3878" y="2207"/>
                    <a:pt x="3893" y="2207"/>
                  </a:cubicBezTo>
                  <a:cubicBezTo>
                    <a:pt x="3909" y="2207"/>
                    <a:pt x="3921" y="2213"/>
                    <a:pt x="3921" y="2219"/>
                  </a:cubicBezTo>
                  <a:cubicBezTo>
                    <a:pt x="3921" y="2226"/>
                    <a:pt x="3909" y="2240"/>
                    <a:pt x="3893" y="2249"/>
                  </a:cubicBezTo>
                  <a:cubicBezTo>
                    <a:pt x="3878" y="2259"/>
                    <a:pt x="3865" y="2253"/>
                    <a:pt x="3865" y="2237"/>
                  </a:cubicBezTo>
                  <a:close/>
                  <a:moveTo>
                    <a:pt x="3880" y="1982"/>
                  </a:moveTo>
                  <a:cubicBezTo>
                    <a:pt x="3870" y="1966"/>
                    <a:pt x="3882" y="1945"/>
                    <a:pt x="3907" y="1935"/>
                  </a:cubicBezTo>
                  <a:cubicBezTo>
                    <a:pt x="3969" y="1911"/>
                    <a:pt x="3988" y="1938"/>
                    <a:pt x="3939" y="1979"/>
                  </a:cubicBezTo>
                  <a:cubicBezTo>
                    <a:pt x="3911" y="2002"/>
                    <a:pt x="3892" y="2003"/>
                    <a:pt x="3880" y="1982"/>
                  </a:cubicBezTo>
                  <a:close/>
                  <a:moveTo>
                    <a:pt x="4740" y="556"/>
                  </a:moveTo>
                  <a:cubicBezTo>
                    <a:pt x="4740" y="533"/>
                    <a:pt x="4752" y="514"/>
                    <a:pt x="4767" y="514"/>
                  </a:cubicBezTo>
                  <a:cubicBezTo>
                    <a:pt x="4782" y="514"/>
                    <a:pt x="4787" y="533"/>
                    <a:pt x="4778" y="556"/>
                  </a:cubicBezTo>
                  <a:cubicBezTo>
                    <a:pt x="4769" y="579"/>
                    <a:pt x="4757" y="598"/>
                    <a:pt x="4751" y="598"/>
                  </a:cubicBezTo>
                  <a:cubicBezTo>
                    <a:pt x="4745" y="598"/>
                    <a:pt x="4740" y="579"/>
                    <a:pt x="4740" y="556"/>
                  </a:cubicBezTo>
                  <a:close/>
                  <a:moveTo>
                    <a:pt x="4290" y="78"/>
                  </a:moveTo>
                  <a:cubicBezTo>
                    <a:pt x="4247" y="27"/>
                    <a:pt x="4292" y="0"/>
                    <a:pt x="4337" y="50"/>
                  </a:cubicBezTo>
                  <a:cubicBezTo>
                    <a:pt x="4357" y="70"/>
                    <a:pt x="4361" y="94"/>
                    <a:pt x="4348" y="103"/>
                  </a:cubicBezTo>
                  <a:cubicBezTo>
                    <a:pt x="4334" y="111"/>
                    <a:pt x="4308" y="100"/>
                    <a:pt x="4290" y="78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52" name="Group 351"/>
          <p:cNvGrpSpPr/>
          <p:nvPr/>
        </p:nvGrpSpPr>
        <p:grpSpPr>
          <a:xfrm>
            <a:off x="7574953" y="2378117"/>
            <a:ext cx="1354254" cy="4215656"/>
            <a:chOff x="7010091" y="2377726"/>
            <a:chExt cx="1354254" cy="4215656"/>
          </a:xfrm>
        </p:grpSpPr>
        <p:grpSp>
          <p:nvGrpSpPr>
            <p:cNvPr id="353" name="BLF"/>
            <p:cNvGrpSpPr/>
            <p:nvPr/>
          </p:nvGrpSpPr>
          <p:grpSpPr>
            <a:xfrm flipH="1">
              <a:off x="7561154" y="5663588"/>
              <a:ext cx="547688" cy="929794"/>
              <a:chOff x="1223225" y="4626630"/>
              <a:chExt cx="547688" cy="929794"/>
            </a:xfrm>
          </p:grpSpPr>
          <p:grpSp>
            <p:nvGrpSpPr>
              <p:cNvPr id="374" name="Group 373"/>
              <p:cNvGrpSpPr/>
              <p:nvPr/>
            </p:nvGrpSpPr>
            <p:grpSpPr>
              <a:xfrm>
                <a:off x="1255698" y="4626630"/>
                <a:ext cx="490299" cy="898691"/>
                <a:chOff x="3744244" y="4626630"/>
                <a:chExt cx="490299" cy="898691"/>
              </a:xfrm>
              <a:solidFill>
                <a:schemeClr val="bg1"/>
              </a:solidFill>
            </p:grpSpPr>
            <p:sp>
              <p:nvSpPr>
                <p:cNvPr id="376" name="Freeform 375"/>
                <p:cNvSpPr/>
                <p:nvPr/>
              </p:nvSpPr>
              <p:spPr>
                <a:xfrm>
                  <a:off x="3856136" y="4626630"/>
                  <a:ext cx="187907" cy="662819"/>
                </a:xfrm>
                <a:custGeom>
                  <a:avLst/>
                  <a:gdLst>
                    <a:gd name="connsiteX0" fmla="*/ 0 w 185057"/>
                    <a:gd name="connsiteY0" fmla="*/ 76200 h 593272"/>
                    <a:gd name="connsiteX1" fmla="*/ 48985 w 185057"/>
                    <a:gd name="connsiteY1" fmla="*/ 593272 h 593272"/>
                    <a:gd name="connsiteX2" fmla="*/ 48985 w 185057"/>
                    <a:gd name="connsiteY2" fmla="*/ 593272 h 593272"/>
                    <a:gd name="connsiteX3" fmla="*/ 97971 w 185057"/>
                    <a:gd name="connsiteY3" fmla="*/ 228600 h 593272"/>
                    <a:gd name="connsiteX4" fmla="*/ 185057 w 185057"/>
                    <a:gd name="connsiteY4" fmla="*/ 136072 h 593272"/>
                    <a:gd name="connsiteX5" fmla="*/ 168728 w 185057"/>
                    <a:gd name="connsiteY5" fmla="*/ 87086 h 593272"/>
                    <a:gd name="connsiteX6" fmla="*/ 76200 w 185057"/>
                    <a:gd name="connsiteY6" fmla="*/ 10886 h 593272"/>
                    <a:gd name="connsiteX7" fmla="*/ 10885 w 185057"/>
                    <a:gd name="connsiteY7" fmla="*/ 0 h 593272"/>
                    <a:gd name="connsiteX8" fmla="*/ 0 w 185057"/>
                    <a:gd name="connsiteY8" fmla="*/ 76200 h 593272"/>
                    <a:gd name="connsiteX0" fmla="*/ 2849 w 187906"/>
                    <a:gd name="connsiteY0" fmla="*/ 81441 h 598513"/>
                    <a:gd name="connsiteX1" fmla="*/ 51834 w 187906"/>
                    <a:gd name="connsiteY1" fmla="*/ 598513 h 598513"/>
                    <a:gd name="connsiteX2" fmla="*/ 51834 w 187906"/>
                    <a:gd name="connsiteY2" fmla="*/ 598513 h 598513"/>
                    <a:gd name="connsiteX3" fmla="*/ 100820 w 187906"/>
                    <a:gd name="connsiteY3" fmla="*/ 233841 h 598513"/>
                    <a:gd name="connsiteX4" fmla="*/ 187906 w 187906"/>
                    <a:gd name="connsiteY4" fmla="*/ 141313 h 598513"/>
                    <a:gd name="connsiteX5" fmla="*/ 171577 w 187906"/>
                    <a:gd name="connsiteY5" fmla="*/ 92327 h 598513"/>
                    <a:gd name="connsiteX6" fmla="*/ 79049 w 187906"/>
                    <a:gd name="connsiteY6" fmla="*/ 16127 h 598513"/>
                    <a:gd name="connsiteX7" fmla="*/ 13734 w 187906"/>
                    <a:gd name="connsiteY7" fmla="*/ 5241 h 598513"/>
                    <a:gd name="connsiteX8" fmla="*/ 2849 w 187906"/>
                    <a:gd name="connsiteY8" fmla="*/ 81441 h 598513"/>
                    <a:gd name="connsiteX0" fmla="*/ 2849 w 187906"/>
                    <a:gd name="connsiteY0" fmla="*/ 81441 h 598513"/>
                    <a:gd name="connsiteX1" fmla="*/ 51834 w 187906"/>
                    <a:gd name="connsiteY1" fmla="*/ 598513 h 598513"/>
                    <a:gd name="connsiteX2" fmla="*/ 51834 w 187906"/>
                    <a:gd name="connsiteY2" fmla="*/ 598513 h 598513"/>
                    <a:gd name="connsiteX3" fmla="*/ 100820 w 187906"/>
                    <a:gd name="connsiteY3" fmla="*/ 233841 h 598513"/>
                    <a:gd name="connsiteX4" fmla="*/ 187906 w 187906"/>
                    <a:gd name="connsiteY4" fmla="*/ 141313 h 598513"/>
                    <a:gd name="connsiteX5" fmla="*/ 171577 w 187906"/>
                    <a:gd name="connsiteY5" fmla="*/ 92327 h 598513"/>
                    <a:gd name="connsiteX6" fmla="*/ 79049 w 187906"/>
                    <a:gd name="connsiteY6" fmla="*/ 16127 h 598513"/>
                    <a:gd name="connsiteX7" fmla="*/ 13734 w 187906"/>
                    <a:gd name="connsiteY7" fmla="*/ 5241 h 598513"/>
                    <a:gd name="connsiteX8" fmla="*/ 2849 w 187906"/>
                    <a:gd name="connsiteY8" fmla="*/ 81441 h 598513"/>
                    <a:gd name="connsiteX0" fmla="*/ 2849 w 187906"/>
                    <a:gd name="connsiteY0" fmla="*/ 81441 h 598513"/>
                    <a:gd name="connsiteX1" fmla="*/ 51834 w 187906"/>
                    <a:gd name="connsiteY1" fmla="*/ 598513 h 598513"/>
                    <a:gd name="connsiteX2" fmla="*/ 51834 w 187906"/>
                    <a:gd name="connsiteY2" fmla="*/ 598513 h 598513"/>
                    <a:gd name="connsiteX3" fmla="*/ 100820 w 187906"/>
                    <a:gd name="connsiteY3" fmla="*/ 233841 h 598513"/>
                    <a:gd name="connsiteX4" fmla="*/ 187906 w 187906"/>
                    <a:gd name="connsiteY4" fmla="*/ 141313 h 598513"/>
                    <a:gd name="connsiteX5" fmla="*/ 171577 w 187906"/>
                    <a:gd name="connsiteY5" fmla="*/ 92327 h 598513"/>
                    <a:gd name="connsiteX6" fmla="*/ 79049 w 187906"/>
                    <a:gd name="connsiteY6" fmla="*/ 16127 h 598513"/>
                    <a:gd name="connsiteX7" fmla="*/ 13734 w 187906"/>
                    <a:gd name="connsiteY7" fmla="*/ 5241 h 598513"/>
                    <a:gd name="connsiteX8" fmla="*/ 2849 w 187906"/>
                    <a:gd name="connsiteY8" fmla="*/ 81441 h 598513"/>
                    <a:gd name="connsiteX0" fmla="*/ 2849 w 187906"/>
                    <a:gd name="connsiteY0" fmla="*/ 81441 h 644674"/>
                    <a:gd name="connsiteX1" fmla="*/ 51834 w 187906"/>
                    <a:gd name="connsiteY1" fmla="*/ 598513 h 644674"/>
                    <a:gd name="connsiteX2" fmla="*/ 19176 w 187906"/>
                    <a:gd name="connsiteY2" fmla="*/ 625727 h 644674"/>
                    <a:gd name="connsiteX3" fmla="*/ 100820 w 187906"/>
                    <a:gd name="connsiteY3" fmla="*/ 233841 h 644674"/>
                    <a:gd name="connsiteX4" fmla="*/ 187906 w 187906"/>
                    <a:gd name="connsiteY4" fmla="*/ 141313 h 644674"/>
                    <a:gd name="connsiteX5" fmla="*/ 171577 w 187906"/>
                    <a:gd name="connsiteY5" fmla="*/ 92327 h 644674"/>
                    <a:gd name="connsiteX6" fmla="*/ 79049 w 187906"/>
                    <a:gd name="connsiteY6" fmla="*/ 16127 h 644674"/>
                    <a:gd name="connsiteX7" fmla="*/ 13734 w 187906"/>
                    <a:gd name="connsiteY7" fmla="*/ 5241 h 644674"/>
                    <a:gd name="connsiteX8" fmla="*/ 2849 w 187906"/>
                    <a:gd name="connsiteY8" fmla="*/ 81441 h 644674"/>
                    <a:gd name="connsiteX0" fmla="*/ 43629 w 228686"/>
                    <a:gd name="connsiteY0" fmla="*/ 81441 h 669303"/>
                    <a:gd name="connsiteX1" fmla="*/ 86 w 228686"/>
                    <a:gd name="connsiteY1" fmla="*/ 598513 h 669303"/>
                    <a:gd name="connsiteX2" fmla="*/ 59956 w 228686"/>
                    <a:gd name="connsiteY2" fmla="*/ 625727 h 669303"/>
                    <a:gd name="connsiteX3" fmla="*/ 141600 w 228686"/>
                    <a:gd name="connsiteY3" fmla="*/ 233841 h 669303"/>
                    <a:gd name="connsiteX4" fmla="*/ 228686 w 228686"/>
                    <a:gd name="connsiteY4" fmla="*/ 141313 h 669303"/>
                    <a:gd name="connsiteX5" fmla="*/ 212357 w 228686"/>
                    <a:gd name="connsiteY5" fmla="*/ 92327 h 669303"/>
                    <a:gd name="connsiteX6" fmla="*/ 119829 w 228686"/>
                    <a:gd name="connsiteY6" fmla="*/ 16127 h 669303"/>
                    <a:gd name="connsiteX7" fmla="*/ 54514 w 228686"/>
                    <a:gd name="connsiteY7" fmla="*/ 5241 h 669303"/>
                    <a:gd name="connsiteX8" fmla="*/ 43629 w 228686"/>
                    <a:gd name="connsiteY8" fmla="*/ 81441 h 669303"/>
                    <a:gd name="connsiteX0" fmla="*/ 45043 w 230100"/>
                    <a:gd name="connsiteY0" fmla="*/ 81441 h 662819"/>
                    <a:gd name="connsiteX1" fmla="*/ 1500 w 230100"/>
                    <a:gd name="connsiteY1" fmla="*/ 598513 h 662819"/>
                    <a:gd name="connsiteX2" fmla="*/ 121242 w 230100"/>
                    <a:gd name="connsiteY2" fmla="*/ 614841 h 662819"/>
                    <a:gd name="connsiteX3" fmla="*/ 143014 w 230100"/>
                    <a:gd name="connsiteY3" fmla="*/ 233841 h 662819"/>
                    <a:gd name="connsiteX4" fmla="*/ 230100 w 230100"/>
                    <a:gd name="connsiteY4" fmla="*/ 141313 h 662819"/>
                    <a:gd name="connsiteX5" fmla="*/ 213771 w 230100"/>
                    <a:gd name="connsiteY5" fmla="*/ 92327 h 662819"/>
                    <a:gd name="connsiteX6" fmla="*/ 121243 w 230100"/>
                    <a:gd name="connsiteY6" fmla="*/ 16127 h 662819"/>
                    <a:gd name="connsiteX7" fmla="*/ 55928 w 230100"/>
                    <a:gd name="connsiteY7" fmla="*/ 5241 h 662819"/>
                    <a:gd name="connsiteX8" fmla="*/ 45043 w 230100"/>
                    <a:gd name="connsiteY8" fmla="*/ 81441 h 662819"/>
                    <a:gd name="connsiteX0" fmla="*/ 2850 w 187907"/>
                    <a:gd name="connsiteY0" fmla="*/ 81441 h 662819"/>
                    <a:gd name="connsiteX1" fmla="*/ 46393 w 187907"/>
                    <a:gd name="connsiteY1" fmla="*/ 598513 h 662819"/>
                    <a:gd name="connsiteX2" fmla="*/ 79049 w 187907"/>
                    <a:gd name="connsiteY2" fmla="*/ 614841 h 662819"/>
                    <a:gd name="connsiteX3" fmla="*/ 100821 w 187907"/>
                    <a:gd name="connsiteY3" fmla="*/ 233841 h 662819"/>
                    <a:gd name="connsiteX4" fmla="*/ 187907 w 187907"/>
                    <a:gd name="connsiteY4" fmla="*/ 141313 h 662819"/>
                    <a:gd name="connsiteX5" fmla="*/ 171578 w 187907"/>
                    <a:gd name="connsiteY5" fmla="*/ 92327 h 662819"/>
                    <a:gd name="connsiteX6" fmla="*/ 79050 w 187907"/>
                    <a:gd name="connsiteY6" fmla="*/ 16127 h 662819"/>
                    <a:gd name="connsiteX7" fmla="*/ 13735 w 187907"/>
                    <a:gd name="connsiteY7" fmla="*/ 5241 h 662819"/>
                    <a:gd name="connsiteX8" fmla="*/ 2850 w 187907"/>
                    <a:gd name="connsiteY8" fmla="*/ 81441 h 6628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87907" h="662819">
                      <a:moveTo>
                        <a:pt x="2850" y="81441"/>
                      </a:moveTo>
                      <a:cubicBezTo>
                        <a:pt x="19178" y="253798"/>
                        <a:pt x="33693" y="509613"/>
                        <a:pt x="46393" y="598513"/>
                      </a:cubicBezTo>
                      <a:cubicBezTo>
                        <a:pt x="59093" y="687413"/>
                        <a:pt x="69978" y="675620"/>
                        <a:pt x="79049" y="614841"/>
                      </a:cubicBezTo>
                      <a:cubicBezTo>
                        <a:pt x="88120" y="554062"/>
                        <a:pt x="78142" y="310041"/>
                        <a:pt x="100821" y="233841"/>
                      </a:cubicBezTo>
                      <a:lnTo>
                        <a:pt x="187907" y="141313"/>
                      </a:lnTo>
                      <a:lnTo>
                        <a:pt x="171578" y="92327"/>
                      </a:lnTo>
                      <a:cubicBezTo>
                        <a:pt x="153435" y="71463"/>
                        <a:pt x="105357" y="30641"/>
                        <a:pt x="79050" y="16127"/>
                      </a:cubicBezTo>
                      <a:cubicBezTo>
                        <a:pt x="52743" y="1613"/>
                        <a:pt x="26435" y="-5645"/>
                        <a:pt x="13735" y="5241"/>
                      </a:cubicBezTo>
                      <a:cubicBezTo>
                        <a:pt x="1035" y="16127"/>
                        <a:pt x="-3500" y="-17438"/>
                        <a:pt x="2850" y="814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77" name="Freeform 376"/>
                <p:cNvSpPr/>
                <p:nvPr/>
              </p:nvSpPr>
              <p:spPr>
                <a:xfrm>
                  <a:off x="3744244" y="5274129"/>
                  <a:ext cx="490299" cy="251192"/>
                </a:xfrm>
                <a:custGeom>
                  <a:avLst/>
                  <a:gdLst>
                    <a:gd name="connsiteX0" fmla="*/ 59871 w 489857"/>
                    <a:gd name="connsiteY0" fmla="*/ 10885 h 266700"/>
                    <a:gd name="connsiteX1" fmla="*/ 0 w 489857"/>
                    <a:gd name="connsiteY1" fmla="*/ 130628 h 266700"/>
                    <a:gd name="connsiteX2" fmla="*/ 27214 w 489857"/>
                    <a:gd name="connsiteY2" fmla="*/ 266700 h 266700"/>
                    <a:gd name="connsiteX3" fmla="*/ 163285 w 489857"/>
                    <a:gd name="connsiteY3" fmla="*/ 223157 h 266700"/>
                    <a:gd name="connsiteX4" fmla="*/ 283028 w 489857"/>
                    <a:gd name="connsiteY4" fmla="*/ 239485 h 266700"/>
                    <a:gd name="connsiteX5" fmla="*/ 489857 w 489857"/>
                    <a:gd name="connsiteY5" fmla="*/ 81642 h 266700"/>
                    <a:gd name="connsiteX6" fmla="*/ 293914 w 489857"/>
                    <a:gd name="connsiteY6" fmla="*/ 21771 h 266700"/>
                    <a:gd name="connsiteX7" fmla="*/ 212271 w 489857"/>
                    <a:gd name="connsiteY7" fmla="*/ 0 h 266700"/>
                    <a:gd name="connsiteX8" fmla="*/ 59871 w 489857"/>
                    <a:gd name="connsiteY8" fmla="*/ 10885 h 266700"/>
                    <a:gd name="connsiteX0" fmla="*/ 59871 w 489857"/>
                    <a:gd name="connsiteY0" fmla="*/ 10885 h 266700"/>
                    <a:gd name="connsiteX1" fmla="*/ 0 w 489857"/>
                    <a:gd name="connsiteY1" fmla="*/ 130628 h 266700"/>
                    <a:gd name="connsiteX2" fmla="*/ 27214 w 489857"/>
                    <a:gd name="connsiteY2" fmla="*/ 266700 h 266700"/>
                    <a:gd name="connsiteX3" fmla="*/ 168727 w 489857"/>
                    <a:gd name="connsiteY3" fmla="*/ 185057 h 266700"/>
                    <a:gd name="connsiteX4" fmla="*/ 283028 w 489857"/>
                    <a:gd name="connsiteY4" fmla="*/ 239485 h 266700"/>
                    <a:gd name="connsiteX5" fmla="*/ 489857 w 489857"/>
                    <a:gd name="connsiteY5" fmla="*/ 81642 h 266700"/>
                    <a:gd name="connsiteX6" fmla="*/ 293914 w 489857"/>
                    <a:gd name="connsiteY6" fmla="*/ 21771 h 266700"/>
                    <a:gd name="connsiteX7" fmla="*/ 212271 w 489857"/>
                    <a:gd name="connsiteY7" fmla="*/ 0 h 266700"/>
                    <a:gd name="connsiteX8" fmla="*/ 59871 w 489857"/>
                    <a:gd name="connsiteY8" fmla="*/ 10885 h 266700"/>
                    <a:gd name="connsiteX0" fmla="*/ 59871 w 489857"/>
                    <a:gd name="connsiteY0" fmla="*/ 10885 h 266700"/>
                    <a:gd name="connsiteX1" fmla="*/ 0 w 489857"/>
                    <a:gd name="connsiteY1" fmla="*/ 130628 h 266700"/>
                    <a:gd name="connsiteX2" fmla="*/ 38100 w 489857"/>
                    <a:gd name="connsiteY2" fmla="*/ 266700 h 266700"/>
                    <a:gd name="connsiteX3" fmla="*/ 168727 w 489857"/>
                    <a:gd name="connsiteY3" fmla="*/ 185057 h 266700"/>
                    <a:gd name="connsiteX4" fmla="*/ 283028 w 489857"/>
                    <a:gd name="connsiteY4" fmla="*/ 239485 h 266700"/>
                    <a:gd name="connsiteX5" fmla="*/ 489857 w 489857"/>
                    <a:gd name="connsiteY5" fmla="*/ 81642 h 266700"/>
                    <a:gd name="connsiteX6" fmla="*/ 293914 w 489857"/>
                    <a:gd name="connsiteY6" fmla="*/ 21771 h 266700"/>
                    <a:gd name="connsiteX7" fmla="*/ 212271 w 489857"/>
                    <a:gd name="connsiteY7" fmla="*/ 0 h 266700"/>
                    <a:gd name="connsiteX8" fmla="*/ 59871 w 489857"/>
                    <a:gd name="connsiteY8" fmla="*/ 10885 h 266700"/>
                    <a:gd name="connsiteX0" fmla="*/ 59871 w 489857"/>
                    <a:gd name="connsiteY0" fmla="*/ 10885 h 266700"/>
                    <a:gd name="connsiteX1" fmla="*/ 0 w 489857"/>
                    <a:gd name="connsiteY1" fmla="*/ 130628 h 266700"/>
                    <a:gd name="connsiteX2" fmla="*/ 38100 w 489857"/>
                    <a:gd name="connsiteY2" fmla="*/ 266700 h 266700"/>
                    <a:gd name="connsiteX3" fmla="*/ 168727 w 489857"/>
                    <a:gd name="connsiteY3" fmla="*/ 185057 h 266700"/>
                    <a:gd name="connsiteX4" fmla="*/ 321128 w 489857"/>
                    <a:gd name="connsiteY4" fmla="*/ 255813 h 266700"/>
                    <a:gd name="connsiteX5" fmla="*/ 489857 w 489857"/>
                    <a:gd name="connsiteY5" fmla="*/ 81642 h 266700"/>
                    <a:gd name="connsiteX6" fmla="*/ 293914 w 489857"/>
                    <a:gd name="connsiteY6" fmla="*/ 21771 h 266700"/>
                    <a:gd name="connsiteX7" fmla="*/ 212271 w 489857"/>
                    <a:gd name="connsiteY7" fmla="*/ 0 h 266700"/>
                    <a:gd name="connsiteX8" fmla="*/ 59871 w 489857"/>
                    <a:gd name="connsiteY8" fmla="*/ 10885 h 266700"/>
                    <a:gd name="connsiteX0" fmla="*/ 59871 w 489857"/>
                    <a:gd name="connsiteY0" fmla="*/ 10885 h 266700"/>
                    <a:gd name="connsiteX1" fmla="*/ 0 w 489857"/>
                    <a:gd name="connsiteY1" fmla="*/ 130628 h 266700"/>
                    <a:gd name="connsiteX2" fmla="*/ 38100 w 489857"/>
                    <a:gd name="connsiteY2" fmla="*/ 266700 h 266700"/>
                    <a:gd name="connsiteX3" fmla="*/ 168727 w 489857"/>
                    <a:gd name="connsiteY3" fmla="*/ 185057 h 266700"/>
                    <a:gd name="connsiteX4" fmla="*/ 321128 w 489857"/>
                    <a:gd name="connsiteY4" fmla="*/ 255813 h 266700"/>
                    <a:gd name="connsiteX5" fmla="*/ 429985 w 489857"/>
                    <a:gd name="connsiteY5" fmla="*/ 141514 h 266700"/>
                    <a:gd name="connsiteX6" fmla="*/ 489857 w 489857"/>
                    <a:gd name="connsiteY6" fmla="*/ 81642 h 266700"/>
                    <a:gd name="connsiteX7" fmla="*/ 293914 w 489857"/>
                    <a:gd name="connsiteY7" fmla="*/ 21771 h 266700"/>
                    <a:gd name="connsiteX8" fmla="*/ 212271 w 489857"/>
                    <a:gd name="connsiteY8" fmla="*/ 0 h 266700"/>
                    <a:gd name="connsiteX9" fmla="*/ 59871 w 489857"/>
                    <a:gd name="connsiteY9" fmla="*/ 10885 h 266700"/>
                    <a:gd name="connsiteX0" fmla="*/ 59871 w 489857"/>
                    <a:gd name="connsiteY0" fmla="*/ 10885 h 266700"/>
                    <a:gd name="connsiteX1" fmla="*/ 0 w 489857"/>
                    <a:gd name="connsiteY1" fmla="*/ 130628 h 266700"/>
                    <a:gd name="connsiteX2" fmla="*/ 38100 w 489857"/>
                    <a:gd name="connsiteY2" fmla="*/ 266700 h 266700"/>
                    <a:gd name="connsiteX3" fmla="*/ 168727 w 489857"/>
                    <a:gd name="connsiteY3" fmla="*/ 185057 h 266700"/>
                    <a:gd name="connsiteX4" fmla="*/ 321128 w 489857"/>
                    <a:gd name="connsiteY4" fmla="*/ 255813 h 266700"/>
                    <a:gd name="connsiteX5" fmla="*/ 451756 w 489857"/>
                    <a:gd name="connsiteY5" fmla="*/ 141514 h 266700"/>
                    <a:gd name="connsiteX6" fmla="*/ 489857 w 489857"/>
                    <a:gd name="connsiteY6" fmla="*/ 81642 h 266700"/>
                    <a:gd name="connsiteX7" fmla="*/ 293914 w 489857"/>
                    <a:gd name="connsiteY7" fmla="*/ 21771 h 266700"/>
                    <a:gd name="connsiteX8" fmla="*/ 212271 w 489857"/>
                    <a:gd name="connsiteY8" fmla="*/ 0 h 266700"/>
                    <a:gd name="connsiteX9" fmla="*/ 59871 w 489857"/>
                    <a:gd name="connsiteY9" fmla="*/ 10885 h 266700"/>
                    <a:gd name="connsiteX0" fmla="*/ 59871 w 489857"/>
                    <a:gd name="connsiteY0" fmla="*/ 10885 h 266700"/>
                    <a:gd name="connsiteX1" fmla="*/ 0 w 489857"/>
                    <a:gd name="connsiteY1" fmla="*/ 130628 h 266700"/>
                    <a:gd name="connsiteX2" fmla="*/ 38100 w 489857"/>
                    <a:gd name="connsiteY2" fmla="*/ 266700 h 266700"/>
                    <a:gd name="connsiteX3" fmla="*/ 168727 w 489857"/>
                    <a:gd name="connsiteY3" fmla="*/ 185057 h 266700"/>
                    <a:gd name="connsiteX4" fmla="*/ 310242 w 489857"/>
                    <a:gd name="connsiteY4" fmla="*/ 234042 h 266700"/>
                    <a:gd name="connsiteX5" fmla="*/ 451756 w 489857"/>
                    <a:gd name="connsiteY5" fmla="*/ 141514 h 266700"/>
                    <a:gd name="connsiteX6" fmla="*/ 489857 w 489857"/>
                    <a:gd name="connsiteY6" fmla="*/ 81642 h 266700"/>
                    <a:gd name="connsiteX7" fmla="*/ 293914 w 489857"/>
                    <a:gd name="connsiteY7" fmla="*/ 21771 h 266700"/>
                    <a:gd name="connsiteX8" fmla="*/ 212271 w 489857"/>
                    <a:gd name="connsiteY8" fmla="*/ 0 h 266700"/>
                    <a:gd name="connsiteX9" fmla="*/ 59871 w 489857"/>
                    <a:gd name="connsiteY9" fmla="*/ 10885 h 266700"/>
                    <a:gd name="connsiteX0" fmla="*/ 60446 w 490432"/>
                    <a:gd name="connsiteY0" fmla="*/ 10885 h 267374"/>
                    <a:gd name="connsiteX1" fmla="*/ 575 w 490432"/>
                    <a:gd name="connsiteY1" fmla="*/ 130628 h 267374"/>
                    <a:gd name="connsiteX2" fmla="*/ 38675 w 490432"/>
                    <a:gd name="connsiteY2" fmla="*/ 266700 h 267374"/>
                    <a:gd name="connsiteX3" fmla="*/ 169302 w 490432"/>
                    <a:gd name="connsiteY3" fmla="*/ 185057 h 267374"/>
                    <a:gd name="connsiteX4" fmla="*/ 310817 w 490432"/>
                    <a:gd name="connsiteY4" fmla="*/ 234042 h 267374"/>
                    <a:gd name="connsiteX5" fmla="*/ 452331 w 490432"/>
                    <a:gd name="connsiteY5" fmla="*/ 141514 h 267374"/>
                    <a:gd name="connsiteX6" fmla="*/ 490432 w 490432"/>
                    <a:gd name="connsiteY6" fmla="*/ 81642 h 267374"/>
                    <a:gd name="connsiteX7" fmla="*/ 294489 w 490432"/>
                    <a:gd name="connsiteY7" fmla="*/ 21771 h 267374"/>
                    <a:gd name="connsiteX8" fmla="*/ 212846 w 490432"/>
                    <a:gd name="connsiteY8" fmla="*/ 0 h 267374"/>
                    <a:gd name="connsiteX9" fmla="*/ 60446 w 490432"/>
                    <a:gd name="connsiteY9" fmla="*/ 10885 h 267374"/>
                    <a:gd name="connsiteX0" fmla="*/ 60073 w 490059"/>
                    <a:gd name="connsiteY0" fmla="*/ 10885 h 245813"/>
                    <a:gd name="connsiteX1" fmla="*/ 202 w 490059"/>
                    <a:gd name="connsiteY1" fmla="*/ 130628 h 245813"/>
                    <a:gd name="connsiteX2" fmla="*/ 70959 w 490059"/>
                    <a:gd name="connsiteY2" fmla="*/ 244928 h 245813"/>
                    <a:gd name="connsiteX3" fmla="*/ 168929 w 490059"/>
                    <a:gd name="connsiteY3" fmla="*/ 185057 h 245813"/>
                    <a:gd name="connsiteX4" fmla="*/ 310444 w 490059"/>
                    <a:gd name="connsiteY4" fmla="*/ 234042 h 245813"/>
                    <a:gd name="connsiteX5" fmla="*/ 451958 w 490059"/>
                    <a:gd name="connsiteY5" fmla="*/ 141514 h 245813"/>
                    <a:gd name="connsiteX6" fmla="*/ 490059 w 490059"/>
                    <a:gd name="connsiteY6" fmla="*/ 81642 h 245813"/>
                    <a:gd name="connsiteX7" fmla="*/ 294116 w 490059"/>
                    <a:gd name="connsiteY7" fmla="*/ 21771 h 245813"/>
                    <a:gd name="connsiteX8" fmla="*/ 212473 w 490059"/>
                    <a:gd name="connsiteY8" fmla="*/ 0 h 245813"/>
                    <a:gd name="connsiteX9" fmla="*/ 60073 w 490059"/>
                    <a:gd name="connsiteY9" fmla="*/ 10885 h 245813"/>
                    <a:gd name="connsiteX0" fmla="*/ 60313 w 490299"/>
                    <a:gd name="connsiteY0" fmla="*/ 10885 h 251192"/>
                    <a:gd name="connsiteX1" fmla="*/ 442 w 490299"/>
                    <a:gd name="connsiteY1" fmla="*/ 130628 h 251192"/>
                    <a:gd name="connsiteX2" fmla="*/ 43985 w 490299"/>
                    <a:gd name="connsiteY2" fmla="*/ 250371 h 251192"/>
                    <a:gd name="connsiteX3" fmla="*/ 169169 w 490299"/>
                    <a:gd name="connsiteY3" fmla="*/ 185057 h 251192"/>
                    <a:gd name="connsiteX4" fmla="*/ 310684 w 490299"/>
                    <a:gd name="connsiteY4" fmla="*/ 234042 h 251192"/>
                    <a:gd name="connsiteX5" fmla="*/ 452198 w 490299"/>
                    <a:gd name="connsiteY5" fmla="*/ 141514 h 251192"/>
                    <a:gd name="connsiteX6" fmla="*/ 490299 w 490299"/>
                    <a:gd name="connsiteY6" fmla="*/ 81642 h 251192"/>
                    <a:gd name="connsiteX7" fmla="*/ 294356 w 490299"/>
                    <a:gd name="connsiteY7" fmla="*/ 21771 h 251192"/>
                    <a:gd name="connsiteX8" fmla="*/ 212713 w 490299"/>
                    <a:gd name="connsiteY8" fmla="*/ 0 h 251192"/>
                    <a:gd name="connsiteX9" fmla="*/ 60313 w 490299"/>
                    <a:gd name="connsiteY9" fmla="*/ 10885 h 251192"/>
                    <a:gd name="connsiteX0" fmla="*/ 60313 w 490299"/>
                    <a:gd name="connsiteY0" fmla="*/ 10885 h 251192"/>
                    <a:gd name="connsiteX1" fmla="*/ 442 w 490299"/>
                    <a:gd name="connsiteY1" fmla="*/ 130628 h 251192"/>
                    <a:gd name="connsiteX2" fmla="*/ 43985 w 490299"/>
                    <a:gd name="connsiteY2" fmla="*/ 250371 h 251192"/>
                    <a:gd name="connsiteX3" fmla="*/ 169169 w 490299"/>
                    <a:gd name="connsiteY3" fmla="*/ 185057 h 251192"/>
                    <a:gd name="connsiteX4" fmla="*/ 310684 w 490299"/>
                    <a:gd name="connsiteY4" fmla="*/ 234042 h 251192"/>
                    <a:gd name="connsiteX5" fmla="*/ 452198 w 490299"/>
                    <a:gd name="connsiteY5" fmla="*/ 141514 h 251192"/>
                    <a:gd name="connsiteX6" fmla="*/ 490299 w 490299"/>
                    <a:gd name="connsiteY6" fmla="*/ 81642 h 251192"/>
                    <a:gd name="connsiteX7" fmla="*/ 381442 w 490299"/>
                    <a:gd name="connsiteY7" fmla="*/ 54428 h 251192"/>
                    <a:gd name="connsiteX8" fmla="*/ 294356 w 490299"/>
                    <a:gd name="connsiteY8" fmla="*/ 21771 h 251192"/>
                    <a:gd name="connsiteX9" fmla="*/ 212713 w 490299"/>
                    <a:gd name="connsiteY9" fmla="*/ 0 h 251192"/>
                    <a:gd name="connsiteX10" fmla="*/ 60313 w 490299"/>
                    <a:gd name="connsiteY10" fmla="*/ 10885 h 251192"/>
                    <a:gd name="connsiteX0" fmla="*/ 60313 w 490299"/>
                    <a:gd name="connsiteY0" fmla="*/ 10885 h 251192"/>
                    <a:gd name="connsiteX1" fmla="*/ 442 w 490299"/>
                    <a:gd name="connsiteY1" fmla="*/ 130628 h 251192"/>
                    <a:gd name="connsiteX2" fmla="*/ 43985 w 490299"/>
                    <a:gd name="connsiteY2" fmla="*/ 250371 h 251192"/>
                    <a:gd name="connsiteX3" fmla="*/ 169169 w 490299"/>
                    <a:gd name="connsiteY3" fmla="*/ 185057 h 251192"/>
                    <a:gd name="connsiteX4" fmla="*/ 310684 w 490299"/>
                    <a:gd name="connsiteY4" fmla="*/ 234042 h 251192"/>
                    <a:gd name="connsiteX5" fmla="*/ 452198 w 490299"/>
                    <a:gd name="connsiteY5" fmla="*/ 141514 h 251192"/>
                    <a:gd name="connsiteX6" fmla="*/ 490299 w 490299"/>
                    <a:gd name="connsiteY6" fmla="*/ 81642 h 251192"/>
                    <a:gd name="connsiteX7" fmla="*/ 386885 w 490299"/>
                    <a:gd name="connsiteY7" fmla="*/ 81642 h 251192"/>
                    <a:gd name="connsiteX8" fmla="*/ 294356 w 490299"/>
                    <a:gd name="connsiteY8" fmla="*/ 21771 h 251192"/>
                    <a:gd name="connsiteX9" fmla="*/ 212713 w 490299"/>
                    <a:gd name="connsiteY9" fmla="*/ 0 h 251192"/>
                    <a:gd name="connsiteX10" fmla="*/ 60313 w 490299"/>
                    <a:gd name="connsiteY10" fmla="*/ 10885 h 251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90299" h="251192">
                      <a:moveTo>
                        <a:pt x="60313" y="10885"/>
                      </a:moveTo>
                      <a:lnTo>
                        <a:pt x="442" y="130628"/>
                      </a:lnTo>
                      <a:cubicBezTo>
                        <a:pt x="-3186" y="173264"/>
                        <a:pt x="15864" y="241300"/>
                        <a:pt x="43985" y="250371"/>
                      </a:cubicBezTo>
                      <a:cubicBezTo>
                        <a:pt x="72106" y="259442"/>
                        <a:pt x="123812" y="190500"/>
                        <a:pt x="169169" y="185057"/>
                      </a:cubicBezTo>
                      <a:lnTo>
                        <a:pt x="310684" y="234042"/>
                      </a:lnTo>
                      <a:lnTo>
                        <a:pt x="452198" y="141514"/>
                      </a:lnTo>
                      <a:lnTo>
                        <a:pt x="490299" y="81642"/>
                      </a:lnTo>
                      <a:lnTo>
                        <a:pt x="386885" y="81642"/>
                      </a:lnTo>
                      <a:lnTo>
                        <a:pt x="294356" y="21771"/>
                      </a:lnTo>
                      <a:lnTo>
                        <a:pt x="212713" y="0"/>
                      </a:lnTo>
                      <a:lnTo>
                        <a:pt x="60313" y="1088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375" name="B Left Foot"/>
              <p:cNvSpPr>
                <a:spLocks noEditPoints="1"/>
              </p:cNvSpPr>
              <p:nvPr/>
            </p:nvSpPr>
            <p:spPr bwMode="auto">
              <a:xfrm>
                <a:off x="1223225" y="4653136"/>
                <a:ext cx="547688" cy="903288"/>
              </a:xfrm>
              <a:custGeom>
                <a:avLst/>
                <a:gdLst>
                  <a:gd name="T0" fmla="*/ 890 w 3335"/>
                  <a:gd name="T1" fmla="*/ 5046 h 5475"/>
                  <a:gd name="T2" fmla="*/ 1623 w 3335"/>
                  <a:gd name="T3" fmla="*/ 4989 h 5475"/>
                  <a:gd name="T4" fmla="*/ 2663 w 3335"/>
                  <a:gd name="T5" fmla="*/ 4785 h 5475"/>
                  <a:gd name="T6" fmla="*/ 2600 w 3335"/>
                  <a:gd name="T7" fmla="*/ 4279 h 5475"/>
                  <a:gd name="T8" fmla="*/ 2054 w 3335"/>
                  <a:gd name="T9" fmla="*/ 4023 h 5475"/>
                  <a:gd name="T10" fmla="*/ 1366 w 3335"/>
                  <a:gd name="T11" fmla="*/ 3850 h 5475"/>
                  <a:gd name="T12" fmla="*/ 769 w 3335"/>
                  <a:gd name="T13" fmla="*/ 3875 h 5475"/>
                  <a:gd name="T14" fmla="*/ 312 w 3335"/>
                  <a:gd name="T15" fmla="*/ 5046 h 5475"/>
                  <a:gd name="T16" fmla="*/ 890 w 3335"/>
                  <a:gd name="T17" fmla="*/ 5046 h 5475"/>
                  <a:gd name="T18" fmla="*/ 243 w 3335"/>
                  <a:gd name="T19" fmla="*/ 5091 h 5475"/>
                  <a:gd name="T20" fmla="*/ 448 w 3335"/>
                  <a:gd name="T21" fmla="*/ 3683 h 5475"/>
                  <a:gd name="T22" fmla="*/ 721 w 3335"/>
                  <a:gd name="T23" fmla="*/ 3627 h 5475"/>
                  <a:gd name="T24" fmla="*/ 885 w 3335"/>
                  <a:gd name="T25" fmla="*/ 3737 h 5475"/>
                  <a:gd name="T26" fmla="*/ 876 w 3335"/>
                  <a:gd name="T27" fmla="*/ 718 h 5475"/>
                  <a:gd name="T28" fmla="*/ 851 w 3335"/>
                  <a:gd name="T29" fmla="*/ 433 h 5475"/>
                  <a:gd name="T30" fmla="*/ 1175 w 3335"/>
                  <a:gd name="T31" fmla="*/ 2038 h 5475"/>
                  <a:gd name="T32" fmla="*/ 1282 w 3335"/>
                  <a:gd name="T33" fmla="*/ 3412 h 5475"/>
                  <a:gd name="T34" fmla="*/ 1401 w 3335"/>
                  <a:gd name="T35" fmla="*/ 2491 h 5475"/>
                  <a:gd name="T36" fmla="*/ 1440 w 3335"/>
                  <a:gd name="T37" fmla="*/ 1300 h 5475"/>
                  <a:gd name="T38" fmla="*/ 1482 w 3335"/>
                  <a:gd name="T39" fmla="*/ 1014 h 5475"/>
                  <a:gd name="T40" fmla="*/ 1772 w 3335"/>
                  <a:gd name="T41" fmla="*/ 767 h 5475"/>
                  <a:gd name="T42" fmla="*/ 1934 w 3335"/>
                  <a:gd name="T43" fmla="*/ 492 h 5475"/>
                  <a:gd name="T44" fmla="*/ 1580 w 3335"/>
                  <a:gd name="T45" fmla="*/ 239 h 5475"/>
                  <a:gd name="T46" fmla="*/ 1563 w 3335"/>
                  <a:gd name="T47" fmla="*/ 177 h 5475"/>
                  <a:gd name="T48" fmla="*/ 1996 w 3335"/>
                  <a:gd name="T49" fmla="*/ 390 h 5475"/>
                  <a:gd name="T50" fmla="*/ 1904 w 3335"/>
                  <a:gd name="T51" fmla="*/ 854 h 5475"/>
                  <a:gd name="T52" fmla="*/ 1610 w 3335"/>
                  <a:gd name="T53" fmla="*/ 2225 h 5475"/>
                  <a:gd name="T54" fmla="*/ 1614 w 3335"/>
                  <a:gd name="T55" fmla="*/ 3358 h 5475"/>
                  <a:gd name="T56" fmla="*/ 2095 w 3335"/>
                  <a:gd name="T57" fmla="*/ 3770 h 5475"/>
                  <a:gd name="T58" fmla="*/ 2960 w 3335"/>
                  <a:gd name="T59" fmla="*/ 4109 h 5475"/>
                  <a:gd name="T60" fmla="*/ 3271 w 3335"/>
                  <a:gd name="T61" fmla="*/ 4239 h 5475"/>
                  <a:gd name="T62" fmla="*/ 1685 w 3335"/>
                  <a:gd name="T63" fmla="*/ 5159 h 5475"/>
                  <a:gd name="T64" fmla="*/ 957 w 3335"/>
                  <a:gd name="T65" fmla="*/ 5199 h 5475"/>
                  <a:gd name="T66" fmla="*/ 243 w 3335"/>
                  <a:gd name="T67" fmla="*/ 5091 h 5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335" h="5475">
                    <a:moveTo>
                      <a:pt x="890" y="5046"/>
                    </a:moveTo>
                    <a:cubicBezTo>
                      <a:pt x="1173" y="4860"/>
                      <a:pt x="1243" y="4854"/>
                      <a:pt x="1623" y="4989"/>
                    </a:cubicBezTo>
                    <a:cubicBezTo>
                      <a:pt x="2089" y="5153"/>
                      <a:pt x="2300" y="5112"/>
                      <a:pt x="2663" y="4785"/>
                    </a:cubicBezTo>
                    <a:cubicBezTo>
                      <a:pt x="2998" y="4483"/>
                      <a:pt x="2973" y="4279"/>
                      <a:pt x="2600" y="4279"/>
                    </a:cubicBezTo>
                    <a:cubicBezTo>
                      <a:pt x="2419" y="4279"/>
                      <a:pt x="2197" y="4175"/>
                      <a:pt x="2054" y="4023"/>
                    </a:cubicBezTo>
                    <a:cubicBezTo>
                      <a:pt x="1846" y="3801"/>
                      <a:pt x="1756" y="3779"/>
                      <a:pt x="1366" y="3850"/>
                    </a:cubicBezTo>
                    <a:cubicBezTo>
                      <a:pt x="1119" y="3895"/>
                      <a:pt x="851" y="3906"/>
                      <a:pt x="769" y="3875"/>
                    </a:cubicBezTo>
                    <a:cubicBezTo>
                      <a:pt x="453" y="3754"/>
                      <a:pt x="101" y="4653"/>
                      <a:pt x="312" y="5046"/>
                    </a:cubicBezTo>
                    <a:cubicBezTo>
                      <a:pt x="449" y="5303"/>
                      <a:pt x="500" y="5303"/>
                      <a:pt x="890" y="5046"/>
                    </a:cubicBezTo>
                    <a:close/>
                    <a:moveTo>
                      <a:pt x="243" y="5091"/>
                    </a:moveTo>
                    <a:cubicBezTo>
                      <a:pt x="0" y="4721"/>
                      <a:pt x="118" y="3914"/>
                      <a:pt x="448" y="3683"/>
                    </a:cubicBezTo>
                    <a:cubicBezTo>
                      <a:pt x="588" y="3585"/>
                      <a:pt x="700" y="3562"/>
                      <a:pt x="721" y="3627"/>
                    </a:cubicBezTo>
                    <a:cubicBezTo>
                      <a:pt x="742" y="3688"/>
                      <a:pt x="815" y="3737"/>
                      <a:pt x="885" y="3737"/>
                    </a:cubicBezTo>
                    <a:cubicBezTo>
                      <a:pt x="1044" y="3737"/>
                      <a:pt x="1036" y="821"/>
                      <a:pt x="876" y="718"/>
                    </a:cubicBezTo>
                    <a:cubicBezTo>
                      <a:pt x="817" y="681"/>
                      <a:pt x="806" y="553"/>
                      <a:pt x="851" y="433"/>
                    </a:cubicBezTo>
                    <a:cubicBezTo>
                      <a:pt x="1015" y="0"/>
                      <a:pt x="1173" y="787"/>
                      <a:pt x="1175" y="2038"/>
                    </a:cubicBezTo>
                    <a:cubicBezTo>
                      <a:pt x="1176" y="2704"/>
                      <a:pt x="1224" y="3323"/>
                      <a:pt x="1282" y="3412"/>
                    </a:cubicBezTo>
                    <a:cubicBezTo>
                      <a:pt x="1354" y="3524"/>
                      <a:pt x="1391" y="3235"/>
                      <a:pt x="1401" y="2491"/>
                    </a:cubicBezTo>
                    <a:cubicBezTo>
                      <a:pt x="1409" y="1896"/>
                      <a:pt x="1426" y="1359"/>
                      <a:pt x="1440" y="1300"/>
                    </a:cubicBezTo>
                    <a:cubicBezTo>
                      <a:pt x="1454" y="1240"/>
                      <a:pt x="1473" y="1111"/>
                      <a:pt x="1482" y="1014"/>
                    </a:cubicBezTo>
                    <a:cubicBezTo>
                      <a:pt x="1491" y="916"/>
                      <a:pt x="1621" y="805"/>
                      <a:pt x="1772" y="767"/>
                    </a:cubicBezTo>
                    <a:cubicBezTo>
                      <a:pt x="2001" y="710"/>
                      <a:pt x="2027" y="666"/>
                      <a:pt x="1934" y="492"/>
                    </a:cubicBezTo>
                    <a:cubicBezTo>
                      <a:pt x="1874" y="379"/>
                      <a:pt x="1714" y="265"/>
                      <a:pt x="1580" y="239"/>
                    </a:cubicBezTo>
                    <a:cubicBezTo>
                      <a:pt x="1352" y="195"/>
                      <a:pt x="1351" y="191"/>
                      <a:pt x="1563" y="177"/>
                    </a:cubicBezTo>
                    <a:cubicBezTo>
                      <a:pt x="1688" y="169"/>
                      <a:pt x="1882" y="265"/>
                      <a:pt x="1996" y="390"/>
                    </a:cubicBezTo>
                    <a:cubicBezTo>
                      <a:pt x="2199" y="615"/>
                      <a:pt x="2198" y="620"/>
                      <a:pt x="1904" y="854"/>
                    </a:cubicBezTo>
                    <a:cubicBezTo>
                      <a:pt x="1613" y="1086"/>
                      <a:pt x="1607" y="1117"/>
                      <a:pt x="1610" y="2225"/>
                    </a:cubicBezTo>
                    <a:lnTo>
                      <a:pt x="1614" y="3358"/>
                    </a:lnTo>
                    <a:lnTo>
                      <a:pt x="2095" y="3770"/>
                    </a:lnTo>
                    <a:cubicBezTo>
                      <a:pt x="2519" y="4132"/>
                      <a:pt x="2622" y="4173"/>
                      <a:pt x="2960" y="4109"/>
                    </a:cubicBezTo>
                    <a:cubicBezTo>
                      <a:pt x="3301" y="4045"/>
                      <a:pt x="3335" y="4059"/>
                      <a:pt x="3271" y="4239"/>
                    </a:cubicBezTo>
                    <a:cubicBezTo>
                      <a:pt x="3050" y="4866"/>
                      <a:pt x="2001" y="5475"/>
                      <a:pt x="1685" y="5159"/>
                    </a:cubicBezTo>
                    <a:cubicBezTo>
                      <a:pt x="1512" y="4986"/>
                      <a:pt x="1116" y="5008"/>
                      <a:pt x="957" y="5199"/>
                    </a:cubicBezTo>
                    <a:cubicBezTo>
                      <a:pt x="755" y="5443"/>
                      <a:pt x="442" y="5396"/>
                      <a:pt x="243" y="5091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354" name="BRF"/>
            <p:cNvGrpSpPr/>
            <p:nvPr/>
          </p:nvGrpSpPr>
          <p:grpSpPr>
            <a:xfrm flipH="1">
              <a:off x="7010091" y="5780582"/>
              <a:ext cx="566738" cy="812800"/>
              <a:chOff x="1755238" y="4743624"/>
              <a:chExt cx="566738" cy="812800"/>
            </a:xfrm>
          </p:grpSpPr>
          <p:grpSp>
            <p:nvGrpSpPr>
              <p:cNvPr id="370" name="Group 369"/>
              <p:cNvGrpSpPr/>
              <p:nvPr/>
            </p:nvGrpSpPr>
            <p:grpSpPr>
              <a:xfrm>
                <a:off x="1793527" y="4761988"/>
                <a:ext cx="490159" cy="776072"/>
                <a:chOff x="3530864" y="4678298"/>
                <a:chExt cx="490159" cy="776072"/>
              </a:xfrm>
              <a:solidFill>
                <a:schemeClr val="bg1"/>
              </a:solidFill>
            </p:grpSpPr>
            <p:sp>
              <p:nvSpPr>
                <p:cNvPr id="372" name="Freeform 371"/>
                <p:cNvSpPr/>
                <p:nvPr/>
              </p:nvSpPr>
              <p:spPr>
                <a:xfrm>
                  <a:off x="3589554" y="4678298"/>
                  <a:ext cx="133360" cy="503301"/>
                </a:xfrm>
                <a:custGeom>
                  <a:avLst/>
                  <a:gdLst>
                    <a:gd name="connsiteX0" fmla="*/ 0 w 119743"/>
                    <a:gd name="connsiteY0" fmla="*/ 0 h 495300"/>
                    <a:gd name="connsiteX1" fmla="*/ 27215 w 119743"/>
                    <a:gd name="connsiteY1" fmla="*/ 478971 h 495300"/>
                    <a:gd name="connsiteX2" fmla="*/ 76200 w 119743"/>
                    <a:gd name="connsiteY2" fmla="*/ 495300 h 495300"/>
                    <a:gd name="connsiteX3" fmla="*/ 76200 w 119743"/>
                    <a:gd name="connsiteY3" fmla="*/ 168729 h 495300"/>
                    <a:gd name="connsiteX4" fmla="*/ 119743 w 119743"/>
                    <a:gd name="connsiteY4" fmla="*/ 59871 h 495300"/>
                    <a:gd name="connsiteX5" fmla="*/ 0 w 119743"/>
                    <a:gd name="connsiteY5" fmla="*/ 0 h 495300"/>
                    <a:gd name="connsiteX0" fmla="*/ 4311 w 124054"/>
                    <a:gd name="connsiteY0" fmla="*/ 24069 h 519369"/>
                    <a:gd name="connsiteX1" fmla="*/ 31526 w 124054"/>
                    <a:gd name="connsiteY1" fmla="*/ 503040 h 519369"/>
                    <a:gd name="connsiteX2" fmla="*/ 80511 w 124054"/>
                    <a:gd name="connsiteY2" fmla="*/ 519369 h 519369"/>
                    <a:gd name="connsiteX3" fmla="*/ 80511 w 124054"/>
                    <a:gd name="connsiteY3" fmla="*/ 192798 h 519369"/>
                    <a:gd name="connsiteX4" fmla="*/ 124054 w 124054"/>
                    <a:gd name="connsiteY4" fmla="*/ 83940 h 519369"/>
                    <a:gd name="connsiteX5" fmla="*/ 4311 w 124054"/>
                    <a:gd name="connsiteY5" fmla="*/ 24069 h 519369"/>
                    <a:gd name="connsiteX0" fmla="*/ 822 w 120565"/>
                    <a:gd name="connsiteY0" fmla="*/ 54542 h 549842"/>
                    <a:gd name="connsiteX1" fmla="*/ 28037 w 120565"/>
                    <a:gd name="connsiteY1" fmla="*/ 533513 h 549842"/>
                    <a:gd name="connsiteX2" fmla="*/ 77022 w 120565"/>
                    <a:gd name="connsiteY2" fmla="*/ 549842 h 549842"/>
                    <a:gd name="connsiteX3" fmla="*/ 77022 w 120565"/>
                    <a:gd name="connsiteY3" fmla="*/ 223271 h 549842"/>
                    <a:gd name="connsiteX4" fmla="*/ 120565 w 120565"/>
                    <a:gd name="connsiteY4" fmla="*/ 114413 h 549842"/>
                    <a:gd name="connsiteX5" fmla="*/ 822 w 120565"/>
                    <a:gd name="connsiteY5" fmla="*/ 54542 h 549842"/>
                    <a:gd name="connsiteX0" fmla="*/ 1845 w 121588"/>
                    <a:gd name="connsiteY0" fmla="*/ 24452 h 519752"/>
                    <a:gd name="connsiteX1" fmla="*/ 50831 w 121588"/>
                    <a:gd name="connsiteY1" fmla="*/ 508866 h 519752"/>
                    <a:gd name="connsiteX2" fmla="*/ 78045 w 121588"/>
                    <a:gd name="connsiteY2" fmla="*/ 519752 h 519752"/>
                    <a:gd name="connsiteX3" fmla="*/ 78045 w 121588"/>
                    <a:gd name="connsiteY3" fmla="*/ 193181 h 519752"/>
                    <a:gd name="connsiteX4" fmla="*/ 121588 w 121588"/>
                    <a:gd name="connsiteY4" fmla="*/ 84323 h 519752"/>
                    <a:gd name="connsiteX5" fmla="*/ 1845 w 121588"/>
                    <a:gd name="connsiteY5" fmla="*/ 24452 h 519752"/>
                    <a:gd name="connsiteX0" fmla="*/ 5871 w 125614"/>
                    <a:gd name="connsiteY0" fmla="*/ 24452 h 519752"/>
                    <a:gd name="connsiteX1" fmla="*/ 22200 w 125614"/>
                    <a:gd name="connsiteY1" fmla="*/ 263939 h 519752"/>
                    <a:gd name="connsiteX2" fmla="*/ 54857 w 125614"/>
                    <a:gd name="connsiteY2" fmla="*/ 508866 h 519752"/>
                    <a:gd name="connsiteX3" fmla="*/ 82071 w 125614"/>
                    <a:gd name="connsiteY3" fmla="*/ 519752 h 519752"/>
                    <a:gd name="connsiteX4" fmla="*/ 82071 w 125614"/>
                    <a:gd name="connsiteY4" fmla="*/ 193181 h 519752"/>
                    <a:gd name="connsiteX5" fmla="*/ 125614 w 125614"/>
                    <a:gd name="connsiteY5" fmla="*/ 84323 h 519752"/>
                    <a:gd name="connsiteX6" fmla="*/ 5871 w 125614"/>
                    <a:gd name="connsiteY6" fmla="*/ 24452 h 519752"/>
                    <a:gd name="connsiteX0" fmla="*/ 13617 w 133360"/>
                    <a:gd name="connsiteY0" fmla="*/ 8001 h 503301"/>
                    <a:gd name="connsiteX1" fmla="*/ 8175 w 133360"/>
                    <a:gd name="connsiteY1" fmla="*/ 247488 h 503301"/>
                    <a:gd name="connsiteX2" fmla="*/ 62603 w 133360"/>
                    <a:gd name="connsiteY2" fmla="*/ 492415 h 503301"/>
                    <a:gd name="connsiteX3" fmla="*/ 89817 w 133360"/>
                    <a:gd name="connsiteY3" fmla="*/ 503301 h 503301"/>
                    <a:gd name="connsiteX4" fmla="*/ 89817 w 133360"/>
                    <a:gd name="connsiteY4" fmla="*/ 176730 h 503301"/>
                    <a:gd name="connsiteX5" fmla="*/ 133360 w 133360"/>
                    <a:gd name="connsiteY5" fmla="*/ 67872 h 503301"/>
                    <a:gd name="connsiteX6" fmla="*/ 13617 w 133360"/>
                    <a:gd name="connsiteY6" fmla="*/ 8001 h 5033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33360" h="503301">
                      <a:moveTo>
                        <a:pt x="13617" y="8001"/>
                      </a:moveTo>
                      <a:cubicBezTo>
                        <a:pt x="-7247" y="37937"/>
                        <a:pt x="11" y="166752"/>
                        <a:pt x="8175" y="247488"/>
                      </a:cubicBezTo>
                      <a:cubicBezTo>
                        <a:pt x="16339" y="328224"/>
                        <a:pt x="52625" y="449780"/>
                        <a:pt x="62603" y="492415"/>
                      </a:cubicBezTo>
                      <a:lnTo>
                        <a:pt x="89817" y="503301"/>
                      </a:lnTo>
                      <a:lnTo>
                        <a:pt x="89817" y="176730"/>
                      </a:lnTo>
                      <a:lnTo>
                        <a:pt x="133360" y="67872"/>
                      </a:lnTo>
                      <a:cubicBezTo>
                        <a:pt x="120660" y="39751"/>
                        <a:pt x="34481" y="-21935"/>
                        <a:pt x="13617" y="800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73" name="Freeform 372"/>
                <p:cNvSpPr/>
                <p:nvPr/>
              </p:nvSpPr>
              <p:spPr>
                <a:xfrm rot="269085">
                  <a:off x="3530864" y="5187615"/>
                  <a:ext cx="490159" cy="266755"/>
                </a:xfrm>
                <a:custGeom>
                  <a:avLst/>
                  <a:gdLst>
                    <a:gd name="connsiteX0" fmla="*/ 59871 w 489857"/>
                    <a:gd name="connsiteY0" fmla="*/ 10885 h 266700"/>
                    <a:gd name="connsiteX1" fmla="*/ 0 w 489857"/>
                    <a:gd name="connsiteY1" fmla="*/ 130628 h 266700"/>
                    <a:gd name="connsiteX2" fmla="*/ 27214 w 489857"/>
                    <a:gd name="connsiteY2" fmla="*/ 266700 h 266700"/>
                    <a:gd name="connsiteX3" fmla="*/ 163285 w 489857"/>
                    <a:gd name="connsiteY3" fmla="*/ 223157 h 266700"/>
                    <a:gd name="connsiteX4" fmla="*/ 283028 w 489857"/>
                    <a:gd name="connsiteY4" fmla="*/ 239485 h 266700"/>
                    <a:gd name="connsiteX5" fmla="*/ 489857 w 489857"/>
                    <a:gd name="connsiteY5" fmla="*/ 81642 h 266700"/>
                    <a:gd name="connsiteX6" fmla="*/ 293914 w 489857"/>
                    <a:gd name="connsiteY6" fmla="*/ 21771 h 266700"/>
                    <a:gd name="connsiteX7" fmla="*/ 212271 w 489857"/>
                    <a:gd name="connsiteY7" fmla="*/ 0 h 266700"/>
                    <a:gd name="connsiteX8" fmla="*/ 59871 w 489857"/>
                    <a:gd name="connsiteY8" fmla="*/ 10885 h 266700"/>
                    <a:gd name="connsiteX0" fmla="*/ 59871 w 489857"/>
                    <a:gd name="connsiteY0" fmla="*/ 10885 h 266700"/>
                    <a:gd name="connsiteX1" fmla="*/ 0 w 489857"/>
                    <a:gd name="connsiteY1" fmla="*/ 130628 h 266700"/>
                    <a:gd name="connsiteX2" fmla="*/ 27214 w 489857"/>
                    <a:gd name="connsiteY2" fmla="*/ 266700 h 266700"/>
                    <a:gd name="connsiteX3" fmla="*/ 168727 w 489857"/>
                    <a:gd name="connsiteY3" fmla="*/ 185057 h 266700"/>
                    <a:gd name="connsiteX4" fmla="*/ 283028 w 489857"/>
                    <a:gd name="connsiteY4" fmla="*/ 239485 h 266700"/>
                    <a:gd name="connsiteX5" fmla="*/ 489857 w 489857"/>
                    <a:gd name="connsiteY5" fmla="*/ 81642 h 266700"/>
                    <a:gd name="connsiteX6" fmla="*/ 293914 w 489857"/>
                    <a:gd name="connsiteY6" fmla="*/ 21771 h 266700"/>
                    <a:gd name="connsiteX7" fmla="*/ 212271 w 489857"/>
                    <a:gd name="connsiteY7" fmla="*/ 0 h 266700"/>
                    <a:gd name="connsiteX8" fmla="*/ 59871 w 489857"/>
                    <a:gd name="connsiteY8" fmla="*/ 10885 h 266700"/>
                    <a:gd name="connsiteX0" fmla="*/ 59871 w 489857"/>
                    <a:gd name="connsiteY0" fmla="*/ 10885 h 266700"/>
                    <a:gd name="connsiteX1" fmla="*/ 0 w 489857"/>
                    <a:gd name="connsiteY1" fmla="*/ 130628 h 266700"/>
                    <a:gd name="connsiteX2" fmla="*/ 38100 w 489857"/>
                    <a:gd name="connsiteY2" fmla="*/ 266700 h 266700"/>
                    <a:gd name="connsiteX3" fmla="*/ 168727 w 489857"/>
                    <a:gd name="connsiteY3" fmla="*/ 185057 h 266700"/>
                    <a:gd name="connsiteX4" fmla="*/ 283028 w 489857"/>
                    <a:gd name="connsiteY4" fmla="*/ 239485 h 266700"/>
                    <a:gd name="connsiteX5" fmla="*/ 489857 w 489857"/>
                    <a:gd name="connsiteY5" fmla="*/ 81642 h 266700"/>
                    <a:gd name="connsiteX6" fmla="*/ 293914 w 489857"/>
                    <a:gd name="connsiteY6" fmla="*/ 21771 h 266700"/>
                    <a:gd name="connsiteX7" fmla="*/ 212271 w 489857"/>
                    <a:gd name="connsiteY7" fmla="*/ 0 h 266700"/>
                    <a:gd name="connsiteX8" fmla="*/ 59871 w 489857"/>
                    <a:gd name="connsiteY8" fmla="*/ 10885 h 266700"/>
                    <a:gd name="connsiteX0" fmla="*/ 59871 w 489857"/>
                    <a:gd name="connsiteY0" fmla="*/ 10885 h 266700"/>
                    <a:gd name="connsiteX1" fmla="*/ 0 w 489857"/>
                    <a:gd name="connsiteY1" fmla="*/ 130628 h 266700"/>
                    <a:gd name="connsiteX2" fmla="*/ 38100 w 489857"/>
                    <a:gd name="connsiteY2" fmla="*/ 266700 h 266700"/>
                    <a:gd name="connsiteX3" fmla="*/ 168727 w 489857"/>
                    <a:gd name="connsiteY3" fmla="*/ 185057 h 266700"/>
                    <a:gd name="connsiteX4" fmla="*/ 321128 w 489857"/>
                    <a:gd name="connsiteY4" fmla="*/ 255813 h 266700"/>
                    <a:gd name="connsiteX5" fmla="*/ 489857 w 489857"/>
                    <a:gd name="connsiteY5" fmla="*/ 81642 h 266700"/>
                    <a:gd name="connsiteX6" fmla="*/ 293914 w 489857"/>
                    <a:gd name="connsiteY6" fmla="*/ 21771 h 266700"/>
                    <a:gd name="connsiteX7" fmla="*/ 212271 w 489857"/>
                    <a:gd name="connsiteY7" fmla="*/ 0 h 266700"/>
                    <a:gd name="connsiteX8" fmla="*/ 59871 w 489857"/>
                    <a:gd name="connsiteY8" fmla="*/ 10885 h 266700"/>
                    <a:gd name="connsiteX0" fmla="*/ 59871 w 489857"/>
                    <a:gd name="connsiteY0" fmla="*/ 10885 h 266700"/>
                    <a:gd name="connsiteX1" fmla="*/ 0 w 489857"/>
                    <a:gd name="connsiteY1" fmla="*/ 130628 h 266700"/>
                    <a:gd name="connsiteX2" fmla="*/ 38100 w 489857"/>
                    <a:gd name="connsiteY2" fmla="*/ 266700 h 266700"/>
                    <a:gd name="connsiteX3" fmla="*/ 168727 w 489857"/>
                    <a:gd name="connsiteY3" fmla="*/ 185057 h 266700"/>
                    <a:gd name="connsiteX4" fmla="*/ 321128 w 489857"/>
                    <a:gd name="connsiteY4" fmla="*/ 255813 h 266700"/>
                    <a:gd name="connsiteX5" fmla="*/ 429985 w 489857"/>
                    <a:gd name="connsiteY5" fmla="*/ 141514 h 266700"/>
                    <a:gd name="connsiteX6" fmla="*/ 489857 w 489857"/>
                    <a:gd name="connsiteY6" fmla="*/ 81642 h 266700"/>
                    <a:gd name="connsiteX7" fmla="*/ 293914 w 489857"/>
                    <a:gd name="connsiteY7" fmla="*/ 21771 h 266700"/>
                    <a:gd name="connsiteX8" fmla="*/ 212271 w 489857"/>
                    <a:gd name="connsiteY8" fmla="*/ 0 h 266700"/>
                    <a:gd name="connsiteX9" fmla="*/ 59871 w 489857"/>
                    <a:gd name="connsiteY9" fmla="*/ 10885 h 266700"/>
                    <a:gd name="connsiteX0" fmla="*/ 59871 w 489857"/>
                    <a:gd name="connsiteY0" fmla="*/ 10885 h 266700"/>
                    <a:gd name="connsiteX1" fmla="*/ 0 w 489857"/>
                    <a:gd name="connsiteY1" fmla="*/ 130628 h 266700"/>
                    <a:gd name="connsiteX2" fmla="*/ 38100 w 489857"/>
                    <a:gd name="connsiteY2" fmla="*/ 266700 h 266700"/>
                    <a:gd name="connsiteX3" fmla="*/ 168727 w 489857"/>
                    <a:gd name="connsiteY3" fmla="*/ 185057 h 266700"/>
                    <a:gd name="connsiteX4" fmla="*/ 321128 w 489857"/>
                    <a:gd name="connsiteY4" fmla="*/ 255813 h 266700"/>
                    <a:gd name="connsiteX5" fmla="*/ 451756 w 489857"/>
                    <a:gd name="connsiteY5" fmla="*/ 141514 h 266700"/>
                    <a:gd name="connsiteX6" fmla="*/ 489857 w 489857"/>
                    <a:gd name="connsiteY6" fmla="*/ 81642 h 266700"/>
                    <a:gd name="connsiteX7" fmla="*/ 293914 w 489857"/>
                    <a:gd name="connsiteY7" fmla="*/ 21771 h 266700"/>
                    <a:gd name="connsiteX8" fmla="*/ 212271 w 489857"/>
                    <a:gd name="connsiteY8" fmla="*/ 0 h 266700"/>
                    <a:gd name="connsiteX9" fmla="*/ 59871 w 489857"/>
                    <a:gd name="connsiteY9" fmla="*/ 10885 h 266700"/>
                    <a:gd name="connsiteX0" fmla="*/ 59871 w 489857"/>
                    <a:gd name="connsiteY0" fmla="*/ 10885 h 266700"/>
                    <a:gd name="connsiteX1" fmla="*/ 0 w 489857"/>
                    <a:gd name="connsiteY1" fmla="*/ 130628 h 266700"/>
                    <a:gd name="connsiteX2" fmla="*/ 38100 w 489857"/>
                    <a:gd name="connsiteY2" fmla="*/ 266700 h 266700"/>
                    <a:gd name="connsiteX3" fmla="*/ 168727 w 489857"/>
                    <a:gd name="connsiteY3" fmla="*/ 185057 h 266700"/>
                    <a:gd name="connsiteX4" fmla="*/ 310242 w 489857"/>
                    <a:gd name="connsiteY4" fmla="*/ 234042 h 266700"/>
                    <a:gd name="connsiteX5" fmla="*/ 451756 w 489857"/>
                    <a:gd name="connsiteY5" fmla="*/ 141514 h 266700"/>
                    <a:gd name="connsiteX6" fmla="*/ 489857 w 489857"/>
                    <a:gd name="connsiteY6" fmla="*/ 81642 h 266700"/>
                    <a:gd name="connsiteX7" fmla="*/ 293914 w 489857"/>
                    <a:gd name="connsiteY7" fmla="*/ 21771 h 266700"/>
                    <a:gd name="connsiteX8" fmla="*/ 212271 w 489857"/>
                    <a:gd name="connsiteY8" fmla="*/ 0 h 266700"/>
                    <a:gd name="connsiteX9" fmla="*/ 59871 w 489857"/>
                    <a:gd name="connsiteY9" fmla="*/ 10885 h 266700"/>
                    <a:gd name="connsiteX0" fmla="*/ 60446 w 490432"/>
                    <a:gd name="connsiteY0" fmla="*/ 10885 h 267374"/>
                    <a:gd name="connsiteX1" fmla="*/ 575 w 490432"/>
                    <a:gd name="connsiteY1" fmla="*/ 130628 h 267374"/>
                    <a:gd name="connsiteX2" fmla="*/ 38675 w 490432"/>
                    <a:gd name="connsiteY2" fmla="*/ 266700 h 267374"/>
                    <a:gd name="connsiteX3" fmla="*/ 169302 w 490432"/>
                    <a:gd name="connsiteY3" fmla="*/ 185057 h 267374"/>
                    <a:gd name="connsiteX4" fmla="*/ 310817 w 490432"/>
                    <a:gd name="connsiteY4" fmla="*/ 234042 h 267374"/>
                    <a:gd name="connsiteX5" fmla="*/ 452331 w 490432"/>
                    <a:gd name="connsiteY5" fmla="*/ 141514 h 267374"/>
                    <a:gd name="connsiteX6" fmla="*/ 490432 w 490432"/>
                    <a:gd name="connsiteY6" fmla="*/ 81642 h 267374"/>
                    <a:gd name="connsiteX7" fmla="*/ 294489 w 490432"/>
                    <a:gd name="connsiteY7" fmla="*/ 21771 h 267374"/>
                    <a:gd name="connsiteX8" fmla="*/ 212846 w 490432"/>
                    <a:gd name="connsiteY8" fmla="*/ 0 h 267374"/>
                    <a:gd name="connsiteX9" fmla="*/ 60446 w 490432"/>
                    <a:gd name="connsiteY9" fmla="*/ 10885 h 267374"/>
                    <a:gd name="connsiteX0" fmla="*/ 60073 w 490059"/>
                    <a:gd name="connsiteY0" fmla="*/ 10885 h 245813"/>
                    <a:gd name="connsiteX1" fmla="*/ 202 w 490059"/>
                    <a:gd name="connsiteY1" fmla="*/ 130628 h 245813"/>
                    <a:gd name="connsiteX2" fmla="*/ 70959 w 490059"/>
                    <a:gd name="connsiteY2" fmla="*/ 244928 h 245813"/>
                    <a:gd name="connsiteX3" fmla="*/ 168929 w 490059"/>
                    <a:gd name="connsiteY3" fmla="*/ 185057 h 245813"/>
                    <a:gd name="connsiteX4" fmla="*/ 310444 w 490059"/>
                    <a:gd name="connsiteY4" fmla="*/ 234042 h 245813"/>
                    <a:gd name="connsiteX5" fmla="*/ 451958 w 490059"/>
                    <a:gd name="connsiteY5" fmla="*/ 141514 h 245813"/>
                    <a:gd name="connsiteX6" fmla="*/ 490059 w 490059"/>
                    <a:gd name="connsiteY6" fmla="*/ 81642 h 245813"/>
                    <a:gd name="connsiteX7" fmla="*/ 294116 w 490059"/>
                    <a:gd name="connsiteY7" fmla="*/ 21771 h 245813"/>
                    <a:gd name="connsiteX8" fmla="*/ 212473 w 490059"/>
                    <a:gd name="connsiteY8" fmla="*/ 0 h 245813"/>
                    <a:gd name="connsiteX9" fmla="*/ 60073 w 490059"/>
                    <a:gd name="connsiteY9" fmla="*/ 10885 h 245813"/>
                    <a:gd name="connsiteX0" fmla="*/ 60313 w 490299"/>
                    <a:gd name="connsiteY0" fmla="*/ 10885 h 251192"/>
                    <a:gd name="connsiteX1" fmla="*/ 442 w 490299"/>
                    <a:gd name="connsiteY1" fmla="*/ 130628 h 251192"/>
                    <a:gd name="connsiteX2" fmla="*/ 43985 w 490299"/>
                    <a:gd name="connsiteY2" fmla="*/ 250371 h 251192"/>
                    <a:gd name="connsiteX3" fmla="*/ 169169 w 490299"/>
                    <a:gd name="connsiteY3" fmla="*/ 185057 h 251192"/>
                    <a:gd name="connsiteX4" fmla="*/ 310684 w 490299"/>
                    <a:gd name="connsiteY4" fmla="*/ 234042 h 251192"/>
                    <a:gd name="connsiteX5" fmla="*/ 452198 w 490299"/>
                    <a:gd name="connsiteY5" fmla="*/ 141514 h 251192"/>
                    <a:gd name="connsiteX6" fmla="*/ 490299 w 490299"/>
                    <a:gd name="connsiteY6" fmla="*/ 81642 h 251192"/>
                    <a:gd name="connsiteX7" fmla="*/ 294356 w 490299"/>
                    <a:gd name="connsiteY7" fmla="*/ 21771 h 251192"/>
                    <a:gd name="connsiteX8" fmla="*/ 212713 w 490299"/>
                    <a:gd name="connsiteY8" fmla="*/ 0 h 251192"/>
                    <a:gd name="connsiteX9" fmla="*/ 60313 w 490299"/>
                    <a:gd name="connsiteY9" fmla="*/ 10885 h 251192"/>
                    <a:gd name="connsiteX0" fmla="*/ 60313 w 490299"/>
                    <a:gd name="connsiteY0" fmla="*/ 10885 h 251192"/>
                    <a:gd name="connsiteX1" fmla="*/ 442 w 490299"/>
                    <a:gd name="connsiteY1" fmla="*/ 130628 h 251192"/>
                    <a:gd name="connsiteX2" fmla="*/ 43985 w 490299"/>
                    <a:gd name="connsiteY2" fmla="*/ 250371 h 251192"/>
                    <a:gd name="connsiteX3" fmla="*/ 169169 w 490299"/>
                    <a:gd name="connsiteY3" fmla="*/ 185057 h 251192"/>
                    <a:gd name="connsiteX4" fmla="*/ 310684 w 490299"/>
                    <a:gd name="connsiteY4" fmla="*/ 234042 h 251192"/>
                    <a:gd name="connsiteX5" fmla="*/ 452198 w 490299"/>
                    <a:gd name="connsiteY5" fmla="*/ 141514 h 251192"/>
                    <a:gd name="connsiteX6" fmla="*/ 490299 w 490299"/>
                    <a:gd name="connsiteY6" fmla="*/ 81642 h 251192"/>
                    <a:gd name="connsiteX7" fmla="*/ 381442 w 490299"/>
                    <a:gd name="connsiteY7" fmla="*/ 54428 h 251192"/>
                    <a:gd name="connsiteX8" fmla="*/ 294356 w 490299"/>
                    <a:gd name="connsiteY8" fmla="*/ 21771 h 251192"/>
                    <a:gd name="connsiteX9" fmla="*/ 212713 w 490299"/>
                    <a:gd name="connsiteY9" fmla="*/ 0 h 251192"/>
                    <a:gd name="connsiteX10" fmla="*/ 60313 w 490299"/>
                    <a:gd name="connsiteY10" fmla="*/ 10885 h 251192"/>
                    <a:gd name="connsiteX0" fmla="*/ 60313 w 490299"/>
                    <a:gd name="connsiteY0" fmla="*/ 10885 h 251192"/>
                    <a:gd name="connsiteX1" fmla="*/ 442 w 490299"/>
                    <a:gd name="connsiteY1" fmla="*/ 130628 h 251192"/>
                    <a:gd name="connsiteX2" fmla="*/ 43985 w 490299"/>
                    <a:gd name="connsiteY2" fmla="*/ 250371 h 251192"/>
                    <a:gd name="connsiteX3" fmla="*/ 169169 w 490299"/>
                    <a:gd name="connsiteY3" fmla="*/ 185057 h 251192"/>
                    <a:gd name="connsiteX4" fmla="*/ 310684 w 490299"/>
                    <a:gd name="connsiteY4" fmla="*/ 234042 h 251192"/>
                    <a:gd name="connsiteX5" fmla="*/ 452198 w 490299"/>
                    <a:gd name="connsiteY5" fmla="*/ 141514 h 251192"/>
                    <a:gd name="connsiteX6" fmla="*/ 490299 w 490299"/>
                    <a:gd name="connsiteY6" fmla="*/ 81642 h 251192"/>
                    <a:gd name="connsiteX7" fmla="*/ 386885 w 490299"/>
                    <a:gd name="connsiteY7" fmla="*/ 81642 h 251192"/>
                    <a:gd name="connsiteX8" fmla="*/ 294356 w 490299"/>
                    <a:gd name="connsiteY8" fmla="*/ 21771 h 251192"/>
                    <a:gd name="connsiteX9" fmla="*/ 212713 w 490299"/>
                    <a:gd name="connsiteY9" fmla="*/ 0 h 251192"/>
                    <a:gd name="connsiteX10" fmla="*/ 60313 w 490299"/>
                    <a:gd name="connsiteY10" fmla="*/ 10885 h 251192"/>
                    <a:gd name="connsiteX0" fmla="*/ 42332 w 490299"/>
                    <a:gd name="connsiteY0" fmla="*/ 0 h 260734"/>
                    <a:gd name="connsiteX1" fmla="*/ 442 w 490299"/>
                    <a:gd name="connsiteY1" fmla="*/ 140170 h 260734"/>
                    <a:gd name="connsiteX2" fmla="*/ 43985 w 490299"/>
                    <a:gd name="connsiteY2" fmla="*/ 259913 h 260734"/>
                    <a:gd name="connsiteX3" fmla="*/ 169169 w 490299"/>
                    <a:gd name="connsiteY3" fmla="*/ 194599 h 260734"/>
                    <a:gd name="connsiteX4" fmla="*/ 310684 w 490299"/>
                    <a:gd name="connsiteY4" fmla="*/ 243584 h 260734"/>
                    <a:gd name="connsiteX5" fmla="*/ 452198 w 490299"/>
                    <a:gd name="connsiteY5" fmla="*/ 151056 h 260734"/>
                    <a:gd name="connsiteX6" fmla="*/ 490299 w 490299"/>
                    <a:gd name="connsiteY6" fmla="*/ 91184 h 260734"/>
                    <a:gd name="connsiteX7" fmla="*/ 386885 w 490299"/>
                    <a:gd name="connsiteY7" fmla="*/ 91184 h 260734"/>
                    <a:gd name="connsiteX8" fmla="*/ 294356 w 490299"/>
                    <a:gd name="connsiteY8" fmla="*/ 31313 h 260734"/>
                    <a:gd name="connsiteX9" fmla="*/ 212713 w 490299"/>
                    <a:gd name="connsiteY9" fmla="*/ 9542 h 260734"/>
                    <a:gd name="connsiteX10" fmla="*/ 42332 w 490299"/>
                    <a:gd name="connsiteY10" fmla="*/ 0 h 260734"/>
                    <a:gd name="connsiteX0" fmla="*/ 42467 w 490434"/>
                    <a:gd name="connsiteY0" fmla="*/ 0 h 261748"/>
                    <a:gd name="connsiteX1" fmla="*/ 577 w 490434"/>
                    <a:gd name="connsiteY1" fmla="*/ 140170 h 261748"/>
                    <a:gd name="connsiteX2" fmla="*/ 44120 w 490434"/>
                    <a:gd name="connsiteY2" fmla="*/ 259913 h 261748"/>
                    <a:gd name="connsiteX3" fmla="*/ 203563 w 490434"/>
                    <a:gd name="connsiteY3" fmla="*/ 213750 h 261748"/>
                    <a:gd name="connsiteX4" fmla="*/ 310819 w 490434"/>
                    <a:gd name="connsiteY4" fmla="*/ 243584 h 261748"/>
                    <a:gd name="connsiteX5" fmla="*/ 452333 w 490434"/>
                    <a:gd name="connsiteY5" fmla="*/ 151056 h 261748"/>
                    <a:gd name="connsiteX6" fmla="*/ 490434 w 490434"/>
                    <a:gd name="connsiteY6" fmla="*/ 91184 h 261748"/>
                    <a:gd name="connsiteX7" fmla="*/ 387020 w 490434"/>
                    <a:gd name="connsiteY7" fmla="*/ 91184 h 261748"/>
                    <a:gd name="connsiteX8" fmla="*/ 294491 w 490434"/>
                    <a:gd name="connsiteY8" fmla="*/ 31313 h 261748"/>
                    <a:gd name="connsiteX9" fmla="*/ 212848 w 490434"/>
                    <a:gd name="connsiteY9" fmla="*/ 9542 h 261748"/>
                    <a:gd name="connsiteX10" fmla="*/ 42467 w 490434"/>
                    <a:gd name="connsiteY10" fmla="*/ 0 h 261748"/>
                    <a:gd name="connsiteX0" fmla="*/ 42192 w 490159"/>
                    <a:gd name="connsiteY0" fmla="*/ 0 h 260510"/>
                    <a:gd name="connsiteX1" fmla="*/ 302 w 490159"/>
                    <a:gd name="connsiteY1" fmla="*/ 140170 h 260510"/>
                    <a:gd name="connsiteX2" fmla="*/ 60124 w 490159"/>
                    <a:gd name="connsiteY2" fmla="*/ 258636 h 260510"/>
                    <a:gd name="connsiteX3" fmla="*/ 203288 w 490159"/>
                    <a:gd name="connsiteY3" fmla="*/ 213750 h 260510"/>
                    <a:gd name="connsiteX4" fmla="*/ 310544 w 490159"/>
                    <a:gd name="connsiteY4" fmla="*/ 243584 h 260510"/>
                    <a:gd name="connsiteX5" fmla="*/ 452058 w 490159"/>
                    <a:gd name="connsiteY5" fmla="*/ 151056 h 260510"/>
                    <a:gd name="connsiteX6" fmla="*/ 490159 w 490159"/>
                    <a:gd name="connsiteY6" fmla="*/ 91184 h 260510"/>
                    <a:gd name="connsiteX7" fmla="*/ 386745 w 490159"/>
                    <a:gd name="connsiteY7" fmla="*/ 91184 h 260510"/>
                    <a:gd name="connsiteX8" fmla="*/ 294216 w 490159"/>
                    <a:gd name="connsiteY8" fmla="*/ 31313 h 260510"/>
                    <a:gd name="connsiteX9" fmla="*/ 212573 w 490159"/>
                    <a:gd name="connsiteY9" fmla="*/ 9542 h 260510"/>
                    <a:gd name="connsiteX10" fmla="*/ 42192 w 490159"/>
                    <a:gd name="connsiteY10" fmla="*/ 0 h 260510"/>
                    <a:gd name="connsiteX0" fmla="*/ 42192 w 490159"/>
                    <a:gd name="connsiteY0" fmla="*/ 0 h 260510"/>
                    <a:gd name="connsiteX1" fmla="*/ 302 w 490159"/>
                    <a:gd name="connsiteY1" fmla="*/ 140170 h 260510"/>
                    <a:gd name="connsiteX2" fmla="*/ 60124 w 490159"/>
                    <a:gd name="connsiteY2" fmla="*/ 258636 h 260510"/>
                    <a:gd name="connsiteX3" fmla="*/ 203288 w 490159"/>
                    <a:gd name="connsiteY3" fmla="*/ 213750 h 260510"/>
                    <a:gd name="connsiteX4" fmla="*/ 310544 w 490159"/>
                    <a:gd name="connsiteY4" fmla="*/ 243584 h 260510"/>
                    <a:gd name="connsiteX5" fmla="*/ 430034 w 490159"/>
                    <a:gd name="connsiteY5" fmla="*/ 218298 h 260510"/>
                    <a:gd name="connsiteX6" fmla="*/ 490159 w 490159"/>
                    <a:gd name="connsiteY6" fmla="*/ 91184 h 260510"/>
                    <a:gd name="connsiteX7" fmla="*/ 386745 w 490159"/>
                    <a:gd name="connsiteY7" fmla="*/ 91184 h 260510"/>
                    <a:gd name="connsiteX8" fmla="*/ 294216 w 490159"/>
                    <a:gd name="connsiteY8" fmla="*/ 31313 h 260510"/>
                    <a:gd name="connsiteX9" fmla="*/ 212573 w 490159"/>
                    <a:gd name="connsiteY9" fmla="*/ 9542 h 260510"/>
                    <a:gd name="connsiteX10" fmla="*/ 42192 w 490159"/>
                    <a:gd name="connsiteY10" fmla="*/ 0 h 260510"/>
                    <a:gd name="connsiteX0" fmla="*/ 42192 w 490159"/>
                    <a:gd name="connsiteY0" fmla="*/ 6245 h 266755"/>
                    <a:gd name="connsiteX1" fmla="*/ 302 w 490159"/>
                    <a:gd name="connsiteY1" fmla="*/ 146415 h 266755"/>
                    <a:gd name="connsiteX2" fmla="*/ 60124 w 490159"/>
                    <a:gd name="connsiteY2" fmla="*/ 264881 h 266755"/>
                    <a:gd name="connsiteX3" fmla="*/ 203288 w 490159"/>
                    <a:gd name="connsiteY3" fmla="*/ 219995 h 266755"/>
                    <a:gd name="connsiteX4" fmla="*/ 310544 w 490159"/>
                    <a:gd name="connsiteY4" fmla="*/ 249829 h 266755"/>
                    <a:gd name="connsiteX5" fmla="*/ 430034 w 490159"/>
                    <a:gd name="connsiteY5" fmla="*/ 224543 h 266755"/>
                    <a:gd name="connsiteX6" fmla="*/ 490159 w 490159"/>
                    <a:gd name="connsiteY6" fmla="*/ 97429 h 266755"/>
                    <a:gd name="connsiteX7" fmla="*/ 386745 w 490159"/>
                    <a:gd name="connsiteY7" fmla="*/ 97429 h 266755"/>
                    <a:gd name="connsiteX8" fmla="*/ 285812 w 490159"/>
                    <a:gd name="connsiteY8" fmla="*/ 0 h 266755"/>
                    <a:gd name="connsiteX9" fmla="*/ 212573 w 490159"/>
                    <a:gd name="connsiteY9" fmla="*/ 15787 h 266755"/>
                    <a:gd name="connsiteX10" fmla="*/ 42192 w 490159"/>
                    <a:gd name="connsiteY10" fmla="*/ 6245 h 2667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90159" h="266755">
                      <a:moveTo>
                        <a:pt x="42192" y="6245"/>
                      </a:moveTo>
                      <a:lnTo>
                        <a:pt x="302" y="146415"/>
                      </a:lnTo>
                      <a:cubicBezTo>
                        <a:pt x="-3326" y="189051"/>
                        <a:pt x="26293" y="252618"/>
                        <a:pt x="60124" y="264881"/>
                      </a:cubicBezTo>
                      <a:cubicBezTo>
                        <a:pt x="93955" y="277144"/>
                        <a:pt x="157931" y="225438"/>
                        <a:pt x="203288" y="219995"/>
                      </a:cubicBezTo>
                      <a:lnTo>
                        <a:pt x="310544" y="249829"/>
                      </a:lnTo>
                      <a:lnTo>
                        <a:pt x="430034" y="224543"/>
                      </a:lnTo>
                      <a:lnTo>
                        <a:pt x="490159" y="97429"/>
                      </a:lnTo>
                      <a:lnTo>
                        <a:pt x="386745" y="97429"/>
                      </a:lnTo>
                      <a:lnTo>
                        <a:pt x="285812" y="0"/>
                      </a:lnTo>
                      <a:lnTo>
                        <a:pt x="212573" y="15787"/>
                      </a:lnTo>
                      <a:lnTo>
                        <a:pt x="42192" y="624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371" name="B Right Foot"/>
              <p:cNvSpPr>
                <a:spLocks noEditPoints="1"/>
              </p:cNvSpPr>
              <p:nvPr/>
            </p:nvSpPr>
            <p:spPr bwMode="auto">
              <a:xfrm>
                <a:off x="1755238" y="4743624"/>
                <a:ext cx="566738" cy="812800"/>
              </a:xfrm>
              <a:custGeom>
                <a:avLst/>
                <a:gdLst>
                  <a:gd name="T0" fmla="*/ 550 w 3456"/>
                  <a:gd name="T1" fmla="*/ 786 h 4920"/>
                  <a:gd name="T2" fmla="*/ 593 w 3456"/>
                  <a:gd name="T3" fmla="*/ 175 h 4920"/>
                  <a:gd name="T4" fmla="*/ 688 w 3456"/>
                  <a:gd name="T5" fmla="*/ 418 h 4920"/>
                  <a:gd name="T6" fmla="*/ 727 w 3456"/>
                  <a:gd name="T7" fmla="*/ 897 h 4920"/>
                  <a:gd name="T8" fmla="*/ 670 w 3456"/>
                  <a:gd name="T9" fmla="*/ 1265 h 4920"/>
                  <a:gd name="T10" fmla="*/ 550 w 3456"/>
                  <a:gd name="T11" fmla="*/ 786 h 4920"/>
                  <a:gd name="T12" fmla="*/ 948 w 3456"/>
                  <a:gd name="T13" fmla="*/ 4612 h 4920"/>
                  <a:gd name="T14" fmla="*/ 1800 w 3456"/>
                  <a:gd name="T15" fmla="*/ 4571 h 4920"/>
                  <a:gd name="T16" fmla="*/ 2766 w 3456"/>
                  <a:gd name="T17" fmla="*/ 4362 h 4920"/>
                  <a:gd name="T18" fmla="*/ 2635 w 3456"/>
                  <a:gd name="T19" fmla="*/ 3862 h 4920"/>
                  <a:gd name="T20" fmla="*/ 2079 w 3456"/>
                  <a:gd name="T21" fmla="*/ 3475 h 4920"/>
                  <a:gd name="T22" fmla="*/ 1532 w 3456"/>
                  <a:gd name="T23" fmla="*/ 3375 h 4920"/>
                  <a:gd name="T24" fmla="*/ 592 w 3456"/>
                  <a:gd name="T25" fmla="*/ 3407 h 4920"/>
                  <a:gd name="T26" fmla="*/ 354 w 3456"/>
                  <a:gd name="T27" fmla="*/ 3576 h 4920"/>
                  <a:gd name="T28" fmla="*/ 371 w 3456"/>
                  <a:gd name="T29" fmla="*/ 4594 h 4920"/>
                  <a:gd name="T30" fmla="*/ 948 w 3456"/>
                  <a:gd name="T31" fmla="*/ 4612 h 4920"/>
                  <a:gd name="T32" fmla="*/ 170 w 3456"/>
                  <a:gd name="T33" fmla="*/ 4551 h 4920"/>
                  <a:gd name="T34" fmla="*/ 143 w 3456"/>
                  <a:gd name="T35" fmla="*/ 3657 h 4920"/>
                  <a:gd name="T36" fmla="*/ 451 w 3456"/>
                  <a:gd name="T37" fmla="*/ 3078 h 4920"/>
                  <a:gd name="T38" fmla="*/ 610 w 3456"/>
                  <a:gd name="T39" fmla="*/ 1818 h 4920"/>
                  <a:gd name="T40" fmla="*/ 658 w 3456"/>
                  <a:gd name="T41" fmla="*/ 1627 h 4920"/>
                  <a:gd name="T42" fmla="*/ 833 w 3456"/>
                  <a:gd name="T43" fmla="*/ 2393 h 4920"/>
                  <a:gd name="T44" fmla="*/ 1020 w 3456"/>
                  <a:gd name="T45" fmla="*/ 2005 h 4920"/>
                  <a:gd name="T46" fmla="*/ 1155 w 3456"/>
                  <a:gd name="T47" fmla="*/ 758 h 4920"/>
                  <a:gd name="T48" fmla="*/ 1099 w 3456"/>
                  <a:gd name="T49" fmla="*/ 278 h 4920"/>
                  <a:gd name="T50" fmla="*/ 933 w 3456"/>
                  <a:gd name="T51" fmla="*/ 97 h 4920"/>
                  <a:gd name="T52" fmla="*/ 1541 w 3456"/>
                  <a:gd name="T53" fmla="*/ 551 h 4920"/>
                  <a:gd name="T54" fmla="*/ 1363 w 3456"/>
                  <a:gd name="T55" fmla="*/ 806 h 4920"/>
                  <a:gd name="T56" fmla="*/ 1196 w 3456"/>
                  <a:gd name="T57" fmla="*/ 1651 h 4920"/>
                  <a:gd name="T58" fmla="*/ 1395 w 3456"/>
                  <a:gd name="T59" fmla="*/ 3208 h 4920"/>
                  <a:gd name="T60" fmla="*/ 1669 w 3456"/>
                  <a:gd name="T61" fmla="*/ 3089 h 4920"/>
                  <a:gd name="T62" fmla="*/ 2303 w 3456"/>
                  <a:gd name="T63" fmla="*/ 3374 h 4920"/>
                  <a:gd name="T64" fmla="*/ 3054 w 3456"/>
                  <a:gd name="T65" fmla="*/ 3727 h 4920"/>
                  <a:gd name="T66" fmla="*/ 3433 w 3456"/>
                  <a:gd name="T67" fmla="*/ 3743 h 4920"/>
                  <a:gd name="T68" fmla="*/ 3008 w 3456"/>
                  <a:gd name="T69" fmla="*/ 4346 h 4920"/>
                  <a:gd name="T70" fmla="*/ 2542 w 3456"/>
                  <a:gd name="T71" fmla="*/ 4883 h 4920"/>
                  <a:gd name="T72" fmla="*/ 1921 w 3456"/>
                  <a:gd name="T73" fmla="*/ 4753 h 4920"/>
                  <a:gd name="T74" fmla="*/ 1102 w 3456"/>
                  <a:gd name="T75" fmla="*/ 4727 h 4920"/>
                  <a:gd name="T76" fmla="*/ 170 w 3456"/>
                  <a:gd name="T77" fmla="*/ 4551 h 49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456" h="4920">
                    <a:moveTo>
                      <a:pt x="550" y="786"/>
                    </a:moveTo>
                    <a:cubicBezTo>
                      <a:pt x="529" y="450"/>
                      <a:pt x="549" y="175"/>
                      <a:pt x="593" y="175"/>
                    </a:cubicBezTo>
                    <a:cubicBezTo>
                      <a:pt x="638" y="175"/>
                      <a:pt x="681" y="284"/>
                      <a:pt x="688" y="418"/>
                    </a:cubicBezTo>
                    <a:cubicBezTo>
                      <a:pt x="696" y="553"/>
                      <a:pt x="714" y="768"/>
                      <a:pt x="727" y="897"/>
                    </a:cubicBezTo>
                    <a:cubicBezTo>
                      <a:pt x="741" y="1026"/>
                      <a:pt x="716" y="1192"/>
                      <a:pt x="670" y="1265"/>
                    </a:cubicBezTo>
                    <a:cubicBezTo>
                      <a:pt x="625" y="1338"/>
                      <a:pt x="571" y="1123"/>
                      <a:pt x="550" y="786"/>
                    </a:cubicBezTo>
                    <a:close/>
                    <a:moveTo>
                      <a:pt x="948" y="4612"/>
                    </a:moveTo>
                    <a:cubicBezTo>
                      <a:pt x="992" y="4541"/>
                      <a:pt x="1301" y="4526"/>
                      <a:pt x="1800" y="4571"/>
                    </a:cubicBezTo>
                    <a:cubicBezTo>
                      <a:pt x="2557" y="4640"/>
                      <a:pt x="2588" y="4633"/>
                      <a:pt x="2766" y="4362"/>
                    </a:cubicBezTo>
                    <a:cubicBezTo>
                      <a:pt x="3001" y="4003"/>
                      <a:pt x="3004" y="4015"/>
                      <a:pt x="2635" y="3862"/>
                    </a:cubicBezTo>
                    <a:cubicBezTo>
                      <a:pt x="2462" y="3791"/>
                      <a:pt x="2212" y="3616"/>
                      <a:pt x="2079" y="3475"/>
                    </a:cubicBezTo>
                    <a:cubicBezTo>
                      <a:pt x="1853" y="3234"/>
                      <a:pt x="1817" y="3228"/>
                      <a:pt x="1532" y="3375"/>
                    </a:cubicBezTo>
                    <a:cubicBezTo>
                      <a:pt x="1165" y="3565"/>
                      <a:pt x="764" y="3579"/>
                      <a:pt x="592" y="3407"/>
                    </a:cubicBezTo>
                    <a:cubicBezTo>
                      <a:pt x="496" y="3311"/>
                      <a:pt x="439" y="3352"/>
                      <a:pt x="354" y="3576"/>
                    </a:cubicBezTo>
                    <a:cubicBezTo>
                      <a:pt x="204" y="3971"/>
                      <a:pt x="212" y="4435"/>
                      <a:pt x="371" y="4594"/>
                    </a:cubicBezTo>
                    <a:cubicBezTo>
                      <a:pt x="531" y="4754"/>
                      <a:pt x="854" y="4764"/>
                      <a:pt x="948" y="4612"/>
                    </a:cubicBezTo>
                    <a:close/>
                    <a:moveTo>
                      <a:pt x="170" y="4551"/>
                    </a:moveTo>
                    <a:cubicBezTo>
                      <a:pt x="2" y="4294"/>
                      <a:pt x="0" y="4215"/>
                      <a:pt x="143" y="3657"/>
                    </a:cubicBezTo>
                    <a:cubicBezTo>
                      <a:pt x="249" y="3246"/>
                      <a:pt x="350" y="3056"/>
                      <a:pt x="451" y="3078"/>
                    </a:cubicBezTo>
                    <a:cubicBezTo>
                      <a:pt x="766" y="3147"/>
                      <a:pt x="811" y="2790"/>
                      <a:pt x="610" y="1818"/>
                    </a:cubicBezTo>
                    <a:cubicBezTo>
                      <a:pt x="581" y="1678"/>
                      <a:pt x="602" y="1593"/>
                      <a:pt x="658" y="1627"/>
                    </a:cubicBezTo>
                    <a:cubicBezTo>
                      <a:pt x="712" y="1660"/>
                      <a:pt x="791" y="2005"/>
                      <a:pt x="833" y="2393"/>
                    </a:cubicBezTo>
                    <a:cubicBezTo>
                      <a:pt x="953" y="3512"/>
                      <a:pt x="1057" y="3296"/>
                      <a:pt x="1020" y="2005"/>
                    </a:cubicBezTo>
                    <a:cubicBezTo>
                      <a:pt x="991" y="1013"/>
                      <a:pt x="1013" y="813"/>
                      <a:pt x="1155" y="758"/>
                    </a:cubicBezTo>
                    <a:cubicBezTo>
                      <a:pt x="1394" y="666"/>
                      <a:pt x="1365" y="421"/>
                      <a:pt x="1099" y="278"/>
                    </a:cubicBezTo>
                    <a:cubicBezTo>
                      <a:pt x="974" y="212"/>
                      <a:pt x="900" y="130"/>
                      <a:pt x="933" y="97"/>
                    </a:cubicBezTo>
                    <a:cubicBezTo>
                      <a:pt x="1030" y="0"/>
                      <a:pt x="1541" y="382"/>
                      <a:pt x="1541" y="551"/>
                    </a:cubicBezTo>
                    <a:cubicBezTo>
                      <a:pt x="1541" y="636"/>
                      <a:pt x="1461" y="751"/>
                      <a:pt x="1363" y="806"/>
                    </a:cubicBezTo>
                    <a:cubicBezTo>
                      <a:pt x="1221" y="885"/>
                      <a:pt x="1186" y="1062"/>
                      <a:pt x="1196" y="1651"/>
                    </a:cubicBezTo>
                    <a:cubicBezTo>
                      <a:pt x="1208" y="2433"/>
                      <a:pt x="1308" y="3208"/>
                      <a:pt x="1395" y="3208"/>
                    </a:cubicBezTo>
                    <a:cubicBezTo>
                      <a:pt x="1424" y="3208"/>
                      <a:pt x="1547" y="3154"/>
                      <a:pt x="1669" y="3089"/>
                    </a:cubicBezTo>
                    <a:cubicBezTo>
                      <a:pt x="1858" y="2988"/>
                      <a:pt x="1951" y="3030"/>
                      <a:pt x="2303" y="3374"/>
                    </a:cubicBezTo>
                    <a:cubicBezTo>
                      <a:pt x="2643" y="3706"/>
                      <a:pt x="2775" y="3768"/>
                      <a:pt x="3054" y="3727"/>
                    </a:cubicBezTo>
                    <a:cubicBezTo>
                      <a:pt x="3240" y="3700"/>
                      <a:pt x="3411" y="3707"/>
                      <a:pt x="3433" y="3743"/>
                    </a:cubicBezTo>
                    <a:cubicBezTo>
                      <a:pt x="3456" y="3780"/>
                      <a:pt x="3264" y="4051"/>
                      <a:pt x="3008" y="4346"/>
                    </a:cubicBezTo>
                    <a:lnTo>
                      <a:pt x="2542" y="4883"/>
                    </a:lnTo>
                    <a:lnTo>
                      <a:pt x="1921" y="4753"/>
                    </a:lnTo>
                    <a:cubicBezTo>
                      <a:pt x="1507" y="4666"/>
                      <a:pt x="1233" y="4657"/>
                      <a:pt x="1102" y="4727"/>
                    </a:cubicBezTo>
                    <a:cubicBezTo>
                      <a:pt x="742" y="4920"/>
                      <a:pt x="365" y="4849"/>
                      <a:pt x="170" y="4551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355" name="BLL"/>
            <p:cNvGrpSpPr/>
            <p:nvPr/>
          </p:nvGrpSpPr>
          <p:grpSpPr>
            <a:xfrm flipH="1">
              <a:off x="7842966" y="5196840"/>
              <a:ext cx="125413" cy="584209"/>
              <a:chOff x="1363688" y="4159882"/>
              <a:chExt cx="125413" cy="584209"/>
            </a:xfrm>
          </p:grpSpPr>
          <p:sp>
            <p:nvSpPr>
              <p:cNvPr id="368" name="Rectangle 48"/>
              <p:cNvSpPr/>
              <p:nvPr/>
            </p:nvSpPr>
            <p:spPr>
              <a:xfrm>
                <a:off x="1381608" y="4159882"/>
                <a:ext cx="89574" cy="584209"/>
              </a:xfrm>
              <a:custGeom>
                <a:avLst/>
                <a:gdLst>
                  <a:gd name="connsiteX0" fmla="*/ 0 w 125413"/>
                  <a:gd name="connsiteY0" fmla="*/ 0 h 484188"/>
                  <a:gd name="connsiteX1" fmla="*/ 125413 w 125413"/>
                  <a:gd name="connsiteY1" fmla="*/ 0 h 484188"/>
                  <a:gd name="connsiteX2" fmla="*/ 125413 w 125413"/>
                  <a:gd name="connsiteY2" fmla="*/ 484188 h 484188"/>
                  <a:gd name="connsiteX3" fmla="*/ 0 w 125413"/>
                  <a:gd name="connsiteY3" fmla="*/ 484188 h 484188"/>
                  <a:gd name="connsiteX4" fmla="*/ 0 w 125413"/>
                  <a:gd name="connsiteY4" fmla="*/ 0 h 484188"/>
                  <a:gd name="connsiteX0" fmla="*/ 0 w 125413"/>
                  <a:gd name="connsiteY0" fmla="*/ 0 h 484188"/>
                  <a:gd name="connsiteX1" fmla="*/ 125413 w 125413"/>
                  <a:gd name="connsiteY1" fmla="*/ 0 h 484188"/>
                  <a:gd name="connsiteX2" fmla="*/ 125413 w 125413"/>
                  <a:gd name="connsiteY2" fmla="*/ 484188 h 484188"/>
                  <a:gd name="connsiteX3" fmla="*/ 0 w 125413"/>
                  <a:gd name="connsiteY3" fmla="*/ 484188 h 484188"/>
                  <a:gd name="connsiteX4" fmla="*/ 0 w 125413"/>
                  <a:gd name="connsiteY4" fmla="*/ 0 h 484188"/>
                  <a:gd name="connsiteX0" fmla="*/ 0 w 125413"/>
                  <a:gd name="connsiteY0" fmla="*/ 0 h 484188"/>
                  <a:gd name="connsiteX1" fmla="*/ 125413 w 125413"/>
                  <a:gd name="connsiteY1" fmla="*/ 0 h 484188"/>
                  <a:gd name="connsiteX2" fmla="*/ 125413 w 125413"/>
                  <a:gd name="connsiteY2" fmla="*/ 484188 h 484188"/>
                  <a:gd name="connsiteX3" fmla="*/ 0 w 125413"/>
                  <a:gd name="connsiteY3" fmla="*/ 484188 h 484188"/>
                  <a:gd name="connsiteX4" fmla="*/ 0 w 125413"/>
                  <a:gd name="connsiteY4" fmla="*/ 0 h 484188"/>
                  <a:gd name="connsiteX0" fmla="*/ 34720 w 146946"/>
                  <a:gd name="connsiteY0" fmla="*/ 0 h 484188"/>
                  <a:gd name="connsiteX1" fmla="*/ 132919 w 146946"/>
                  <a:gd name="connsiteY1" fmla="*/ 0 h 484188"/>
                  <a:gd name="connsiteX2" fmla="*/ 132919 w 146946"/>
                  <a:gd name="connsiteY2" fmla="*/ 484188 h 484188"/>
                  <a:gd name="connsiteX3" fmla="*/ 7506 w 146946"/>
                  <a:gd name="connsiteY3" fmla="*/ 484188 h 484188"/>
                  <a:gd name="connsiteX4" fmla="*/ 34720 w 146946"/>
                  <a:gd name="connsiteY4" fmla="*/ 0 h 484188"/>
                  <a:gd name="connsiteX0" fmla="*/ 33998 w 138410"/>
                  <a:gd name="connsiteY0" fmla="*/ 0 h 484188"/>
                  <a:gd name="connsiteX1" fmla="*/ 99540 w 138410"/>
                  <a:gd name="connsiteY1" fmla="*/ 0 h 484188"/>
                  <a:gd name="connsiteX2" fmla="*/ 132197 w 138410"/>
                  <a:gd name="connsiteY2" fmla="*/ 484188 h 484188"/>
                  <a:gd name="connsiteX3" fmla="*/ 6784 w 138410"/>
                  <a:gd name="connsiteY3" fmla="*/ 484188 h 484188"/>
                  <a:gd name="connsiteX4" fmla="*/ 33998 w 138410"/>
                  <a:gd name="connsiteY4" fmla="*/ 0 h 484188"/>
                  <a:gd name="connsiteX0" fmla="*/ 42846 w 147258"/>
                  <a:gd name="connsiteY0" fmla="*/ 0 h 484188"/>
                  <a:gd name="connsiteX1" fmla="*/ 108388 w 147258"/>
                  <a:gd name="connsiteY1" fmla="*/ 0 h 484188"/>
                  <a:gd name="connsiteX2" fmla="*/ 141045 w 147258"/>
                  <a:gd name="connsiteY2" fmla="*/ 484188 h 484188"/>
                  <a:gd name="connsiteX3" fmla="*/ 15632 w 147258"/>
                  <a:gd name="connsiteY3" fmla="*/ 484188 h 484188"/>
                  <a:gd name="connsiteX4" fmla="*/ 42846 w 147258"/>
                  <a:gd name="connsiteY4" fmla="*/ 0 h 484188"/>
                  <a:gd name="connsiteX0" fmla="*/ 7689 w 112101"/>
                  <a:gd name="connsiteY0" fmla="*/ 0 h 484188"/>
                  <a:gd name="connsiteX1" fmla="*/ 73231 w 112101"/>
                  <a:gd name="connsiteY1" fmla="*/ 0 h 484188"/>
                  <a:gd name="connsiteX2" fmla="*/ 105888 w 112101"/>
                  <a:gd name="connsiteY2" fmla="*/ 484188 h 484188"/>
                  <a:gd name="connsiteX3" fmla="*/ 29461 w 112101"/>
                  <a:gd name="connsiteY3" fmla="*/ 484188 h 484188"/>
                  <a:gd name="connsiteX4" fmla="*/ 7689 w 112101"/>
                  <a:gd name="connsiteY4" fmla="*/ 0 h 484188"/>
                  <a:gd name="connsiteX0" fmla="*/ 7689 w 113927"/>
                  <a:gd name="connsiteY0" fmla="*/ 0 h 484188"/>
                  <a:gd name="connsiteX1" fmla="*/ 73231 w 113927"/>
                  <a:gd name="connsiteY1" fmla="*/ 0 h 484188"/>
                  <a:gd name="connsiteX2" fmla="*/ 105888 w 113927"/>
                  <a:gd name="connsiteY2" fmla="*/ 484188 h 484188"/>
                  <a:gd name="connsiteX3" fmla="*/ 29461 w 113927"/>
                  <a:gd name="connsiteY3" fmla="*/ 484188 h 484188"/>
                  <a:gd name="connsiteX4" fmla="*/ 7689 w 113927"/>
                  <a:gd name="connsiteY4" fmla="*/ 0 h 484188"/>
                  <a:gd name="connsiteX0" fmla="*/ 1807 w 89574"/>
                  <a:gd name="connsiteY0" fmla="*/ 61205 h 584209"/>
                  <a:gd name="connsiteX1" fmla="*/ 67349 w 89574"/>
                  <a:gd name="connsiteY1" fmla="*/ 61205 h 584209"/>
                  <a:gd name="connsiteX2" fmla="*/ 78234 w 89574"/>
                  <a:gd name="connsiteY2" fmla="*/ 556278 h 584209"/>
                  <a:gd name="connsiteX3" fmla="*/ 23579 w 89574"/>
                  <a:gd name="connsiteY3" fmla="*/ 545393 h 584209"/>
                  <a:gd name="connsiteX4" fmla="*/ 1807 w 89574"/>
                  <a:gd name="connsiteY4" fmla="*/ 61205 h 584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574" h="584209">
                    <a:moveTo>
                      <a:pt x="1807" y="61205"/>
                    </a:moveTo>
                    <a:cubicBezTo>
                      <a:pt x="9102" y="-19493"/>
                      <a:pt x="54611" y="-21307"/>
                      <a:pt x="67349" y="61205"/>
                    </a:cubicBezTo>
                    <a:cubicBezTo>
                      <a:pt x="80087" y="143717"/>
                      <a:pt x="103710" y="556278"/>
                      <a:pt x="78234" y="556278"/>
                    </a:cubicBezTo>
                    <a:cubicBezTo>
                      <a:pt x="60016" y="552650"/>
                      <a:pt x="36317" y="627905"/>
                      <a:pt x="23579" y="545393"/>
                    </a:cubicBezTo>
                    <a:cubicBezTo>
                      <a:pt x="10841" y="462881"/>
                      <a:pt x="-5488" y="141903"/>
                      <a:pt x="1807" y="6120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69" name="B Left Leg"/>
              <p:cNvSpPr>
                <a:spLocks noEditPoints="1"/>
              </p:cNvSpPr>
              <p:nvPr/>
            </p:nvSpPr>
            <p:spPr bwMode="auto">
              <a:xfrm>
                <a:off x="1363688" y="4221088"/>
                <a:ext cx="125413" cy="484188"/>
              </a:xfrm>
              <a:custGeom>
                <a:avLst/>
                <a:gdLst>
                  <a:gd name="T0" fmla="*/ 518 w 766"/>
                  <a:gd name="T1" fmla="*/ 1497 h 2933"/>
                  <a:gd name="T2" fmla="*/ 625 w 766"/>
                  <a:gd name="T3" fmla="*/ 225 h 2933"/>
                  <a:gd name="T4" fmla="*/ 625 w 766"/>
                  <a:gd name="T5" fmla="*/ 2933 h 2933"/>
                  <a:gd name="T6" fmla="*/ 518 w 766"/>
                  <a:gd name="T7" fmla="*/ 1497 h 2933"/>
                  <a:gd name="T8" fmla="*/ 63 w 766"/>
                  <a:gd name="T9" fmla="*/ 2851 h 2933"/>
                  <a:gd name="T10" fmla="*/ 110 w 766"/>
                  <a:gd name="T11" fmla="*/ 8 h 2933"/>
                  <a:gd name="T12" fmla="*/ 230 w 766"/>
                  <a:gd name="T13" fmla="*/ 1605 h 2933"/>
                  <a:gd name="T14" fmla="*/ 164 w 766"/>
                  <a:gd name="T15" fmla="*/ 2932 h 2933"/>
                  <a:gd name="T16" fmla="*/ 63 w 766"/>
                  <a:gd name="T17" fmla="*/ 2851 h 29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66" h="2933">
                    <a:moveTo>
                      <a:pt x="518" y="1497"/>
                    </a:moveTo>
                    <a:cubicBezTo>
                      <a:pt x="519" y="531"/>
                      <a:pt x="554" y="115"/>
                      <a:pt x="625" y="225"/>
                    </a:cubicBezTo>
                    <a:cubicBezTo>
                      <a:pt x="766" y="444"/>
                      <a:pt x="766" y="2933"/>
                      <a:pt x="625" y="2933"/>
                    </a:cubicBezTo>
                    <a:cubicBezTo>
                      <a:pt x="558" y="2933"/>
                      <a:pt x="517" y="2383"/>
                      <a:pt x="518" y="1497"/>
                    </a:cubicBezTo>
                    <a:close/>
                    <a:moveTo>
                      <a:pt x="63" y="2851"/>
                    </a:moveTo>
                    <a:cubicBezTo>
                      <a:pt x="0" y="2593"/>
                      <a:pt x="43" y="9"/>
                      <a:pt x="110" y="8"/>
                    </a:cubicBezTo>
                    <a:cubicBezTo>
                      <a:pt x="212" y="8"/>
                      <a:pt x="211" y="0"/>
                      <a:pt x="230" y="1605"/>
                    </a:cubicBezTo>
                    <a:cubicBezTo>
                      <a:pt x="239" y="2335"/>
                      <a:pt x="209" y="2932"/>
                      <a:pt x="164" y="2932"/>
                    </a:cubicBezTo>
                    <a:cubicBezTo>
                      <a:pt x="120" y="2933"/>
                      <a:pt x="74" y="2896"/>
                      <a:pt x="63" y="2851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356" name="BRL"/>
            <p:cNvGrpSpPr/>
            <p:nvPr/>
          </p:nvGrpSpPr>
          <p:grpSpPr>
            <a:xfrm flipH="1">
              <a:off x="7350321" y="5264958"/>
              <a:ext cx="146050" cy="584209"/>
              <a:chOff x="1835696" y="4228000"/>
              <a:chExt cx="146050" cy="584209"/>
            </a:xfrm>
          </p:grpSpPr>
          <p:sp>
            <p:nvSpPr>
              <p:cNvPr id="366" name="Rectangle 48"/>
              <p:cNvSpPr/>
              <p:nvPr/>
            </p:nvSpPr>
            <p:spPr>
              <a:xfrm>
                <a:off x="1860401" y="4228000"/>
                <a:ext cx="89574" cy="584209"/>
              </a:xfrm>
              <a:custGeom>
                <a:avLst/>
                <a:gdLst>
                  <a:gd name="connsiteX0" fmla="*/ 0 w 125413"/>
                  <a:gd name="connsiteY0" fmla="*/ 0 h 484188"/>
                  <a:gd name="connsiteX1" fmla="*/ 125413 w 125413"/>
                  <a:gd name="connsiteY1" fmla="*/ 0 h 484188"/>
                  <a:gd name="connsiteX2" fmla="*/ 125413 w 125413"/>
                  <a:gd name="connsiteY2" fmla="*/ 484188 h 484188"/>
                  <a:gd name="connsiteX3" fmla="*/ 0 w 125413"/>
                  <a:gd name="connsiteY3" fmla="*/ 484188 h 484188"/>
                  <a:gd name="connsiteX4" fmla="*/ 0 w 125413"/>
                  <a:gd name="connsiteY4" fmla="*/ 0 h 484188"/>
                  <a:gd name="connsiteX0" fmla="*/ 0 w 125413"/>
                  <a:gd name="connsiteY0" fmla="*/ 0 h 484188"/>
                  <a:gd name="connsiteX1" fmla="*/ 125413 w 125413"/>
                  <a:gd name="connsiteY1" fmla="*/ 0 h 484188"/>
                  <a:gd name="connsiteX2" fmla="*/ 125413 w 125413"/>
                  <a:gd name="connsiteY2" fmla="*/ 484188 h 484188"/>
                  <a:gd name="connsiteX3" fmla="*/ 0 w 125413"/>
                  <a:gd name="connsiteY3" fmla="*/ 484188 h 484188"/>
                  <a:gd name="connsiteX4" fmla="*/ 0 w 125413"/>
                  <a:gd name="connsiteY4" fmla="*/ 0 h 484188"/>
                  <a:gd name="connsiteX0" fmla="*/ 0 w 125413"/>
                  <a:gd name="connsiteY0" fmla="*/ 0 h 484188"/>
                  <a:gd name="connsiteX1" fmla="*/ 125413 w 125413"/>
                  <a:gd name="connsiteY1" fmla="*/ 0 h 484188"/>
                  <a:gd name="connsiteX2" fmla="*/ 125413 w 125413"/>
                  <a:gd name="connsiteY2" fmla="*/ 484188 h 484188"/>
                  <a:gd name="connsiteX3" fmla="*/ 0 w 125413"/>
                  <a:gd name="connsiteY3" fmla="*/ 484188 h 484188"/>
                  <a:gd name="connsiteX4" fmla="*/ 0 w 125413"/>
                  <a:gd name="connsiteY4" fmla="*/ 0 h 484188"/>
                  <a:gd name="connsiteX0" fmla="*/ 34720 w 146946"/>
                  <a:gd name="connsiteY0" fmla="*/ 0 h 484188"/>
                  <a:gd name="connsiteX1" fmla="*/ 132919 w 146946"/>
                  <a:gd name="connsiteY1" fmla="*/ 0 h 484188"/>
                  <a:gd name="connsiteX2" fmla="*/ 132919 w 146946"/>
                  <a:gd name="connsiteY2" fmla="*/ 484188 h 484188"/>
                  <a:gd name="connsiteX3" fmla="*/ 7506 w 146946"/>
                  <a:gd name="connsiteY3" fmla="*/ 484188 h 484188"/>
                  <a:gd name="connsiteX4" fmla="*/ 34720 w 146946"/>
                  <a:gd name="connsiteY4" fmla="*/ 0 h 484188"/>
                  <a:gd name="connsiteX0" fmla="*/ 33998 w 138410"/>
                  <a:gd name="connsiteY0" fmla="*/ 0 h 484188"/>
                  <a:gd name="connsiteX1" fmla="*/ 99540 w 138410"/>
                  <a:gd name="connsiteY1" fmla="*/ 0 h 484188"/>
                  <a:gd name="connsiteX2" fmla="*/ 132197 w 138410"/>
                  <a:gd name="connsiteY2" fmla="*/ 484188 h 484188"/>
                  <a:gd name="connsiteX3" fmla="*/ 6784 w 138410"/>
                  <a:gd name="connsiteY3" fmla="*/ 484188 h 484188"/>
                  <a:gd name="connsiteX4" fmla="*/ 33998 w 138410"/>
                  <a:gd name="connsiteY4" fmla="*/ 0 h 484188"/>
                  <a:gd name="connsiteX0" fmla="*/ 42846 w 147258"/>
                  <a:gd name="connsiteY0" fmla="*/ 0 h 484188"/>
                  <a:gd name="connsiteX1" fmla="*/ 108388 w 147258"/>
                  <a:gd name="connsiteY1" fmla="*/ 0 h 484188"/>
                  <a:gd name="connsiteX2" fmla="*/ 141045 w 147258"/>
                  <a:gd name="connsiteY2" fmla="*/ 484188 h 484188"/>
                  <a:gd name="connsiteX3" fmla="*/ 15632 w 147258"/>
                  <a:gd name="connsiteY3" fmla="*/ 484188 h 484188"/>
                  <a:gd name="connsiteX4" fmla="*/ 42846 w 147258"/>
                  <a:gd name="connsiteY4" fmla="*/ 0 h 484188"/>
                  <a:gd name="connsiteX0" fmla="*/ 7689 w 112101"/>
                  <a:gd name="connsiteY0" fmla="*/ 0 h 484188"/>
                  <a:gd name="connsiteX1" fmla="*/ 73231 w 112101"/>
                  <a:gd name="connsiteY1" fmla="*/ 0 h 484188"/>
                  <a:gd name="connsiteX2" fmla="*/ 105888 w 112101"/>
                  <a:gd name="connsiteY2" fmla="*/ 484188 h 484188"/>
                  <a:gd name="connsiteX3" fmla="*/ 29461 w 112101"/>
                  <a:gd name="connsiteY3" fmla="*/ 484188 h 484188"/>
                  <a:gd name="connsiteX4" fmla="*/ 7689 w 112101"/>
                  <a:gd name="connsiteY4" fmla="*/ 0 h 484188"/>
                  <a:gd name="connsiteX0" fmla="*/ 7689 w 113927"/>
                  <a:gd name="connsiteY0" fmla="*/ 0 h 484188"/>
                  <a:gd name="connsiteX1" fmla="*/ 73231 w 113927"/>
                  <a:gd name="connsiteY1" fmla="*/ 0 h 484188"/>
                  <a:gd name="connsiteX2" fmla="*/ 105888 w 113927"/>
                  <a:gd name="connsiteY2" fmla="*/ 484188 h 484188"/>
                  <a:gd name="connsiteX3" fmla="*/ 29461 w 113927"/>
                  <a:gd name="connsiteY3" fmla="*/ 484188 h 484188"/>
                  <a:gd name="connsiteX4" fmla="*/ 7689 w 113927"/>
                  <a:gd name="connsiteY4" fmla="*/ 0 h 484188"/>
                  <a:gd name="connsiteX0" fmla="*/ 1807 w 89574"/>
                  <a:gd name="connsiteY0" fmla="*/ 61205 h 584209"/>
                  <a:gd name="connsiteX1" fmla="*/ 67349 w 89574"/>
                  <a:gd name="connsiteY1" fmla="*/ 61205 h 584209"/>
                  <a:gd name="connsiteX2" fmla="*/ 78234 w 89574"/>
                  <a:gd name="connsiteY2" fmla="*/ 556278 h 584209"/>
                  <a:gd name="connsiteX3" fmla="*/ 23579 w 89574"/>
                  <a:gd name="connsiteY3" fmla="*/ 545393 h 584209"/>
                  <a:gd name="connsiteX4" fmla="*/ 1807 w 89574"/>
                  <a:gd name="connsiteY4" fmla="*/ 61205 h 584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574" h="584209">
                    <a:moveTo>
                      <a:pt x="1807" y="61205"/>
                    </a:moveTo>
                    <a:cubicBezTo>
                      <a:pt x="9102" y="-19493"/>
                      <a:pt x="54611" y="-21307"/>
                      <a:pt x="67349" y="61205"/>
                    </a:cubicBezTo>
                    <a:cubicBezTo>
                      <a:pt x="80087" y="143717"/>
                      <a:pt x="103710" y="556278"/>
                      <a:pt x="78234" y="556278"/>
                    </a:cubicBezTo>
                    <a:cubicBezTo>
                      <a:pt x="60016" y="552650"/>
                      <a:pt x="36317" y="627905"/>
                      <a:pt x="23579" y="545393"/>
                    </a:cubicBezTo>
                    <a:cubicBezTo>
                      <a:pt x="10841" y="462881"/>
                      <a:pt x="-5488" y="141903"/>
                      <a:pt x="1807" y="6120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67" name="B Right Leg"/>
              <p:cNvSpPr>
                <a:spLocks noEditPoints="1"/>
              </p:cNvSpPr>
              <p:nvPr/>
            </p:nvSpPr>
            <p:spPr bwMode="auto">
              <a:xfrm>
                <a:off x="1835696" y="4293096"/>
                <a:ext cx="146050" cy="519113"/>
              </a:xfrm>
              <a:custGeom>
                <a:avLst/>
                <a:gdLst>
                  <a:gd name="T0" fmla="*/ 686 w 887"/>
                  <a:gd name="T1" fmla="*/ 2657 h 3145"/>
                  <a:gd name="T2" fmla="*/ 638 w 887"/>
                  <a:gd name="T3" fmla="*/ 1222 h 3145"/>
                  <a:gd name="T4" fmla="*/ 686 w 887"/>
                  <a:gd name="T5" fmla="*/ 897 h 3145"/>
                  <a:gd name="T6" fmla="*/ 846 w 887"/>
                  <a:gd name="T7" fmla="*/ 2332 h 3145"/>
                  <a:gd name="T8" fmla="*/ 800 w 887"/>
                  <a:gd name="T9" fmla="*/ 2846 h 3145"/>
                  <a:gd name="T10" fmla="*/ 686 w 887"/>
                  <a:gd name="T11" fmla="*/ 2657 h 3145"/>
                  <a:gd name="T12" fmla="*/ 23 w 887"/>
                  <a:gd name="T13" fmla="*/ 2824 h 3145"/>
                  <a:gd name="T14" fmla="*/ 43 w 887"/>
                  <a:gd name="T15" fmla="*/ 1384 h 3145"/>
                  <a:gd name="T16" fmla="*/ 168 w 887"/>
                  <a:gd name="T17" fmla="*/ 1929 h 3145"/>
                  <a:gd name="T18" fmla="*/ 23 w 887"/>
                  <a:gd name="T19" fmla="*/ 2824 h 3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87" h="3145">
                    <a:moveTo>
                      <a:pt x="686" y="2657"/>
                    </a:moveTo>
                    <a:cubicBezTo>
                      <a:pt x="685" y="2553"/>
                      <a:pt x="664" y="1907"/>
                      <a:pt x="638" y="1222"/>
                    </a:cubicBezTo>
                    <a:cubicBezTo>
                      <a:pt x="593" y="9"/>
                      <a:pt x="595" y="0"/>
                      <a:pt x="686" y="897"/>
                    </a:cubicBezTo>
                    <a:cubicBezTo>
                      <a:pt x="738" y="1403"/>
                      <a:pt x="810" y="2049"/>
                      <a:pt x="846" y="2332"/>
                    </a:cubicBezTo>
                    <a:cubicBezTo>
                      <a:pt x="887" y="2656"/>
                      <a:pt x="870" y="2846"/>
                      <a:pt x="800" y="2846"/>
                    </a:cubicBezTo>
                    <a:cubicBezTo>
                      <a:pt x="738" y="2846"/>
                      <a:pt x="687" y="2761"/>
                      <a:pt x="686" y="2657"/>
                    </a:cubicBezTo>
                    <a:close/>
                    <a:moveTo>
                      <a:pt x="23" y="2824"/>
                    </a:moveTo>
                    <a:cubicBezTo>
                      <a:pt x="0" y="2747"/>
                      <a:pt x="9" y="2099"/>
                      <a:pt x="43" y="1384"/>
                    </a:cubicBezTo>
                    <a:cubicBezTo>
                      <a:pt x="106" y="59"/>
                      <a:pt x="155" y="270"/>
                      <a:pt x="168" y="1929"/>
                    </a:cubicBezTo>
                    <a:cubicBezTo>
                      <a:pt x="175" y="2796"/>
                      <a:pt x="118" y="3145"/>
                      <a:pt x="23" y="2824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357" name="BB"/>
            <p:cNvGrpSpPr/>
            <p:nvPr/>
          </p:nvGrpSpPr>
          <p:grpSpPr>
            <a:xfrm flipH="1">
              <a:off x="7180945" y="4312764"/>
              <a:ext cx="963613" cy="1174337"/>
              <a:chOff x="1187509" y="3275806"/>
              <a:chExt cx="963613" cy="1174337"/>
            </a:xfrm>
          </p:grpSpPr>
          <p:sp>
            <p:nvSpPr>
              <p:cNvPr id="364" name="Fill"/>
              <p:cNvSpPr/>
              <p:nvPr/>
            </p:nvSpPr>
            <p:spPr>
              <a:xfrm>
                <a:off x="1223225" y="3275806"/>
                <a:ext cx="923277" cy="1171908"/>
              </a:xfrm>
              <a:custGeom>
                <a:avLst/>
                <a:gdLst>
                  <a:gd name="connsiteX0" fmla="*/ 328473 w 923277"/>
                  <a:gd name="connsiteY0" fmla="*/ 0 h 1171853"/>
                  <a:gd name="connsiteX1" fmla="*/ 0 w 923277"/>
                  <a:gd name="connsiteY1" fmla="*/ 292963 h 1171853"/>
                  <a:gd name="connsiteX2" fmla="*/ 62143 w 923277"/>
                  <a:gd name="connsiteY2" fmla="*/ 1074198 h 1171853"/>
                  <a:gd name="connsiteX3" fmla="*/ 257452 w 923277"/>
                  <a:gd name="connsiteY3" fmla="*/ 1171853 h 1171853"/>
                  <a:gd name="connsiteX4" fmla="*/ 763479 w 923277"/>
                  <a:gd name="connsiteY4" fmla="*/ 1118587 h 1171853"/>
                  <a:gd name="connsiteX5" fmla="*/ 923277 w 923277"/>
                  <a:gd name="connsiteY5" fmla="*/ 976544 h 1171853"/>
                  <a:gd name="connsiteX6" fmla="*/ 798990 w 923277"/>
                  <a:gd name="connsiteY6" fmla="*/ 470517 h 1171853"/>
                  <a:gd name="connsiteX7" fmla="*/ 328473 w 923277"/>
                  <a:gd name="connsiteY7" fmla="*/ 0 h 1171853"/>
                  <a:gd name="connsiteX0" fmla="*/ 328473 w 923277"/>
                  <a:gd name="connsiteY0" fmla="*/ 3884 h 1175737"/>
                  <a:gd name="connsiteX1" fmla="*/ 0 w 923277"/>
                  <a:gd name="connsiteY1" fmla="*/ 296847 h 1175737"/>
                  <a:gd name="connsiteX2" fmla="*/ 62143 w 923277"/>
                  <a:gd name="connsiteY2" fmla="*/ 1078082 h 1175737"/>
                  <a:gd name="connsiteX3" fmla="*/ 257452 w 923277"/>
                  <a:gd name="connsiteY3" fmla="*/ 1175737 h 1175737"/>
                  <a:gd name="connsiteX4" fmla="*/ 763479 w 923277"/>
                  <a:gd name="connsiteY4" fmla="*/ 1122471 h 1175737"/>
                  <a:gd name="connsiteX5" fmla="*/ 923277 w 923277"/>
                  <a:gd name="connsiteY5" fmla="*/ 980428 h 1175737"/>
                  <a:gd name="connsiteX6" fmla="*/ 798990 w 923277"/>
                  <a:gd name="connsiteY6" fmla="*/ 474401 h 1175737"/>
                  <a:gd name="connsiteX7" fmla="*/ 328473 w 923277"/>
                  <a:gd name="connsiteY7" fmla="*/ 3884 h 1175737"/>
                  <a:gd name="connsiteX0" fmla="*/ 328473 w 923277"/>
                  <a:gd name="connsiteY0" fmla="*/ 55 h 1171908"/>
                  <a:gd name="connsiteX1" fmla="*/ 0 w 923277"/>
                  <a:gd name="connsiteY1" fmla="*/ 293018 h 1171908"/>
                  <a:gd name="connsiteX2" fmla="*/ 62143 w 923277"/>
                  <a:gd name="connsiteY2" fmla="*/ 1074253 h 1171908"/>
                  <a:gd name="connsiteX3" fmla="*/ 257452 w 923277"/>
                  <a:gd name="connsiteY3" fmla="*/ 1171908 h 1171908"/>
                  <a:gd name="connsiteX4" fmla="*/ 763479 w 923277"/>
                  <a:gd name="connsiteY4" fmla="*/ 1118642 h 1171908"/>
                  <a:gd name="connsiteX5" fmla="*/ 923277 w 923277"/>
                  <a:gd name="connsiteY5" fmla="*/ 976599 h 1171908"/>
                  <a:gd name="connsiteX6" fmla="*/ 798990 w 923277"/>
                  <a:gd name="connsiteY6" fmla="*/ 470572 h 1171908"/>
                  <a:gd name="connsiteX7" fmla="*/ 328473 w 923277"/>
                  <a:gd name="connsiteY7" fmla="*/ 55 h 1171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23277" h="1171908">
                    <a:moveTo>
                      <a:pt x="328473" y="55"/>
                    </a:moveTo>
                    <a:cubicBezTo>
                      <a:pt x="17755" y="-2904"/>
                      <a:pt x="44388" y="113985"/>
                      <a:pt x="0" y="293018"/>
                    </a:cubicBezTo>
                    <a:lnTo>
                      <a:pt x="62143" y="1074253"/>
                    </a:lnTo>
                    <a:lnTo>
                      <a:pt x="257452" y="1171908"/>
                    </a:lnTo>
                    <a:lnTo>
                      <a:pt x="763479" y="1118642"/>
                    </a:lnTo>
                    <a:lnTo>
                      <a:pt x="923277" y="976599"/>
                    </a:lnTo>
                    <a:lnTo>
                      <a:pt x="798990" y="470572"/>
                    </a:lnTo>
                    <a:cubicBezTo>
                      <a:pt x="699856" y="307815"/>
                      <a:pt x="639191" y="3014"/>
                      <a:pt x="328473" y="5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65" name="B Bottom"/>
              <p:cNvSpPr>
                <a:spLocks noEditPoints="1"/>
              </p:cNvSpPr>
              <p:nvPr/>
            </p:nvSpPr>
            <p:spPr bwMode="auto">
              <a:xfrm>
                <a:off x="1187509" y="3480180"/>
                <a:ext cx="963613" cy="969963"/>
              </a:xfrm>
              <a:custGeom>
                <a:avLst/>
                <a:gdLst>
                  <a:gd name="T0" fmla="*/ 5593 w 5876"/>
                  <a:gd name="T1" fmla="*/ 4790 h 5870"/>
                  <a:gd name="T2" fmla="*/ 5195 w 5876"/>
                  <a:gd name="T3" fmla="*/ 1910 h 5870"/>
                  <a:gd name="T4" fmla="*/ 5261 w 5876"/>
                  <a:gd name="T5" fmla="*/ 1444 h 5870"/>
                  <a:gd name="T6" fmla="*/ 5760 w 5876"/>
                  <a:gd name="T7" fmla="*/ 3995 h 5870"/>
                  <a:gd name="T8" fmla="*/ 5705 w 5876"/>
                  <a:gd name="T9" fmla="*/ 4968 h 5870"/>
                  <a:gd name="T10" fmla="*/ 5593 w 5876"/>
                  <a:gd name="T11" fmla="*/ 4790 h 5870"/>
                  <a:gd name="T12" fmla="*/ 922 w 5876"/>
                  <a:gd name="T13" fmla="*/ 5486 h 5870"/>
                  <a:gd name="T14" fmla="*/ 28 w 5876"/>
                  <a:gd name="T15" fmla="*/ 5102 h 5870"/>
                  <a:gd name="T16" fmla="*/ 0 w 5876"/>
                  <a:gd name="T17" fmla="*/ 4980 h 5870"/>
                  <a:gd name="T18" fmla="*/ 165 w 5876"/>
                  <a:gd name="T19" fmla="*/ 4996 h 5870"/>
                  <a:gd name="T20" fmla="*/ 382 w 5876"/>
                  <a:gd name="T21" fmla="*/ 5081 h 5870"/>
                  <a:gd name="T22" fmla="*/ 277 w 5876"/>
                  <a:gd name="T23" fmla="*/ 3919 h 5870"/>
                  <a:gd name="T24" fmla="*/ 466 w 5876"/>
                  <a:gd name="T25" fmla="*/ 44 h 5870"/>
                  <a:gd name="T26" fmla="*/ 499 w 5876"/>
                  <a:gd name="T27" fmla="*/ 182 h 5870"/>
                  <a:gd name="T28" fmla="*/ 492 w 5876"/>
                  <a:gd name="T29" fmla="*/ 3907 h 5870"/>
                  <a:gd name="T30" fmla="*/ 689 w 5876"/>
                  <a:gd name="T31" fmla="*/ 5239 h 5870"/>
                  <a:gd name="T32" fmla="*/ 1184 w 5876"/>
                  <a:gd name="T33" fmla="*/ 5468 h 5870"/>
                  <a:gd name="T34" fmla="*/ 3054 w 5876"/>
                  <a:gd name="T35" fmla="*/ 5668 h 5870"/>
                  <a:gd name="T36" fmla="*/ 4869 w 5876"/>
                  <a:gd name="T37" fmla="*/ 5483 h 5870"/>
                  <a:gd name="T38" fmla="*/ 4979 w 5876"/>
                  <a:gd name="T39" fmla="*/ 5591 h 5870"/>
                  <a:gd name="T40" fmla="*/ 3219 w 5876"/>
                  <a:gd name="T41" fmla="*/ 5816 h 5870"/>
                  <a:gd name="T42" fmla="*/ 1788 w 5876"/>
                  <a:gd name="T43" fmla="*/ 5870 h 5870"/>
                  <a:gd name="T44" fmla="*/ 922 w 5876"/>
                  <a:gd name="T45" fmla="*/ 5486 h 58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876" h="5870">
                    <a:moveTo>
                      <a:pt x="5593" y="4790"/>
                    </a:moveTo>
                    <a:cubicBezTo>
                      <a:pt x="5657" y="4470"/>
                      <a:pt x="5497" y="3316"/>
                      <a:pt x="5195" y="1910"/>
                    </a:cubicBezTo>
                    <a:cubicBezTo>
                      <a:pt x="5106" y="1496"/>
                      <a:pt x="5132" y="1315"/>
                      <a:pt x="5261" y="1444"/>
                    </a:cubicBezTo>
                    <a:cubicBezTo>
                      <a:pt x="5322" y="1504"/>
                      <a:pt x="5509" y="2464"/>
                      <a:pt x="5760" y="3995"/>
                    </a:cubicBezTo>
                    <a:cubicBezTo>
                      <a:pt x="5876" y="4701"/>
                      <a:pt x="5870" y="4803"/>
                      <a:pt x="5705" y="4968"/>
                    </a:cubicBezTo>
                    <a:cubicBezTo>
                      <a:pt x="5531" y="5142"/>
                      <a:pt x="5524" y="5132"/>
                      <a:pt x="5593" y="4790"/>
                    </a:cubicBezTo>
                    <a:close/>
                    <a:moveTo>
                      <a:pt x="922" y="5486"/>
                    </a:moveTo>
                    <a:cubicBezTo>
                      <a:pt x="446" y="5275"/>
                      <a:pt x="44" y="5102"/>
                      <a:pt x="28" y="5102"/>
                    </a:cubicBezTo>
                    <a:cubicBezTo>
                      <a:pt x="13" y="5102"/>
                      <a:pt x="0" y="5047"/>
                      <a:pt x="0" y="4980"/>
                    </a:cubicBezTo>
                    <a:cubicBezTo>
                      <a:pt x="0" y="4897"/>
                      <a:pt x="52" y="4902"/>
                      <a:pt x="165" y="4996"/>
                    </a:cubicBezTo>
                    <a:cubicBezTo>
                      <a:pt x="256" y="5071"/>
                      <a:pt x="354" y="5109"/>
                      <a:pt x="382" y="5081"/>
                    </a:cubicBezTo>
                    <a:cubicBezTo>
                      <a:pt x="410" y="5053"/>
                      <a:pt x="363" y="4530"/>
                      <a:pt x="277" y="3919"/>
                    </a:cubicBezTo>
                    <a:cubicBezTo>
                      <a:pt x="60" y="2367"/>
                      <a:pt x="164" y="231"/>
                      <a:pt x="466" y="44"/>
                    </a:cubicBezTo>
                    <a:cubicBezTo>
                      <a:pt x="538" y="0"/>
                      <a:pt x="550" y="49"/>
                      <a:pt x="499" y="182"/>
                    </a:cubicBezTo>
                    <a:cubicBezTo>
                      <a:pt x="301" y="696"/>
                      <a:pt x="297" y="2594"/>
                      <a:pt x="492" y="3907"/>
                    </a:cubicBezTo>
                    <a:lnTo>
                      <a:pt x="689" y="5239"/>
                    </a:lnTo>
                    <a:lnTo>
                      <a:pt x="1184" y="5468"/>
                    </a:lnTo>
                    <a:cubicBezTo>
                      <a:pt x="1620" y="5670"/>
                      <a:pt x="1844" y="5694"/>
                      <a:pt x="3054" y="5668"/>
                    </a:cubicBezTo>
                    <a:cubicBezTo>
                      <a:pt x="3896" y="5650"/>
                      <a:pt x="4599" y="5578"/>
                      <a:pt x="4869" y="5483"/>
                    </a:cubicBezTo>
                    <a:cubicBezTo>
                      <a:pt x="5388" y="5300"/>
                      <a:pt x="5442" y="5352"/>
                      <a:pt x="4979" y="5591"/>
                    </a:cubicBezTo>
                    <a:cubicBezTo>
                      <a:pt x="4749" y="5710"/>
                      <a:pt x="4218" y="5778"/>
                      <a:pt x="3219" y="5816"/>
                    </a:cubicBezTo>
                    <a:lnTo>
                      <a:pt x="1788" y="5870"/>
                    </a:lnTo>
                    <a:lnTo>
                      <a:pt x="922" y="548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358" name="BT"/>
            <p:cNvGrpSpPr/>
            <p:nvPr/>
          </p:nvGrpSpPr>
          <p:grpSpPr>
            <a:xfrm flipH="1">
              <a:off x="7026197" y="3370801"/>
              <a:ext cx="1181100" cy="1633538"/>
              <a:chOff x="1124770" y="2333843"/>
              <a:chExt cx="1181100" cy="1633538"/>
            </a:xfrm>
          </p:grpSpPr>
          <p:sp>
            <p:nvSpPr>
              <p:cNvPr id="362" name="Fill"/>
              <p:cNvSpPr/>
              <p:nvPr/>
            </p:nvSpPr>
            <p:spPr>
              <a:xfrm>
                <a:off x="1170293" y="2636913"/>
                <a:ext cx="823245" cy="1266775"/>
              </a:xfrm>
              <a:custGeom>
                <a:avLst/>
                <a:gdLst>
                  <a:gd name="connsiteX0" fmla="*/ 0 w 806574"/>
                  <a:gd name="connsiteY0" fmla="*/ 0 h 1152128"/>
                  <a:gd name="connsiteX1" fmla="*/ 806574 w 806574"/>
                  <a:gd name="connsiteY1" fmla="*/ 0 h 1152128"/>
                  <a:gd name="connsiteX2" fmla="*/ 806574 w 806574"/>
                  <a:gd name="connsiteY2" fmla="*/ 1152128 h 1152128"/>
                  <a:gd name="connsiteX3" fmla="*/ 0 w 806574"/>
                  <a:gd name="connsiteY3" fmla="*/ 1152128 h 1152128"/>
                  <a:gd name="connsiteX4" fmla="*/ 0 w 806574"/>
                  <a:gd name="connsiteY4" fmla="*/ 0 h 1152128"/>
                  <a:gd name="connsiteX0" fmla="*/ 142043 w 806574"/>
                  <a:gd name="connsiteY0" fmla="*/ 79899 h 1152128"/>
                  <a:gd name="connsiteX1" fmla="*/ 806574 w 806574"/>
                  <a:gd name="connsiteY1" fmla="*/ 0 h 1152128"/>
                  <a:gd name="connsiteX2" fmla="*/ 806574 w 806574"/>
                  <a:gd name="connsiteY2" fmla="*/ 1152128 h 1152128"/>
                  <a:gd name="connsiteX3" fmla="*/ 0 w 806574"/>
                  <a:gd name="connsiteY3" fmla="*/ 1152128 h 1152128"/>
                  <a:gd name="connsiteX4" fmla="*/ 142043 w 806574"/>
                  <a:gd name="connsiteY4" fmla="*/ 79899 h 1152128"/>
                  <a:gd name="connsiteX0" fmla="*/ 88777 w 806574"/>
                  <a:gd name="connsiteY0" fmla="*/ 79899 h 1152128"/>
                  <a:gd name="connsiteX1" fmla="*/ 806574 w 806574"/>
                  <a:gd name="connsiteY1" fmla="*/ 0 h 1152128"/>
                  <a:gd name="connsiteX2" fmla="*/ 806574 w 806574"/>
                  <a:gd name="connsiteY2" fmla="*/ 1152128 h 1152128"/>
                  <a:gd name="connsiteX3" fmla="*/ 0 w 806574"/>
                  <a:gd name="connsiteY3" fmla="*/ 1152128 h 1152128"/>
                  <a:gd name="connsiteX4" fmla="*/ 88777 w 806574"/>
                  <a:gd name="connsiteY4" fmla="*/ 79899 h 1152128"/>
                  <a:gd name="connsiteX0" fmla="*/ 35511 w 753308"/>
                  <a:gd name="connsiteY0" fmla="*/ 79899 h 1152128"/>
                  <a:gd name="connsiteX1" fmla="*/ 753308 w 753308"/>
                  <a:gd name="connsiteY1" fmla="*/ 0 h 1152128"/>
                  <a:gd name="connsiteX2" fmla="*/ 753308 w 753308"/>
                  <a:gd name="connsiteY2" fmla="*/ 1152128 h 1152128"/>
                  <a:gd name="connsiteX3" fmla="*/ 0 w 753308"/>
                  <a:gd name="connsiteY3" fmla="*/ 566202 h 1152128"/>
                  <a:gd name="connsiteX4" fmla="*/ 35511 w 753308"/>
                  <a:gd name="connsiteY4" fmla="*/ 79899 h 1152128"/>
                  <a:gd name="connsiteX0" fmla="*/ 35511 w 753308"/>
                  <a:gd name="connsiteY0" fmla="*/ 79899 h 1152128"/>
                  <a:gd name="connsiteX1" fmla="*/ 753308 w 753308"/>
                  <a:gd name="connsiteY1" fmla="*/ 0 h 1152128"/>
                  <a:gd name="connsiteX2" fmla="*/ 753308 w 753308"/>
                  <a:gd name="connsiteY2" fmla="*/ 1152128 h 1152128"/>
                  <a:gd name="connsiteX3" fmla="*/ 137789 w 753308"/>
                  <a:gd name="connsiteY3" fmla="*/ 656704 h 1152128"/>
                  <a:gd name="connsiteX4" fmla="*/ 0 w 753308"/>
                  <a:gd name="connsiteY4" fmla="*/ 566202 h 1152128"/>
                  <a:gd name="connsiteX5" fmla="*/ 35511 w 753308"/>
                  <a:gd name="connsiteY5" fmla="*/ 79899 h 1152128"/>
                  <a:gd name="connsiteX0" fmla="*/ 35511 w 753308"/>
                  <a:gd name="connsiteY0" fmla="*/ 79899 h 1162731"/>
                  <a:gd name="connsiteX1" fmla="*/ 753308 w 753308"/>
                  <a:gd name="connsiteY1" fmla="*/ 0 h 1162731"/>
                  <a:gd name="connsiteX2" fmla="*/ 753308 w 753308"/>
                  <a:gd name="connsiteY2" fmla="*/ 1152128 h 1162731"/>
                  <a:gd name="connsiteX3" fmla="*/ 128911 w 753308"/>
                  <a:gd name="connsiteY3" fmla="*/ 1162731 h 1162731"/>
                  <a:gd name="connsiteX4" fmla="*/ 0 w 753308"/>
                  <a:gd name="connsiteY4" fmla="*/ 566202 h 1162731"/>
                  <a:gd name="connsiteX5" fmla="*/ 35511 w 753308"/>
                  <a:gd name="connsiteY5" fmla="*/ 79899 h 1162731"/>
                  <a:gd name="connsiteX0" fmla="*/ 35511 w 788819"/>
                  <a:gd name="connsiteY0" fmla="*/ 79899 h 1162731"/>
                  <a:gd name="connsiteX1" fmla="*/ 753308 w 788819"/>
                  <a:gd name="connsiteY1" fmla="*/ 0 h 1162731"/>
                  <a:gd name="connsiteX2" fmla="*/ 788819 w 788819"/>
                  <a:gd name="connsiteY2" fmla="*/ 1161006 h 1162731"/>
                  <a:gd name="connsiteX3" fmla="*/ 128911 w 788819"/>
                  <a:gd name="connsiteY3" fmla="*/ 1162731 h 1162731"/>
                  <a:gd name="connsiteX4" fmla="*/ 0 w 788819"/>
                  <a:gd name="connsiteY4" fmla="*/ 566202 h 1162731"/>
                  <a:gd name="connsiteX5" fmla="*/ 35511 w 788819"/>
                  <a:gd name="connsiteY5" fmla="*/ 79899 h 1162731"/>
                  <a:gd name="connsiteX0" fmla="*/ 35511 w 858170"/>
                  <a:gd name="connsiteY0" fmla="*/ 79899 h 1274257"/>
                  <a:gd name="connsiteX1" fmla="*/ 753308 w 858170"/>
                  <a:gd name="connsiteY1" fmla="*/ 0 h 1274257"/>
                  <a:gd name="connsiteX2" fmla="*/ 788819 w 858170"/>
                  <a:gd name="connsiteY2" fmla="*/ 1161006 h 1274257"/>
                  <a:gd name="connsiteX3" fmla="*/ 128911 w 858170"/>
                  <a:gd name="connsiteY3" fmla="*/ 1162731 h 1274257"/>
                  <a:gd name="connsiteX4" fmla="*/ 0 w 858170"/>
                  <a:gd name="connsiteY4" fmla="*/ 566202 h 1274257"/>
                  <a:gd name="connsiteX5" fmla="*/ 35511 w 858170"/>
                  <a:gd name="connsiteY5" fmla="*/ 79899 h 1274257"/>
                  <a:gd name="connsiteX0" fmla="*/ 35511 w 821946"/>
                  <a:gd name="connsiteY0" fmla="*/ 79899 h 1223279"/>
                  <a:gd name="connsiteX1" fmla="*/ 753308 w 821946"/>
                  <a:gd name="connsiteY1" fmla="*/ 0 h 1223279"/>
                  <a:gd name="connsiteX2" fmla="*/ 708920 w 821946"/>
                  <a:gd name="connsiteY2" fmla="*/ 1054474 h 1223279"/>
                  <a:gd name="connsiteX3" fmla="*/ 128911 w 821946"/>
                  <a:gd name="connsiteY3" fmla="*/ 1162731 h 1223279"/>
                  <a:gd name="connsiteX4" fmla="*/ 0 w 821946"/>
                  <a:gd name="connsiteY4" fmla="*/ 566202 h 1223279"/>
                  <a:gd name="connsiteX5" fmla="*/ 35511 w 821946"/>
                  <a:gd name="connsiteY5" fmla="*/ 79899 h 1223279"/>
                  <a:gd name="connsiteX0" fmla="*/ 35511 w 821946"/>
                  <a:gd name="connsiteY0" fmla="*/ 79899 h 1266980"/>
                  <a:gd name="connsiteX1" fmla="*/ 753308 w 821946"/>
                  <a:gd name="connsiteY1" fmla="*/ 0 h 1266980"/>
                  <a:gd name="connsiteX2" fmla="*/ 708920 w 821946"/>
                  <a:gd name="connsiteY2" fmla="*/ 1054474 h 1266980"/>
                  <a:gd name="connsiteX3" fmla="*/ 128911 w 821946"/>
                  <a:gd name="connsiteY3" fmla="*/ 1162731 h 1266980"/>
                  <a:gd name="connsiteX4" fmla="*/ 0 w 821946"/>
                  <a:gd name="connsiteY4" fmla="*/ 566202 h 1266980"/>
                  <a:gd name="connsiteX5" fmla="*/ 35511 w 821946"/>
                  <a:gd name="connsiteY5" fmla="*/ 79899 h 1266980"/>
                  <a:gd name="connsiteX0" fmla="*/ 35511 w 821946"/>
                  <a:gd name="connsiteY0" fmla="*/ 79899 h 1274810"/>
                  <a:gd name="connsiteX1" fmla="*/ 753308 w 821946"/>
                  <a:gd name="connsiteY1" fmla="*/ 0 h 1274810"/>
                  <a:gd name="connsiteX2" fmla="*/ 708920 w 821946"/>
                  <a:gd name="connsiteY2" fmla="*/ 1054474 h 1274810"/>
                  <a:gd name="connsiteX3" fmla="*/ 128911 w 821946"/>
                  <a:gd name="connsiteY3" fmla="*/ 1162731 h 1274810"/>
                  <a:gd name="connsiteX4" fmla="*/ 0 w 821946"/>
                  <a:gd name="connsiteY4" fmla="*/ 566202 h 1274810"/>
                  <a:gd name="connsiteX5" fmla="*/ 35511 w 821946"/>
                  <a:gd name="connsiteY5" fmla="*/ 79899 h 1274810"/>
                  <a:gd name="connsiteX0" fmla="*/ 35511 w 820330"/>
                  <a:gd name="connsiteY0" fmla="*/ 79899 h 1281402"/>
                  <a:gd name="connsiteX1" fmla="*/ 753308 w 820330"/>
                  <a:gd name="connsiteY1" fmla="*/ 0 h 1281402"/>
                  <a:gd name="connsiteX2" fmla="*/ 708920 w 820330"/>
                  <a:gd name="connsiteY2" fmla="*/ 1054474 h 1281402"/>
                  <a:gd name="connsiteX3" fmla="*/ 164422 w 820330"/>
                  <a:gd name="connsiteY3" fmla="*/ 1171609 h 1281402"/>
                  <a:gd name="connsiteX4" fmla="*/ 0 w 820330"/>
                  <a:gd name="connsiteY4" fmla="*/ 566202 h 1281402"/>
                  <a:gd name="connsiteX5" fmla="*/ 35511 w 820330"/>
                  <a:gd name="connsiteY5" fmla="*/ 79899 h 1281402"/>
                  <a:gd name="connsiteX0" fmla="*/ 35511 w 770469"/>
                  <a:gd name="connsiteY0" fmla="*/ 79899 h 1281402"/>
                  <a:gd name="connsiteX1" fmla="*/ 673409 w 770469"/>
                  <a:gd name="connsiteY1" fmla="*/ 0 h 1281402"/>
                  <a:gd name="connsiteX2" fmla="*/ 708920 w 770469"/>
                  <a:gd name="connsiteY2" fmla="*/ 1054474 h 1281402"/>
                  <a:gd name="connsiteX3" fmla="*/ 164422 w 770469"/>
                  <a:gd name="connsiteY3" fmla="*/ 1171609 h 1281402"/>
                  <a:gd name="connsiteX4" fmla="*/ 0 w 770469"/>
                  <a:gd name="connsiteY4" fmla="*/ 566202 h 1281402"/>
                  <a:gd name="connsiteX5" fmla="*/ 35511 w 770469"/>
                  <a:gd name="connsiteY5" fmla="*/ 79899 h 1281402"/>
                  <a:gd name="connsiteX0" fmla="*/ 97655 w 770469"/>
                  <a:gd name="connsiteY0" fmla="*/ 79899 h 1281402"/>
                  <a:gd name="connsiteX1" fmla="*/ 673409 w 770469"/>
                  <a:gd name="connsiteY1" fmla="*/ 0 h 1281402"/>
                  <a:gd name="connsiteX2" fmla="*/ 708920 w 770469"/>
                  <a:gd name="connsiteY2" fmla="*/ 1054474 h 1281402"/>
                  <a:gd name="connsiteX3" fmla="*/ 164422 w 770469"/>
                  <a:gd name="connsiteY3" fmla="*/ 1171609 h 1281402"/>
                  <a:gd name="connsiteX4" fmla="*/ 0 w 770469"/>
                  <a:gd name="connsiteY4" fmla="*/ 566202 h 1281402"/>
                  <a:gd name="connsiteX5" fmla="*/ 97655 w 770469"/>
                  <a:gd name="connsiteY5" fmla="*/ 79899 h 1281402"/>
                  <a:gd name="connsiteX0" fmla="*/ 88777 w 761591"/>
                  <a:gd name="connsiteY0" fmla="*/ 79899 h 1221196"/>
                  <a:gd name="connsiteX1" fmla="*/ 664531 w 761591"/>
                  <a:gd name="connsiteY1" fmla="*/ 0 h 1221196"/>
                  <a:gd name="connsiteX2" fmla="*/ 700042 w 761591"/>
                  <a:gd name="connsiteY2" fmla="*/ 1054474 h 1221196"/>
                  <a:gd name="connsiteX3" fmla="*/ 155544 w 761591"/>
                  <a:gd name="connsiteY3" fmla="*/ 1171609 h 1221196"/>
                  <a:gd name="connsiteX4" fmla="*/ 0 w 761591"/>
                  <a:gd name="connsiteY4" fmla="*/ 575079 h 1221196"/>
                  <a:gd name="connsiteX5" fmla="*/ 88777 w 761591"/>
                  <a:gd name="connsiteY5" fmla="*/ 79899 h 1221196"/>
                  <a:gd name="connsiteX0" fmla="*/ 88777 w 823245"/>
                  <a:gd name="connsiteY0" fmla="*/ 79899 h 1266775"/>
                  <a:gd name="connsiteX1" fmla="*/ 664531 w 823245"/>
                  <a:gd name="connsiteY1" fmla="*/ 0 h 1266775"/>
                  <a:gd name="connsiteX2" fmla="*/ 788819 w 823245"/>
                  <a:gd name="connsiteY2" fmla="*/ 1143251 h 1266775"/>
                  <a:gd name="connsiteX3" fmla="*/ 155544 w 823245"/>
                  <a:gd name="connsiteY3" fmla="*/ 1171609 h 1266775"/>
                  <a:gd name="connsiteX4" fmla="*/ 0 w 823245"/>
                  <a:gd name="connsiteY4" fmla="*/ 575079 h 1266775"/>
                  <a:gd name="connsiteX5" fmla="*/ 88777 w 823245"/>
                  <a:gd name="connsiteY5" fmla="*/ 79899 h 1266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23245" h="1266775">
                    <a:moveTo>
                      <a:pt x="88777" y="79899"/>
                    </a:moveTo>
                    <a:lnTo>
                      <a:pt x="664531" y="0"/>
                    </a:lnTo>
                    <a:cubicBezTo>
                      <a:pt x="790082" y="180184"/>
                      <a:pt x="873650" y="947983"/>
                      <a:pt x="788819" y="1143251"/>
                    </a:cubicBezTo>
                    <a:cubicBezTo>
                      <a:pt x="703988" y="1338519"/>
                      <a:pt x="287014" y="1266304"/>
                      <a:pt x="155544" y="1171609"/>
                    </a:cubicBezTo>
                    <a:cubicBezTo>
                      <a:pt x="24074" y="1076914"/>
                      <a:pt x="42970" y="773922"/>
                      <a:pt x="0" y="575079"/>
                    </a:cubicBezTo>
                    <a:lnTo>
                      <a:pt x="88777" y="7989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63" name="B Top"/>
              <p:cNvSpPr>
                <a:spLocks noEditPoints="1"/>
              </p:cNvSpPr>
              <p:nvPr/>
            </p:nvSpPr>
            <p:spPr bwMode="auto">
              <a:xfrm>
                <a:off x="1124770" y="2333843"/>
                <a:ext cx="1181100" cy="1633538"/>
              </a:xfrm>
              <a:custGeom>
                <a:avLst/>
                <a:gdLst>
                  <a:gd name="T0" fmla="*/ 965 w 7198"/>
                  <a:gd name="T1" fmla="*/ 8455 h 9894"/>
                  <a:gd name="T2" fmla="*/ 730 w 7198"/>
                  <a:gd name="T3" fmla="*/ 8001 h 9894"/>
                  <a:gd name="T4" fmla="*/ 214 w 7198"/>
                  <a:gd name="T5" fmla="*/ 5143 h 9894"/>
                  <a:gd name="T6" fmla="*/ 253 w 7198"/>
                  <a:gd name="T7" fmla="*/ 4856 h 9894"/>
                  <a:gd name="T8" fmla="*/ 317 w 7198"/>
                  <a:gd name="T9" fmla="*/ 5127 h 9894"/>
                  <a:gd name="T10" fmla="*/ 620 w 7198"/>
                  <a:gd name="T11" fmla="*/ 6637 h 9894"/>
                  <a:gd name="T12" fmla="*/ 1179 w 7198"/>
                  <a:gd name="T13" fmla="*/ 8377 h 9894"/>
                  <a:gd name="T14" fmla="*/ 1270 w 7198"/>
                  <a:gd name="T15" fmla="*/ 8485 h 9894"/>
                  <a:gd name="T16" fmla="*/ 965 w 7198"/>
                  <a:gd name="T17" fmla="*/ 8455 h 9894"/>
                  <a:gd name="T18" fmla="*/ 6822 w 7198"/>
                  <a:gd name="T19" fmla="*/ 9758 h 9894"/>
                  <a:gd name="T20" fmla="*/ 6612 w 7198"/>
                  <a:gd name="T21" fmla="*/ 9303 h 9894"/>
                  <a:gd name="T22" fmla="*/ 6083 w 7198"/>
                  <a:gd name="T23" fmla="*/ 8746 h 9894"/>
                  <a:gd name="T24" fmla="*/ 5622 w 7198"/>
                  <a:gd name="T25" fmla="*/ 8334 h 9894"/>
                  <a:gd name="T26" fmla="*/ 5386 w 7198"/>
                  <a:gd name="T27" fmla="*/ 8440 h 9894"/>
                  <a:gd name="T28" fmla="*/ 5044 w 7198"/>
                  <a:gd name="T29" fmla="*/ 8315 h 9894"/>
                  <a:gd name="T30" fmla="*/ 4857 w 7198"/>
                  <a:gd name="T31" fmla="*/ 7565 h 9894"/>
                  <a:gd name="T32" fmla="*/ 4898 w 7198"/>
                  <a:gd name="T33" fmla="*/ 5278 h 9894"/>
                  <a:gd name="T34" fmla="*/ 4303 w 7198"/>
                  <a:gd name="T35" fmla="*/ 2743 h 9894"/>
                  <a:gd name="T36" fmla="*/ 3506 w 7198"/>
                  <a:gd name="T37" fmla="*/ 1973 h 9894"/>
                  <a:gd name="T38" fmla="*/ 1518 w 7198"/>
                  <a:gd name="T39" fmla="*/ 2418 h 9894"/>
                  <a:gd name="T40" fmla="*/ 357 w 7198"/>
                  <a:gd name="T41" fmla="*/ 4187 h 9894"/>
                  <a:gd name="T42" fmla="*/ 241 w 7198"/>
                  <a:gd name="T43" fmla="*/ 4562 h 9894"/>
                  <a:gd name="T44" fmla="*/ 240 w 7198"/>
                  <a:gd name="T45" fmla="*/ 3773 h 9894"/>
                  <a:gd name="T46" fmla="*/ 186 w 7198"/>
                  <a:gd name="T47" fmla="*/ 2329 h 9894"/>
                  <a:gd name="T48" fmla="*/ 249 w 7198"/>
                  <a:gd name="T49" fmla="*/ 531 h 9894"/>
                  <a:gd name="T50" fmla="*/ 837 w 7198"/>
                  <a:gd name="T51" fmla="*/ 686 h 9894"/>
                  <a:gd name="T52" fmla="*/ 1449 w 7198"/>
                  <a:gd name="T53" fmla="*/ 1011 h 9894"/>
                  <a:gd name="T54" fmla="*/ 3864 w 7198"/>
                  <a:gd name="T55" fmla="*/ 371 h 9894"/>
                  <a:gd name="T56" fmla="*/ 4838 w 7198"/>
                  <a:gd name="T57" fmla="*/ 548 h 9894"/>
                  <a:gd name="T58" fmla="*/ 4988 w 7198"/>
                  <a:gd name="T59" fmla="*/ 1682 h 9894"/>
                  <a:gd name="T60" fmla="*/ 5057 w 7198"/>
                  <a:gd name="T61" fmla="*/ 2503 h 9894"/>
                  <a:gd name="T62" fmla="*/ 6557 w 7198"/>
                  <a:gd name="T63" fmla="*/ 5460 h 9894"/>
                  <a:gd name="T64" fmla="*/ 7169 w 7198"/>
                  <a:gd name="T65" fmla="*/ 8946 h 9894"/>
                  <a:gd name="T66" fmla="*/ 7069 w 7198"/>
                  <a:gd name="T67" fmla="*/ 9894 h 9894"/>
                  <a:gd name="T68" fmla="*/ 6822 w 7198"/>
                  <a:gd name="T69" fmla="*/ 9758 h 98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198" h="9894">
                    <a:moveTo>
                      <a:pt x="965" y="8455"/>
                    </a:moveTo>
                    <a:cubicBezTo>
                      <a:pt x="901" y="8378"/>
                      <a:pt x="795" y="8174"/>
                      <a:pt x="730" y="8001"/>
                    </a:cubicBezTo>
                    <a:cubicBezTo>
                      <a:pt x="540" y="7501"/>
                      <a:pt x="171" y="5458"/>
                      <a:pt x="214" y="5143"/>
                    </a:cubicBezTo>
                    <a:lnTo>
                      <a:pt x="253" y="4856"/>
                    </a:lnTo>
                    <a:lnTo>
                      <a:pt x="317" y="5127"/>
                    </a:lnTo>
                    <a:cubicBezTo>
                      <a:pt x="352" y="5276"/>
                      <a:pt x="488" y="5955"/>
                      <a:pt x="620" y="6637"/>
                    </a:cubicBezTo>
                    <a:cubicBezTo>
                      <a:pt x="864" y="7901"/>
                      <a:pt x="1017" y="8377"/>
                      <a:pt x="1179" y="8377"/>
                    </a:cubicBezTo>
                    <a:cubicBezTo>
                      <a:pt x="1229" y="8377"/>
                      <a:pt x="1270" y="8426"/>
                      <a:pt x="1270" y="8485"/>
                    </a:cubicBezTo>
                    <a:cubicBezTo>
                      <a:pt x="1270" y="8637"/>
                      <a:pt x="1102" y="8620"/>
                      <a:pt x="965" y="8455"/>
                    </a:cubicBezTo>
                    <a:close/>
                    <a:moveTo>
                      <a:pt x="6822" y="9758"/>
                    </a:moveTo>
                    <a:cubicBezTo>
                      <a:pt x="6763" y="9684"/>
                      <a:pt x="6669" y="9479"/>
                      <a:pt x="6612" y="9303"/>
                    </a:cubicBezTo>
                    <a:cubicBezTo>
                      <a:pt x="6548" y="9102"/>
                      <a:pt x="6352" y="8896"/>
                      <a:pt x="6083" y="8746"/>
                    </a:cubicBezTo>
                    <a:cubicBezTo>
                      <a:pt x="5849" y="8615"/>
                      <a:pt x="5641" y="8430"/>
                      <a:pt x="5622" y="8334"/>
                    </a:cubicBezTo>
                    <a:cubicBezTo>
                      <a:pt x="5566" y="8054"/>
                      <a:pt x="5386" y="8135"/>
                      <a:pt x="5386" y="8440"/>
                    </a:cubicBezTo>
                    <a:cubicBezTo>
                      <a:pt x="5386" y="8814"/>
                      <a:pt x="5144" y="8726"/>
                      <a:pt x="5044" y="8315"/>
                    </a:cubicBezTo>
                    <a:cubicBezTo>
                      <a:pt x="5002" y="8140"/>
                      <a:pt x="4918" y="7803"/>
                      <a:pt x="4857" y="7565"/>
                    </a:cubicBezTo>
                    <a:cubicBezTo>
                      <a:pt x="4745" y="7121"/>
                      <a:pt x="4757" y="6445"/>
                      <a:pt x="4898" y="5278"/>
                    </a:cubicBezTo>
                    <a:cubicBezTo>
                      <a:pt x="4989" y="4519"/>
                      <a:pt x="4807" y="3742"/>
                      <a:pt x="4303" y="2743"/>
                    </a:cubicBezTo>
                    <a:cubicBezTo>
                      <a:pt x="3931" y="2008"/>
                      <a:pt x="3716" y="1799"/>
                      <a:pt x="3506" y="1973"/>
                    </a:cubicBezTo>
                    <a:cubicBezTo>
                      <a:pt x="3222" y="2209"/>
                      <a:pt x="2292" y="2417"/>
                      <a:pt x="1518" y="2418"/>
                    </a:cubicBezTo>
                    <a:cubicBezTo>
                      <a:pt x="543" y="2419"/>
                      <a:pt x="552" y="2406"/>
                      <a:pt x="357" y="4187"/>
                    </a:cubicBezTo>
                    <a:cubicBezTo>
                      <a:pt x="339" y="4351"/>
                      <a:pt x="287" y="4519"/>
                      <a:pt x="241" y="4562"/>
                    </a:cubicBezTo>
                    <a:cubicBezTo>
                      <a:pt x="195" y="4605"/>
                      <a:pt x="195" y="4250"/>
                      <a:pt x="240" y="3773"/>
                    </a:cubicBezTo>
                    <a:cubicBezTo>
                      <a:pt x="341" y="2725"/>
                      <a:pt x="328" y="2377"/>
                      <a:pt x="186" y="2329"/>
                    </a:cubicBezTo>
                    <a:cubicBezTo>
                      <a:pt x="0" y="2266"/>
                      <a:pt x="54" y="726"/>
                      <a:pt x="249" y="531"/>
                    </a:cubicBezTo>
                    <a:cubicBezTo>
                      <a:pt x="487" y="293"/>
                      <a:pt x="573" y="315"/>
                      <a:pt x="837" y="686"/>
                    </a:cubicBezTo>
                    <a:cubicBezTo>
                      <a:pt x="1019" y="942"/>
                      <a:pt x="1149" y="1011"/>
                      <a:pt x="1449" y="1011"/>
                    </a:cubicBezTo>
                    <a:cubicBezTo>
                      <a:pt x="1983" y="1011"/>
                      <a:pt x="3532" y="600"/>
                      <a:pt x="3864" y="371"/>
                    </a:cubicBezTo>
                    <a:cubicBezTo>
                      <a:pt x="4401" y="0"/>
                      <a:pt x="4485" y="15"/>
                      <a:pt x="4838" y="548"/>
                    </a:cubicBezTo>
                    <a:cubicBezTo>
                      <a:pt x="5213" y="1114"/>
                      <a:pt x="5250" y="1392"/>
                      <a:pt x="4988" y="1682"/>
                    </a:cubicBezTo>
                    <a:cubicBezTo>
                      <a:pt x="4818" y="1870"/>
                      <a:pt x="4822" y="1920"/>
                      <a:pt x="5057" y="2503"/>
                    </a:cubicBezTo>
                    <a:cubicBezTo>
                      <a:pt x="5297" y="3099"/>
                      <a:pt x="5862" y="4213"/>
                      <a:pt x="6557" y="5460"/>
                    </a:cubicBezTo>
                    <a:cubicBezTo>
                      <a:pt x="6911" y="6096"/>
                      <a:pt x="7095" y="7141"/>
                      <a:pt x="7169" y="8946"/>
                    </a:cubicBezTo>
                    <a:cubicBezTo>
                      <a:pt x="7198" y="9666"/>
                      <a:pt x="7174" y="9894"/>
                      <a:pt x="7069" y="9894"/>
                    </a:cubicBezTo>
                    <a:cubicBezTo>
                      <a:pt x="6992" y="9894"/>
                      <a:pt x="6881" y="9833"/>
                      <a:pt x="6822" y="9758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359" name="BH"/>
            <p:cNvGrpSpPr/>
            <p:nvPr/>
          </p:nvGrpSpPr>
          <p:grpSpPr>
            <a:xfrm flipH="1">
              <a:off x="7216813" y="2377726"/>
              <a:ext cx="1147532" cy="1152128"/>
              <a:chOff x="967722" y="1340768"/>
              <a:chExt cx="1147532" cy="1152128"/>
            </a:xfrm>
          </p:grpSpPr>
          <p:sp>
            <p:nvSpPr>
              <p:cNvPr id="360" name="Boy's Head Fill"/>
              <p:cNvSpPr>
                <a:spLocks/>
              </p:cNvSpPr>
              <p:nvPr/>
            </p:nvSpPr>
            <p:spPr bwMode="auto">
              <a:xfrm>
                <a:off x="967722" y="1340768"/>
                <a:ext cx="1147532" cy="1152128"/>
              </a:xfrm>
              <a:custGeom>
                <a:avLst/>
                <a:gdLst>
                  <a:gd name="T0" fmla="*/ 2526 w 7237"/>
                  <a:gd name="T1" fmla="*/ 7101 h 7227"/>
                  <a:gd name="T2" fmla="*/ 667 w 7237"/>
                  <a:gd name="T3" fmla="*/ 5748 h 7227"/>
                  <a:gd name="T4" fmla="*/ 1115 w 7237"/>
                  <a:gd name="T5" fmla="*/ 1461 h 7227"/>
                  <a:gd name="T6" fmla="*/ 3143 w 7237"/>
                  <a:gd name="T7" fmla="*/ 175 h 7227"/>
                  <a:gd name="T8" fmla="*/ 5385 w 7237"/>
                  <a:gd name="T9" fmla="*/ 772 h 7227"/>
                  <a:gd name="T10" fmla="*/ 6300 w 7237"/>
                  <a:gd name="T11" fmla="*/ 2446 h 7227"/>
                  <a:gd name="T12" fmla="*/ 6688 w 7237"/>
                  <a:gd name="T13" fmla="*/ 2951 h 7227"/>
                  <a:gd name="T14" fmla="*/ 6712 w 7237"/>
                  <a:gd name="T15" fmla="*/ 3748 h 7227"/>
                  <a:gd name="T16" fmla="*/ 6286 w 7237"/>
                  <a:gd name="T17" fmla="*/ 4689 h 7227"/>
                  <a:gd name="T18" fmla="*/ 3905 w 7237"/>
                  <a:gd name="T19" fmla="*/ 7060 h 7227"/>
                  <a:gd name="T20" fmla="*/ 2526 w 7237"/>
                  <a:gd name="T21" fmla="*/ 7101 h 7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237" h="7227">
                    <a:moveTo>
                      <a:pt x="2526" y="7101"/>
                    </a:moveTo>
                    <a:cubicBezTo>
                      <a:pt x="1577" y="6913"/>
                      <a:pt x="1082" y="6553"/>
                      <a:pt x="667" y="5748"/>
                    </a:cubicBezTo>
                    <a:cubicBezTo>
                      <a:pt x="0" y="4456"/>
                      <a:pt x="208" y="2467"/>
                      <a:pt x="1115" y="1461"/>
                    </a:cubicBezTo>
                    <a:cubicBezTo>
                      <a:pt x="1572" y="953"/>
                      <a:pt x="2546" y="336"/>
                      <a:pt x="3143" y="175"/>
                    </a:cubicBezTo>
                    <a:cubicBezTo>
                      <a:pt x="3793" y="0"/>
                      <a:pt x="4911" y="297"/>
                      <a:pt x="5385" y="772"/>
                    </a:cubicBezTo>
                    <a:cubicBezTo>
                      <a:pt x="5631" y="1017"/>
                      <a:pt x="6165" y="1995"/>
                      <a:pt x="6300" y="2446"/>
                    </a:cubicBezTo>
                    <a:cubicBezTo>
                      <a:pt x="6395" y="2761"/>
                      <a:pt x="6505" y="2905"/>
                      <a:pt x="6688" y="2951"/>
                    </a:cubicBezTo>
                    <a:cubicBezTo>
                      <a:pt x="7217" y="3084"/>
                      <a:pt x="7237" y="3748"/>
                      <a:pt x="6712" y="3748"/>
                    </a:cubicBezTo>
                    <a:cubicBezTo>
                      <a:pt x="6436" y="3748"/>
                      <a:pt x="6289" y="4073"/>
                      <a:pt x="6286" y="4689"/>
                    </a:cubicBezTo>
                    <a:cubicBezTo>
                      <a:pt x="6280" y="5937"/>
                      <a:pt x="5566" y="6649"/>
                      <a:pt x="3905" y="7060"/>
                    </a:cubicBezTo>
                    <a:cubicBezTo>
                      <a:pt x="3236" y="7225"/>
                      <a:pt x="3168" y="7227"/>
                      <a:pt x="2526" y="7101"/>
                    </a:cubicBezTo>
                    <a:close/>
                  </a:path>
                </a:pathLst>
              </a:custGeom>
              <a:solidFill>
                <a:schemeClr val="bg1"/>
              </a:solidFill>
              <a:ln w="23813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1" name="Boy's Head"/>
              <p:cNvSpPr>
                <a:spLocks/>
              </p:cNvSpPr>
              <p:nvPr/>
            </p:nvSpPr>
            <p:spPr bwMode="auto">
              <a:xfrm>
                <a:off x="967722" y="1340768"/>
                <a:ext cx="1147532" cy="1152128"/>
              </a:xfrm>
              <a:custGeom>
                <a:avLst/>
                <a:gdLst>
                  <a:gd name="T0" fmla="*/ 2526 w 7237"/>
                  <a:gd name="T1" fmla="*/ 7101 h 7227"/>
                  <a:gd name="T2" fmla="*/ 667 w 7237"/>
                  <a:gd name="T3" fmla="*/ 5748 h 7227"/>
                  <a:gd name="T4" fmla="*/ 1115 w 7237"/>
                  <a:gd name="T5" fmla="*/ 1461 h 7227"/>
                  <a:gd name="T6" fmla="*/ 3143 w 7237"/>
                  <a:gd name="T7" fmla="*/ 175 h 7227"/>
                  <a:gd name="T8" fmla="*/ 5385 w 7237"/>
                  <a:gd name="T9" fmla="*/ 772 h 7227"/>
                  <a:gd name="T10" fmla="*/ 6300 w 7237"/>
                  <a:gd name="T11" fmla="*/ 2446 h 7227"/>
                  <a:gd name="T12" fmla="*/ 6688 w 7237"/>
                  <a:gd name="T13" fmla="*/ 2951 h 7227"/>
                  <a:gd name="T14" fmla="*/ 6712 w 7237"/>
                  <a:gd name="T15" fmla="*/ 3748 h 7227"/>
                  <a:gd name="T16" fmla="*/ 6286 w 7237"/>
                  <a:gd name="T17" fmla="*/ 4689 h 7227"/>
                  <a:gd name="T18" fmla="*/ 3905 w 7237"/>
                  <a:gd name="T19" fmla="*/ 7060 h 7227"/>
                  <a:gd name="T20" fmla="*/ 2526 w 7237"/>
                  <a:gd name="T21" fmla="*/ 7101 h 7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237" h="7227">
                    <a:moveTo>
                      <a:pt x="2526" y="7101"/>
                    </a:moveTo>
                    <a:cubicBezTo>
                      <a:pt x="1577" y="6913"/>
                      <a:pt x="1082" y="6553"/>
                      <a:pt x="667" y="5748"/>
                    </a:cubicBezTo>
                    <a:cubicBezTo>
                      <a:pt x="0" y="4456"/>
                      <a:pt x="208" y="2467"/>
                      <a:pt x="1115" y="1461"/>
                    </a:cubicBezTo>
                    <a:cubicBezTo>
                      <a:pt x="1572" y="953"/>
                      <a:pt x="2546" y="336"/>
                      <a:pt x="3143" y="175"/>
                    </a:cubicBezTo>
                    <a:cubicBezTo>
                      <a:pt x="3793" y="0"/>
                      <a:pt x="4911" y="297"/>
                      <a:pt x="5385" y="772"/>
                    </a:cubicBezTo>
                    <a:cubicBezTo>
                      <a:pt x="5631" y="1017"/>
                      <a:pt x="6165" y="1995"/>
                      <a:pt x="6300" y="2446"/>
                    </a:cubicBezTo>
                    <a:cubicBezTo>
                      <a:pt x="6395" y="2761"/>
                      <a:pt x="6505" y="2905"/>
                      <a:pt x="6688" y="2951"/>
                    </a:cubicBezTo>
                    <a:cubicBezTo>
                      <a:pt x="7217" y="3084"/>
                      <a:pt x="7237" y="3748"/>
                      <a:pt x="6712" y="3748"/>
                    </a:cubicBezTo>
                    <a:cubicBezTo>
                      <a:pt x="6436" y="3748"/>
                      <a:pt x="6289" y="4073"/>
                      <a:pt x="6286" y="4689"/>
                    </a:cubicBezTo>
                    <a:cubicBezTo>
                      <a:pt x="6280" y="5937"/>
                      <a:pt x="5566" y="6649"/>
                      <a:pt x="3905" y="7060"/>
                    </a:cubicBezTo>
                    <a:cubicBezTo>
                      <a:pt x="3236" y="7225"/>
                      <a:pt x="3168" y="7227"/>
                      <a:pt x="2526" y="7101"/>
                    </a:cubicBezTo>
                    <a:close/>
                  </a:path>
                </a:pathLst>
              </a:custGeom>
              <a:noFill/>
              <a:ln w="23813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grpSp>
        <p:nvGrpSpPr>
          <p:cNvPr id="378" name="1st hat"/>
          <p:cNvGrpSpPr/>
          <p:nvPr/>
        </p:nvGrpSpPr>
        <p:grpSpPr>
          <a:xfrm rot="647738">
            <a:off x="5945181" y="1872826"/>
            <a:ext cx="1795286" cy="780559"/>
            <a:chOff x="5259297" y="1058427"/>
            <a:chExt cx="1795286" cy="780558"/>
          </a:xfrm>
        </p:grpSpPr>
        <p:sp>
          <p:nvSpPr>
            <p:cNvPr id="379" name="Freeform 378"/>
            <p:cNvSpPr/>
            <p:nvPr/>
          </p:nvSpPr>
          <p:spPr>
            <a:xfrm>
              <a:off x="5285984" y="1069723"/>
              <a:ext cx="1728591" cy="756572"/>
            </a:xfrm>
            <a:custGeom>
              <a:avLst/>
              <a:gdLst>
                <a:gd name="connsiteX0" fmla="*/ 445926 w 1728591"/>
                <a:gd name="connsiteY0" fmla="*/ 430895 h 756572"/>
                <a:gd name="connsiteX1" fmla="*/ 172859 w 1728591"/>
                <a:gd name="connsiteY1" fmla="*/ 470978 h 756572"/>
                <a:gd name="connsiteX2" fmla="*/ 0 w 1728591"/>
                <a:gd name="connsiteY2" fmla="*/ 631312 h 756572"/>
                <a:gd name="connsiteX3" fmla="*/ 7515 w 1728591"/>
                <a:gd name="connsiteY3" fmla="*/ 741541 h 756572"/>
                <a:gd name="connsiteX4" fmla="*/ 220458 w 1728591"/>
                <a:gd name="connsiteY4" fmla="*/ 756572 h 756572"/>
                <a:gd name="connsiteX5" fmla="*/ 961998 w 1728591"/>
                <a:gd name="connsiteY5" fmla="*/ 734025 h 756572"/>
                <a:gd name="connsiteX6" fmla="*/ 1315232 w 1728591"/>
                <a:gd name="connsiteY6" fmla="*/ 731520 h 756572"/>
                <a:gd name="connsiteX7" fmla="*/ 1578279 w 1728591"/>
                <a:gd name="connsiteY7" fmla="*/ 668890 h 756572"/>
                <a:gd name="connsiteX8" fmla="*/ 1718571 w 1728591"/>
                <a:gd name="connsiteY8" fmla="*/ 561166 h 756572"/>
                <a:gd name="connsiteX9" fmla="*/ 1728591 w 1728591"/>
                <a:gd name="connsiteY9" fmla="*/ 488515 h 756572"/>
                <a:gd name="connsiteX10" fmla="*/ 1698529 w 1728591"/>
                <a:gd name="connsiteY10" fmla="*/ 448432 h 756572"/>
                <a:gd name="connsiteX11" fmla="*/ 1440493 w 1728591"/>
                <a:gd name="connsiteY11" fmla="*/ 448432 h 756572"/>
                <a:gd name="connsiteX12" fmla="*/ 1295191 w 1728591"/>
                <a:gd name="connsiteY12" fmla="*/ 468473 h 756572"/>
                <a:gd name="connsiteX13" fmla="*/ 1205003 w 1728591"/>
                <a:gd name="connsiteY13" fmla="*/ 470978 h 756572"/>
                <a:gd name="connsiteX14" fmla="*/ 1154899 w 1728591"/>
                <a:gd name="connsiteY14" fmla="*/ 448432 h 756572"/>
                <a:gd name="connsiteX15" fmla="*/ 1037155 w 1728591"/>
                <a:gd name="connsiteY15" fmla="*/ 32567 h 756572"/>
                <a:gd name="connsiteX16" fmla="*/ 997071 w 1728591"/>
                <a:gd name="connsiteY16" fmla="*/ 0 h 756572"/>
                <a:gd name="connsiteX17" fmla="*/ 844254 w 1728591"/>
                <a:gd name="connsiteY17" fmla="*/ 115239 h 756572"/>
                <a:gd name="connsiteX18" fmla="*/ 801665 w 1728591"/>
                <a:gd name="connsiteY18" fmla="*/ 130270 h 756572"/>
                <a:gd name="connsiteX19" fmla="*/ 698952 w 1728591"/>
                <a:gd name="connsiteY19" fmla="*/ 40083 h 756572"/>
                <a:gd name="connsiteX20" fmla="*/ 663879 w 1728591"/>
                <a:gd name="connsiteY20" fmla="*/ 57619 h 756572"/>
                <a:gd name="connsiteX21" fmla="*/ 623796 w 1728591"/>
                <a:gd name="connsiteY21" fmla="*/ 172859 h 756572"/>
                <a:gd name="connsiteX22" fmla="*/ 566176 w 1728591"/>
                <a:gd name="connsiteY22" fmla="*/ 330687 h 756572"/>
                <a:gd name="connsiteX23" fmla="*/ 526093 w 1728591"/>
                <a:gd name="connsiteY23" fmla="*/ 423379 h 756572"/>
                <a:gd name="connsiteX24" fmla="*/ 445926 w 1728591"/>
                <a:gd name="connsiteY24" fmla="*/ 430895 h 756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728591" h="756572">
                  <a:moveTo>
                    <a:pt x="445926" y="430895"/>
                  </a:moveTo>
                  <a:lnTo>
                    <a:pt x="172859" y="470978"/>
                  </a:lnTo>
                  <a:lnTo>
                    <a:pt x="0" y="631312"/>
                  </a:lnTo>
                  <a:lnTo>
                    <a:pt x="7515" y="741541"/>
                  </a:lnTo>
                  <a:lnTo>
                    <a:pt x="220458" y="756572"/>
                  </a:lnTo>
                  <a:lnTo>
                    <a:pt x="961998" y="734025"/>
                  </a:lnTo>
                  <a:lnTo>
                    <a:pt x="1315232" y="731520"/>
                  </a:lnTo>
                  <a:lnTo>
                    <a:pt x="1578279" y="668890"/>
                  </a:lnTo>
                  <a:lnTo>
                    <a:pt x="1718571" y="561166"/>
                  </a:lnTo>
                  <a:lnTo>
                    <a:pt x="1728591" y="488515"/>
                  </a:lnTo>
                  <a:lnTo>
                    <a:pt x="1698529" y="448432"/>
                  </a:lnTo>
                  <a:lnTo>
                    <a:pt x="1440493" y="448432"/>
                  </a:lnTo>
                  <a:lnTo>
                    <a:pt x="1295191" y="468473"/>
                  </a:lnTo>
                  <a:lnTo>
                    <a:pt x="1205003" y="470978"/>
                  </a:lnTo>
                  <a:lnTo>
                    <a:pt x="1154899" y="448432"/>
                  </a:lnTo>
                  <a:lnTo>
                    <a:pt x="1037155" y="32567"/>
                  </a:lnTo>
                  <a:lnTo>
                    <a:pt x="997071" y="0"/>
                  </a:lnTo>
                  <a:lnTo>
                    <a:pt x="844254" y="115239"/>
                  </a:lnTo>
                  <a:lnTo>
                    <a:pt x="801665" y="130270"/>
                  </a:lnTo>
                  <a:lnTo>
                    <a:pt x="698952" y="40083"/>
                  </a:lnTo>
                  <a:lnTo>
                    <a:pt x="663879" y="57619"/>
                  </a:lnTo>
                  <a:lnTo>
                    <a:pt x="623796" y="172859"/>
                  </a:lnTo>
                  <a:lnTo>
                    <a:pt x="566176" y="330687"/>
                  </a:lnTo>
                  <a:lnTo>
                    <a:pt x="526093" y="423379"/>
                  </a:lnTo>
                  <a:lnTo>
                    <a:pt x="445926" y="43089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80" name="Freeform 9"/>
            <p:cNvSpPr>
              <a:spLocks noEditPoints="1"/>
            </p:cNvSpPr>
            <p:nvPr/>
          </p:nvSpPr>
          <p:spPr bwMode="auto">
            <a:xfrm>
              <a:off x="5259297" y="1058427"/>
              <a:ext cx="1795286" cy="780558"/>
            </a:xfrm>
            <a:custGeom>
              <a:avLst/>
              <a:gdLst>
                <a:gd name="T0" fmla="*/ 407 w 41965"/>
                <a:gd name="T1" fmla="*/ 16950 h 18125"/>
                <a:gd name="T2" fmla="*/ 2002 w 41965"/>
                <a:gd name="T3" fmla="*/ 12730 h 18125"/>
                <a:gd name="T4" fmla="*/ 7201 w 41965"/>
                <a:gd name="T5" fmla="*/ 10273 h 18125"/>
                <a:gd name="T6" fmla="*/ 11193 w 41965"/>
                <a:gd name="T7" fmla="*/ 9905 h 18125"/>
                <a:gd name="T8" fmla="*/ 13050 w 41965"/>
                <a:gd name="T9" fmla="*/ 8734 h 18125"/>
                <a:gd name="T10" fmla="*/ 16268 w 41965"/>
                <a:gd name="T11" fmla="*/ 1001 h 18125"/>
                <a:gd name="T12" fmla="*/ 17328 w 41965"/>
                <a:gd name="T13" fmla="*/ 1066 h 18125"/>
                <a:gd name="T14" fmla="*/ 19993 w 41965"/>
                <a:gd name="T15" fmla="*/ 2893 h 18125"/>
                <a:gd name="T16" fmla="*/ 23774 w 41965"/>
                <a:gd name="T17" fmla="*/ 0 h 18125"/>
                <a:gd name="T18" fmla="*/ 27775 w 41965"/>
                <a:gd name="T19" fmla="*/ 9069 h 18125"/>
                <a:gd name="T20" fmla="*/ 29807 w 41965"/>
                <a:gd name="T21" fmla="*/ 10924 h 18125"/>
                <a:gd name="T22" fmla="*/ 39945 w 41965"/>
                <a:gd name="T23" fmla="*/ 10601 h 18125"/>
                <a:gd name="T24" fmla="*/ 37676 w 41965"/>
                <a:gd name="T25" fmla="*/ 15771 h 18125"/>
                <a:gd name="T26" fmla="*/ 5299 w 41965"/>
                <a:gd name="T27" fmla="*/ 18048 h 18125"/>
                <a:gd name="T28" fmla="*/ 4069 w 41965"/>
                <a:gd name="T29" fmla="*/ 17553 h 18125"/>
                <a:gd name="T30" fmla="*/ 3399 w 41965"/>
                <a:gd name="T31" fmla="*/ 17729 h 18125"/>
                <a:gd name="T32" fmla="*/ 10932 w 41965"/>
                <a:gd name="T33" fmla="*/ 17526 h 18125"/>
                <a:gd name="T34" fmla="*/ 6640 w 41965"/>
                <a:gd name="T35" fmla="*/ 17328 h 18125"/>
                <a:gd name="T36" fmla="*/ 6975 w 41965"/>
                <a:gd name="T37" fmla="*/ 17666 h 18125"/>
                <a:gd name="T38" fmla="*/ 18134 w 41965"/>
                <a:gd name="T39" fmla="*/ 17225 h 18125"/>
                <a:gd name="T40" fmla="*/ 16141 w 41965"/>
                <a:gd name="T41" fmla="*/ 17345 h 18125"/>
                <a:gd name="T42" fmla="*/ 12855 w 41965"/>
                <a:gd name="T43" fmla="*/ 16919 h 18125"/>
                <a:gd name="T44" fmla="*/ 39766 w 41965"/>
                <a:gd name="T45" fmla="*/ 11839 h 18125"/>
                <a:gd name="T46" fmla="*/ 37675 w 41965"/>
                <a:gd name="T47" fmla="*/ 11370 h 18125"/>
                <a:gd name="T48" fmla="*/ 35345 w 41965"/>
                <a:gd name="T49" fmla="*/ 15737 h 18125"/>
                <a:gd name="T50" fmla="*/ 19270 w 41965"/>
                <a:gd name="T51" fmla="*/ 17151 h 18125"/>
                <a:gd name="T52" fmla="*/ 37678 w 41965"/>
                <a:gd name="T53" fmla="*/ 15373 h 18125"/>
                <a:gd name="T54" fmla="*/ 32834 w 41965"/>
                <a:gd name="T55" fmla="*/ 11141 h 18125"/>
                <a:gd name="T56" fmla="*/ 29438 w 41965"/>
                <a:gd name="T57" fmla="*/ 11766 h 18125"/>
                <a:gd name="T58" fmla="*/ 32635 w 41965"/>
                <a:gd name="T59" fmla="*/ 11659 h 18125"/>
                <a:gd name="T60" fmla="*/ 31068 w 41965"/>
                <a:gd name="T61" fmla="*/ 12493 h 18125"/>
                <a:gd name="T62" fmla="*/ 33063 w 41965"/>
                <a:gd name="T63" fmla="*/ 13490 h 18125"/>
                <a:gd name="T64" fmla="*/ 28771 w 41965"/>
                <a:gd name="T65" fmla="*/ 11698 h 18125"/>
                <a:gd name="T66" fmla="*/ 14107 w 41965"/>
                <a:gd name="T67" fmla="*/ 11271 h 18125"/>
                <a:gd name="T68" fmla="*/ 10754 w 41965"/>
                <a:gd name="T69" fmla="*/ 11865 h 18125"/>
                <a:gd name="T70" fmla="*/ 10329 w 41965"/>
                <a:gd name="T71" fmla="*/ 11588 h 18125"/>
                <a:gd name="T72" fmla="*/ 10443 w 41965"/>
                <a:gd name="T73" fmla="*/ 10576 h 18125"/>
                <a:gd name="T74" fmla="*/ 1131 w 41965"/>
                <a:gd name="T75" fmla="*/ 15536 h 18125"/>
                <a:gd name="T76" fmla="*/ 2729 w 41965"/>
                <a:gd name="T77" fmla="*/ 17122 h 18125"/>
                <a:gd name="T78" fmla="*/ 12855 w 41965"/>
                <a:gd name="T79" fmla="*/ 16919 h 18125"/>
                <a:gd name="T80" fmla="*/ 719 w 41965"/>
                <a:gd name="T81" fmla="*/ 15301 h 18125"/>
                <a:gd name="T82" fmla="*/ 1743 w 41965"/>
                <a:gd name="T83" fmla="*/ 13615 h 18125"/>
                <a:gd name="T84" fmla="*/ 7731 w 41965"/>
                <a:gd name="T85" fmla="*/ 10865 h 18125"/>
                <a:gd name="T86" fmla="*/ 8428 w 41965"/>
                <a:gd name="T87" fmla="*/ 10454 h 18125"/>
                <a:gd name="T88" fmla="*/ 3156 w 41965"/>
                <a:gd name="T89" fmla="*/ 12309 h 18125"/>
                <a:gd name="T90" fmla="*/ 3543 w 41965"/>
                <a:gd name="T91" fmla="*/ 12301 h 18125"/>
                <a:gd name="T92" fmla="*/ 24286 w 41965"/>
                <a:gd name="T93" fmla="*/ 9689 h 18125"/>
                <a:gd name="T94" fmla="*/ 25997 w 41965"/>
                <a:gd name="T95" fmla="*/ 5697 h 18125"/>
                <a:gd name="T96" fmla="*/ 23759 w 41965"/>
                <a:gd name="T97" fmla="*/ 399 h 18125"/>
                <a:gd name="T98" fmla="*/ 19673 w 41965"/>
                <a:gd name="T99" fmla="*/ 3391 h 18125"/>
                <a:gd name="T100" fmla="*/ 17357 w 41965"/>
                <a:gd name="T101" fmla="*/ 1559 h 18125"/>
                <a:gd name="T102" fmla="*/ 15913 w 41965"/>
                <a:gd name="T103" fmla="*/ 1959 h 18125"/>
                <a:gd name="T104" fmla="*/ 16104 w 41965"/>
                <a:gd name="T105" fmla="*/ 9669 h 18125"/>
                <a:gd name="T106" fmla="*/ 24286 w 41965"/>
                <a:gd name="T107" fmla="*/ 9689 h 18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1965" h="18125">
                  <a:moveTo>
                    <a:pt x="1611" y="17904"/>
                  </a:moveTo>
                  <a:cubicBezTo>
                    <a:pt x="1101" y="17740"/>
                    <a:pt x="682" y="17407"/>
                    <a:pt x="407" y="16950"/>
                  </a:cubicBezTo>
                  <a:cubicBezTo>
                    <a:pt x="1" y="16275"/>
                    <a:pt x="0" y="16200"/>
                    <a:pt x="366" y="15075"/>
                  </a:cubicBezTo>
                  <a:cubicBezTo>
                    <a:pt x="664" y="14163"/>
                    <a:pt x="1026" y="13643"/>
                    <a:pt x="2002" y="12730"/>
                  </a:cubicBezTo>
                  <a:cubicBezTo>
                    <a:pt x="2692" y="12085"/>
                    <a:pt x="3593" y="11371"/>
                    <a:pt x="4004" y="11145"/>
                  </a:cubicBezTo>
                  <a:cubicBezTo>
                    <a:pt x="4779" y="10717"/>
                    <a:pt x="6938" y="10129"/>
                    <a:pt x="7201" y="10273"/>
                  </a:cubicBezTo>
                  <a:cubicBezTo>
                    <a:pt x="7283" y="10319"/>
                    <a:pt x="7995" y="10273"/>
                    <a:pt x="8783" y="10173"/>
                  </a:cubicBezTo>
                  <a:cubicBezTo>
                    <a:pt x="9572" y="10072"/>
                    <a:pt x="10656" y="9952"/>
                    <a:pt x="11193" y="9905"/>
                  </a:cubicBezTo>
                  <a:cubicBezTo>
                    <a:pt x="11730" y="9859"/>
                    <a:pt x="12254" y="9700"/>
                    <a:pt x="12356" y="9552"/>
                  </a:cubicBezTo>
                  <a:cubicBezTo>
                    <a:pt x="12459" y="9404"/>
                    <a:pt x="12771" y="9036"/>
                    <a:pt x="13050" y="8734"/>
                  </a:cubicBezTo>
                  <a:cubicBezTo>
                    <a:pt x="13648" y="8089"/>
                    <a:pt x="14651" y="5577"/>
                    <a:pt x="15263" y="3195"/>
                  </a:cubicBezTo>
                  <a:cubicBezTo>
                    <a:pt x="15575" y="1979"/>
                    <a:pt x="15858" y="1361"/>
                    <a:pt x="16268" y="1001"/>
                  </a:cubicBezTo>
                  <a:lnTo>
                    <a:pt x="16840" y="499"/>
                  </a:lnTo>
                  <a:lnTo>
                    <a:pt x="17328" y="1066"/>
                  </a:lnTo>
                  <a:cubicBezTo>
                    <a:pt x="17597" y="1378"/>
                    <a:pt x="18142" y="1947"/>
                    <a:pt x="18540" y="2330"/>
                  </a:cubicBezTo>
                  <a:cubicBezTo>
                    <a:pt x="19172" y="2938"/>
                    <a:pt x="19355" y="3009"/>
                    <a:pt x="19993" y="2893"/>
                  </a:cubicBezTo>
                  <a:cubicBezTo>
                    <a:pt x="20751" y="2756"/>
                    <a:pt x="20815" y="2703"/>
                    <a:pt x="22284" y="1020"/>
                  </a:cubicBezTo>
                  <a:cubicBezTo>
                    <a:pt x="22962" y="243"/>
                    <a:pt x="23317" y="0"/>
                    <a:pt x="23774" y="0"/>
                  </a:cubicBezTo>
                  <a:cubicBezTo>
                    <a:pt x="24518" y="0"/>
                    <a:pt x="25188" y="895"/>
                    <a:pt x="25417" y="2194"/>
                  </a:cubicBezTo>
                  <a:cubicBezTo>
                    <a:pt x="25668" y="3622"/>
                    <a:pt x="26869" y="7123"/>
                    <a:pt x="27775" y="9069"/>
                  </a:cubicBezTo>
                  <a:lnTo>
                    <a:pt x="28607" y="10857"/>
                  </a:lnTo>
                  <a:lnTo>
                    <a:pt x="29807" y="10924"/>
                  </a:lnTo>
                  <a:cubicBezTo>
                    <a:pt x="30466" y="10961"/>
                    <a:pt x="31420" y="10898"/>
                    <a:pt x="31925" y="10785"/>
                  </a:cubicBezTo>
                  <a:cubicBezTo>
                    <a:pt x="33557" y="10421"/>
                    <a:pt x="38938" y="10297"/>
                    <a:pt x="39945" y="10601"/>
                  </a:cubicBezTo>
                  <a:cubicBezTo>
                    <a:pt x="41213" y="10985"/>
                    <a:pt x="41573" y="11707"/>
                    <a:pt x="41076" y="12869"/>
                  </a:cubicBezTo>
                  <a:cubicBezTo>
                    <a:pt x="40629" y="13913"/>
                    <a:pt x="39083" y="15234"/>
                    <a:pt x="37676" y="15771"/>
                  </a:cubicBezTo>
                  <a:cubicBezTo>
                    <a:pt x="34975" y="16805"/>
                    <a:pt x="30795" y="17457"/>
                    <a:pt x="26424" y="17528"/>
                  </a:cubicBezTo>
                  <a:cubicBezTo>
                    <a:pt x="22088" y="17598"/>
                    <a:pt x="8233" y="17939"/>
                    <a:pt x="5299" y="18048"/>
                  </a:cubicBezTo>
                  <a:cubicBezTo>
                    <a:pt x="3246" y="18125"/>
                    <a:pt x="2163" y="18082"/>
                    <a:pt x="1611" y="17904"/>
                  </a:cubicBezTo>
                  <a:close/>
                  <a:moveTo>
                    <a:pt x="4069" y="17553"/>
                  </a:moveTo>
                  <a:cubicBezTo>
                    <a:pt x="3227" y="17312"/>
                    <a:pt x="1417" y="17312"/>
                    <a:pt x="1834" y="17553"/>
                  </a:cubicBezTo>
                  <a:cubicBezTo>
                    <a:pt x="2018" y="17659"/>
                    <a:pt x="2723" y="17738"/>
                    <a:pt x="3399" y="17729"/>
                  </a:cubicBezTo>
                  <a:cubicBezTo>
                    <a:pt x="4348" y="17716"/>
                    <a:pt x="4501" y="17676"/>
                    <a:pt x="4069" y="17553"/>
                  </a:cubicBezTo>
                  <a:close/>
                  <a:moveTo>
                    <a:pt x="10932" y="17526"/>
                  </a:moveTo>
                  <a:cubicBezTo>
                    <a:pt x="12432" y="17505"/>
                    <a:pt x="13785" y="17420"/>
                    <a:pt x="13938" y="17335"/>
                  </a:cubicBezTo>
                  <a:cubicBezTo>
                    <a:pt x="14184" y="17199"/>
                    <a:pt x="13140" y="17198"/>
                    <a:pt x="6640" y="17328"/>
                  </a:cubicBezTo>
                  <a:cubicBezTo>
                    <a:pt x="5493" y="17351"/>
                    <a:pt x="5165" y="17414"/>
                    <a:pt x="5411" y="17564"/>
                  </a:cubicBezTo>
                  <a:cubicBezTo>
                    <a:pt x="5597" y="17678"/>
                    <a:pt x="6293" y="17723"/>
                    <a:pt x="6975" y="17666"/>
                  </a:cubicBezTo>
                  <a:cubicBezTo>
                    <a:pt x="7652" y="17609"/>
                    <a:pt x="9432" y="17546"/>
                    <a:pt x="10932" y="17526"/>
                  </a:cubicBezTo>
                  <a:close/>
                  <a:moveTo>
                    <a:pt x="18134" y="17225"/>
                  </a:moveTo>
                  <a:cubicBezTo>
                    <a:pt x="18185" y="17186"/>
                    <a:pt x="17632" y="17163"/>
                    <a:pt x="16904" y="17174"/>
                  </a:cubicBezTo>
                  <a:cubicBezTo>
                    <a:pt x="15935" y="17188"/>
                    <a:pt x="15731" y="17234"/>
                    <a:pt x="16141" y="17345"/>
                  </a:cubicBezTo>
                  <a:cubicBezTo>
                    <a:pt x="16643" y="17482"/>
                    <a:pt x="17897" y="17406"/>
                    <a:pt x="18134" y="17225"/>
                  </a:cubicBezTo>
                  <a:close/>
                  <a:moveTo>
                    <a:pt x="12855" y="16919"/>
                  </a:moveTo>
                  <a:cubicBezTo>
                    <a:pt x="29873" y="16534"/>
                    <a:pt x="32747" y="16359"/>
                    <a:pt x="34993" y="15576"/>
                  </a:cubicBezTo>
                  <a:cubicBezTo>
                    <a:pt x="36313" y="15116"/>
                    <a:pt x="40108" y="12144"/>
                    <a:pt x="39766" y="11839"/>
                  </a:cubicBezTo>
                  <a:cubicBezTo>
                    <a:pt x="39682" y="11764"/>
                    <a:pt x="38600" y="11681"/>
                    <a:pt x="37361" y="11654"/>
                  </a:cubicBezTo>
                  <a:cubicBezTo>
                    <a:pt x="34102" y="11585"/>
                    <a:pt x="34340" y="11370"/>
                    <a:pt x="37675" y="11370"/>
                  </a:cubicBezTo>
                  <a:cubicBezTo>
                    <a:pt x="39975" y="11370"/>
                    <a:pt x="40507" y="11423"/>
                    <a:pt x="40507" y="11653"/>
                  </a:cubicBezTo>
                  <a:cubicBezTo>
                    <a:pt x="40507" y="12239"/>
                    <a:pt x="36801" y="15170"/>
                    <a:pt x="35345" y="15737"/>
                  </a:cubicBezTo>
                  <a:cubicBezTo>
                    <a:pt x="33766" y="16351"/>
                    <a:pt x="30471" y="16716"/>
                    <a:pt x="25194" y="16861"/>
                  </a:cubicBezTo>
                  <a:cubicBezTo>
                    <a:pt x="22489" y="16936"/>
                    <a:pt x="19824" y="17066"/>
                    <a:pt x="19270" y="17151"/>
                  </a:cubicBezTo>
                  <a:cubicBezTo>
                    <a:pt x="18147" y="17323"/>
                    <a:pt x="26953" y="17231"/>
                    <a:pt x="30112" y="17038"/>
                  </a:cubicBezTo>
                  <a:cubicBezTo>
                    <a:pt x="32584" y="16887"/>
                    <a:pt x="35771" y="16185"/>
                    <a:pt x="37678" y="15373"/>
                  </a:cubicBezTo>
                  <a:cubicBezTo>
                    <a:pt x="40658" y="14104"/>
                    <a:pt x="41965" y="11675"/>
                    <a:pt x="40049" y="10967"/>
                  </a:cubicBezTo>
                  <a:cubicBezTo>
                    <a:pt x="39230" y="10664"/>
                    <a:pt x="33284" y="10808"/>
                    <a:pt x="32834" y="11141"/>
                  </a:cubicBezTo>
                  <a:cubicBezTo>
                    <a:pt x="32493" y="11393"/>
                    <a:pt x="31083" y="11461"/>
                    <a:pt x="29944" y="11279"/>
                  </a:cubicBezTo>
                  <a:cubicBezTo>
                    <a:pt x="29068" y="11139"/>
                    <a:pt x="28861" y="11338"/>
                    <a:pt x="29438" y="11766"/>
                  </a:cubicBezTo>
                  <a:cubicBezTo>
                    <a:pt x="29693" y="11955"/>
                    <a:pt x="30089" y="11961"/>
                    <a:pt x="31156" y="11794"/>
                  </a:cubicBezTo>
                  <a:cubicBezTo>
                    <a:pt x="31918" y="11674"/>
                    <a:pt x="32584" y="11613"/>
                    <a:pt x="32635" y="11659"/>
                  </a:cubicBezTo>
                  <a:cubicBezTo>
                    <a:pt x="32686" y="11705"/>
                    <a:pt x="32341" y="11800"/>
                    <a:pt x="31867" y="11871"/>
                  </a:cubicBezTo>
                  <a:cubicBezTo>
                    <a:pt x="30394" y="12090"/>
                    <a:pt x="30267" y="12189"/>
                    <a:pt x="31068" y="12493"/>
                  </a:cubicBezTo>
                  <a:cubicBezTo>
                    <a:pt x="31471" y="12646"/>
                    <a:pt x="32047" y="12789"/>
                    <a:pt x="32348" y="12811"/>
                  </a:cubicBezTo>
                  <a:cubicBezTo>
                    <a:pt x="32822" y="12847"/>
                    <a:pt x="33289" y="13289"/>
                    <a:pt x="33063" y="13490"/>
                  </a:cubicBezTo>
                  <a:cubicBezTo>
                    <a:pt x="33021" y="13528"/>
                    <a:pt x="32239" y="13341"/>
                    <a:pt x="31326" y="13075"/>
                  </a:cubicBezTo>
                  <a:cubicBezTo>
                    <a:pt x="29971" y="12681"/>
                    <a:pt x="29500" y="12427"/>
                    <a:pt x="28771" y="11698"/>
                  </a:cubicBezTo>
                  <a:cubicBezTo>
                    <a:pt x="28018" y="10946"/>
                    <a:pt x="27799" y="10831"/>
                    <a:pt x="27386" y="10976"/>
                  </a:cubicBezTo>
                  <a:cubicBezTo>
                    <a:pt x="26011" y="11460"/>
                    <a:pt x="20924" y="11573"/>
                    <a:pt x="14107" y="11271"/>
                  </a:cubicBezTo>
                  <a:lnTo>
                    <a:pt x="11738" y="11167"/>
                  </a:lnTo>
                  <a:lnTo>
                    <a:pt x="10754" y="11865"/>
                  </a:lnTo>
                  <a:cubicBezTo>
                    <a:pt x="9819" y="12527"/>
                    <a:pt x="9210" y="12745"/>
                    <a:pt x="9211" y="12417"/>
                  </a:cubicBezTo>
                  <a:cubicBezTo>
                    <a:pt x="9212" y="12334"/>
                    <a:pt x="9715" y="11961"/>
                    <a:pt x="10329" y="11588"/>
                  </a:cubicBezTo>
                  <a:cubicBezTo>
                    <a:pt x="11546" y="10847"/>
                    <a:pt x="11852" y="10159"/>
                    <a:pt x="10890" y="10323"/>
                  </a:cubicBezTo>
                  <a:cubicBezTo>
                    <a:pt x="10584" y="10375"/>
                    <a:pt x="10383" y="10489"/>
                    <a:pt x="10443" y="10576"/>
                  </a:cubicBezTo>
                  <a:cubicBezTo>
                    <a:pt x="10503" y="10663"/>
                    <a:pt x="10024" y="10795"/>
                    <a:pt x="9379" y="10870"/>
                  </a:cubicBezTo>
                  <a:cubicBezTo>
                    <a:pt x="4845" y="11398"/>
                    <a:pt x="2420" y="12770"/>
                    <a:pt x="1131" y="15536"/>
                  </a:cubicBezTo>
                  <a:cubicBezTo>
                    <a:pt x="620" y="16635"/>
                    <a:pt x="700" y="17249"/>
                    <a:pt x="1331" y="17070"/>
                  </a:cubicBezTo>
                  <a:cubicBezTo>
                    <a:pt x="1547" y="17009"/>
                    <a:pt x="2177" y="17032"/>
                    <a:pt x="2729" y="17122"/>
                  </a:cubicBezTo>
                  <a:cubicBezTo>
                    <a:pt x="3282" y="17212"/>
                    <a:pt x="3815" y="17248"/>
                    <a:pt x="3914" y="17202"/>
                  </a:cubicBezTo>
                  <a:cubicBezTo>
                    <a:pt x="4012" y="17155"/>
                    <a:pt x="8036" y="17028"/>
                    <a:pt x="12855" y="16919"/>
                  </a:cubicBezTo>
                  <a:close/>
                  <a:moveTo>
                    <a:pt x="1743" y="13615"/>
                  </a:moveTo>
                  <a:cubicBezTo>
                    <a:pt x="1635" y="13519"/>
                    <a:pt x="714" y="15035"/>
                    <a:pt x="719" y="15301"/>
                  </a:cubicBezTo>
                  <a:cubicBezTo>
                    <a:pt x="720" y="15387"/>
                    <a:pt x="974" y="15064"/>
                    <a:pt x="1283" y="14582"/>
                  </a:cubicBezTo>
                  <a:cubicBezTo>
                    <a:pt x="1592" y="14100"/>
                    <a:pt x="1799" y="13665"/>
                    <a:pt x="1743" y="13615"/>
                  </a:cubicBezTo>
                  <a:close/>
                  <a:moveTo>
                    <a:pt x="5583" y="11286"/>
                  </a:moveTo>
                  <a:cubicBezTo>
                    <a:pt x="6073" y="11132"/>
                    <a:pt x="7040" y="10942"/>
                    <a:pt x="7731" y="10865"/>
                  </a:cubicBezTo>
                  <a:cubicBezTo>
                    <a:pt x="8422" y="10788"/>
                    <a:pt x="8987" y="10636"/>
                    <a:pt x="8987" y="10527"/>
                  </a:cubicBezTo>
                  <a:cubicBezTo>
                    <a:pt x="8987" y="10415"/>
                    <a:pt x="8744" y="10384"/>
                    <a:pt x="8428" y="10454"/>
                  </a:cubicBezTo>
                  <a:cubicBezTo>
                    <a:pt x="8121" y="10523"/>
                    <a:pt x="7392" y="10635"/>
                    <a:pt x="6808" y="10704"/>
                  </a:cubicBezTo>
                  <a:cubicBezTo>
                    <a:pt x="5357" y="10874"/>
                    <a:pt x="4067" y="11441"/>
                    <a:pt x="3156" y="12309"/>
                  </a:cubicBezTo>
                  <a:lnTo>
                    <a:pt x="2393" y="13036"/>
                  </a:lnTo>
                  <a:lnTo>
                    <a:pt x="3543" y="12301"/>
                  </a:lnTo>
                  <a:cubicBezTo>
                    <a:pt x="4175" y="11897"/>
                    <a:pt x="5093" y="11440"/>
                    <a:pt x="5583" y="11286"/>
                  </a:cubicBezTo>
                  <a:close/>
                  <a:moveTo>
                    <a:pt x="24286" y="9689"/>
                  </a:moveTo>
                  <a:cubicBezTo>
                    <a:pt x="25928" y="9526"/>
                    <a:pt x="26871" y="9134"/>
                    <a:pt x="26871" y="8617"/>
                  </a:cubicBezTo>
                  <a:cubicBezTo>
                    <a:pt x="26871" y="8444"/>
                    <a:pt x="26478" y="7130"/>
                    <a:pt x="25997" y="5697"/>
                  </a:cubicBezTo>
                  <a:cubicBezTo>
                    <a:pt x="25517" y="4265"/>
                    <a:pt x="25052" y="2690"/>
                    <a:pt x="24963" y="2199"/>
                  </a:cubicBezTo>
                  <a:cubicBezTo>
                    <a:pt x="24771" y="1134"/>
                    <a:pt x="24280" y="399"/>
                    <a:pt x="23759" y="399"/>
                  </a:cubicBezTo>
                  <a:cubicBezTo>
                    <a:pt x="23552" y="399"/>
                    <a:pt x="22853" y="1020"/>
                    <a:pt x="22206" y="1779"/>
                  </a:cubicBezTo>
                  <a:cubicBezTo>
                    <a:pt x="20952" y="3251"/>
                    <a:pt x="20732" y="3391"/>
                    <a:pt x="19673" y="3391"/>
                  </a:cubicBezTo>
                  <a:cubicBezTo>
                    <a:pt x="19177" y="3391"/>
                    <a:pt x="18792" y="3194"/>
                    <a:pt x="18240" y="2656"/>
                  </a:cubicBezTo>
                  <a:cubicBezTo>
                    <a:pt x="17825" y="2252"/>
                    <a:pt x="17428" y="1758"/>
                    <a:pt x="17357" y="1559"/>
                  </a:cubicBezTo>
                  <a:cubicBezTo>
                    <a:pt x="17286" y="1360"/>
                    <a:pt x="17091" y="1197"/>
                    <a:pt x="16924" y="1197"/>
                  </a:cubicBezTo>
                  <a:cubicBezTo>
                    <a:pt x="16611" y="1197"/>
                    <a:pt x="15920" y="1718"/>
                    <a:pt x="15913" y="1959"/>
                  </a:cubicBezTo>
                  <a:cubicBezTo>
                    <a:pt x="15897" y="2539"/>
                    <a:pt x="15146" y="5065"/>
                    <a:pt x="14456" y="6865"/>
                  </a:cubicBezTo>
                  <a:cubicBezTo>
                    <a:pt x="13460" y="9463"/>
                    <a:pt x="13468" y="9476"/>
                    <a:pt x="16104" y="9669"/>
                  </a:cubicBezTo>
                  <a:cubicBezTo>
                    <a:pt x="17046" y="9738"/>
                    <a:pt x="18018" y="9813"/>
                    <a:pt x="18264" y="9834"/>
                  </a:cubicBezTo>
                  <a:cubicBezTo>
                    <a:pt x="19243" y="9920"/>
                    <a:pt x="22823" y="9834"/>
                    <a:pt x="24286" y="9689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sp>
        <p:nvSpPr>
          <p:cNvPr id="381" name="Freeform 23"/>
          <p:cNvSpPr>
            <a:spLocks noEditPoints="1"/>
          </p:cNvSpPr>
          <p:nvPr/>
        </p:nvSpPr>
        <p:spPr bwMode="auto">
          <a:xfrm>
            <a:off x="8100049" y="577583"/>
            <a:ext cx="728662" cy="1497013"/>
          </a:xfrm>
          <a:custGeom>
            <a:avLst/>
            <a:gdLst>
              <a:gd name="T0" fmla="*/ 47 w 2954"/>
              <a:gd name="T1" fmla="*/ 5722 h 6034"/>
              <a:gd name="T2" fmla="*/ 506 w 2954"/>
              <a:gd name="T3" fmla="*/ 5148 h 6034"/>
              <a:gd name="T4" fmla="*/ 678 w 2954"/>
              <a:gd name="T5" fmla="*/ 5243 h 6034"/>
              <a:gd name="T6" fmla="*/ 773 w 2954"/>
              <a:gd name="T7" fmla="*/ 5370 h 6034"/>
              <a:gd name="T8" fmla="*/ 846 w 2954"/>
              <a:gd name="T9" fmla="*/ 5437 h 6034"/>
              <a:gd name="T10" fmla="*/ 827 w 2954"/>
              <a:gd name="T11" fmla="*/ 5772 h 6034"/>
              <a:gd name="T12" fmla="*/ 655 w 2954"/>
              <a:gd name="T13" fmla="*/ 5905 h 6034"/>
              <a:gd name="T14" fmla="*/ 615 w 2954"/>
              <a:gd name="T15" fmla="*/ 5673 h 6034"/>
              <a:gd name="T16" fmla="*/ 543 w 2954"/>
              <a:gd name="T17" fmla="*/ 5614 h 6034"/>
              <a:gd name="T18" fmla="*/ 501 w 2954"/>
              <a:gd name="T19" fmla="*/ 5459 h 6034"/>
              <a:gd name="T20" fmla="*/ 585 w 2954"/>
              <a:gd name="T21" fmla="*/ 5432 h 6034"/>
              <a:gd name="T22" fmla="*/ 439 w 2954"/>
              <a:gd name="T23" fmla="*/ 5488 h 6034"/>
              <a:gd name="T24" fmla="*/ 289 w 2954"/>
              <a:gd name="T25" fmla="*/ 5274 h 6034"/>
              <a:gd name="T26" fmla="*/ 232 w 2954"/>
              <a:gd name="T27" fmla="*/ 5292 h 6034"/>
              <a:gd name="T28" fmla="*/ 289 w 2954"/>
              <a:gd name="T29" fmla="*/ 5274 h 6034"/>
              <a:gd name="T30" fmla="*/ 824 w 2954"/>
              <a:gd name="T31" fmla="*/ 4402 h 6034"/>
              <a:gd name="T32" fmla="*/ 937 w 2954"/>
              <a:gd name="T33" fmla="*/ 4162 h 6034"/>
              <a:gd name="T34" fmla="*/ 1096 w 2954"/>
              <a:gd name="T35" fmla="*/ 3757 h 6034"/>
              <a:gd name="T36" fmla="*/ 1185 w 2954"/>
              <a:gd name="T37" fmla="*/ 3547 h 6034"/>
              <a:gd name="T38" fmla="*/ 1351 w 2954"/>
              <a:gd name="T39" fmla="*/ 3215 h 6034"/>
              <a:gd name="T40" fmla="*/ 1386 w 2954"/>
              <a:gd name="T41" fmla="*/ 3145 h 6034"/>
              <a:gd name="T42" fmla="*/ 1674 w 2954"/>
              <a:gd name="T43" fmla="*/ 2585 h 6034"/>
              <a:gd name="T44" fmla="*/ 1844 w 2954"/>
              <a:gd name="T45" fmla="*/ 2186 h 6034"/>
              <a:gd name="T46" fmla="*/ 1915 w 2954"/>
              <a:gd name="T47" fmla="*/ 2056 h 6034"/>
              <a:gd name="T48" fmla="*/ 1918 w 2954"/>
              <a:gd name="T49" fmla="*/ 1953 h 6034"/>
              <a:gd name="T50" fmla="*/ 2179 w 2954"/>
              <a:gd name="T51" fmla="*/ 1437 h 6034"/>
              <a:gd name="T52" fmla="*/ 2286 w 2954"/>
              <a:gd name="T53" fmla="*/ 1082 h 6034"/>
              <a:gd name="T54" fmla="*/ 2468 w 2954"/>
              <a:gd name="T55" fmla="*/ 718 h 6034"/>
              <a:gd name="T56" fmla="*/ 2507 w 2954"/>
              <a:gd name="T57" fmla="*/ 580 h 6034"/>
              <a:gd name="T58" fmla="*/ 2686 w 2954"/>
              <a:gd name="T59" fmla="*/ 69 h 6034"/>
              <a:gd name="T60" fmla="*/ 2895 w 2954"/>
              <a:gd name="T61" fmla="*/ 131 h 6034"/>
              <a:gd name="T62" fmla="*/ 2901 w 2954"/>
              <a:gd name="T63" fmla="*/ 478 h 6034"/>
              <a:gd name="T64" fmla="*/ 2503 w 2954"/>
              <a:gd name="T65" fmla="*/ 1367 h 6034"/>
              <a:gd name="T66" fmla="*/ 2313 w 2954"/>
              <a:gd name="T67" fmla="*/ 1841 h 6034"/>
              <a:gd name="T68" fmla="*/ 2264 w 2954"/>
              <a:gd name="T69" fmla="*/ 1925 h 6034"/>
              <a:gd name="T70" fmla="*/ 2222 w 2954"/>
              <a:gd name="T71" fmla="*/ 2054 h 6034"/>
              <a:gd name="T72" fmla="*/ 2149 w 2954"/>
              <a:gd name="T73" fmla="*/ 2140 h 6034"/>
              <a:gd name="T74" fmla="*/ 2108 w 2954"/>
              <a:gd name="T75" fmla="*/ 2270 h 6034"/>
              <a:gd name="T76" fmla="*/ 2062 w 2954"/>
              <a:gd name="T77" fmla="*/ 2400 h 6034"/>
              <a:gd name="T78" fmla="*/ 1926 w 2954"/>
              <a:gd name="T79" fmla="*/ 2587 h 6034"/>
              <a:gd name="T80" fmla="*/ 1960 w 2954"/>
              <a:gd name="T81" fmla="*/ 2619 h 6034"/>
              <a:gd name="T82" fmla="*/ 1862 w 2954"/>
              <a:gd name="T83" fmla="*/ 2802 h 6034"/>
              <a:gd name="T84" fmla="*/ 1819 w 2954"/>
              <a:gd name="T85" fmla="*/ 2948 h 6034"/>
              <a:gd name="T86" fmla="*/ 1675 w 2954"/>
              <a:gd name="T87" fmla="*/ 3229 h 6034"/>
              <a:gd name="T88" fmla="*/ 1643 w 2954"/>
              <a:gd name="T89" fmla="*/ 3300 h 6034"/>
              <a:gd name="T90" fmla="*/ 1476 w 2954"/>
              <a:gd name="T91" fmla="*/ 3674 h 6034"/>
              <a:gd name="T92" fmla="*/ 1170 w 2954"/>
              <a:gd name="T93" fmla="*/ 4409 h 6034"/>
              <a:gd name="T94" fmla="*/ 950 w 2954"/>
              <a:gd name="T95" fmla="*/ 4553 h 6034"/>
              <a:gd name="T96" fmla="*/ 874 w 2954"/>
              <a:gd name="T97" fmla="*/ 4600 h 6034"/>
              <a:gd name="T98" fmla="*/ 2321 w 2954"/>
              <a:gd name="T99" fmla="*/ 1405 h 6034"/>
              <a:gd name="T100" fmla="*/ 2560 w 2954"/>
              <a:gd name="T101" fmla="*/ 807 h 6034"/>
              <a:gd name="T102" fmla="*/ 2346 w 2954"/>
              <a:gd name="T103" fmla="*/ 1242 h 6034"/>
              <a:gd name="T104" fmla="*/ 2236 w 2954"/>
              <a:gd name="T105" fmla="*/ 1508 h 6034"/>
              <a:gd name="T106" fmla="*/ 2184 w 2954"/>
              <a:gd name="T107" fmla="*/ 1630 h 6034"/>
              <a:gd name="T108" fmla="*/ 2321 w 2954"/>
              <a:gd name="T109" fmla="*/ 1405 h 6034"/>
              <a:gd name="T110" fmla="*/ 2675 w 2954"/>
              <a:gd name="T111" fmla="*/ 577 h 6034"/>
              <a:gd name="T112" fmla="*/ 2642 w 2954"/>
              <a:gd name="T113" fmla="*/ 669 h 60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954" h="6034">
                <a:moveTo>
                  <a:pt x="233" y="6003"/>
                </a:moveTo>
                <a:cubicBezTo>
                  <a:pt x="140" y="5986"/>
                  <a:pt x="83" y="5900"/>
                  <a:pt x="47" y="5722"/>
                </a:cubicBezTo>
                <a:cubicBezTo>
                  <a:pt x="0" y="5490"/>
                  <a:pt x="18" y="5355"/>
                  <a:pt x="113" y="5238"/>
                </a:cubicBezTo>
                <a:cubicBezTo>
                  <a:pt x="209" y="5118"/>
                  <a:pt x="290" y="5100"/>
                  <a:pt x="506" y="5148"/>
                </a:cubicBezTo>
                <a:cubicBezTo>
                  <a:pt x="610" y="5171"/>
                  <a:pt x="648" y="5192"/>
                  <a:pt x="638" y="5219"/>
                </a:cubicBezTo>
                <a:cubicBezTo>
                  <a:pt x="627" y="5246"/>
                  <a:pt x="639" y="5253"/>
                  <a:pt x="678" y="5243"/>
                </a:cubicBezTo>
                <a:cubicBezTo>
                  <a:pt x="735" y="5228"/>
                  <a:pt x="784" y="5299"/>
                  <a:pt x="752" y="5351"/>
                </a:cubicBezTo>
                <a:cubicBezTo>
                  <a:pt x="742" y="5366"/>
                  <a:pt x="752" y="5375"/>
                  <a:pt x="773" y="5370"/>
                </a:cubicBezTo>
                <a:cubicBezTo>
                  <a:pt x="794" y="5365"/>
                  <a:pt x="811" y="5368"/>
                  <a:pt x="811" y="5378"/>
                </a:cubicBezTo>
                <a:cubicBezTo>
                  <a:pt x="811" y="5387"/>
                  <a:pt x="827" y="5413"/>
                  <a:pt x="846" y="5437"/>
                </a:cubicBezTo>
                <a:cubicBezTo>
                  <a:pt x="878" y="5476"/>
                  <a:pt x="877" y="5554"/>
                  <a:pt x="843" y="5699"/>
                </a:cubicBezTo>
                <a:cubicBezTo>
                  <a:pt x="835" y="5730"/>
                  <a:pt x="828" y="5763"/>
                  <a:pt x="827" y="5772"/>
                </a:cubicBezTo>
                <a:cubicBezTo>
                  <a:pt x="822" y="5811"/>
                  <a:pt x="706" y="5910"/>
                  <a:pt x="682" y="5896"/>
                </a:cubicBezTo>
                <a:cubicBezTo>
                  <a:pt x="667" y="5887"/>
                  <a:pt x="655" y="5891"/>
                  <a:pt x="655" y="5905"/>
                </a:cubicBezTo>
                <a:cubicBezTo>
                  <a:pt x="655" y="5972"/>
                  <a:pt x="391" y="6034"/>
                  <a:pt x="233" y="6003"/>
                </a:cubicBezTo>
                <a:close/>
                <a:moveTo>
                  <a:pt x="615" y="5673"/>
                </a:moveTo>
                <a:cubicBezTo>
                  <a:pt x="658" y="5641"/>
                  <a:pt x="662" y="5625"/>
                  <a:pt x="635" y="5597"/>
                </a:cubicBezTo>
                <a:cubicBezTo>
                  <a:pt x="607" y="5569"/>
                  <a:pt x="589" y="5573"/>
                  <a:pt x="543" y="5614"/>
                </a:cubicBezTo>
                <a:cubicBezTo>
                  <a:pt x="441" y="5706"/>
                  <a:pt x="502" y="5756"/>
                  <a:pt x="615" y="5673"/>
                </a:cubicBezTo>
                <a:close/>
                <a:moveTo>
                  <a:pt x="501" y="5459"/>
                </a:moveTo>
                <a:cubicBezTo>
                  <a:pt x="510" y="5443"/>
                  <a:pt x="529" y="5437"/>
                  <a:pt x="543" y="5445"/>
                </a:cubicBezTo>
                <a:cubicBezTo>
                  <a:pt x="556" y="5453"/>
                  <a:pt x="575" y="5447"/>
                  <a:pt x="585" y="5432"/>
                </a:cubicBezTo>
                <a:cubicBezTo>
                  <a:pt x="613" y="5386"/>
                  <a:pt x="469" y="5398"/>
                  <a:pt x="430" y="5445"/>
                </a:cubicBezTo>
                <a:cubicBezTo>
                  <a:pt x="401" y="5480"/>
                  <a:pt x="403" y="5488"/>
                  <a:pt x="439" y="5488"/>
                </a:cubicBezTo>
                <a:cubicBezTo>
                  <a:pt x="463" y="5488"/>
                  <a:pt x="491" y="5475"/>
                  <a:pt x="501" y="5459"/>
                </a:cubicBezTo>
                <a:close/>
                <a:moveTo>
                  <a:pt x="289" y="5274"/>
                </a:moveTo>
                <a:cubicBezTo>
                  <a:pt x="289" y="5267"/>
                  <a:pt x="276" y="5262"/>
                  <a:pt x="260" y="5262"/>
                </a:cubicBezTo>
                <a:cubicBezTo>
                  <a:pt x="245" y="5262"/>
                  <a:pt x="232" y="5275"/>
                  <a:pt x="232" y="5292"/>
                </a:cubicBezTo>
                <a:cubicBezTo>
                  <a:pt x="232" y="5308"/>
                  <a:pt x="245" y="5314"/>
                  <a:pt x="260" y="5304"/>
                </a:cubicBezTo>
                <a:cubicBezTo>
                  <a:pt x="276" y="5295"/>
                  <a:pt x="289" y="5281"/>
                  <a:pt x="289" y="5274"/>
                </a:cubicBezTo>
                <a:close/>
                <a:moveTo>
                  <a:pt x="801" y="4575"/>
                </a:moveTo>
                <a:cubicBezTo>
                  <a:pt x="775" y="4544"/>
                  <a:pt x="780" y="4506"/>
                  <a:pt x="824" y="4402"/>
                </a:cubicBezTo>
                <a:cubicBezTo>
                  <a:pt x="856" y="4329"/>
                  <a:pt x="881" y="4252"/>
                  <a:pt x="881" y="4230"/>
                </a:cubicBezTo>
                <a:cubicBezTo>
                  <a:pt x="881" y="4209"/>
                  <a:pt x="906" y="4178"/>
                  <a:pt x="937" y="4162"/>
                </a:cubicBezTo>
                <a:cubicBezTo>
                  <a:pt x="970" y="4144"/>
                  <a:pt x="986" y="4115"/>
                  <a:pt x="975" y="4089"/>
                </a:cubicBezTo>
                <a:cubicBezTo>
                  <a:pt x="960" y="4049"/>
                  <a:pt x="978" y="3999"/>
                  <a:pt x="1096" y="3757"/>
                </a:cubicBezTo>
                <a:cubicBezTo>
                  <a:pt x="1118" y="3713"/>
                  <a:pt x="1135" y="3659"/>
                  <a:pt x="1135" y="3637"/>
                </a:cubicBezTo>
                <a:cubicBezTo>
                  <a:pt x="1135" y="3615"/>
                  <a:pt x="1158" y="3574"/>
                  <a:pt x="1185" y="3547"/>
                </a:cubicBezTo>
                <a:cubicBezTo>
                  <a:pt x="1212" y="3520"/>
                  <a:pt x="1253" y="3442"/>
                  <a:pt x="1275" y="3374"/>
                </a:cubicBezTo>
                <a:cubicBezTo>
                  <a:pt x="1298" y="3306"/>
                  <a:pt x="1332" y="3235"/>
                  <a:pt x="1351" y="3215"/>
                </a:cubicBezTo>
                <a:cubicBezTo>
                  <a:pt x="1371" y="3196"/>
                  <a:pt x="1379" y="3172"/>
                  <a:pt x="1369" y="3163"/>
                </a:cubicBezTo>
                <a:cubicBezTo>
                  <a:pt x="1360" y="3153"/>
                  <a:pt x="1367" y="3145"/>
                  <a:pt x="1386" y="3145"/>
                </a:cubicBezTo>
                <a:cubicBezTo>
                  <a:pt x="1405" y="3145"/>
                  <a:pt x="1414" y="3134"/>
                  <a:pt x="1405" y="3120"/>
                </a:cubicBezTo>
                <a:cubicBezTo>
                  <a:pt x="1387" y="3091"/>
                  <a:pt x="1634" y="2600"/>
                  <a:pt x="1674" y="2585"/>
                </a:cubicBezTo>
                <a:cubicBezTo>
                  <a:pt x="1688" y="2580"/>
                  <a:pt x="1700" y="2557"/>
                  <a:pt x="1700" y="2534"/>
                </a:cubicBezTo>
                <a:cubicBezTo>
                  <a:pt x="1700" y="2485"/>
                  <a:pt x="1815" y="2206"/>
                  <a:pt x="1844" y="2186"/>
                </a:cubicBezTo>
                <a:cubicBezTo>
                  <a:pt x="1865" y="2170"/>
                  <a:pt x="1869" y="2155"/>
                  <a:pt x="1869" y="2084"/>
                </a:cubicBezTo>
                <a:cubicBezTo>
                  <a:pt x="1869" y="2053"/>
                  <a:pt x="1884" y="2044"/>
                  <a:pt x="1915" y="2056"/>
                </a:cubicBezTo>
                <a:cubicBezTo>
                  <a:pt x="1954" y="2071"/>
                  <a:pt x="1956" y="2067"/>
                  <a:pt x="1926" y="2031"/>
                </a:cubicBezTo>
                <a:cubicBezTo>
                  <a:pt x="1902" y="2002"/>
                  <a:pt x="1899" y="1976"/>
                  <a:pt x="1918" y="1953"/>
                </a:cubicBezTo>
                <a:cubicBezTo>
                  <a:pt x="1933" y="1933"/>
                  <a:pt x="1981" y="1822"/>
                  <a:pt x="2024" y="1706"/>
                </a:cubicBezTo>
                <a:cubicBezTo>
                  <a:pt x="2108" y="1481"/>
                  <a:pt x="2145" y="1416"/>
                  <a:pt x="2179" y="1437"/>
                </a:cubicBezTo>
                <a:cubicBezTo>
                  <a:pt x="2190" y="1444"/>
                  <a:pt x="2194" y="1420"/>
                  <a:pt x="2187" y="1384"/>
                </a:cubicBezTo>
                <a:cubicBezTo>
                  <a:pt x="2179" y="1344"/>
                  <a:pt x="2219" y="1225"/>
                  <a:pt x="2286" y="1082"/>
                </a:cubicBezTo>
                <a:cubicBezTo>
                  <a:pt x="2348" y="951"/>
                  <a:pt x="2407" y="816"/>
                  <a:pt x="2418" y="782"/>
                </a:cubicBezTo>
                <a:cubicBezTo>
                  <a:pt x="2429" y="747"/>
                  <a:pt x="2451" y="718"/>
                  <a:pt x="2468" y="718"/>
                </a:cubicBezTo>
                <a:cubicBezTo>
                  <a:pt x="2485" y="718"/>
                  <a:pt x="2491" y="710"/>
                  <a:pt x="2482" y="700"/>
                </a:cubicBezTo>
                <a:cubicBezTo>
                  <a:pt x="2472" y="691"/>
                  <a:pt x="2483" y="637"/>
                  <a:pt x="2507" y="580"/>
                </a:cubicBezTo>
                <a:cubicBezTo>
                  <a:pt x="2531" y="524"/>
                  <a:pt x="2576" y="396"/>
                  <a:pt x="2607" y="295"/>
                </a:cubicBezTo>
                <a:cubicBezTo>
                  <a:pt x="2639" y="194"/>
                  <a:pt x="2674" y="92"/>
                  <a:pt x="2686" y="69"/>
                </a:cubicBezTo>
                <a:cubicBezTo>
                  <a:pt x="2720" y="2"/>
                  <a:pt x="2802" y="0"/>
                  <a:pt x="2819" y="65"/>
                </a:cubicBezTo>
                <a:cubicBezTo>
                  <a:pt x="2828" y="96"/>
                  <a:pt x="2862" y="126"/>
                  <a:pt x="2895" y="131"/>
                </a:cubicBezTo>
                <a:cubicBezTo>
                  <a:pt x="2941" y="137"/>
                  <a:pt x="2954" y="157"/>
                  <a:pt x="2950" y="210"/>
                </a:cubicBezTo>
                <a:cubicBezTo>
                  <a:pt x="2939" y="333"/>
                  <a:pt x="2924" y="420"/>
                  <a:pt x="2901" y="478"/>
                </a:cubicBezTo>
                <a:cubicBezTo>
                  <a:pt x="2841" y="635"/>
                  <a:pt x="2732" y="881"/>
                  <a:pt x="2601" y="1155"/>
                </a:cubicBezTo>
                <a:cubicBezTo>
                  <a:pt x="2549" y="1264"/>
                  <a:pt x="2505" y="1359"/>
                  <a:pt x="2503" y="1367"/>
                </a:cubicBezTo>
                <a:cubicBezTo>
                  <a:pt x="2493" y="1404"/>
                  <a:pt x="2448" y="1507"/>
                  <a:pt x="2386" y="1639"/>
                </a:cubicBezTo>
                <a:cubicBezTo>
                  <a:pt x="2348" y="1718"/>
                  <a:pt x="2316" y="1809"/>
                  <a:pt x="2313" y="1841"/>
                </a:cubicBezTo>
                <a:cubicBezTo>
                  <a:pt x="2311" y="1873"/>
                  <a:pt x="2299" y="1893"/>
                  <a:pt x="2287" y="1886"/>
                </a:cubicBezTo>
                <a:cubicBezTo>
                  <a:pt x="2274" y="1878"/>
                  <a:pt x="2264" y="1896"/>
                  <a:pt x="2264" y="1925"/>
                </a:cubicBezTo>
                <a:cubicBezTo>
                  <a:pt x="2264" y="1955"/>
                  <a:pt x="2255" y="1988"/>
                  <a:pt x="2243" y="2000"/>
                </a:cubicBezTo>
                <a:cubicBezTo>
                  <a:pt x="2231" y="2011"/>
                  <a:pt x="2222" y="2036"/>
                  <a:pt x="2222" y="2054"/>
                </a:cubicBezTo>
                <a:cubicBezTo>
                  <a:pt x="2222" y="2072"/>
                  <a:pt x="2206" y="2088"/>
                  <a:pt x="2187" y="2090"/>
                </a:cubicBezTo>
                <a:cubicBezTo>
                  <a:pt x="2119" y="2097"/>
                  <a:pt x="2116" y="2101"/>
                  <a:pt x="2149" y="2140"/>
                </a:cubicBezTo>
                <a:cubicBezTo>
                  <a:pt x="2174" y="2171"/>
                  <a:pt x="2171" y="2190"/>
                  <a:pt x="2136" y="2225"/>
                </a:cubicBezTo>
                <a:cubicBezTo>
                  <a:pt x="2111" y="2250"/>
                  <a:pt x="2098" y="2270"/>
                  <a:pt x="2108" y="2270"/>
                </a:cubicBezTo>
                <a:cubicBezTo>
                  <a:pt x="2117" y="2270"/>
                  <a:pt x="2102" y="2305"/>
                  <a:pt x="2074" y="2347"/>
                </a:cubicBezTo>
                <a:cubicBezTo>
                  <a:pt x="2044" y="2394"/>
                  <a:pt x="2039" y="2414"/>
                  <a:pt x="2062" y="2400"/>
                </a:cubicBezTo>
                <a:cubicBezTo>
                  <a:pt x="2083" y="2387"/>
                  <a:pt x="2068" y="2426"/>
                  <a:pt x="2029" y="2486"/>
                </a:cubicBezTo>
                <a:cubicBezTo>
                  <a:pt x="1991" y="2546"/>
                  <a:pt x="1944" y="2591"/>
                  <a:pt x="1926" y="2587"/>
                </a:cubicBezTo>
                <a:cubicBezTo>
                  <a:pt x="1908" y="2583"/>
                  <a:pt x="1901" y="2592"/>
                  <a:pt x="1911" y="2609"/>
                </a:cubicBezTo>
                <a:cubicBezTo>
                  <a:pt x="1921" y="2625"/>
                  <a:pt x="1943" y="2630"/>
                  <a:pt x="1960" y="2619"/>
                </a:cubicBezTo>
                <a:cubicBezTo>
                  <a:pt x="1976" y="2609"/>
                  <a:pt x="1966" y="2644"/>
                  <a:pt x="1937" y="2696"/>
                </a:cubicBezTo>
                <a:cubicBezTo>
                  <a:pt x="1907" y="2749"/>
                  <a:pt x="1874" y="2797"/>
                  <a:pt x="1862" y="2802"/>
                </a:cubicBezTo>
                <a:cubicBezTo>
                  <a:pt x="1850" y="2807"/>
                  <a:pt x="1841" y="2842"/>
                  <a:pt x="1841" y="2879"/>
                </a:cubicBezTo>
                <a:cubicBezTo>
                  <a:pt x="1841" y="2917"/>
                  <a:pt x="1831" y="2948"/>
                  <a:pt x="1819" y="2948"/>
                </a:cubicBezTo>
                <a:cubicBezTo>
                  <a:pt x="1807" y="2948"/>
                  <a:pt x="1780" y="3005"/>
                  <a:pt x="1759" y="3075"/>
                </a:cubicBezTo>
                <a:cubicBezTo>
                  <a:pt x="1738" y="3145"/>
                  <a:pt x="1701" y="3215"/>
                  <a:pt x="1675" y="3229"/>
                </a:cubicBezTo>
                <a:cubicBezTo>
                  <a:pt x="1650" y="3244"/>
                  <a:pt x="1640" y="3257"/>
                  <a:pt x="1654" y="3257"/>
                </a:cubicBezTo>
                <a:cubicBezTo>
                  <a:pt x="1667" y="3258"/>
                  <a:pt x="1663" y="3277"/>
                  <a:pt x="1643" y="3300"/>
                </a:cubicBezTo>
                <a:cubicBezTo>
                  <a:pt x="1624" y="3324"/>
                  <a:pt x="1615" y="3343"/>
                  <a:pt x="1623" y="3343"/>
                </a:cubicBezTo>
                <a:cubicBezTo>
                  <a:pt x="1632" y="3343"/>
                  <a:pt x="1566" y="3492"/>
                  <a:pt x="1476" y="3674"/>
                </a:cubicBezTo>
                <a:cubicBezTo>
                  <a:pt x="1387" y="3857"/>
                  <a:pt x="1298" y="4063"/>
                  <a:pt x="1278" y="4133"/>
                </a:cubicBezTo>
                <a:cubicBezTo>
                  <a:pt x="1258" y="4203"/>
                  <a:pt x="1210" y="4327"/>
                  <a:pt x="1170" y="4409"/>
                </a:cubicBezTo>
                <a:cubicBezTo>
                  <a:pt x="1101" y="4550"/>
                  <a:pt x="1092" y="4557"/>
                  <a:pt x="1014" y="4540"/>
                </a:cubicBezTo>
                <a:cubicBezTo>
                  <a:pt x="956" y="4528"/>
                  <a:pt x="937" y="4532"/>
                  <a:pt x="950" y="4553"/>
                </a:cubicBezTo>
                <a:cubicBezTo>
                  <a:pt x="961" y="4570"/>
                  <a:pt x="957" y="4584"/>
                  <a:pt x="942" y="4584"/>
                </a:cubicBezTo>
                <a:cubicBezTo>
                  <a:pt x="927" y="4584"/>
                  <a:pt x="896" y="4591"/>
                  <a:pt x="874" y="4600"/>
                </a:cubicBezTo>
                <a:cubicBezTo>
                  <a:pt x="852" y="4608"/>
                  <a:pt x="819" y="4597"/>
                  <a:pt x="801" y="4575"/>
                </a:cubicBezTo>
                <a:close/>
                <a:moveTo>
                  <a:pt x="2321" y="1405"/>
                </a:moveTo>
                <a:cubicBezTo>
                  <a:pt x="2341" y="1345"/>
                  <a:pt x="2367" y="1283"/>
                  <a:pt x="2380" y="1267"/>
                </a:cubicBezTo>
                <a:cubicBezTo>
                  <a:pt x="2419" y="1217"/>
                  <a:pt x="2574" y="821"/>
                  <a:pt x="2560" y="807"/>
                </a:cubicBezTo>
                <a:cubicBezTo>
                  <a:pt x="2553" y="800"/>
                  <a:pt x="2520" y="856"/>
                  <a:pt x="2487" y="932"/>
                </a:cubicBezTo>
                <a:cubicBezTo>
                  <a:pt x="2455" y="1008"/>
                  <a:pt x="2391" y="1148"/>
                  <a:pt x="2346" y="1242"/>
                </a:cubicBezTo>
                <a:cubicBezTo>
                  <a:pt x="2301" y="1337"/>
                  <a:pt x="2264" y="1435"/>
                  <a:pt x="2264" y="1461"/>
                </a:cubicBezTo>
                <a:cubicBezTo>
                  <a:pt x="2264" y="1487"/>
                  <a:pt x="2251" y="1508"/>
                  <a:pt x="2236" y="1508"/>
                </a:cubicBezTo>
                <a:cubicBezTo>
                  <a:pt x="2220" y="1508"/>
                  <a:pt x="2210" y="1518"/>
                  <a:pt x="2212" y="1529"/>
                </a:cubicBezTo>
                <a:cubicBezTo>
                  <a:pt x="2215" y="1541"/>
                  <a:pt x="2202" y="1586"/>
                  <a:pt x="2184" y="1630"/>
                </a:cubicBezTo>
                <a:cubicBezTo>
                  <a:pt x="2166" y="1674"/>
                  <a:pt x="2151" y="1718"/>
                  <a:pt x="2152" y="1729"/>
                </a:cubicBezTo>
                <a:cubicBezTo>
                  <a:pt x="2152" y="1768"/>
                  <a:pt x="2288" y="1510"/>
                  <a:pt x="2321" y="1405"/>
                </a:cubicBezTo>
                <a:close/>
                <a:moveTo>
                  <a:pt x="2642" y="669"/>
                </a:moveTo>
                <a:cubicBezTo>
                  <a:pt x="2668" y="618"/>
                  <a:pt x="2683" y="577"/>
                  <a:pt x="2675" y="577"/>
                </a:cubicBezTo>
                <a:cubicBezTo>
                  <a:pt x="2659" y="577"/>
                  <a:pt x="2575" y="733"/>
                  <a:pt x="2575" y="764"/>
                </a:cubicBezTo>
                <a:cubicBezTo>
                  <a:pt x="2575" y="793"/>
                  <a:pt x="2590" y="772"/>
                  <a:pt x="2642" y="669"/>
                </a:cubicBez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382" name="Vader Hat"/>
          <p:cNvGrpSpPr/>
          <p:nvPr/>
        </p:nvGrpSpPr>
        <p:grpSpPr>
          <a:xfrm>
            <a:off x="5542728" y="2003241"/>
            <a:ext cx="2294304" cy="1849423"/>
            <a:chOff x="5315328" y="2308835"/>
            <a:chExt cx="1931034" cy="1556592"/>
          </a:xfrm>
        </p:grpSpPr>
        <p:sp>
          <p:nvSpPr>
            <p:cNvPr id="383" name="Freeform 382"/>
            <p:cNvSpPr/>
            <p:nvPr/>
          </p:nvSpPr>
          <p:spPr>
            <a:xfrm>
              <a:off x="5316901" y="2329049"/>
              <a:ext cx="1825044" cy="1509200"/>
            </a:xfrm>
            <a:custGeom>
              <a:avLst/>
              <a:gdLst>
                <a:gd name="connsiteX0" fmla="*/ 1780673 w 1780673"/>
                <a:gd name="connsiteY0" fmla="*/ 1328286 h 1463040"/>
                <a:gd name="connsiteX1" fmla="*/ 1530416 w 1780673"/>
                <a:gd name="connsiteY1" fmla="*/ 702644 h 1463040"/>
                <a:gd name="connsiteX2" fmla="*/ 1289785 w 1780673"/>
                <a:gd name="connsiteY2" fmla="*/ 154004 h 1463040"/>
                <a:gd name="connsiteX3" fmla="*/ 789271 w 1780673"/>
                <a:gd name="connsiteY3" fmla="*/ 0 h 1463040"/>
                <a:gd name="connsiteX4" fmla="*/ 375385 w 1780673"/>
                <a:gd name="connsiteY4" fmla="*/ 259882 h 1463040"/>
                <a:gd name="connsiteX5" fmla="*/ 317633 w 1780673"/>
                <a:gd name="connsiteY5" fmla="*/ 673768 h 1463040"/>
                <a:gd name="connsiteX6" fmla="*/ 298383 w 1780673"/>
                <a:gd name="connsiteY6" fmla="*/ 875899 h 1463040"/>
                <a:gd name="connsiteX7" fmla="*/ 0 w 1780673"/>
                <a:gd name="connsiteY7" fmla="*/ 1463040 h 1463040"/>
                <a:gd name="connsiteX8" fmla="*/ 423511 w 1780673"/>
                <a:gd name="connsiteY8" fmla="*/ 1328286 h 1463040"/>
                <a:gd name="connsiteX9" fmla="*/ 577515 w 1780673"/>
                <a:gd name="connsiteY9" fmla="*/ 1337912 h 1463040"/>
                <a:gd name="connsiteX10" fmla="*/ 654517 w 1780673"/>
                <a:gd name="connsiteY10" fmla="*/ 1395663 h 1463040"/>
                <a:gd name="connsiteX11" fmla="*/ 1251284 w 1780673"/>
                <a:gd name="connsiteY11" fmla="*/ 1405288 h 1463040"/>
                <a:gd name="connsiteX12" fmla="*/ 1780673 w 1780673"/>
                <a:gd name="connsiteY12" fmla="*/ 1328286 h 1463040"/>
                <a:gd name="connsiteX0" fmla="*/ 1780673 w 1780673"/>
                <a:gd name="connsiteY0" fmla="*/ 1375121 h 1509875"/>
                <a:gd name="connsiteX1" fmla="*/ 1530416 w 1780673"/>
                <a:gd name="connsiteY1" fmla="*/ 749479 h 1509875"/>
                <a:gd name="connsiteX2" fmla="*/ 1289785 w 1780673"/>
                <a:gd name="connsiteY2" fmla="*/ 200839 h 1509875"/>
                <a:gd name="connsiteX3" fmla="*/ 800423 w 1780673"/>
                <a:gd name="connsiteY3" fmla="*/ 0 h 1509875"/>
                <a:gd name="connsiteX4" fmla="*/ 375385 w 1780673"/>
                <a:gd name="connsiteY4" fmla="*/ 306717 h 1509875"/>
                <a:gd name="connsiteX5" fmla="*/ 317633 w 1780673"/>
                <a:gd name="connsiteY5" fmla="*/ 720603 h 1509875"/>
                <a:gd name="connsiteX6" fmla="*/ 298383 w 1780673"/>
                <a:gd name="connsiteY6" fmla="*/ 922734 h 1509875"/>
                <a:gd name="connsiteX7" fmla="*/ 0 w 1780673"/>
                <a:gd name="connsiteY7" fmla="*/ 1509875 h 1509875"/>
                <a:gd name="connsiteX8" fmla="*/ 423511 w 1780673"/>
                <a:gd name="connsiteY8" fmla="*/ 1375121 h 1509875"/>
                <a:gd name="connsiteX9" fmla="*/ 577515 w 1780673"/>
                <a:gd name="connsiteY9" fmla="*/ 1384747 h 1509875"/>
                <a:gd name="connsiteX10" fmla="*/ 654517 w 1780673"/>
                <a:gd name="connsiteY10" fmla="*/ 1442498 h 1509875"/>
                <a:gd name="connsiteX11" fmla="*/ 1251284 w 1780673"/>
                <a:gd name="connsiteY11" fmla="*/ 1452123 h 1509875"/>
                <a:gd name="connsiteX12" fmla="*/ 1780673 w 1780673"/>
                <a:gd name="connsiteY12" fmla="*/ 1375121 h 1509875"/>
                <a:gd name="connsiteX0" fmla="*/ 1780673 w 1780673"/>
                <a:gd name="connsiteY0" fmla="*/ 1375121 h 1509875"/>
                <a:gd name="connsiteX1" fmla="*/ 1530416 w 1780673"/>
                <a:gd name="connsiteY1" fmla="*/ 749479 h 1509875"/>
                <a:gd name="connsiteX2" fmla="*/ 1196114 w 1780673"/>
                <a:gd name="connsiteY2" fmla="*/ 91557 h 1509875"/>
                <a:gd name="connsiteX3" fmla="*/ 800423 w 1780673"/>
                <a:gd name="connsiteY3" fmla="*/ 0 h 1509875"/>
                <a:gd name="connsiteX4" fmla="*/ 375385 w 1780673"/>
                <a:gd name="connsiteY4" fmla="*/ 306717 h 1509875"/>
                <a:gd name="connsiteX5" fmla="*/ 317633 w 1780673"/>
                <a:gd name="connsiteY5" fmla="*/ 720603 h 1509875"/>
                <a:gd name="connsiteX6" fmla="*/ 298383 w 1780673"/>
                <a:gd name="connsiteY6" fmla="*/ 922734 h 1509875"/>
                <a:gd name="connsiteX7" fmla="*/ 0 w 1780673"/>
                <a:gd name="connsiteY7" fmla="*/ 1509875 h 1509875"/>
                <a:gd name="connsiteX8" fmla="*/ 423511 w 1780673"/>
                <a:gd name="connsiteY8" fmla="*/ 1375121 h 1509875"/>
                <a:gd name="connsiteX9" fmla="*/ 577515 w 1780673"/>
                <a:gd name="connsiteY9" fmla="*/ 1384747 h 1509875"/>
                <a:gd name="connsiteX10" fmla="*/ 654517 w 1780673"/>
                <a:gd name="connsiteY10" fmla="*/ 1442498 h 1509875"/>
                <a:gd name="connsiteX11" fmla="*/ 1251284 w 1780673"/>
                <a:gd name="connsiteY11" fmla="*/ 1452123 h 1509875"/>
                <a:gd name="connsiteX12" fmla="*/ 1780673 w 1780673"/>
                <a:gd name="connsiteY12" fmla="*/ 1375121 h 1509875"/>
                <a:gd name="connsiteX0" fmla="*/ 1780673 w 1780673"/>
                <a:gd name="connsiteY0" fmla="*/ 1375121 h 1509875"/>
                <a:gd name="connsiteX1" fmla="*/ 1530416 w 1780673"/>
                <a:gd name="connsiteY1" fmla="*/ 749479 h 1509875"/>
                <a:gd name="connsiteX2" fmla="*/ 1196114 w 1780673"/>
                <a:gd name="connsiteY2" fmla="*/ 91557 h 1509875"/>
                <a:gd name="connsiteX3" fmla="*/ 800423 w 1780673"/>
                <a:gd name="connsiteY3" fmla="*/ 0 h 1509875"/>
                <a:gd name="connsiteX4" fmla="*/ 509199 w 1780673"/>
                <a:gd name="connsiteY4" fmla="*/ 132758 h 1509875"/>
                <a:gd name="connsiteX5" fmla="*/ 317633 w 1780673"/>
                <a:gd name="connsiteY5" fmla="*/ 720603 h 1509875"/>
                <a:gd name="connsiteX6" fmla="*/ 298383 w 1780673"/>
                <a:gd name="connsiteY6" fmla="*/ 922734 h 1509875"/>
                <a:gd name="connsiteX7" fmla="*/ 0 w 1780673"/>
                <a:gd name="connsiteY7" fmla="*/ 1509875 h 1509875"/>
                <a:gd name="connsiteX8" fmla="*/ 423511 w 1780673"/>
                <a:gd name="connsiteY8" fmla="*/ 1375121 h 1509875"/>
                <a:gd name="connsiteX9" fmla="*/ 577515 w 1780673"/>
                <a:gd name="connsiteY9" fmla="*/ 1384747 h 1509875"/>
                <a:gd name="connsiteX10" fmla="*/ 654517 w 1780673"/>
                <a:gd name="connsiteY10" fmla="*/ 1442498 h 1509875"/>
                <a:gd name="connsiteX11" fmla="*/ 1251284 w 1780673"/>
                <a:gd name="connsiteY11" fmla="*/ 1452123 h 1509875"/>
                <a:gd name="connsiteX12" fmla="*/ 1780673 w 1780673"/>
                <a:gd name="connsiteY12" fmla="*/ 1375121 h 1509875"/>
                <a:gd name="connsiteX0" fmla="*/ 1780673 w 1780673"/>
                <a:gd name="connsiteY0" fmla="*/ 1382212 h 1516966"/>
                <a:gd name="connsiteX1" fmla="*/ 1530416 w 1780673"/>
                <a:gd name="connsiteY1" fmla="*/ 756570 h 1516966"/>
                <a:gd name="connsiteX2" fmla="*/ 1196114 w 1780673"/>
                <a:gd name="connsiteY2" fmla="*/ 98648 h 1516966"/>
                <a:gd name="connsiteX3" fmla="*/ 800423 w 1780673"/>
                <a:gd name="connsiteY3" fmla="*/ 7091 h 1516966"/>
                <a:gd name="connsiteX4" fmla="*/ 509199 w 1780673"/>
                <a:gd name="connsiteY4" fmla="*/ 139849 h 1516966"/>
                <a:gd name="connsiteX5" fmla="*/ 317633 w 1780673"/>
                <a:gd name="connsiteY5" fmla="*/ 727694 h 1516966"/>
                <a:gd name="connsiteX6" fmla="*/ 298383 w 1780673"/>
                <a:gd name="connsiteY6" fmla="*/ 929825 h 1516966"/>
                <a:gd name="connsiteX7" fmla="*/ 0 w 1780673"/>
                <a:gd name="connsiteY7" fmla="*/ 1516966 h 1516966"/>
                <a:gd name="connsiteX8" fmla="*/ 423511 w 1780673"/>
                <a:gd name="connsiteY8" fmla="*/ 1382212 h 1516966"/>
                <a:gd name="connsiteX9" fmla="*/ 577515 w 1780673"/>
                <a:gd name="connsiteY9" fmla="*/ 1391838 h 1516966"/>
                <a:gd name="connsiteX10" fmla="*/ 654517 w 1780673"/>
                <a:gd name="connsiteY10" fmla="*/ 1449589 h 1516966"/>
                <a:gd name="connsiteX11" fmla="*/ 1251284 w 1780673"/>
                <a:gd name="connsiteY11" fmla="*/ 1459214 h 1516966"/>
                <a:gd name="connsiteX12" fmla="*/ 1780673 w 1780673"/>
                <a:gd name="connsiteY12" fmla="*/ 1382212 h 1516966"/>
                <a:gd name="connsiteX0" fmla="*/ 1780673 w 1780673"/>
                <a:gd name="connsiteY0" fmla="*/ 1386668 h 1521422"/>
                <a:gd name="connsiteX1" fmla="*/ 1530416 w 1780673"/>
                <a:gd name="connsiteY1" fmla="*/ 761026 h 1521422"/>
                <a:gd name="connsiteX2" fmla="*/ 1196114 w 1780673"/>
                <a:gd name="connsiteY2" fmla="*/ 103104 h 1521422"/>
                <a:gd name="connsiteX3" fmla="*/ 800423 w 1780673"/>
                <a:gd name="connsiteY3" fmla="*/ 11547 h 1521422"/>
                <a:gd name="connsiteX4" fmla="*/ 460134 w 1780673"/>
                <a:gd name="connsiteY4" fmla="*/ 204521 h 1521422"/>
                <a:gd name="connsiteX5" fmla="*/ 317633 w 1780673"/>
                <a:gd name="connsiteY5" fmla="*/ 732150 h 1521422"/>
                <a:gd name="connsiteX6" fmla="*/ 298383 w 1780673"/>
                <a:gd name="connsiteY6" fmla="*/ 934281 h 1521422"/>
                <a:gd name="connsiteX7" fmla="*/ 0 w 1780673"/>
                <a:gd name="connsiteY7" fmla="*/ 1521422 h 1521422"/>
                <a:gd name="connsiteX8" fmla="*/ 423511 w 1780673"/>
                <a:gd name="connsiteY8" fmla="*/ 1386668 h 1521422"/>
                <a:gd name="connsiteX9" fmla="*/ 577515 w 1780673"/>
                <a:gd name="connsiteY9" fmla="*/ 1396294 h 1521422"/>
                <a:gd name="connsiteX10" fmla="*/ 654517 w 1780673"/>
                <a:gd name="connsiteY10" fmla="*/ 1454045 h 1521422"/>
                <a:gd name="connsiteX11" fmla="*/ 1251284 w 1780673"/>
                <a:gd name="connsiteY11" fmla="*/ 1463670 h 1521422"/>
                <a:gd name="connsiteX12" fmla="*/ 1780673 w 1780673"/>
                <a:gd name="connsiteY12" fmla="*/ 1386668 h 1521422"/>
                <a:gd name="connsiteX0" fmla="*/ 1780673 w 1780673"/>
                <a:gd name="connsiteY0" fmla="*/ 1375131 h 1509885"/>
                <a:gd name="connsiteX1" fmla="*/ 1530416 w 1780673"/>
                <a:gd name="connsiteY1" fmla="*/ 749489 h 1509885"/>
                <a:gd name="connsiteX2" fmla="*/ 1329929 w 1780673"/>
                <a:gd name="connsiteY2" fmla="*/ 187468 h 1509885"/>
                <a:gd name="connsiteX3" fmla="*/ 800423 w 1780673"/>
                <a:gd name="connsiteY3" fmla="*/ 10 h 1509885"/>
                <a:gd name="connsiteX4" fmla="*/ 460134 w 1780673"/>
                <a:gd name="connsiteY4" fmla="*/ 192984 h 1509885"/>
                <a:gd name="connsiteX5" fmla="*/ 317633 w 1780673"/>
                <a:gd name="connsiteY5" fmla="*/ 720613 h 1509885"/>
                <a:gd name="connsiteX6" fmla="*/ 298383 w 1780673"/>
                <a:gd name="connsiteY6" fmla="*/ 922744 h 1509885"/>
                <a:gd name="connsiteX7" fmla="*/ 0 w 1780673"/>
                <a:gd name="connsiteY7" fmla="*/ 1509885 h 1509885"/>
                <a:gd name="connsiteX8" fmla="*/ 423511 w 1780673"/>
                <a:gd name="connsiteY8" fmla="*/ 1375131 h 1509885"/>
                <a:gd name="connsiteX9" fmla="*/ 577515 w 1780673"/>
                <a:gd name="connsiteY9" fmla="*/ 1384757 h 1509885"/>
                <a:gd name="connsiteX10" fmla="*/ 654517 w 1780673"/>
                <a:gd name="connsiteY10" fmla="*/ 1442508 h 1509885"/>
                <a:gd name="connsiteX11" fmla="*/ 1251284 w 1780673"/>
                <a:gd name="connsiteY11" fmla="*/ 1452133 h 1509885"/>
                <a:gd name="connsiteX12" fmla="*/ 1780673 w 1780673"/>
                <a:gd name="connsiteY12" fmla="*/ 1375131 h 1509885"/>
                <a:gd name="connsiteX0" fmla="*/ 1780673 w 1780673"/>
                <a:gd name="connsiteY0" fmla="*/ 1376676 h 1511430"/>
                <a:gd name="connsiteX1" fmla="*/ 1530416 w 1780673"/>
                <a:gd name="connsiteY1" fmla="*/ 751034 h 1511430"/>
                <a:gd name="connsiteX2" fmla="*/ 1329929 w 1780673"/>
                <a:gd name="connsiteY2" fmla="*/ 189013 h 1511430"/>
                <a:gd name="connsiteX3" fmla="*/ 800423 w 1780673"/>
                <a:gd name="connsiteY3" fmla="*/ 1555 h 1511430"/>
                <a:gd name="connsiteX4" fmla="*/ 388766 w 1780673"/>
                <a:gd name="connsiteY4" fmla="*/ 270357 h 1511430"/>
                <a:gd name="connsiteX5" fmla="*/ 317633 w 1780673"/>
                <a:gd name="connsiteY5" fmla="*/ 722158 h 1511430"/>
                <a:gd name="connsiteX6" fmla="*/ 298383 w 1780673"/>
                <a:gd name="connsiteY6" fmla="*/ 924289 h 1511430"/>
                <a:gd name="connsiteX7" fmla="*/ 0 w 1780673"/>
                <a:gd name="connsiteY7" fmla="*/ 1511430 h 1511430"/>
                <a:gd name="connsiteX8" fmla="*/ 423511 w 1780673"/>
                <a:gd name="connsiteY8" fmla="*/ 1376676 h 1511430"/>
                <a:gd name="connsiteX9" fmla="*/ 577515 w 1780673"/>
                <a:gd name="connsiteY9" fmla="*/ 1386302 h 1511430"/>
                <a:gd name="connsiteX10" fmla="*/ 654517 w 1780673"/>
                <a:gd name="connsiteY10" fmla="*/ 1444053 h 1511430"/>
                <a:gd name="connsiteX11" fmla="*/ 1251284 w 1780673"/>
                <a:gd name="connsiteY11" fmla="*/ 1453678 h 1511430"/>
                <a:gd name="connsiteX12" fmla="*/ 1780673 w 1780673"/>
                <a:gd name="connsiteY12" fmla="*/ 1376676 h 1511430"/>
                <a:gd name="connsiteX0" fmla="*/ 1780673 w 1780673"/>
                <a:gd name="connsiteY0" fmla="*/ 1376676 h 1511430"/>
                <a:gd name="connsiteX1" fmla="*/ 1530416 w 1780673"/>
                <a:gd name="connsiteY1" fmla="*/ 751034 h 1511430"/>
                <a:gd name="connsiteX2" fmla="*/ 1329929 w 1780673"/>
                <a:gd name="connsiteY2" fmla="*/ 189013 h 1511430"/>
                <a:gd name="connsiteX3" fmla="*/ 800423 w 1780673"/>
                <a:gd name="connsiteY3" fmla="*/ 1555 h 1511430"/>
                <a:gd name="connsiteX4" fmla="*/ 388766 w 1780673"/>
                <a:gd name="connsiteY4" fmla="*/ 270357 h 1511430"/>
                <a:gd name="connsiteX5" fmla="*/ 279719 w 1780673"/>
                <a:gd name="connsiteY5" fmla="*/ 661941 h 1511430"/>
                <a:gd name="connsiteX6" fmla="*/ 298383 w 1780673"/>
                <a:gd name="connsiteY6" fmla="*/ 924289 h 1511430"/>
                <a:gd name="connsiteX7" fmla="*/ 0 w 1780673"/>
                <a:gd name="connsiteY7" fmla="*/ 1511430 h 1511430"/>
                <a:gd name="connsiteX8" fmla="*/ 423511 w 1780673"/>
                <a:gd name="connsiteY8" fmla="*/ 1376676 h 1511430"/>
                <a:gd name="connsiteX9" fmla="*/ 577515 w 1780673"/>
                <a:gd name="connsiteY9" fmla="*/ 1386302 h 1511430"/>
                <a:gd name="connsiteX10" fmla="*/ 654517 w 1780673"/>
                <a:gd name="connsiteY10" fmla="*/ 1444053 h 1511430"/>
                <a:gd name="connsiteX11" fmla="*/ 1251284 w 1780673"/>
                <a:gd name="connsiteY11" fmla="*/ 1453678 h 1511430"/>
                <a:gd name="connsiteX12" fmla="*/ 1780673 w 1780673"/>
                <a:gd name="connsiteY12" fmla="*/ 1376676 h 1511430"/>
                <a:gd name="connsiteX0" fmla="*/ 1780673 w 1780673"/>
                <a:gd name="connsiteY0" fmla="*/ 1376676 h 1511430"/>
                <a:gd name="connsiteX1" fmla="*/ 1530416 w 1780673"/>
                <a:gd name="connsiteY1" fmla="*/ 751034 h 1511430"/>
                <a:gd name="connsiteX2" fmla="*/ 1329929 w 1780673"/>
                <a:gd name="connsiteY2" fmla="*/ 189013 h 1511430"/>
                <a:gd name="connsiteX3" fmla="*/ 800423 w 1780673"/>
                <a:gd name="connsiteY3" fmla="*/ 1555 h 1511430"/>
                <a:gd name="connsiteX4" fmla="*/ 388766 w 1780673"/>
                <a:gd name="connsiteY4" fmla="*/ 270357 h 1511430"/>
                <a:gd name="connsiteX5" fmla="*/ 279719 w 1780673"/>
                <a:gd name="connsiteY5" fmla="*/ 661941 h 1511430"/>
                <a:gd name="connsiteX6" fmla="*/ 273850 w 1780673"/>
                <a:gd name="connsiteY6" fmla="*/ 830619 h 1511430"/>
                <a:gd name="connsiteX7" fmla="*/ 0 w 1780673"/>
                <a:gd name="connsiteY7" fmla="*/ 1511430 h 1511430"/>
                <a:gd name="connsiteX8" fmla="*/ 423511 w 1780673"/>
                <a:gd name="connsiteY8" fmla="*/ 1376676 h 1511430"/>
                <a:gd name="connsiteX9" fmla="*/ 577515 w 1780673"/>
                <a:gd name="connsiteY9" fmla="*/ 1386302 h 1511430"/>
                <a:gd name="connsiteX10" fmla="*/ 654517 w 1780673"/>
                <a:gd name="connsiteY10" fmla="*/ 1444053 h 1511430"/>
                <a:gd name="connsiteX11" fmla="*/ 1251284 w 1780673"/>
                <a:gd name="connsiteY11" fmla="*/ 1453678 h 1511430"/>
                <a:gd name="connsiteX12" fmla="*/ 1780673 w 1780673"/>
                <a:gd name="connsiteY12" fmla="*/ 1376676 h 1511430"/>
                <a:gd name="connsiteX0" fmla="*/ 1573261 w 1573261"/>
                <a:gd name="connsiteY0" fmla="*/ 1376676 h 1453678"/>
                <a:gd name="connsiteX1" fmla="*/ 1323004 w 1573261"/>
                <a:gd name="connsiteY1" fmla="*/ 751034 h 1453678"/>
                <a:gd name="connsiteX2" fmla="*/ 1122517 w 1573261"/>
                <a:gd name="connsiteY2" fmla="*/ 189013 h 1453678"/>
                <a:gd name="connsiteX3" fmla="*/ 593011 w 1573261"/>
                <a:gd name="connsiteY3" fmla="*/ 1555 h 1453678"/>
                <a:gd name="connsiteX4" fmla="*/ 181354 w 1573261"/>
                <a:gd name="connsiteY4" fmla="*/ 270357 h 1453678"/>
                <a:gd name="connsiteX5" fmla="*/ 72307 w 1573261"/>
                <a:gd name="connsiteY5" fmla="*/ 661941 h 1453678"/>
                <a:gd name="connsiteX6" fmla="*/ 66438 w 1573261"/>
                <a:gd name="connsiteY6" fmla="*/ 830619 h 1453678"/>
                <a:gd name="connsiteX7" fmla="*/ 0 w 1573261"/>
                <a:gd name="connsiteY7" fmla="*/ 882501 h 1453678"/>
                <a:gd name="connsiteX8" fmla="*/ 216099 w 1573261"/>
                <a:gd name="connsiteY8" fmla="*/ 1376676 h 1453678"/>
                <a:gd name="connsiteX9" fmla="*/ 370103 w 1573261"/>
                <a:gd name="connsiteY9" fmla="*/ 1386302 h 1453678"/>
                <a:gd name="connsiteX10" fmla="*/ 447105 w 1573261"/>
                <a:gd name="connsiteY10" fmla="*/ 1444053 h 1453678"/>
                <a:gd name="connsiteX11" fmla="*/ 1043872 w 1573261"/>
                <a:gd name="connsiteY11" fmla="*/ 1453678 h 1453678"/>
                <a:gd name="connsiteX12" fmla="*/ 1573261 w 1573261"/>
                <a:gd name="connsiteY12" fmla="*/ 1376676 h 1453678"/>
                <a:gd name="connsiteX0" fmla="*/ 1573261 w 1573261"/>
                <a:gd name="connsiteY0" fmla="*/ 1376676 h 1453678"/>
                <a:gd name="connsiteX1" fmla="*/ 1323004 w 1573261"/>
                <a:gd name="connsiteY1" fmla="*/ 751034 h 1453678"/>
                <a:gd name="connsiteX2" fmla="*/ 1122517 w 1573261"/>
                <a:gd name="connsiteY2" fmla="*/ 189013 h 1453678"/>
                <a:gd name="connsiteX3" fmla="*/ 593011 w 1573261"/>
                <a:gd name="connsiteY3" fmla="*/ 1555 h 1453678"/>
                <a:gd name="connsiteX4" fmla="*/ 181354 w 1573261"/>
                <a:gd name="connsiteY4" fmla="*/ 270357 h 1453678"/>
                <a:gd name="connsiteX5" fmla="*/ 72307 w 1573261"/>
                <a:gd name="connsiteY5" fmla="*/ 661941 h 1453678"/>
                <a:gd name="connsiteX6" fmla="*/ 66438 w 1573261"/>
                <a:gd name="connsiteY6" fmla="*/ 830619 h 1453678"/>
                <a:gd name="connsiteX7" fmla="*/ 0 w 1573261"/>
                <a:gd name="connsiteY7" fmla="*/ 882501 h 1453678"/>
                <a:gd name="connsiteX8" fmla="*/ 87215 w 1573261"/>
                <a:gd name="connsiteY8" fmla="*/ 1085454 h 1453678"/>
                <a:gd name="connsiteX9" fmla="*/ 216099 w 1573261"/>
                <a:gd name="connsiteY9" fmla="*/ 1376676 h 1453678"/>
                <a:gd name="connsiteX10" fmla="*/ 370103 w 1573261"/>
                <a:gd name="connsiteY10" fmla="*/ 1386302 h 1453678"/>
                <a:gd name="connsiteX11" fmla="*/ 447105 w 1573261"/>
                <a:gd name="connsiteY11" fmla="*/ 1444053 h 1453678"/>
                <a:gd name="connsiteX12" fmla="*/ 1043872 w 1573261"/>
                <a:gd name="connsiteY12" fmla="*/ 1453678 h 1453678"/>
                <a:gd name="connsiteX13" fmla="*/ 1573261 w 1573261"/>
                <a:gd name="connsiteY13" fmla="*/ 1376676 h 1453678"/>
                <a:gd name="connsiteX0" fmla="*/ 1825044 w 1825044"/>
                <a:gd name="connsiteY0" fmla="*/ 1376676 h 1509200"/>
                <a:gd name="connsiteX1" fmla="*/ 1574787 w 1825044"/>
                <a:gd name="connsiteY1" fmla="*/ 751034 h 1509200"/>
                <a:gd name="connsiteX2" fmla="*/ 1374300 w 1825044"/>
                <a:gd name="connsiteY2" fmla="*/ 189013 h 1509200"/>
                <a:gd name="connsiteX3" fmla="*/ 844794 w 1825044"/>
                <a:gd name="connsiteY3" fmla="*/ 1555 h 1509200"/>
                <a:gd name="connsiteX4" fmla="*/ 433137 w 1825044"/>
                <a:gd name="connsiteY4" fmla="*/ 270357 h 1509200"/>
                <a:gd name="connsiteX5" fmla="*/ 324090 w 1825044"/>
                <a:gd name="connsiteY5" fmla="*/ 661941 h 1509200"/>
                <a:gd name="connsiteX6" fmla="*/ 318221 w 1825044"/>
                <a:gd name="connsiteY6" fmla="*/ 830619 h 1509200"/>
                <a:gd name="connsiteX7" fmla="*/ 251783 w 1825044"/>
                <a:gd name="connsiteY7" fmla="*/ 882501 h 1509200"/>
                <a:gd name="connsiteX8" fmla="*/ 0 w 1825044"/>
                <a:gd name="connsiteY8" fmla="*/ 1509200 h 1509200"/>
                <a:gd name="connsiteX9" fmla="*/ 467882 w 1825044"/>
                <a:gd name="connsiteY9" fmla="*/ 1376676 h 1509200"/>
                <a:gd name="connsiteX10" fmla="*/ 621886 w 1825044"/>
                <a:gd name="connsiteY10" fmla="*/ 1386302 h 1509200"/>
                <a:gd name="connsiteX11" fmla="*/ 698888 w 1825044"/>
                <a:gd name="connsiteY11" fmla="*/ 1444053 h 1509200"/>
                <a:gd name="connsiteX12" fmla="*/ 1295655 w 1825044"/>
                <a:gd name="connsiteY12" fmla="*/ 1453678 h 1509200"/>
                <a:gd name="connsiteX13" fmla="*/ 1825044 w 1825044"/>
                <a:gd name="connsiteY13" fmla="*/ 1376676 h 1509200"/>
                <a:gd name="connsiteX0" fmla="*/ 1825044 w 1825044"/>
                <a:gd name="connsiteY0" fmla="*/ 1376676 h 1509200"/>
                <a:gd name="connsiteX1" fmla="*/ 1574787 w 1825044"/>
                <a:gd name="connsiteY1" fmla="*/ 751034 h 1509200"/>
                <a:gd name="connsiteX2" fmla="*/ 1374300 w 1825044"/>
                <a:gd name="connsiteY2" fmla="*/ 189013 h 1509200"/>
                <a:gd name="connsiteX3" fmla="*/ 844794 w 1825044"/>
                <a:gd name="connsiteY3" fmla="*/ 1555 h 1509200"/>
                <a:gd name="connsiteX4" fmla="*/ 433137 w 1825044"/>
                <a:gd name="connsiteY4" fmla="*/ 270357 h 1509200"/>
                <a:gd name="connsiteX5" fmla="*/ 324090 w 1825044"/>
                <a:gd name="connsiteY5" fmla="*/ 661941 h 1509200"/>
                <a:gd name="connsiteX6" fmla="*/ 318221 w 1825044"/>
                <a:gd name="connsiteY6" fmla="*/ 830619 h 1509200"/>
                <a:gd name="connsiteX7" fmla="*/ 251783 w 1825044"/>
                <a:gd name="connsiteY7" fmla="*/ 882501 h 1509200"/>
                <a:gd name="connsiteX8" fmla="*/ 0 w 1825044"/>
                <a:gd name="connsiteY8" fmla="*/ 1509200 h 1509200"/>
                <a:gd name="connsiteX9" fmla="*/ 467882 w 1825044"/>
                <a:gd name="connsiteY9" fmla="*/ 1376676 h 1509200"/>
                <a:gd name="connsiteX10" fmla="*/ 621886 w 1825044"/>
                <a:gd name="connsiteY10" fmla="*/ 1386302 h 1509200"/>
                <a:gd name="connsiteX11" fmla="*/ 698888 w 1825044"/>
                <a:gd name="connsiteY11" fmla="*/ 1444053 h 1509200"/>
                <a:gd name="connsiteX12" fmla="*/ 1295655 w 1825044"/>
                <a:gd name="connsiteY12" fmla="*/ 1453678 h 1509200"/>
                <a:gd name="connsiteX13" fmla="*/ 1825044 w 1825044"/>
                <a:gd name="connsiteY13" fmla="*/ 1376676 h 1509200"/>
                <a:gd name="connsiteX0" fmla="*/ 1825044 w 1825044"/>
                <a:gd name="connsiteY0" fmla="*/ 1376676 h 1509200"/>
                <a:gd name="connsiteX1" fmla="*/ 1574787 w 1825044"/>
                <a:gd name="connsiteY1" fmla="*/ 751034 h 1509200"/>
                <a:gd name="connsiteX2" fmla="*/ 1374300 w 1825044"/>
                <a:gd name="connsiteY2" fmla="*/ 189013 h 1509200"/>
                <a:gd name="connsiteX3" fmla="*/ 844794 w 1825044"/>
                <a:gd name="connsiteY3" fmla="*/ 1555 h 1509200"/>
                <a:gd name="connsiteX4" fmla="*/ 433137 w 1825044"/>
                <a:gd name="connsiteY4" fmla="*/ 270357 h 1509200"/>
                <a:gd name="connsiteX5" fmla="*/ 324090 w 1825044"/>
                <a:gd name="connsiteY5" fmla="*/ 661941 h 1509200"/>
                <a:gd name="connsiteX6" fmla="*/ 318221 w 1825044"/>
                <a:gd name="connsiteY6" fmla="*/ 830619 h 1509200"/>
                <a:gd name="connsiteX7" fmla="*/ 251783 w 1825044"/>
                <a:gd name="connsiteY7" fmla="*/ 882501 h 1509200"/>
                <a:gd name="connsiteX8" fmla="*/ 0 w 1825044"/>
                <a:gd name="connsiteY8" fmla="*/ 1509200 h 1509200"/>
                <a:gd name="connsiteX9" fmla="*/ 467882 w 1825044"/>
                <a:gd name="connsiteY9" fmla="*/ 1376676 h 1509200"/>
                <a:gd name="connsiteX10" fmla="*/ 621886 w 1825044"/>
                <a:gd name="connsiteY10" fmla="*/ 1386302 h 1509200"/>
                <a:gd name="connsiteX11" fmla="*/ 698888 w 1825044"/>
                <a:gd name="connsiteY11" fmla="*/ 1444053 h 1509200"/>
                <a:gd name="connsiteX12" fmla="*/ 1295655 w 1825044"/>
                <a:gd name="connsiteY12" fmla="*/ 1453678 h 1509200"/>
                <a:gd name="connsiteX13" fmla="*/ 1825044 w 1825044"/>
                <a:gd name="connsiteY13" fmla="*/ 1376676 h 1509200"/>
                <a:gd name="connsiteX0" fmla="*/ 1825044 w 1825044"/>
                <a:gd name="connsiteY0" fmla="*/ 1376676 h 1509200"/>
                <a:gd name="connsiteX1" fmla="*/ 1574787 w 1825044"/>
                <a:gd name="connsiteY1" fmla="*/ 751034 h 1509200"/>
                <a:gd name="connsiteX2" fmla="*/ 1374300 w 1825044"/>
                <a:gd name="connsiteY2" fmla="*/ 189013 h 1509200"/>
                <a:gd name="connsiteX3" fmla="*/ 844794 w 1825044"/>
                <a:gd name="connsiteY3" fmla="*/ 1555 h 1509200"/>
                <a:gd name="connsiteX4" fmla="*/ 433137 w 1825044"/>
                <a:gd name="connsiteY4" fmla="*/ 270357 h 1509200"/>
                <a:gd name="connsiteX5" fmla="*/ 324090 w 1825044"/>
                <a:gd name="connsiteY5" fmla="*/ 661941 h 1509200"/>
                <a:gd name="connsiteX6" fmla="*/ 318221 w 1825044"/>
                <a:gd name="connsiteY6" fmla="*/ 830619 h 1509200"/>
                <a:gd name="connsiteX7" fmla="*/ 251783 w 1825044"/>
                <a:gd name="connsiteY7" fmla="*/ 882501 h 1509200"/>
                <a:gd name="connsiteX8" fmla="*/ 0 w 1825044"/>
                <a:gd name="connsiteY8" fmla="*/ 1509200 h 1509200"/>
                <a:gd name="connsiteX9" fmla="*/ 467882 w 1825044"/>
                <a:gd name="connsiteY9" fmla="*/ 1376676 h 1509200"/>
                <a:gd name="connsiteX10" fmla="*/ 621886 w 1825044"/>
                <a:gd name="connsiteY10" fmla="*/ 1386302 h 1509200"/>
                <a:gd name="connsiteX11" fmla="*/ 660974 w 1825044"/>
                <a:gd name="connsiteY11" fmla="*/ 1432902 h 1509200"/>
                <a:gd name="connsiteX12" fmla="*/ 1295655 w 1825044"/>
                <a:gd name="connsiteY12" fmla="*/ 1453678 h 1509200"/>
                <a:gd name="connsiteX13" fmla="*/ 1825044 w 1825044"/>
                <a:gd name="connsiteY13" fmla="*/ 1376676 h 1509200"/>
                <a:gd name="connsiteX0" fmla="*/ 1825044 w 1825044"/>
                <a:gd name="connsiteY0" fmla="*/ 1376676 h 1509200"/>
                <a:gd name="connsiteX1" fmla="*/ 1574787 w 1825044"/>
                <a:gd name="connsiteY1" fmla="*/ 751034 h 1509200"/>
                <a:gd name="connsiteX2" fmla="*/ 1374300 w 1825044"/>
                <a:gd name="connsiteY2" fmla="*/ 189013 h 1509200"/>
                <a:gd name="connsiteX3" fmla="*/ 844794 w 1825044"/>
                <a:gd name="connsiteY3" fmla="*/ 1555 h 1509200"/>
                <a:gd name="connsiteX4" fmla="*/ 433137 w 1825044"/>
                <a:gd name="connsiteY4" fmla="*/ 270357 h 1509200"/>
                <a:gd name="connsiteX5" fmla="*/ 324090 w 1825044"/>
                <a:gd name="connsiteY5" fmla="*/ 661941 h 1509200"/>
                <a:gd name="connsiteX6" fmla="*/ 318221 w 1825044"/>
                <a:gd name="connsiteY6" fmla="*/ 830619 h 1509200"/>
                <a:gd name="connsiteX7" fmla="*/ 251783 w 1825044"/>
                <a:gd name="connsiteY7" fmla="*/ 882501 h 1509200"/>
                <a:gd name="connsiteX8" fmla="*/ 0 w 1825044"/>
                <a:gd name="connsiteY8" fmla="*/ 1509200 h 1509200"/>
                <a:gd name="connsiteX9" fmla="*/ 467882 w 1825044"/>
                <a:gd name="connsiteY9" fmla="*/ 1376676 h 1509200"/>
                <a:gd name="connsiteX10" fmla="*/ 621886 w 1825044"/>
                <a:gd name="connsiteY10" fmla="*/ 1386302 h 1509200"/>
                <a:gd name="connsiteX11" fmla="*/ 660974 w 1825044"/>
                <a:gd name="connsiteY11" fmla="*/ 1432902 h 1509200"/>
                <a:gd name="connsiteX12" fmla="*/ 1326878 w 1825044"/>
                <a:gd name="connsiteY12" fmla="*/ 1386771 h 1509200"/>
                <a:gd name="connsiteX13" fmla="*/ 1825044 w 1825044"/>
                <a:gd name="connsiteY13" fmla="*/ 1376676 h 1509200"/>
                <a:gd name="connsiteX0" fmla="*/ 1825044 w 1825044"/>
                <a:gd name="connsiteY0" fmla="*/ 1376676 h 1509200"/>
                <a:gd name="connsiteX1" fmla="*/ 1574787 w 1825044"/>
                <a:gd name="connsiteY1" fmla="*/ 751034 h 1509200"/>
                <a:gd name="connsiteX2" fmla="*/ 1374300 w 1825044"/>
                <a:gd name="connsiteY2" fmla="*/ 189013 h 1509200"/>
                <a:gd name="connsiteX3" fmla="*/ 844794 w 1825044"/>
                <a:gd name="connsiteY3" fmla="*/ 1555 h 1509200"/>
                <a:gd name="connsiteX4" fmla="*/ 433137 w 1825044"/>
                <a:gd name="connsiteY4" fmla="*/ 270357 h 1509200"/>
                <a:gd name="connsiteX5" fmla="*/ 324090 w 1825044"/>
                <a:gd name="connsiteY5" fmla="*/ 661941 h 1509200"/>
                <a:gd name="connsiteX6" fmla="*/ 318221 w 1825044"/>
                <a:gd name="connsiteY6" fmla="*/ 830619 h 1509200"/>
                <a:gd name="connsiteX7" fmla="*/ 251783 w 1825044"/>
                <a:gd name="connsiteY7" fmla="*/ 882501 h 1509200"/>
                <a:gd name="connsiteX8" fmla="*/ 0 w 1825044"/>
                <a:gd name="connsiteY8" fmla="*/ 1509200 h 1509200"/>
                <a:gd name="connsiteX9" fmla="*/ 467882 w 1825044"/>
                <a:gd name="connsiteY9" fmla="*/ 1376676 h 1509200"/>
                <a:gd name="connsiteX10" fmla="*/ 621886 w 1825044"/>
                <a:gd name="connsiteY10" fmla="*/ 1386302 h 1509200"/>
                <a:gd name="connsiteX11" fmla="*/ 660974 w 1825044"/>
                <a:gd name="connsiteY11" fmla="*/ 1432902 h 1509200"/>
                <a:gd name="connsiteX12" fmla="*/ 1306806 w 1825044"/>
                <a:gd name="connsiteY12" fmla="*/ 1424685 h 1509200"/>
                <a:gd name="connsiteX13" fmla="*/ 1825044 w 1825044"/>
                <a:gd name="connsiteY13" fmla="*/ 1376676 h 150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25044" h="1509200">
                  <a:moveTo>
                    <a:pt x="1825044" y="1376676"/>
                  </a:moveTo>
                  <a:lnTo>
                    <a:pt x="1574787" y="751034"/>
                  </a:lnTo>
                  <a:lnTo>
                    <a:pt x="1374300" y="189013"/>
                  </a:lnTo>
                  <a:cubicBezTo>
                    <a:pt x="1252634" y="64100"/>
                    <a:pt x="1001654" y="-12002"/>
                    <a:pt x="844794" y="1555"/>
                  </a:cubicBezTo>
                  <a:cubicBezTo>
                    <a:pt x="687934" y="15112"/>
                    <a:pt x="513602" y="150257"/>
                    <a:pt x="433137" y="270357"/>
                  </a:cubicBezTo>
                  <a:lnTo>
                    <a:pt x="324090" y="661941"/>
                  </a:lnTo>
                  <a:lnTo>
                    <a:pt x="318221" y="830619"/>
                  </a:lnTo>
                  <a:lnTo>
                    <a:pt x="251783" y="882501"/>
                  </a:lnTo>
                  <a:cubicBezTo>
                    <a:pt x="176776" y="1011112"/>
                    <a:pt x="77237" y="1092887"/>
                    <a:pt x="0" y="1509200"/>
                  </a:cubicBezTo>
                  <a:lnTo>
                    <a:pt x="467882" y="1376676"/>
                  </a:lnTo>
                  <a:lnTo>
                    <a:pt x="621886" y="1386302"/>
                  </a:lnTo>
                  <a:lnTo>
                    <a:pt x="660974" y="1432902"/>
                  </a:lnTo>
                  <a:lnTo>
                    <a:pt x="1306806" y="1424685"/>
                  </a:lnTo>
                  <a:lnTo>
                    <a:pt x="1825044" y="13766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4" name="Freeform 8"/>
            <p:cNvSpPr>
              <a:spLocks noEditPoints="1"/>
            </p:cNvSpPr>
            <p:nvPr/>
          </p:nvSpPr>
          <p:spPr bwMode="auto">
            <a:xfrm>
              <a:off x="5315328" y="2308835"/>
              <a:ext cx="1931034" cy="1556592"/>
            </a:xfrm>
            <a:custGeom>
              <a:avLst/>
              <a:gdLst>
                <a:gd name="T0" fmla="*/ 35028 w 45151"/>
                <a:gd name="T1" fmla="*/ 8059 h 36163"/>
                <a:gd name="T2" fmla="*/ 21874 w 45151"/>
                <a:gd name="T3" fmla="*/ 34296 h 36163"/>
                <a:gd name="T4" fmla="*/ 1518 w 45151"/>
                <a:gd name="T5" fmla="*/ 34607 h 36163"/>
                <a:gd name="T6" fmla="*/ 5993 w 45151"/>
                <a:gd name="T7" fmla="*/ 33693 h 36163"/>
                <a:gd name="T8" fmla="*/ 23855 w 45151"/>
                <a:gd name="T9" fmla="*/ 33521 h 36163"/>
                <a:gd name="T10" fmla="*/ 18623 w 45151"/>
                <a:gd name="T11" fmla="*/ 33505 h 36163"/>
                <a:gd name="T12" fmla="*/ 26009 w 45151"/>
                <a:gd name="T13" fmla="*/ 31461 h 36163"/>
                <a:gd name="T14" fmla="*/ 28794 w 45151"/>
                <a:gd name="T15" fmla="*/ 33270 h 36163"/>
                <a:gd name="T16" fmla="*/ 29538 w 45151"/>
                <a:gd name="T17" fmla="*/ 33345 h 36163"/>
                <a:gd name="T18" fmla="*/ 19519 w 45151"/>
                <a:gd name="T19" fmla="*/ 22685 h 36163"/>
                <a:gd name="T20" fmla="*/ 37401 w 45151"/>
                <a:gd name="T21" fmla="*/ 32308 h 36163"/>
                <a:gd name="T22" fmla="*/ 14840 w 45151"/>
                <a:gd name="T23" fmla="*/ 31112 h 36163"/>
                <a:gd name="T24" fmla="*/ 35970 w 45151"/>
                <a:gd name="T25" fmla="*/ 30770 h 36163"/>
                <a:gd name="T26" fmla="*/ 14178 w 45151"/>
                <a:gd name="T27" fmla="*/ 29916 h 36163"/>
                <a:gd name="T28" fmla="*/ 15525 w 45151"/>
                <a:gd name="T29" fmla="*/ 23627 h 36163"/>
                <a:gd name="T30" fmla="*/ 13522 w 45151"/>
                <a:gd name="T31" fmla="*/ 29638 h 36163"/>
                <a:gd name="T32" fmla="*/ 37213 w 45151"/>
                <a:gd name="T33" fmla="*/ 30448 h 36163"/>
                <a:gd name="T34" fmla="*/ 32014 w 45151"/>
                <a:gd name="T35" fmla="*/ 29593 h 36163"/>
                <a:gd name="T36" fmla="*/ 32014 w 45151"/>
                <a:gd name="T37" fmla="*/ 29593 h 36163"/>
                <a:gd name="T38" fmla="*/ 10034 w 45151"/>
                <a:gd name="T39" fmla="*/ 29433 h 36163"/>
                <a:gd name="T40" fmla="*/ 18288 w 45151"/>
                <a:gd name="T41" fmla="*/ 28607 h 36163"/>
                <a:gd name="T42" fmla="*/ 12224 w 45151"/>
                <a:gd name="T43" fmla="*/ 28319 h 36163"/>
                <a:gd name="T44" fmla="*/ 32879 w 45151"/>
                <a:gd name="T45" fmla="*/ 27900 h 36163"/>
                <a:gd name="T46" fmla="*/ 30806 w 45151"/>
                <a:gd name="T47" fmla="*/ 27247 h 36163"/>
                <a:gd name="T48" fmla="*/ 12340 w 45151"/>
                <a:gd name="T49" fmla="*/ 25267 h 36163"/>
                <a:gd name="T50" fmla="*/ 35653 w 45151"/>
                <a:gd name="T51" fmla="*/ 25764 h 36163"/>
                <a:gd name="T52" fmla="*/ 30403 w 45151"/>
                <a:gd name="T53" fmla="*/ 22628 h 36163"/>
                <a:gd name="T54" fmla="*/ 9424 w 45151"/>
                <a:gd name="T55" fmla="*/ 24835 h 36163"/>
                <a:gd name="T56" fmla="*/ 31528 w 45151"/>
                <a:gd name="T57" fmla="*/ 22622 h 36163"/>
                <a:gd name="T58" fmla="*/ 36826 w 45151"/>
                <a:gd name="T59" fmla="*/ 23433 h 36163"/>
                <a:gd name="T60" fmla="*/ 35119 w 45151"/>
                <a:gd name="T61" fmla="*/ 23133 h 36163"/>
                <a:gd name="T62" fmla="*/ 37736 w 45151"/>
                <a:gd name="T63" fmla="*/ 22811 h 36163"/>
                <a:gd name="T64" fmla="*/ 23206 w 45151"/>
                <a:gd name="T65" fmla="*/ 22279 h 36163"/>
                <a:gd name="T66" fmla="*/ 19727 w 45151"/>
                <a:gd name="T67" fmla="*/ 14193 h 36163"/>
                <a:gd name="T68" fmla="*/ 9785 w 45151"/>
                <a:gd name="T69" fmla="*/ 20302 h 36163"/>
                <a:gd name="T70" fmla="*/ 8228 w 45151"/>
                <a:gd name="T71" fmla="*/ 21058 h 36163"/>
                <a:gd name="T72" fmla="*/ 13959 w 45151"/>
                <a:gd name="T73" fmla="*/ 15753 h 36163"/>
                <a:gd name="T74" fmla="*/ 18593 w 45151"/>
                <a:gd name="T75" fmla="*/ 15953 h 36163"/>
                <a:gd name="T76" fmla="*/ 28955 w 45151"/>
                <a:gd name="T77" fmla="*/ 21814 h 36163"/>
                <a:gd name="T78" fmla="*/ 36608 w 45151"/>
                <a:gd name="T79" fmla="*/ 20347 h 36163"/>
                <a:gd name="T80" fmla="*/ 34979 w 45151"/>
                <a:gd name="T81" fmla="*/ 17081 h 36163"/>
                <a:gd name="T82" fmla="*/ 23941 w 45151"/>
                <a:gd name="T83" fmla="*/ 17823 h 36163"/>
                <a:gd name="T84" fmla="*/ 28343 w 45151"/>
                <a:gd name="T85" fmla="*/ 19726 h 36163"/>
                <a:gd name="T86" fmla="*/ 29465 w 45151"/>
                <a:gd name="T87" fmla="*/ 17501 h 36163"/>
                <a:gd name="T88" fmla="*/ 33003 w 45151"/>
                <a:gd name="T89" fmla="*/ 20841 h 36163"/>
                <a:gd name="T90" fmla="*/ 19610 w 45151"/>
                <a:gd name="T91" fmla="*/ 20204 h 36163"/>
                <a:gd name="T92" fmla="*/ 22871 w 45151"/>
                <a:gd name="T93" fmla="*/ 17598 h 36163"/>
                <a:gd name="T94" fmla="*/ 20771 w 45151"/>
                <a:gd name="T95" fmla="*/ 18745 h 36163"/>
                <a:gd name="T96" fmla="*/ 8604 w 45151"/>
                <a:gd name="T97" fmla="*/ 16746 h 36163"/>
                <a:gd name="T98" fmla="*/ 31588 w 45151"/>
                <a:gd name="T99" fmla="*/ 14357 h 36163"/>
                <a:gd name="T100" fmla="*/ 12029 w 45151"/>
                <a:gd name="T101" fmla="*/ 13137 h 36163"/>
                <a:gd name="T102" fmla="*/ 11358 w 45151"/>
                <a:gd name="T103" fmla="*/ 12064 h 36163"/>
                <a:gd name="T104" fmla="*/ 9974 w 45151"/>
                <a:gd name="T105" fmla="*/ 11260 h 36163"/>
                <a:gd name="T106" fmla="*/ 13877 w 45151"/>
                <a:gd name="T107" fmla="*/ 6864 h 36163"/>
                <a:gd name="T108" fmla="*/ 15088 w 45151"/>
                <a:gd name="T109" fmla="*/ 7287 h 36163"/>
                <a:gd name="T110" fmla="*/ 26095 w 45151"/>
                <a:gd name="T111" fmla="*/ 8025 h 36163"/>
                <a:gd name="T112" fmla="*/ 18284 w 45151"/>
                <a:gd name="T113" fmla="*/ 6296 h 36163"/>
                <a:gd name="T114" fmla="*/ 11538 w 45151"/>
                <a:gd name="T115" fmla="*/ 6075 h 36163"/>
                <a:gd name="T116" fmla="*/ 19270 w 45151"/>
                <a:gd name="T117" fmla="*/ 5382 h 36163"/>
                <a:gd name="T118" fmla="*/ 14894 w 45151"/>
                <a:gd name="T119" fmla="*/ 3587 h 36163"/>
                <a:gd name="T120" fmla="*/ 25024 w 45151"/>
                <a:gd name="T121" fmla="*/ 1400 h 36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5151" h="36163">
                  <a:moveTo>
                    <a:pt x="82" y="35917"/>
                  </a:moveTo>
                  <a:cubicBezTo>
                    <a:pt x="12" y="35817"/>
                    <a:pt x="0" y="35615"/>
                    <a:pt x="53" y="35468"/>
                  </a:cubicBezTo>
                  <a:cubicBezTo>
                    <a:pt x="107" y="35321"/>
                    <a:pt x="213" y="34617"/>
                    <a:pt x="289" y="33904"/>
                  </a:cubicBezTo>
                  <a:cubicBezTo>
                    <a:pt x="486" y="32069"/>
                    <a:pt x="741" y="31140"/>
                    <a:pt x="1791" y="28419"/>
                  </a:cubicBezTo>
                  <a:cubicBezTo>
                    <a:pt x="3065" y="25120"/>
                    <a:pt x="4919" y="21682"/>
                    <a:pt x="5909" y="20782"/>
                  </a:cubicBezTo>
                  <a:cubicBezTo>
                    <a:pt x="7020" y="19771"/>
                    <a:pt x="7333" y="19010"/>
                    <a:pt x="7339" y="17306"/>
                  </a:cubicBezTo>
                  <a:cubicBezTo>
                    <a:pt x="7346" y="15142"/>
                    <a:pt x="8217" y="10667"/>
                    <a:pt x="8903" y="9271"/>
                  </a:cubicBezTo>
                  <a:cubicBezTo>
                    <a:pt x="9010" y="9052"/>
                    <a:pt x="9323" y="8379"/>
                    <a:pt x="9597" y="7775"/>
                  </a:cubicBezTo>
                  <a:cubicBezTo>
                    <a:pt x="11204" y="4240"/>
                    <a:pt x="15038" y="1190"/>
                    <a:pt x="18847" y="417"/>
                  </a:cubicBezTo>
                  <a:cubicBezTo>
                    <a:pt x="20902" y="0"/>
                    <a:pt x="22462" y="209"/>
                    <a:pt x="26519" y="1449"/>
                  </a:cubicBezTo>
                  <a:cubicBezTo>
                    <a:pt x="28650" y="2100"/>
                    <a:pt x="29610" y="2516"/>
                    <a:pt x="30760" y="3287"/>
                  </a:cubicBezTo>
                  <a:cubicBezTo>
                    <a:pt x="32673" y="4571"/>
                    <a:pt x="34204" y="6283"/>
                    <a:pt x="35028" y="8059"/>
                  </a:cubicBezTo>
                  <a:cubicBezTo>
                    <a:pt x="35766" y="9650"/>
                    <a:pt x="36739" y="13323"/>
                    <a:pt x="37109" y="15918"/>
                  </a:cubicBezTo>
                  <a:cubicBezTo>
                    <a:pt x="37245" y="16870"/>
                    <a:pt x="37426" y="17693"/>
                    <a:pt x="37513" y="17748"/>
                  </a:cubicBezTo>
                  <a:cubicBezTo>
                    <a:pt x="37599" y="17803"/>
                    <a:pt x="38033" y="18765"/>
                    <a:pt x="38478" y="19887"/>
                  </a:cubicBezTo>
                  <a:cubicBezTo>
                    <a:pt x="38923" y="21008"/>
                    <a:pt x="39519" y="22264"/>
                    <a:pt x="39802" y="22679"/>
                  </a:cubicBezTo>
                  <a:cubicBezTo>
                    <a:pt x="40540" y="23759"/>
                    <a:pt x="40766" y="24202"/>
                    <a:pt x="41665" y="26325"/>
                  </a:cubicBezTo>
                  <a:cubicBezTo>
                    <a:pt x="42107" y="27367"/>
                    <a:pt x="42727" y="28803"/>
                    <a:pt x="43044" y="29516"/>
                  </a:cubicBezTo>
                  <a:cubicBezTo>
                    <a:pt x="44007" y="31684"/>
                    <a:pt x="45151" y="34734"/>
                    <a:pt x="45039" y="34834"/>
                  </a:cubicBezTo>
                  <a:cubicBezTo>
                    <a:pt x="44925" y="34935"/>
                    <a:pt x="44053" y="34737"/>
                    <a:pt x="41201" y="33963"/>
                  </a:cubicBezTo>
                  <a:cubicBezTo>
                    <a:pt x="38933" y="33348"/>
                    <a:pt x="34865" y="33144"/>
                    <a:pt x="32259" y="33514"/>
                  </a:cubicBezTo>
                  <a:cubicBezTo>
                    <a:pt x="30383" y="33781"/>
                    <a:pt x="28764" y="33861"/>
                    <a:pt x="24603" y="33890"/>
                  </a:cubicBezTo>
                  <a:cubicBezTo>
                    <a:pt x="22371" y="33905"/>
                    <a:pt x="22087" y="33946"/>
                    <a:pt x="22081" y="34255"/>
                  </a:cubicBezTo>
                  <a:cubicBezTo>
                    <a:pt x="22075" y="34554"/>
                    <a:pt x="22047" y="34560"/>
                    <a:pt x="21874" y="34296"/>
                  </a:cubicBezTo>
                  <a:cubicBezTo>
                    <a:pt x="21707" y="34043"/>
                    <a:pt x="21375" y="34015"/>
                    <a:pt x="19924" y="34133"/>
                  </a:cubicBezTo>
                  <a:cubicBezTo>
                    <a:pt x="17898" y="34297"/>
                    <a:pt x="16263" y="34316"/>
                    <a:pt x="16667" y="34171"/>
                  </a:cubicBezTo>
                  <a:cubicBezTo>
                    <a:pt x="16821" y="34116"/>
                    <a:pt x="16946" y="33988"/>
                    <a:pt x="16946" y="33887"/>
                  </a:cubicBezTo>
                  <a:cubicBezTo>
                    <a:pt x="16946" y="33616"/>
                    <a:pt x="15962" y="33666"/>
                    <a:pt x="15633" y="33954"/>
                  </a:cubicBezTo>
                  <a:cubicBezTo>
                    <a:pt x="15404" y="34154"/>
                    <a:pt x="15243" y="34087"/>
                    <a:pt x="14815" y="33611"/>
                  </a:cubicBezTo>
                  <a:cubicBezTo>
                    <a:pt x="14291" y="33030"/>
                    <a:pt x="14246" y="33020"/>
                    <a:pt x="12428" y="33077"/>
                  </a:cubicBezTo>
                  <a:cubicBezTo>
                    <a:pt x="10556" y="33135"/>
                    <a:pt x="7411" y="33609"/>
                    <a:pt x="6999" y="33896"/>
                  </a:cubicBezTo>
                  <a:cubicBezTo>
                    <a:pt x="6876" y="33981"/>
                    <a:pt x="6021" y="34250"/>
                    <a:pt x="5099" y="34494"/>
                  </a:cubicBezTo>
                  <a:cubicBezTo>
                    <a:pt x="2783" y="35105"/>
                    <a:pt x="1489" y="35526"/>
                    <a:pt x="969" y="35835"/>
                  </a:cubicBezTo>
                  <a:cubicBezTo>
                    <a:pt x="450" y="36145"/>
                    <a:pt x="252" y="36163"/>
                    <a:pt x="82" y="35917"/>
                  </a:cubicBezTo>
                  <a:close/>
                  <a:moveTo>
                    <a:pt x="1969" y="34481"/>
                  </a:moveTo>
                  <a:cubicBezTo>
                    <a:pt x="1969" y="34225"/>
                    <a:pt x="1840" y="34261"/>
                    <a:pt x="1518" y="34607"/>
                  </a:cubicBezTo>
                  <a:cubicBezTo>
                    <a:pt x="1282" y="34861"/>
                    <a:pt x="1295" y="34890"/>
                    <a:pt x="1602" y="34785"/>
                  </a:cubicBezTo>
                  <a:cubicBezTo>
                    <a:pt x="1804" y="34716"/>
                    <a:pt x="1969" y="34579"/>
                    <a:pt x="1969" y="34481"/>
                  </a:cubicBezTo>
                  <a:close/>
                  <a:moveTo>
                    <a:pt x="2863" y="33992"/>
                  </a:moveTo>
                  <a:cubicBezTo>
                    <a:pt x="2863" y="33944"/>
                    <a:pt x="2763" y="33904"/>
                    <a:pt x="2640" y="33904"/>
                  </a:cubicBezTo>
                  <a:cubicBezTo>
                    <a:pt x="2517" y="33904"/>
                    <a:pt x="2416" y="33999"/>
                    <a:pt x="2416" y="34115"/>
                  </a:cubicBezTo>
                  <a:cubicBezTo>
                    <a:pt x="2416" y="34231"/>
                    <a:pt x="2517" y="34271"/>
                    <a:pt x="2640" y="34203"/>
                  </a:cubicBezTo>
                  <a:cubicBezTo>
                    <a:pt x="2763" y="34135"/>
                    <a:pt x="2863" y="34040"/>
                    <a:pt x="2863" y="33992"/>
                  </a:cubicBezTo>
                  <a:close/>
                  <a:moveTo>
                    <a:pt x="5993" y="33693"/>
                  </a:moveTo>
                  <a:cubicBezTo>
                    <a:pt x="5993" y="33577"/>
                    <a:pt x="5892" y="33537"/>
                    <a:pt x="5769" y="33605"/>
                  </a:cubicBezTo>
                  <a:cubicBezTo>
                    <a:pt x="5646" y="33673"/>
                    <a:pt x="5546" y="33768"/>
                    <a:pt x="5546" y="33816"/>
                  </a:cubicBezTo>
                  <a:cubicBezTo>
                    <a:pt x="5546" y="33864"/>
                    <a:pt x="5646" y="33904"/>
                    <a:pt x="5769" y="33904"/>
                  </a:cubicBezTo>
                  <a:cubicBezTo>
                    <a:pt x="5892" y="33904"/>
                    <a:pt x="5993" y="33809"/>
                    <a:pt x="5993" y="33693"/>
                  </a:cubicBezTo>
                  <a:close/>
                  <a:moveTo>
                    <a:pt x="22374" y="33298"/>
                  </a:moveTo>
                  <a:cubicBezTo>
                    <a:pt x="22308" y="33074"/>
                    <a:pt x="22205" y="32935"/>
                    <a:pt x="22144" y="32990"/>
                  </a:cubicBezTo>
                  <a:cubicBezTo>
                    <a:pt x="22023" y="33098"/>
                    <a:pt x="22236" y="33705"/>
                    <a:pt x="22395" y="33705"/>
                  </a:cubicBezTo>
                  <a:cubicBezTo>
                    <a:pt x="22449" y="33705"/>
                    <a:pt x="22439" y="33521"/>
                    <a:pt x="22374" y="33298"/>
                  </a:cubicBezTo>
                  <a:close/>
                  <a:moveTo>
                    <a:pt x="23855" y="33521"/>
                  </a:moveTo>
                  <a:cubicBezTo>
                    <a:pt x="24117" y="33373"/>
                    <a:pt x="24143" y="32659"/>
                    <a:pt x="24014" y="29252"/>
                  </a:cubicBezTo>
                  <a:cubicBezTo>
                    <a:pt x="23909" y="26493"/>
                    <a:pt x="23934" y="25119"/>
                    <a:pt x="24091" y="25033"/>
                  </a:cubicBezTo>
                  <a:cubicBezTo>
                    <a:pt x="24219" y="24963"/>
                    <a:pt x="24323" y="24596"/>
                    <a:pt x="24323" y="24219"/>
                  </a:cubicBezTo>
                  <a:cubicBezTo>
                    <a:pt x="24323" y="23559"/>
                    <a:pt x="24291" y="23532"/>
                    <a:pt x="23485" y="23532"/>
                  </a:cubicBezTo>
                  <a:lnTo>
                    <a:pt x="22647" y="23532"/>
                  </a:lnTo>
                  <a:lnTo>
                    <a:pt x="22759" y="28369"/>
                  </a:lnTo>
                  <a:cubicBezTo>
                    <a:pt x="22881" y="33660"/>
                    <a:pt x="22959" y="34027"/>
                    <a:pt x="23855" y="33521"/>
                  </a:cubicBezTo>
                  <a:close/>
                  <a:moveTo>
                    <a:pt x="17561" y="31569"/>
                  </a:moveTo>
                  <a:cubicBezTo>
                    <a:pt x="17593" y="30457"/>
                    <a:pt x="17534" y="29716"/>
                    <a:pt x="17422" y="29825"/>
                  </a:cubicBezTo>
                  <a:cubicBezTo>
                    <a:pt x="17239" y="30002"/>
                    <a:pt x="15829" y="33166"/>
                    <a:pt x="15829" y="33399"/>
                  </a:cubicBezTo>
                  <a:cubicBezTo>
                    <a:pt x="15829" y="33457"/>
                    <a:pt x="16206" y="33505"/>
                    <a:pt x="16667" y="33504"/>
                  </a:cubicBezTo>
                  <a:lnTo>
                    <a:pt x="17505" y="33503"/>
                  </a:lnTo>
                  <a:lnTo>
                    <a:pt x="17561" y="31569"/>
                  </a:lnTo>
                  <a:close/>
                  <a:moveTo>
                    <a:pt x="18965" y="33256"/>
                  </a:moveTo>
                  <a:cubicBezTo>
                    <a:pt x="19045" y="30216"/>
                    <a:pt x="19211" y="27089"/>
                    <a:pt x="19316" y="26624"/>
                  </a:cubicBezTo>
                  <a:cubicBezTo>
                    <a:pt x="19429" y="26130"/>
                    <a:pt x="19401" y="26070"/>
                    <a:pt x="19155" y="26280"/>
                  </a:cubicBezTo>
                  <a:cubicBezTo>
                    <a:pt x="18939" y="26465"/>
                    <a:pt x="18835" y="27419"/>
                    <a:pt x="18774" y="29770"/>
                  </a:cubicBezTo>
                  <a:cubicBezTo>
                    <a:pt x="18728" y="31550"/>
                    <a:pt x="18599" y="33036"/>
                    <a:pt x="18489" y="33073"/>
                  </a:cubicBezTo>
                  <a:cubicBezTo>
                    <a:pt x="18160" y="33182"/>
                    <a:pt x="18260" y="33505"/>
                    <a:pt x="18623" y="33505"/>
                  </a:cubicBezTo>
                  <a:cubicBezTo>
                    <a:pt x="18807" y="33505"/>
                    <a:pt x="18961" y="33393"/>
                    <a:pt x="18965" y="33256"/>
                  </a:cubicBezTo>
                  <a:close/>
                  <a:moveTo>
                    <a:pt x="21641" y="33317"/>
                  </a:moveTo>
                  <a:cubicBezTo>
                    <a:pt x="21641" y="33214"/>
                    <a:pt x="21544" y="33076"/>
                    <a:pt x="21425" y="33011"/>
                  </a:cubicBezTo>
                  <a:cubicBezTo>
                    <a:pt x="21290" y="32936"/>
                    <a:pt x="21261" y="31190"/>
                    <a:pt x="21348" y="28341"/>
                  </a:cubicBezTo>
                  <a:lnTo>
                    <a:pt x="21487" y="23790"/>
                  </a:lnTo>
                  <a:lnTo>
                    <a:pt x="20898" y="23690"/>
                  </a:lnTo>
                  <a:cubicBezTo>
                    <a:pt x="20575" y="23635"/>
                    <a:pt x="20261" y="23633"/>
                    <a:pt x="20201" y="23687"/>
                  </a:cubicBezTo>
                  <a:cubicBezTo>
                    <a:pt x="20101" y="23776"/>
                    <a:pt x="20145" y="24869"/>
                    <a:pt x="20412" y="28918"/>
                  </a:cubicBezTo>
                  <a:cubicBezTo>
                    <a:pt x="20467" y="29740"/>
                    <a:pt x="20514" y="31109"/>
                    <a:pt x="20517" y="31959"/>
                  </a:cubicBezTo>
                  <a:cubicBezTo>
                    <a:pt x="20523" y="33474"/>
                    <a:pt x="20534" y="33505"/>
                    <a:pt x="21082" y="33505"/>
                  </a:cubicBezTo>
                  <a:cubicBezTo>
                    <a:pt x="21389" y="33505"/>
                    <a:pt x="21641" y="33421"/>
                    <a:pt x="21641" y="33317"/>
                  </a:cubicBezTo>
                  <a:close/>
                  <a:moveTo>
                    <a:pt x="26009" y="31461"/>
                  </a:moveTo>
                  <a:cubicBezTo>
                    <a:pt x="25964" y="30074"/>
                    <a:pt x="26033" y="29286"/>
                    <a:pt x="26223" y="29012"/>
                  </a:cubicBezTo>
                  <a:cubicBezTo>
                    <a:pt x="26457" y="28675"/>
                    <a:pt x="26425" y="28436"/>
                    <a:pt x="26028" y="27566"/>
                  </a:cubicBezTo>
                  <a:cubicBezTo>
                    <a:pt x="25767" y="26993"/>
                    <a:pt x="25477" y="26524"/>
                    <a:pt x="25385" y="26524"/>
                  </a:cubicBezTo>
                  <a:cubicBezTo>
                    <a:pt x="25293" y="26524"/>
                    <a:pt x="25217" y="28095"/>
                    <a:pt x="25217" y="30015"/>
                  </a:cubicBezTo>
                  <a:cubicBezTo>
                    <a:pt x="25217" y="33324"/>
                    <a:pt x="25240" y="33505"/>
                    <a:pt x="25647" y="33505"/>
                  </a:cubicBezTo>
                  <a:cubicBezTo>
                    <a:pt x="26047" y="33505"/>
                    <a:pt x="26072" y="33365"/>
                    <a:pt x="26009" y="31461"/>
                  </a:cubicBezTo>
                  <a:close/>
                  <a:moveTo>
                    <a:pt x="28794" y="33270"/>
                  </a:moveTo>
                  <a:cubicBezTo>
                    <a:pt x="28794" y="32985"/>
                    <a:pt x="27387" y="30333"/>
                    <a:pt x="27229" y="30322"/>
                  </a:cubicBezTo>
                  <a:cubicBezTo>
                    <a:pt x="27168" y="30317"/>
                    <a:pt x="27118" y="31032"/>
                    <a:pt x="27118" y="31909"/>
                  </a:cubicBezTo>
                  <a:lnTo>
                    <a:pt x="27118" y="33505"/>
                  </a:lnTo>
                  <a:lnTo>
                    <a:pt x="27956" y="33505"/>
                  </a:lnTo>
                  <a:cubicBezTo>
                    <a:pt x="28450" y="33505"/>
                    <a:pt x="28794" y="33409"/>
                    <a:pt x="28794" y="33270"/>
                  </a:cubicBezTo>
                  <a:close/>
                  <a:moveTo>
                    <a:pt x="29744" y="33162"/>
                  </a:moveTo>
                  <a:cubicBezTo>
                    <a:pt x="29591" y="33113"/>
                    <a:pt x="29465" y="32975"/>
                    <a:pt x="29465" y="32856"/>
                  </a:cubicBezTo>
                  <a:cubicBezTo>
                    <a:pt x="29465" y="32737"/>
                    <a:pt x="29330" y="32497"/>
                    <a:pt x="29165" y="32324"/>
                  </a:cubicBezTo>
                  <a:cubicBezTo>
                    <a:pt x="29000" y="32151"/>
                    <a:pt x="28532" y="31246"/>
                    <a:pt x="28124" y="30314"/>
                  </a:cubicBezTo>
                  <a:cubicBezTo>
                    <a:pt x="27717" y="29381"/>
                    <a:pt x="26809" y="27407"/>
                    <a:pt x="26106" y="25926"/>
                  </a:cubicBezTo>
                  <a:cubicBezTo>
                    <a:pt x="25404" y="24445"/>
                    <a:pt x="24640" y="22673"/>
                    <a:pt x="24408" y="21988"/>
                  </a:cubicBezTo>
                  <a:cubicBezTo>
                    <a:pt x="24177" y="21303"/>
                    <a:pt x="23913" y="20743"/>
                    <a:pt x="23820" y="20742"/>
                  </a:cubicBezTo>
                  <a:cubicBezTo>
                    <a:pt x="23579" y="20739"/>
                    <a:pt x="23613" y="21891"/>
                    <a:pt x="23859" y="22027"/>
                  </a:cubicBezTo>
                  <a:cubicBezTo>
                    <a:pt x="23972" y="22089"/>
                    <a:pt x="24290" y="22745"/>
                    <a:pt x="24565" y="23485"/>
                  </a:cubicBezTo>
                  <a:cubicBezTo>
                    <a:pt x="24840" y="24224"/>
                    <a:pt x="25356" y="25408"/>
                    <a:pt x="25712" y="26117"/>
                  </a:cubicBezTo>
                  <a:cubicBezTo>
                    <a:pt x="26067" y="26825"/>
                    <a:pt x="26617" y="27992"/>
                    <a:pt x="26933" y="28709"/>
                  </a:cubicBezTo>
                  <a:cubicBezTo>
                    <a:pt x="27705" y="30460"/>
                    <a:pt x="29230" y="33173"/>
                    <a:pt x="29538" y="33345"/>
                  </a:cubicBezTo>
                  <a:cubicBezTo>
                    <a:pt x="29675" y="33421"/>
                    <a:pt x="29840" y="33431"/>
                    <a:pt x="29905" y="33367"/>
                  </a:cubicBezTo>
                  <a:cubicBezTo>
                    <a:pt x="29970" y="33303"/>
                    <a:pt x="29898" y="33211"/>
                    <a:pt x="29744" y="33162"/>
                  </a:cubicBezTo>
                  <a:close/>
                  <a:moveTo>
                    <a:pt x="16260" y="31073"/>
                  </a:moveTo>
                  <a:cubicBezTo>
                    <a:pt x="16667" y="29943"/>
                    <a:pt x="17227" y="28524"/>
                    <a:pt x="17503" y="27920"/>
                  </a:cubicBezTo>
                  <a:cubicBezTo>
                    <a:pt x="17780" y="27317"/>
                    <a:pt x="18239" y="26308"/>
                    <a:pt x="18523" y="25679"/>
                  </a:cubicBezTo>
                  <a:cubicBezTo>
                    <a:pt x="18806" y="25049"/>
                    <a:pt x="19083" y="24574"/>
                    <a:pt x="19138" y="24623"/>
                  </a:cubicBezTo>
                  <a:cubicBezTo>
                    <a:pt x="19193" y="24672"/>
                    <a:pt x="19074" y="25077"/>
                    <a:pt x="18875" y="25523"/>
                  </a:cubicBezTo>
                  <a:cubicBezTo>
                    <a:pt x="18358" y="26674"/>
                    <a:pt x="18439" y="26992"/>
                    <a:pt x="18984" y="25953"/>
                  </a:cubicBezTo>
                  <a:cubicBezTo>
                    <a:pt x="19260" y="25428"/>
                    <a:pt x="19388" y="24895"/>
                    <a:pt x="19308" y="24608"/>
                  </a:cubicBezTo>
                  <a:cubicBezTo>
                    <a:pt x="19222" y="24305"/>
                    <a:pt x="19368" y="23787"/>
                    <a:pt x="19708" y="23184"/>
                  </a:cubicBezTo>
                  <a:cubicBezTo>
                    <a:pt x="20387" y="21978"/>
                    <a:pt x="20609" y="21338"/>
                    <a:pt x="20348" y="21338"/>
                  </a:cubicBezTo>
                  <a:cubicBezTo>
                    <a:pt x="20235" y="21338"/>
                    <a:pt x="19862" y="21944"/>
                    <a:pt x="19519" y="22685"/>
                  </a:cubicBezTo>
                  <a:cubicBezTo>
                    <a:pt x="19175" y="23425"/>
                    <a:pt x="18408" y="25065"/>
                    <a:pt x="17813" y="26328"/>
                  </a:cubicBezTo>
                  <a:cubicBezTo>
                    <a:pt x="17219" y="27592"/>
                    <a:pt x="16444" y="29477"/>
                    <a:pt x="16093" y="30517"/>
                  </a:cubicBezTo>
                  <a:cubicBezTo>
                    <a:pt x="15741" y="31557"/>
                    <a:pt x="15376" y="32621"/>
                    <a:pt x="15282" y="32882"/>
                  </a:cubicBezTo>
                  <a:cubicBezTo>
                    <a:pt x="15181" y="33159"/>
                    <a:pt x="15195" y="33309"/>
                    <a:pt x="15315" y="33242"/>
                  </a:cubicBezTo>
                  <a:cubicBezTo>
                    <a:pt x="15428" y="33180"/>
                    <a:pt x="15853" y="32204"/>
                    <a:pt x="16260" y="31073"/>
                  </a:cubicBezTo>
                  <a:close/>
                  <a:moveTo>
                    <a:pt x="7426" y="32786"/>
                  </a:moveTo>
                  <a:cubicBezTo>
                    <a:pt x="7620" y="32720"/>
                    <a:pt x="7729" y="32594"/>
                    <a:pt x="7668" y="32506"/>
                  </a:cubicBezTo>
                  <a:cubicBezTo>
                    <a:pt x="7527" y="32302"/>
                    <a:pt x="6664" y="32496"/>
                    <a:pt x="6664" y="32731"/>
                  </a:cubicBezTo>
                  <a:cubicBezTo>
                    <a:pt x="6664" y="32936"/>
                    <a:pt x="6931" y="32956"/>
                    <a:pt x="7426" y="32786"/>
                  </a:cubicBezTo>
                  <a:close/>
                  <a:moveTo>
                    <a:pt x="38071" y="32308"/>
                  </a:moveTo>
                  <a:cubicBezTo>
                    <a:pt x="37995" y="32199"/>
                    <a:pt x="37713" y="32115"/>
                    <a:pt x="37443" y="32123"/>
                  </a:cubicBezTo>
                  <a:cubicBezTo>
                    <a:pt x="36971" y="32136"/>
                    <a:pt x="36969" y="32143"/>
                    <a:pt x="37401" y="32308"/>
                  </a:cubicBezTo>
                  <a:cubicBezTo>
                    <a:pt x="38016" y="32544"/>
                    <a:pt x="38235" y="32544"/>
                    <a:pt x="38071" y="32308"/>
                  </a:cubicBezTo>
                  <a:close/>
                  <a:moveTo>
                    <a:pt x="1283" y="31648"/>
                  </a:moveTo>
                  <a:cubicBezTo>
                    <a:pt x="1268" y="31227"/>
                    <a:pt x="1260" y="31226"/>
                    <a:pt x="1075" y="31610"/>
                  </a:cubicBezTo>
                  <a:cubicBezTo>
                    <a:pt x="811" y="32159"/>
                    <a:pt x="811" y="32354"/>
                    <a:pt x="1075" y="32209"/>
                  </a:cubicBezTo>
                  <a:cubicBezTo>
                    <a:pt x="1198" y="32141"/>
                    <a:pt x="1291" y="31889"/>
                    <a:pt x="1283" y="31648"/>
                  </a:cubicBezTo>
                  <a:close/>
                  <a:moveTo>
                    <a:pt x="40191" y="31505"/>
                  </a:moveTo>
                  <a:cubicBezTo>
                    <a:pt x="39830" y="30902"/>
                    <a:pt x="39684" y="31141"/>
                    <a:pt x="39992" y="31832"/>
                  </a:cubicBezTo>
                  <a:cubicBezTo>
                    <a:pt x="40133" y="32149"/>
                    <a:pt x="40293" y="32301"/>
                    <a:pt x="40348" y="32170"/>
                  </a:cubicBezTo>
                  <a:cubicBezTo>
                    <a:pt x="40402" y="32039"/>
                    <a:pt x="40332" y="31739"/>
                    <a:pt x="40191" y="31505"/>
                  </a:cubicBezTo>
                  <a:close/>
                  <a:moveTo>
                    <a:pt x="15031" y="31112"/>
                  </a:moveTo>
                  <a:lnTo>
                    <a:pt x="15177" y="30613"/>
                  </a:lnTo>
                  <a:lnTo>
                    <a:pt x="14840" y="31112"/>
                  </a:lnTo>
                  <a:cubicBezTo>
                    <a:pt x="14465" y="31667"/>
                    <a:pt x="14367" y="32104"/>
                    <a:pt x="14686" y="31800"/>
                  </a:cubicBezTo>
                  <a:cubicBezTo>
                    <a:pt x="14795" y="31696"/>
                    <a:pt x="14950" y="31386"/>
                    <a:pt x="15031" y="31112"/>
                  </a:cubicBezTo>
                  <a:close/>
                  <a:moveTo>
                    <a:pt x="30594" y="31040"/>
                  </a:moveTo>
                  <a:cubicBezTo>
                    <a:pt x="30471" y="30750"/>
                    <a:pt x="30264" y="30513"/>
                    <a:pt x="30135" y="30513"/>
                  </a:cubicBezTo>
                  <a:cubicBezTo>
                    <a:pt x="29998" y="30513"/>
                    <a:pt x="30048" y="30769"/>
                    <a:pt x="30258" y="31130"/>
                  </a:cubicBezTo>
                  <a:cubicBezTo>
                    <a:pt x="30680" y="31859"/>
                    <a:pt x="30916" y="31795"/>
                    <a:pt x="30594" y="31040"/>
                  </a:cubicBezTo>
                  <a:close/>
                  <a:moveTo>
                    <a:pt x="37177" y="31511"/>
                  </a:moveTo>
                  <a:cubicBezTo>
                    <a:pt x="37101" y="31401"/>
                    <a:pt x="36994" y="31311"/>
                    <a:pt x="36940" y="31311"/>
                  </a:cubicBezTo>
                  <a:cubicBezTo>
                    <a:pt x="36886" y="31311"/>
                    <a:pt x="36842" y="31401"/>
                    <a:pt x="36842" y="31511"/>
                  </a:cubicBezTo>
                  <a:cubicBezTo>
                    <a:pt x="36842" y="31620"/>
                    <a:pt x="36948" y="31710"/>
                    <a:pt x="37078" y="31710"/>
                  </a:cubicBezTo>
                  <a:cubicBezTo>
                    <a:pt x="37209" y="31710"/>
                    <a:pt x="37253" y="31620"/>
                    <a:pt x="37177" y="31511"/>
                  </a:cubicBezTo>
                  <a:close/>
                  <a:moveTo>
                    <a:pt x="35970" y="30770"/>
                  </a:moveTo>
                  <a:cubicBezTo>
                    <a:pt x="35755" y="30441"/>
                    <a:pt x="35737" y="30445"/>
                    <a:pt x="35731" y="30829"/>
                  </a:cubicBezTo>
                  <a:cubicBezTo>
                    <a:pt x="35723" y="31291"/>
                    <a:pt x="36007" y="31651"/>
                    <a:pt x="36126" y="31331"/>
                  </a:cubicBezTo>
                  <a:cubicBezTo>
                    <a:pt x="36168" y="31219"/>
                    <a:pt x="36098" y="30966"/>
                    <a:pt x="35970" y="30770"/>
                  </a:cubicBezTo>
                  <a:close/>
                  <a:moveTo>
                    <a:pt x="5421" y="30789"/>
                  </a:moveTo>
                  <a:cubicBezTo>
                    <a:pt x="5631" y="30043"/>
                    <a:pt x="5419" y="29979"/>
                    <a:pt x="5136" y="30703"/>
                  </a:cubicBezTo>
                  <a:cubicBezTo>
                    <a:pt x="5005" y="31037"/>
                    <a:pt x="4983" y="31311"/>
                    <a:pt x="5086" y="31311"/>
                  </a:cubicBezTo>
                  <a:cubicBezTo>
                    <a:pt x="5189" y="31311"/>
                    <a:pt x="5340" y="31076"/>
                    <a:pt x="5421" y="30789"/>
                  </a:cubicBezTo>
                  <a:close/>
                  <a:moveTo>
                    <a:pt x="31165" y="30567"/>
                  </a:moveTo>
                  <a:cubicBezTo>
                    <a:pt x="30937" y="30365"/>
                    <a:pt x="30750" y="30670"/>
                    <a:pt x="30936" y="30939"/>
                  </a:cubicBezTo>
                  <a:cubicBezTo>
                    <a:pt x="31077" y="31142"/>
                    <a:pt x="31130" y="31142"/>
                    <a:pt x="31206" y="30940"/>
                  </a:cubicBezTo>
                  <a:cubicBezTo>
                    <a:pt x="31257" y="30801"/>
                    <a:pt x="31239" y="30634"/>
                    <a:pt x="31165" y="30567"/>
                  </a:cubicBezTo>
                  <a:close/>
                  <a:moveTo>
                    <a:pt x="14178" y="29916"/>
                  </a:moveTo>
                  <a:cubicBezTo>
                    <a:pt x="14384" y="29455"/>
                    <a:pt x="14635" y="29175"/>
                    <a:pt x="14773" y="29251"/>
                  </a:cubicBezTo>
                  <a:cubicBezTo>
                    <a:pt x="14923" y="29334"/>
                    <a:pt x="14956" y="29256"/>
                    <a:pt x="14863" y="29040"/>
                  </a:cubicBezTo>
                  <a:cubicBezTo>
                    <a:pt x="14777" y="28839"/>
                    <a:pt x="14806" y="28747"/>
                    <a:pt x="14934" y="28818"/>
                  </a:cubicBezTo>
                  <a:cubicBezTo>
                    <a:pt x="15165" y="28945"/>
                    <a:pt x="15456" y="28435"/>
                    <a:pt x="16978" y="25228"/>
                  </a:cubicBezTo>
                  <a:cubicBezTo>
                    <a:pt x="17499" y="24131"/>
                    <a:pt x="17991" y="23188"/>
                    <a:pt x="18073" y="23133"/>
                  </a:cubicBezTo>
                  <a:cubicBezTo>
                    <a:pt x="18312" y="22972"/>
                    <a:pt x="18779" y="22109"/>
                    <a:pt x="18677" y="22018"/>
                  </a:cubicBezTo>
                  <a:cubicBezTo>
                    <a:pt x="18625" y="21972"/>
                    <a:pt x="18270" y="21990"/>
                    <a:pt x="17887" y="22058"/>
                  </a:cubicBezTo>
                  <a:cubicBezTo>
                    <a:pt x="17302" y="22162"/>
                    <a:pt x="17112" y="22353"/>
                    <a:pt x="16694" y="23254"/>
                  </a:cubicBezTo>
                  <a:cubicBezTo>
                    <a:pt x="16420" y="23843"/>
                    <a:pt x="16159" y="24293"/>
                    <a:pt x="16115" y="24253"/>
                  </a:cubicBezTo>
                  <a:cubicBezTo>
                    <a:pt x="16070" y="24213"/>
                    <a:pt x="16201" y="23806"/>
                    <a:pt x="16406" y="23349"/>
                  </a:cubicBezTo>
                  <a:cubicBezTo>
                    <a:pt x="16611" y="22892"/>
                    <a:pt x="16720" y="22466"/>
                    <a:pt x="16649" y="22402"/>
                  </a:cubicBezTo>
                  <a:cubicBezTo>
                    <a:pt x="16324" y="22113"/>
                    <a:pt x="15894" y="22581"/>
                    <a:pt x="15525" y="23627"/>
                  </a:cubicBezTo>
                  <a:cubicBezTo>
                    <a:pt x="15304" y="24252"/>
                    <a:pt x="15080" y="24726"/>
                    <a:pt x="15028" y="24680"/>
                  </a:cubicBezTo>
                  <a:cubicBezTo>
                    <a:pt x="14976" y="24633"/>
                    <a:pt x="15081" y="24158"/>
                    <a:pt x="15261" y="23624"/>
                  </a:cubicBezTo>
                  <a:cubicBezTo>
                    <a:pt x="15441" y="23090"/>
                    <a:pt x="15563" y="22630"/>
                    <a:pt x="15531" y="22602"/>
                  </a:cubicBezTo>
                  <a:cubicBezTo>
                    <a:pt x="15500" y="22574"/>
                    <a:pt x="15253" y="22603"/>
                    <a:pt x="14982" y="22665"/>
                  </a:cubicBezTo>
                  <a:cubicBezTo>
                    <a:pt x="14632" y="22747"/>
                    <a:pt x="14426" y="23017"/>
                    <a:pt x="14264" y="23605"/>
                  </a:cubicBezTo>
                  <a:cubicBezTo>
                    <a:pt x="14140" y="24059"/>
                    <a:pt x="13685" y="25411"/>
                    <a:pt x="13253" y="26610"/>
                  </a:cubicBezTo>
                  <a:cubicBezTo>
                    <a:pt x="12781" y="27918"/>
                    <a:pt x="12548" y="28863"/>
                    <a:pt x="12670" y="28972"/>
                  </a:cubicBezTo>
                  <a:cubicBezTo>
                    <a:pt x="12792" y="29080"/>
                    <a:pt x="13027" y="28742"/>
                    <a:pt x="13256" y="28125"/>
                  </a:cubicBezTo>
                  <a:cubicBezTo>
                    <a:pt x="13467" y="27559"/>
                    <a:pt x="13683" y="27136"/>
                    <a:pt x="13737" y="27184"/>
                  </a:cubicBezTo>
                  <a:cubicBezTo>
                    <a:pt x="13790" y="27232"/>
                    <a:pt x="13681" y="27664"/>
                    <a:pt x="13494" y="28144"/>
                  </a:cubicBezTo>
                  <a:cubicBezTo>
                    <a:pt x="13083" y="29197"/>
                    <a:pt x="13060" y="29644"/>
                    <a:pt x="13408" y="29836"/>
                  </a:cubicBezTo>
                  <a:cubicBezTo>
                    <a:pt x="13585" y="29934"/>
                    <a:pt x="13622" y="29870"/>
                    <a:pt x="13522" y="29638"/>
                  </a:cubicBezTo>
                  <a:cubicBezTo>
                    <a:pt x="13441" y="29450"/>
                    <a:pt x="13467" y="29346"/>
                    <a:pt x="13579" y="29408"/>
                  </a:cubicBezTo>
                  <a:cubicBezTo>
                    <a:pt x="13691" y="29470"/>
                    <a:pt x="13826" y="29408"/>
                    <a:pt x="13879" y="29269"/>
                  </a:cubicBezTo>
                  <a:cubicBezTo>
                    <a:pt x="14010" y="28927"/>
                    <a:pt x="13855" y="29705"/>
                    <a:pt x="13681" y="30264"/>
                  </a:cubicBezTo>
                  <a:cubicBezTo>
                    <a:pt x="13449" y="31010"/>
                    <a:pt x="13796" y="30767"/>
                    <a:pt x="14178" y="29916"/>
                  </a:cubicBezTo>
                  <a:close/>
                  <a:moveTo>
                    <a:pt x="1950" y="29516"/>
                  </a:moveTo>
                  <a:cubicBezTo>
                    <a:pt x="1939" y="29059"/>
                    <a:pt x="1922" y="29051"/>
                    <a:pt x="1746" y="29416"/>
                  </a:cubicBezTo>
                  <a:cubicBezTo>
                    <a:pt x="1640" y="29636"/>
                    <a:pt x="1548" y="29995"/>
                    <a:pt x="1541" y="30214"/>
                  </a:cubicBezTo>
                  <a:cubicBezTo>
                    <a:pt x="1531" y="30543"/>
                    <a:pt x="1567" y="30561"/>
                    <a:pt x="1746" y="30314"/>
                  </a:cubicBezTo>
                  <a:cubicBezTo>
                    <a:pt x="1865" y="30149"/>
                    <a:pt x="1957" y="29790"/>
                    <a:pt x="1950" y="29516"/>
                  </a:cubicBezTo>
                  <a:close/>
                  <a:moveTo>
                    <a:pt x="36980" y="29783"/>
                  </a:moveTo>
                  <a:cubicBezTo>
                    <a:pt x="36791" y="29472"/>
                    <a:pt x="36632" y="29335"/>
                    <a:pt x="36627" y="29479"/>
                  </a:cubicBezTo>
                  <a:cubicBezTo>
                    <a:pt x="36615" y="29824"/>
                    <a:pt x="37070" y="30576"/>
                    <a:pt x="37213" y="30448"/>
                  </a:cubicBezTo>
                  <a:cubicBezTo>
                    <a:pt x="37274" y="30394"/>
                    <a:pt x="37169" y="30094"/>
                    <a:pt x="36980" y="29783"/>
                  </a:cubicBezTo>
                  <a:close/>
                  <a:moveTo>
                    <a:pt x="29837" y="29566"/>
                  </a:moveTo>
                  <a:cubicBezTo>
                    <a:pt x="29666" y="29264"/>
                    <a:pt x="29567" y="28916"/>
                    <a:pt x="29617" y="28791"/>
                  </a:cubicBezTo>
                  <a:cubicBezTo>
                    <a:pt x="29667" y="28667"/>
                    <a:pt x="29402" y="28160"/>
                    <a:pt x="29028" y="27665"/>
                  </a:cubicBezTo>
                  <a:cubicBezTo>
                    <a:pt x="28653" y="27170"/>
                    <a:pt x="28347" y="26660"/>
                    <a:pt x="28347" y="26531"/>
                  </a:cubicBezTo>
                  <a:cubicBezTo>
                    <a:pt x="28347" y="26402"/>
                    <a:pt x="28060" y="25922"/>
                    <a:pt x="27708" y="25463"/>
                  </a:cubicBezTo>
                  <a:cubicBezTo>
                    <a:pt x="27357" y="25004"/>
                    <a:pt x="26865" y="24215"/>
                    <a:pt x="26616" y="23708"/>
                  </a:cubicBezTo>
                  <a:cubicBezTo>
                    <a:pt x="26366" y="23201"/>
                    <a:pt x="26058" y="22728"/>
                    <a:pt x="25931" y="22658"/>
                  </a:cubicBezTo>
                  <a:cubicBezTo>
                    <a:pt x="25804" y="22588"/>
                    <a:pt x="26620" y="24237"/>
                    <a:pt x="27745" y="26323"/>
                  </a:cubicBezTo>
                  <a:cubicBezTo>
                    <a:pt x="28870" y="28408"/>
                    <a:pt x="29871" y="30114"/>
                    <a:pt x="29969" y="30114"/>
                  </a:cubicBezTo>
                  <a:cubicBezTo>
                    <a:pt x="30067" y="30114"/>
                    <a:pt x="30007" y="29868"/>
                    <a:pt x="29837" y="29566"/>
                  </a:cubicBezTo>
                  <a:close/>
                  <a:moveTo>
                    <a:pt x="32014" y="29593"/>
                  </a:moveTo>
                  <a:cubicBezTo>
                    <a:pt x="32164" y="29245"/>
                    <a:pt x="31390" y="27969"/>
                    <a:pt x="30793" y="27580"/>
                  </a:cubicBezTo>
                  <a:cubicBezTo>
                    <a:pt x="30316" y="27269"/>
                    <a:pt x="27400" y="23816"/>
                    <a:pt x="26941" y="23019"/>
                  </a:cubicBezTo>
                  <a:cubicBezTo>
                    <a:pt x="26607" y="22438"/>
                    <a:pt x="25888" y="21749"/>
                    <a:pt x="25888" y="22009"/>
                  </a:cubicBezTo>
                  <a:cubicBezTo>
                    <a:pt x="25888" y="22192"/>
                    <a:pt x="27232" y="24138"/>
                    <a:pt x="27905" y="24928"/>
                  </a:cubicBezTo>
                  <a:cubicBezTo>
                    <a:pt x="28232" y="25312"/>
                    <a:pt x="28640" y="25918"/>
                    <a:pt x="28813" y="26275"/>
                  </a:cubicBezTo>
                  <a:cubicBezTo>
                    <a:pt x="28986" y="26631"/>
                    <a:pt x="29203" y="26923"/>
                    <a:pt x="29296" y="26923"/>
                  </a:cubicBezTo>
                  <a:cubicBezTo>
                    <a:pt x="29389" y="26923"/>
                    <a:pt x="29465" y="27029"/>
                    <a:pt x="29465" y="27160"/>
                  </a:cubicBezTo>
                  <a:cubicBezTo>
                    <a:pt x="29465" y="27290"/>
                    <a:pt x="29683" y="27603"/>
                    <a:pt x="29949" y="27856"/>
                  </a:cubicBezTo>
                  <a:cubicBezTo>
                    <a:pt x="30215" y="28109"/>
                    <a:pt x="30447" y="28475"/>
                    <a:pt x="30463" y="28670"/>
                  </a:cubicBezTo>
                  <a:cubicBezTo>
                    <a:pt x="30504" y="29171"/>
                    <a:pt x="30799" y="29543"/>
                    <a:pt x="31047" y="29407"/>
                  </a:cubicBezTo>
                  <a:cubicBezTo>
                    <a:pt x="31162" y="29343"/>
                    <a:pt x="31317" y="29432"/>
                    <a:pt x="31390" y="29603"/>
                  </a:cubicBezTo>
                  <a:cubicBezTo>
                    <a:pt x="31563" y="30005"/>
                    <a:pt x="31839" y="30001"/>
                    <a:pt x="32014" y="29593"/>
                  </a:cubicBezTo>
                  <a:close/>
                  <a:moveTo>
                    <a:pt x="30694" y="29117"/>
                  </a:moveTo>
                  <a:cubicBezTo>
                    <a:pt x="30618" y="29007"/>
                    <a:pt x="30663" y="28918"/>
                    <a:pt x="30793" y="28918"/>
                  </a:cubicBezTo>
                  <a:cubicBezTo>
                    <a:pt x="30923" y="28918"/>
                    <a:pt x="31030" y="29007"/>
                    <a:pt x="31030" y="29117"/>
                  </a:cubicBezTo>
                  <a:cubicBezTo>
                    <a:pt x="31030" y="29227"/>
                    <a:pt x="30985" y="29317"/>
                    <a:pt x="30931" y="29317"/>
                  </a:cubicBezTo>
                  <a:cubicBezTo>
                    <a:pt x="30877" y="29317"/>
                    <a:pt x="30770" y="29227"/>
                    <a:pt x="30694" y="29117"/>
                  </a:cubicBezTo>
                  <a:close/>
                  <a:moveTo>
                    <a:pt x="3303" y="28628"/>
                  </a:moveTo>
                  <a:cubicBezTo>
                    <a:pt x="3317" y="28286"/>
                    <a:pt x="2920" y="28796"/>
                    <a:pt x="2767" y="29317"/>
                  </a:cubicBezTo>
                  <a:lnTo>
                    <a:pt x="2621" y="29815"/>
                  </a:lnTo>
                  <a:lnTo>
                    <a:pt x="2958" y="29317"/>
                  </a:lnTo>
                  <a:cubicBezTo>
                    <a:pt x="3143" y="29042"/>
                    <a:pt x="3298" y="28733"/>
                    <a:pt x="3303" y="28628"/>
                  </a:cubicBezTo>
                  <a:close/>
                  <a:moveTo>
                    <a:pt x="10152" y="29171"/>
                  </a:moveTo>
                  <a:cubicBezTo>
                    <a:pt x="10077" y="29105"/>
                    <a:pt x="10025" y="29223"/>
                    <a:pt x="10034" y="29433"/>
                  </a:cubicBezTo>
                  <a:cubicBezTo>
                    <a:pt x="10045" y="29665"/>
                    <a:pt x="10098" y="29712"/>
                    <a:pt x="10169" y="29553"/>
                  </a:cubicBezTo>
                  <a:cubicBezTo>
                    <a:pt x="10234" y="29409"/>
                    <a:pt x="10226" y="29237"/>
                    <a:pt x="10152" y="29171"/>
                  </a:cubicBezTo>
                  <a:close/>
                  <a:moveTo>
                    <a:pt x="33530" y="29074"/>
                  </a:moveTo>
                  <a:cubicBezTo>
                    <a:pt x="33369" y="28931"/>
                    <a:pt x="33265" y="28919"/>
                    <a:pt x="33265" y="29044"/>
                  </a:cubicBezTo>
                  <a:cubicBezTo>
                    <a:pt x="33265" y="29157"/>
                    <a:pt x="33332" y="29310"/>
                    <a:pt x="33414" y="29383"/>
                  </a:cubicBezTo>
                  <a:cubicBezTo>
                    <a:pt x="33496" y="29456"/>
                    <a:pt x="33615" y="29470"/>
                    <a:pt x="33679" y="29413"/>
                  </a:cubicBezTo>
                  <a:cubicBezTo>
                    <a:pt x="33742" y="29356"/>
                    <a:pt x="33675" y="29204"/>
                    <a:pt x="33530" y="29074"/>
                  </a:cubicBezTo>
                  <a:close/>
                  <a:moveTo>
                    <a:pt x="18288" y="28607"/>
                  </a:moveTo>
                  <a:cubicBezTo>
                    <a:pt x="18288" y="28436"/>
                    <a:pt x="18187" y="28351"/>
                    <a:pt x="18064" y="28419"/>
                  </a:cubicBezTo>
                  <a:cubicBezTo>
                    <a:pt x="17941" y="28487"/>
                    <a:pt x="17841" y="28627"/>
                    <a:pt x="17841" y="28730"/>
                  </a:cubicBezTo>
                  <a:cubicBezTo>
                    <a:pt x="17841" y="28833"/>
                    <a:pt x="17941" y="28918"/>
                    <a:pt x="18064" y="28918"/>
                  </a:cubicBezTo>
                  <a:cubicBezTo>
                    <a:pt x="18187" y="28918"/>
                    <a:pt x="18288" y="28778"/>
                    <a:pt x="18288" y="28607"/>
                  </a:cubicBezTo>
                  <a:close/>
                  <a:moveTo>
                    <a:pt x="34143" y="28032"/>
                  </a:moveTo>
                  <a:cubicBezTo>
                    <a:pt x="34152" y="27929"/>
                    <a:pt x="34017" y="28017"/>
                    <a:pt x="33844" y="28229"/>
                  </a:cubicBezTo>
                  <a:cubicBezTo>
                    <a:pt x="33670" y="28441"/>
                    <a:pt x="33587" y="28699"/>
                    <a:pt x="33659" y="28802"/>
                  </a:cubicBezTo>
                  <a:cubicBezTo>
                    <a:pt x="33780" y="28978"/>
                    <a:pt x="34108" y="28456"/>
                    <a:pt x="34143" y="28032"/>
                  </a:cubicBezTo>
                  <a:close/>
                  <a:moveTo>
                    <a:pt x="32813" y="28369"/>
                  </a:moveTo>
                  <a:cubicBezTo>
                    <a:pt x="32811" y="28287"/>
                    <a:pt x="32045" y="27501"/>
                    <a:pt x="31110" y="26624"/>
                  </a:cubicBezTo>
                  <a:cubicBezTo>
                    <a:pt x="29295" y="24919"/>
                    <a:pt x="29464" y="25462"/>
                    <a:pt x="31342" y="27372"/>
                  </a:cubicBezTo>
                  <a:cubicBezTo>
                    <a:pt x="32392" y="28439"/>
                    <a:pt x="32824" y="28732"/>
                    <a:pt x="32813" y="28369"/>
                  </a:cubicBezTo>
                  <a:close/>
                  <a:moveTo>
                    <a:pt x="13016" y="26574"/>
                  </a:moveTo>
                  <a:cubicBezTo>
                    <a:pt x="14165" y="23409"/>
                    <a:pt x="14291" y="22826"/>
                    <a:pt x="13791" y="22975"/>
                  </a:cubicBezTo>
                  <a:cubicBezTo>
                    <a:pt x="13349" y="23106"/>
                    <a:pt x="11776" y="27149"/>
                    <a:pt x="11928" y="27765"/>
                  </a:cubicBezTo>
                  <a:cubicBezTo>
                    <a:pt x="12003" y="28070"/>
                    <a:pt x="12136" y="28319"/>
                    <a:pt x="12224" y="28319"/>
                  </a:cubicBezTo>
                  <a:cubicBezTo>
                    <a:pt x="12311" y="28319"/>
                    <a:pt x="12668" y="27534"/>
                    <a:pt x="13016" y="26574"/>
                  </a:cubicBezTo>
                  <a:close/>
                  <a:moveTo>
                    <a:pt x="33311" y="27411"/>
                  </a:moveTo>
                  <a:cubicBezTo>
                    <a:pt x="33554" y="26935"/>
                    <a:pt x="33484" y="26826"/>
                    <a:pt x="32259" y="25765"/>
                  </a:cubicBezTo>
                  <a:cubicBezTo>
                    <a:pt x="30908" y="24595"/>
                    <a:pt x="30962" y="24852"/>
                    <a:pt x="32344" y="26171"/>
                  </a:cubicBezTo>
                  <a:cubicBezTo>
                    <a:pt x="32773" y="26581"/>
                    <a:pt x="33080" y="26950"/>
                    <a:pt x="33027" y="26991"/>
                  </a:cubicBezTo>
                  <a:cubicBezTo>
                    <a:pt x="32973" y="27033"/>
                    <a:pt x="32251" y="26406"/>
                    <a:pt x="31421" y="25600"/>
                  </a:cubicBezTo>
                  <a:cubicBezTo>
                    <a:pt x="30591" y="24793"/>
                    <a:pt x="29912" y="24211"/>
                    <a:pt x="29912" y="24307"/>
                  </a:cubicBezTo>
                  <a:cubicBezTo>
                    <a:pt x="29912" y="24402"/>
                    <a:pt x="30063" y="24592"/>
                    <a:pt x="30247" y="24729"/>
                  </a:cubicBezTo>
                  <a:cubicBezTo>
                    <a:pt x="30432" y="24866"/>
                    <a:pt x="30582" y="25070"/>
                    <a:pt x="30582" y="25183"/>
                  </a:cubicBezTo>
                  <a:cubicBezTo>
                    <a:pt x="30582" y="25297"/>
                    <a:pt x="30360" y="25218"/>
                    <a:pt x="30087" y="25009"/>
                  </a:cubicBezTo>
                  <a:cubicBezTo>
                    <a:pt x="29738" y="24741"/>
                    <a:pt x="29779" y="24835"/>
                    <a:pt x="30226" y="25327"/>
                  </a:cubicBezTo>
                  <a:cubicBezTo>
                    <a:pt x="31367" y="26584"/>
                    <a:pt x="32703" y="27879"/>
                    <a:pt x="32879" y="27900"/>
                  </a:cubicBezTo>
                  <a:cubicBezTo>
                    <a:pt x="32973" y="27911"/>
                    <a:pt x="33168" y="27691"/>
                    <a:pt x="33311" y="27411"/>
                  </a:cubicBezTo>
                  <a:close/>
                  <a:moveTo>
                    <a:pt x="31241" y="25976"/>
                  </a:moveTo>
                  <a:lnTo>
                    <a:pt x="30471" y="25228"/>
                  </a:lnTo>
                  <a:lnTo>
                    <a:pt x="31309" y="25915"/>
                  </a:lnTo>
                  <a:cubicBezTo>
                    <a:pt x="32089" y="26555"/>
                    <a:pt x="32250" y="26724"/>
                    <a:pt x="32079" y="26724"/>
                  </a:cubicBezTo>
                  <a:cubicBezTo>
                    <a:pt x="32042" y="26724"/>
                    <a:pt x="31665" y="26387"/>
                    <a:pt x="31241" y="25976"/>
                  </a:cubicBezTo>
                  <a:close/>
                  <a:moveTo>
                    <a:pt x="6216" y="27410"/>
                  </a:moveTo>
                  <a:cubicBezTo>
                    <a:pt x="6216" y="27239"/>
                    <a:pt x="6116" y="27154"/>
                    <a:pt x="5993" y="27222"/>
                  </a:cubicBezTo>
                  <a:cubicBezTo>
                    <a:pt x="5870" y="27290"/>
                    <a:pt x="5769" y="27430"/>
                    <a:pt x="5769" y="27533"/>
                  </a:cubicBezTo>
                  <a:cubicBezTo>
                    <a:pt x="5769" y="27636"/>
                    <a:pt x="5870" y="27721"/>
                    <a:pt x="5993" y="27721"/>
                  </a:cubicBezTo>
                  <a:cubicBezTo>
                    <a:pt x="6116" y="27721"/>
                    <a:pt x="6216" y="27581"/>
                    <a:pt x="6216" y="27410"/>
                  </a:cubicBezTo>
                  <a:close/>
                  <a:moveTo>
                    <a:pt x="30806" y="27247"/>
                  </a:moveTo>
                  <a:cubicBezTo>
                    <a:pt x="30806" y="27205"/>
                    <a:pt x="30630" y="27048"/>
                    <a:pt x="30415" y="26898"/>
                  </a:cubicBezTo>
                  <a:cubicBezTo>
                    <a:pt x="30060" y="26649"/>
                    <a:pt x="30052" y="26657"/>
                    <a:pt x="30330" y="26973"/>
                  </a:cubicBezTo>
                  <a:cubicBezTo>
                    <a:pt x="30622" y="27305"/>
                    <a:pt x="30806" y="27411"/>
                    <a:pt x="30806" y="27247"/>
                  </a:cubicBezTo>
                  <a:close/>
                  <a:moveTo>
                    <a:pt x="8632" y="26619"/>
                  </a:moveTo>
                  <a:cubicBezTo>
                    <a:pt x="8563" y="26557"/>
                    <a:pt x="8438" y="26668"/>
                    <a:pt x="8354" y="26865"/>
                  </a:cubicBezTo>
                  <a:cubicBezTo>
                    <a:pt x="8233" y="27149"/>
                    <a:pt x="8259" y="27172"/>
                    <a:pt x="8480" y="26976"/>
                  </a:cubicBezTo>
                  <a:cubicBezTo>
                    <a:pt x="8632" y="26841"/>
                    <a:pt x="8701" y="26680"/>
                    <a:pt x="8632" y="26619"/>
                  </a:cubicBezTo>
                  <a:close/>
                  <a:moveTo>
                    <a:pt x="12340" y="25267"/>
                  </a:moveTo>
                  <a:cubicBezTo>
                    <a:pt x="12673" y="24411"/>
                    <a:pt x="13006" y="23559"/>
                    <a:pt x="13079" y="23372"/>
                  </a:cubicBezTo>
                  <a:cubicBezTo>
                    <a:pt x="13171" y="23139"/>
                    <a:pt x="13138" y="23096"/>
                    <a:pt x="12976" y="23233"/>
                  </a:cubicBezTo>
                  <a:cubicBezTo>
                    <a:pt x="12692" y="23473"/>
                    <a:pt x="11360" y="26504"/>
                    <a:pt x="11359" y="26913"/>
                  </a:cubicBezTo>
                  <a:cubicBezTo>
                    <a:pt x="11357" y="27460"/>
                    <a:pt x="11731" y="26832"/>
                    <a:pt x="12340" y="25267"/>
                  </a:cubicBezTo>
                  <a:close/>
                  <a:moveTo>
                    <a:pt x="33936" y="26397"/>
                  </a:moveTo>
                  <a:cubicBezTo>
                    <a:pt x="33936" y="26247"/>
                    <a:pt x="33343" y="25814"/>
                    <a:pt x="32706" y="25498"/>
                  </a:cubicBezTo>
                  <a:cubicBezTo>
                    <a:pt x="32404" y="25348"/>
                    <a:pt x="32472" y="25479"/>
                    <a:pt x="32916" y="25900"/>
                  </a:cubicBezTo>
                  <a:cubicBezTo>
                    <a:pt x="33535" y="26489"/>
                    <a:pt x="33936" y="26684"/>
                    <a:pt x="33936" y="26397"/>
                  </a:cubicBezTo>
                  <a:close/>
                  <a:moveTo>
                    <a:pt x="11425" y="25976"/>
                  </a:moveTo>
                  <a:cubicBezTo>
                    <a:pt x="11490" y="25784"/>
                    <a:pt x="11753" y="25134"/>
                    <a:pt x="12010" y="24532"/>
                  </a:cubicBezTo>
                  <a:cubicBezTo>
                    <a:pt x="12549" y="23267"/>
                    <a:pt x="12534" y="23333"/>
                    <a:pt x="12278" y="23333"/>
                  </a:cubicBezTo>
                  <a:cubicBezTo>
                    <a:pt x="12120" y="23333"/>
                    <a:pt x="10911" y="25900"/>
                    <a:pt x="10911" y="26236"/>
                  </a:cubicBezTo>
                  <a:cubicBezTo>
                    <a:pt x="10911" y="26486"/>
                    <a:pt x="11322" y="26277"/>
                    <a:pt x="11425" y="25976"/>
                  </a:cubicBezTo>
                  <a:close/>
                  <a:moveTo>
                    <a:pt x="35635" y="25381"/>
                  </a:moveTo>
                  <a:cubicBezTo>
                    <a:pt x="35561" y="25315"/>
                    <a:pt x="35508" y="25433"/>
                    <a:pt x="35518" y="25643"/>
                  </a:cubicBezTo>
                  <a:cubicBezTo>
                    <a:pt x="35529" y="25876"/>
                    <a:pt x="35582" y="25923"/>
                    <a:pt x="35653" y="25764"/>
                  </a:cubicBezTo>
                  <a:cubicBezTo>
                    <a:pt x="35718" y="25620"/>
                    <a:pt x="35710" y="25448"/>
                    <a:pt x="35635" y="25381"/>
                  </a:cubicBezTo>
                  <a:close/>
                  <a:moveTo>
                    <a:pt x="33575" y="25491"/>
                  </a:moveTo>
                  <a:cubicBezTo>
                    <a:pt x="33486" y="25361"/>
                    <a:pt x="33078" y="24993"/>
                    <a:pt x="32669" y="24673"/>
                  </a:cubicBezTo>
                  <a:cubicBezTo>
                    <a:pt x="32260" y="24353"/>
                    <a:pt x="31986" y="24002"/>
                    <a:pt x="32061" y="23894"/>
                  </a:cubicBezTo>
                  <a:cubicBezTo>
                    <a:pt x="32136" y="23786"/>
                    <a:pt x="31865" y="23391"/>
                    <a:pt x="31458" y="23016"/>
                  </a:cubicBezTo>
                  <a:cubicBezTo>
                    <a:pt x="30894" y="22498"/>
                    <a:pt x="30533" y="22336"/>
                    <a:pt x="29938" y="22336"/>
                  </a:cubicBezTo>
                  <a:lnTo>
                    <a:pt x="29158" y="22336"/>
                  </a:lnTo>
                  <a:lnTo>
                    <a:pt x="29814" y="22957"/>
                  </a:lnTo>
                  <a:cubicBezTo>
                    <a:pt x="30380" y="23493"/>
                    <a:pt x="33473" y="25712"/>
                    <a:pt x="33669" y="25723"/>
                  </a:cubicBezTo>
                  <a:cubicBezTo>
                    <a:pt x="33707" y="25725"/>
                    <a:pt x="33665" y="25620"/>
                    <a:pt x="33575" y="25491"/>
                  </a:cubicBezTo>
                  <a:close/>
                  <a:moveTo>
                    <a:pt x="30936" y="23316"/>
                  </a:moveTo>
                  <a:cubicBezTo>
                    <a:pt x="30588" y="22987"/>
                    <a:pt x="30348" y="22677"/>
                    <a:pt x="30403" y="22628"/>
                  </a:cubicBezTo>
                  <a:cubicBezTo>
                    <a:pt x="30458" y="22579"/>
                    <a:pt x="30790" y="22807"/>
                    <a:pt x="31141" y="23133"/>
                  </a:cubicBezTo>
                  <a:cubicBezTo>
                    <a:pt x="31492" y="23460"/>
                    <a:pt x="31732" y="23770"/>
                    <a:pt x="31674" y="23821"/>
                  </a:cubicBezTo>
                  <a:cubicBezTo>
                    <a:pt x="31617" y="23873"/>
                    <a:pt x="31285" y="23645"/>
                    <a:pt x="30936" y="23316"/>
                  </a:cubicBezTo>
                  <a:close/>
                  <a:moveTo>
                    <a:pt x="34790" y="25002"/>
                  </a:moveTo>
                  <a:cubicBezTo>
                    <a:pt x="34751" y="24823"/>
                    <a:pt x="34488" y="24541"/>
                    <a:pt x="34207" y="24374"/>
                  </a:cubicBezTo>
                  <a:lnTo>
                    <a:pt x="33695" y="24072"/>
                  </a:lnTo>
                  <a:lnTo>
                    <a:pt x="34095" y="24698"/>
                  </a:lnTo>
                  <a:cubicBezTo>
                    <a:pt x="34522" y="25368"/>
                    <a:pt x="34909" y="25537"/>
                    <a:pt x="34790" y="25002"/>
                  </a:cubicBezTo>
                  <a:close/>
                  <a:moveTo>
                    <a:pt x="9424" y="24835"/>
                  </a:moveTo>
                  <a:cubicBezTo>
                    <a:pt x="9493" y="24674"/>
                    <a:pt x="9454" y="24489"/>
                    <a:pt x="9336" y="24424"/>
                  </a:cubicBezTo>
                  <a:cubicBezTo>
                    <a:pt x="9219" y="24360"/>
                    <a:pt x="9123" y="24491"/>
                    <a:pt x="9123" y="24717"/>
                  </a:cubicBezTo>
                  <a:cubicBezTo>
                    <a:pt x="9123" y="25199"/>
                    <a:pt x="9247" y="25247"/>
                    <a:pt x="9424" y="24835"/>
                  </a:cubicBezTo>
                  <a:close/>
                  <a:moveTo>
                    <a:pt x="11135" y="23931"/>
                  </a:moveTo>
                  <a:cubicBezTo>
                    <a:pt x="11258" y="23931"/>
                    <a:pt x="11358" y="23831"/>
                    <a:pt x="11358" y="23709"/>
                  </a:cubicBezTo>
                  <a:cubicBezTo>
                    <a:pt x="11358" y="23571"/>
                    <a:pt x="11154" y="23606"/>
                    <a:pt x="10820" y="23801"/>
                  </a:cubicBezTo>
                  <a:cubicBezTo>
                    <a:pt x="10344" y="24079"/>
                    <a:pt x="10249" y="24081"/>
                    <a:pt x="10005" y="23819"/>
                  </a:cubicBezTo>
                  <a:cubicBezTo>
                    <a:pt x="9552" y="23332"/>
                    <a:pt x="9524" y="23632"/>
                    <a:pt x="9948" y="24426"/>
                  </a:cubicBezTo>
                  <a:lnTo>
                    <a:pt x="10346" y="25170"/>
                  </a:lnTo>
                  <a:lnTo>
                    <a:pt x="10629" y="24551"/>
                  </a:lnTo>
                  <a:cubicBezTo>
                    <a:pt x="10785" y="24210"/>
                    <a:pt x="11012" y="23931"/>
                    <a:pt x="11135" y="23931"/>
                  </a:cubicBezTo>
                  <a:close/>
                  <a:moveTo>
                    <a:pt x="33712" y="24756"/>
                  </a:moveTo>
                  <a:cubicBezTo>
                    <a:pt x="33712" y="24662"/>
                    <a:pt x="33412" y="24247"/>
                    <a:pt x="33045" y="23835"/>
                  </a:cubicBezTo>
                  <a:cubicBezTo>
                    <a:pt x="32678" y="23423"/>
                    <a:pt x="32425" y="23017"/>
                    <a:pt x="32483" y="22933"/>
                  </a:cubicBezTo>
                  <a:cubicBezTo>
                    <a:pt x="32589" y="22781"/>
                    <a:pt x="31681" y="22486"/>
                    <a:pt x="31528" y="22622"/>
                  </a:cubicBezTo>
                  <a:cubicBezTo>
                    <a:pt x="31484" y="22662"/>
                    <a:pt x="31690" y="22905"/>
                    <a:pt x="31986" y="23163"/>
                  </a:cubicBezTo>
                  <a:cubicBezTo>
                    <a:pt x="32282" y="23421"/>
                    <a:pt x="32748" y="23924"/>
                    <a:pt x="33022" y="24280"/>
                  </a:cubicBezTo>
                  <a:cubicBezTo>
                    <a:pt x="33527" y="24939"/>
                    <a:pt x="33712" y="25066"/>
                    <a:pt x="33712" y="24756"/>
                  </a:cubicBezTo>
                  <a:close/>
                  <a:moveTo>
                    <a:pt x="35228" y="23979"/>
                  </a:moveTo>
                  <a:cubicBezTo>
                    <a:pt x="35093" y="23833"/>
                    <a:pt x="34848" y="23759"/>
                    <a:pt x="34684" y="23815"/>
                  </a:cubicBezTo>
                  <a:cubicBezTo>
                    <a:pt x="34503" y="23877"/>
                    <a:pt x="34333" y="23725"/>
                    <a:pt x="34249" y="23426"/>
                  </a:cubicBezTo>
                  <a:cubicBezTo>
                    <a:pt x="34141" y="23041"/>
                    <a:pt x="33966" y="22934"/>
                    <a:pt x="33446" y="22934"/>
                  </a:cubicBezTo>
                  <a:cubicBezTo>
                    <a:pt x="32785" y="22934"/>
                    <a:pt x="32788" y="22939"/>
                    <a:pt x="33960" y="23832"/>
                  </a:cubicBezTo>
                  <a:cubicBezTo>
                    <a:pt x="34785" y="24460"/>
                    <a:pt x="35189" y="24656"/>
                    <a:pt x="35307" y="24486"/>
                  </a:cubicBezTo>
                  <a:cubicBezTo>
                    <a:pt x="35399" y="24353"/>
                    <a:pt x="35364" y="24124"/>
                    <a:pt x="35228" y="23979"/>
                  </a:cubicBezTo>
                  <a:close/>
                  <a:moveTo>
                    <a:pt x="36834" y="23969"/>
                  </a:moveTo>
                  <a:lnTo>
                    <a:pt x="36826" y="23433"/>
                  </a:lnTo>
                  <a:lnTo>
                    <a:pt x="36518" y="23929"/>
                  </a:lnTo>
                  <a:cubicBezTo>
                    <a:pt x="36201" y="24439"/>
                    <a:pt x="36265" y="24824"/>
                    <a:pt x="36634" y="24621"/>
                  </a:cubicBezTo>
                  <a:cubicBezTo>
                    <a:pt x="36748" y="24558"/>
                    <a:pt x="36838" y="24264"/>
                    <a:pt x="36834" y="23969"/>
                  </a:cubicBezTo>
                  <a:close/>
                  <a:moveTo>
                    <a:pt x="30694" y="24131"/>
                  </a:moveTo>
                  <a:cubicBezTo>
                    <a:pt x="30618" y="24021"/>
                    <a:pt x="30512" y="23931"/>
                    <a:pt x="30458" y="23931"/>
                  </a:cubicBezTo>
                  <a:cubicBezTo>
                    <a:pt x="30403" y="23931"/>
                    <a:pt x="30359" y="24021"/>
                    <a:pt x="30359" y="24131"/>
                  </a:cubicBezTo>
                  <a:cubicBezTo>
                    <a:pt x="30359" y="24240"/>
                    <a:pt x="30465" y="24330"/>
                    <a:pt x="30596" y="24330"/>
                  </a:cubicBezTo>
                  <a:cubicBezTo>
                    <a:pt x="30726" y="24330"/>
                    <a:pt x="30770" y="24240"/>
                    <a:pt x="30694" y="24131"/>
                  </a:cubicBezTo>
                  <a:close/>
                  <a:moveTo>
                    <a:pt x="35940" y="23345"/>
                  </a:moveTo>
                  <a:cubicBezTo>
                    <a:pt x="36107" y="23066"/>
                    <a:pt x="36098" y="22917"/>
                    <a:pt x="35905" y="22811"/>
                  </a:cubicBezTo>
                  <a:cubicBezTo>
                    <a:pt x="35759" y="22730"/>
                    <a:pt x="35599" y="22769"/>
                    <a:pt x="35551" y="22899"/>
                  </a:cubicBezTo>
                  <a:cubicBezTo>
                    <a:pt x="35503" y="23028"/>
                    <a:pt x="35308" y="23133"/>
                    <a:pt x="35119" y="23133"/>
                  </a:cubicBezTo>
                  <a:cubicBezTo>
                    <a:pt x="34839" y="23133"/>
                    <a:pt x="34826" y="23189"/>
                    <a:pt x="35053" y="23433"/>
                  </a:cubicBezTo>
                  <a:cubicBezTo>
                    <a:pt x="35426" y="23833"/>
                    <a:pt x="35662" y="23809"/>
                    <a:pt x="35940" y="23345"/>
                  </a:cubicBezTo>
                  <a:close/>
                  <a:moveTo>
                    <a:pt x="8436" y="22685"/>
                  </a:moveTo>
                  <a:cubicBezTo>
                    <a:pt x="8445" y="22602"/>
                    <a:pt x="8351" y="22535"/>
                    <a:pt x="8228" y="22535"/>
                  </a:cubicBezTo>
                  <a:cubicBezTo>
                    <a:pt x="8105" y="22535"/>
                    <a:pt x="8012" y="22782"/>
                    <a:pt x="8021" y="23083"/>
                  </a:cubicBezTo>
                  <a:cubicBezTo>
                    <a:pt x="8034" y="23570"/>
                    <a:pt x="8058" y="23587"/>
                    <a:pt x="8228" y="23233"/>
                  </a:cubicBezTo>
                  <a:cubicBezTo>
                    <a:pt x="8334" y="23014"/>
                    <a:pt x="8428" y="22767"/>
                    <a:pt x="8436" y="22685"/>
                  </a:cubicBezTo>
                  <a:close/>
                  <a:moveTo>
                    <a:pt x="37736" y="22811"/>
                  </a:moveTo>
                  <a:cubicBezTo>
                    <a:pt x="37736" y="22646"/>
                    <a:pt x="37635" y="22567"/>
                    <a:pt x="37512" y="22635"/>
                  </a:cubicBezTo>
                  <a:cubicBezTo>
                    <a:pt x="37389" y="22703"/>
                    <a:pt x="37289" y="22893"/>
                    <a:pt x="37289" y="23057"/>
                  </a:cubicBezTo>
                  <a:cubicBezTo>
                    <a:pt x="37289" y="23222"/>
                    <a:pt x="37389" y="23301"/>
                    <a:pt x="37512" y="23233"/>
                  </a:cubicBezTo>
                  <a:cubicBezTo>
                    <a:pt x="37635" y="23165"/>
                    <a:pt x="37736" y="22975"/>
                    <a:pt x="37736" y="22811"/>
                  </a:cubicBezTo>
                  <a:close/>
                  <a:moveTo>
                    <a:pt x="5319" y="22374"/>
                  </a:moveTo>
                  <a:cubicBezTo>
                    <a:pt x="5321" y="22230"/>
                    <a:pt x="5222" y="22168"/>
                    <a:pt x="5099" y="22236"/>
                  </a:cubicBezTo>
                  <a:cubicBezTo>
                    <a:pt x="4976" y="22304"/>
                    <a:pt x="4877" y="22556"/>
                    <a:pt x="4879" y="22796"/>
                  </a:cubicBezTo>
                  <a:cubicBezTo>
                    <a:pt x="4881" y="23151"/>
                    <a:pt x="4923" y="23177"/>
                    <a:pt x="5099" y="22934"/>
                  </a:cubicBezTo>
                  <a:cubicBezTo>
                    <a:pt x="5218" y="22769"/>
                    <a:pt x="5317" y="22517"/>
                    <a:pt x="5319" y="22374"/>
                  </a:cubicBezTo>
                  <a:close/>
                  <a:moveTo>
                    <a:pt x="23206" y="22279"/>
                  </a:moveTo>
                  <a:cubicBezTo>
                    <a:pt x="23206" y="21153"/>
                    <a:pt x="22881" y="20740"/>
                    <a:pt x="21996" y="20740"/>
                  </a:cubicBezTo>
                  <a:cubicBezTo>
                    <a:pt x="21339" y="20740"/>
                    <a:pt x="21233" y="20814"/>
                    <a:pt x="21110" y="21363"/>
                  </a:cubicBezTo>
                  <a:cubicBezTo>
                    <a:pt x="21033" y="21706"/>
                    <a:pt x="20970" y="22242"/>
                    <a:pt x="20970" y="22553"/>
                  </a:cubicBezTo>
                  <a:cubicBezTo>
                    <a:pt x="20970" y="23105"/>
                    <a:pt x="20999" y="23119"/>
                    <a:pt x="22088" y="23083"/>
                  </a:cubicBezTo>
                  <a:lnTo>
                    <a:pt x="23206" y="23046"/>
                  </a:lnTo>
                  <a:lnTo>
                    <a:pt x="23206" y="22279"/>
                  </a:lnTo>
                  <a:close/>
                  <a:moveTo>
                    <a:pt x="10367" y="22162"/>
                  </a:moveTo>
                  <a:cubicBezTo>
                    <a:pt x="10498" y="22093"/>
                    <a:pt x="11422" y="21229"/>
                    <a:pt x="12421" y="20241"/>
                  </a:cubicBezTo>
                  <a:cubicBezTo>
                    <a:pt x="14657" y="18031"/>
                    <a:pt x="17606" y="15280"/>
                    <a:pt x="17033" y="15939"/>
                  </a:cubicBezTo>
                  <a:cubicBezTo>
                    <a:pt x="16801" y="16206"/>
                    <a:pt x="15330" y="17681"/>
                    <a:pt x="13765" y="19217"/>
                  </a:cubicBezTo>
                  <a:cubicBezTo>
                    <a:pt x="12200" y="20754"/>
                    <a:pt x="10961" y="22048"/>
                    <a:pt x="11012" y="22093"/>
                  </a:cubicBezTo>
                  <a:cubicBezTo>
                    <a:pt x="11063" y="22138"/>
                    <a:pt x="11512" y="22114"/>
                    <a:pt x="12010" y="22039"/>
                  </a:cubicBezTo>
                  <a:cubicBezTo>
                    <a:pt x="13047" y="21883"/>
                    <a:pt x="13913" y="21152"/>
                    <a:pt x="16500" y="18247"/>
                  </a:cubicBezTo>
                  <a:cubicBezTo>
                    <a:pt x="17379" y="17259"/>
                    <a:pt x="18206" y="16362"/>
                    <a:pt x="18338" y="16252"/>
                  </a:cubicBezTo>
                  <a:cubicBezTo>
                    <a:pt x="19106" y="15611"/>
                    <a:pt x="16732" y="18433"/>
                    <a:pt x="14885" y="20356"/>
                  </a:cubicBezTo>
                  <a:cubicBezTo>
                    <a:pt x="13692" y="21599"/>
                    <a:pt x="13619" y="21746"/>
                    <a:pt x="14268" y="21595"/>
                  </a:cubicBezTo>
                  <a:cubicBezTo>
                    <a:pt x="15154" y="21388"/>
                    <a:pt x="19473" y="16535"/>
                    <a:pt x="19941" y="15221"/>
                  </a:cubicBezTo>
                  <a:cubicBezTo>
                    <a:pt x="20018" y="15004"/>
                    <a:pt x="19922" y="14541"/>
                    <a:pt x="19727" y="14193"/>
                  </a:cubicBezTo>
                  <a:cubicBezTo>
                    <a:pt x="19433" y="13668"/>
                    <a:pt x="19232" y="13553"/>
                    <a:pt x="18551" y="13524"/>
                  </a:cubicBezTo>
                  <a:cubicBezTo>
                    <a:pt x="16360" y="13428"/>
                    <a:pt x="14782" y="13840"/>
                    <a:pt x="13604" y="14815"/>
                  </a:cubicBezTo>
                  <a:cubicBezTo>
                    <a:pt x="13178" y="15166"/>
                    <a:pt x="12964" y="15297"/>
                    <a:pt x="13127" y="15105"/>
                  </a:cubicBezTo>
                  <a:cubicBezTo>
                    <a:pt x="13554" y="14604"/>
                    <a:pt x="13374" y="14659"/>
                    <a:pt x="11601" y="15571"/>
                  </a:cubicBezTo>
                  <a:cubicBezTo>
                    <a:pt x="10730" y="16020"/>
                    <a:pt x="10017" y="16510"/>
                    <a:pt x="10017" y="16661"/>
                  </a:cubicBezTo>
                  <a:cubicBezTo>
                    <a:pt x="10017" y="16813"/>
                    <a:pt x="9733" y="17231"/>
                    <a:pt x="9387" y="17591"/>
                  </a:cubicBezTo>
                  <a:cubicBezTo>
                    <a:pt x="8625" y="18384"/>
                    <a:pt x="7781" y="19606"/>
                    <a:pt x="7781" y="19916"/>
                  </a:cubicBezTo>
                  <a:cubicBezTo>
                    <a:pt x="7781" y="20444"/>
                    <a:pt x="8249" y="20054"/>
                    <a:pt x="9158" y="18768"/>
                  </a:cubicBezTo>
                  <a:cubicBezTo>
                    <a:pt x="10605" y="16719"/>
                    <a:pt x="10738" y="16565"/>
                    <a:pt x="10211" y="17549"/>
                  </a:cubicBezTo>
                  <a:cubicBezTo>
                    <a:pt x="9947" y="18042"/>
                    <a:pt x="9331" y="18972"/>
                    <a:pt x="8843" y="19615"/>
                  </a:cubicBezTo>
                  <a:cubicBezTo>
                    <a:pt x="8066" y="20637"/>
                    <a:pt x="7986" y="20844"/>
                    <a:pt x="8204" y="21271"/>
                  </a:cubicBezTo>
                  <a:cubicBezTo>
                    <a:pt x="8449" y="21751"/>
                    <a:pt x="8476" y="21735"/>
                    <a:pt x="9785" y="20302"/>
                  </a:cubicBezTo>
                  <a:cubicBezTo>
                    <a:pt x="10517" y="19501"/>
                    <a:pt x="11484" y="18486"/>
                    <a:pt x="11933" y="18047"/>
                  </a:cubicBezTo>
                  <a:lnTo>
                    <a:pt x="12750" y="17249"/>
                  </a:lnTo>
                  <a:lnTo>
                    <a:pt x="11899" y="18247"/>
                  </a:lnTo>
                  <a:cubicBezTo>
                    <a:pt x="11431" y="18795"/>
                    <a:pt x="10723" y="19573"/>
                    <a:pt x="10326" y="19975"/>
                  </a:cubicBezTo>
                  <a:cubicBezTo>
                    <a:pt x="9195" y="21121"/>
                    <a:pt x="8903" y="21607"/>
                    <a:pt x="9046" y="22096"/>
                  </a:cubicBezTo>
                  <a:cubicBezTo>
                    <a:pt x="9175" y="22537"/>
                    <a:pt x="9613" y="22559"/>
                    <a:pt x="10367" y="22162"/>
                  </a:cubicBezTo>
                  <a:close/>
                  <a:moveTo>
                    <a:pt x="9740" y="21239"/>
                  </a:moveTo>
                  <a:cubicBezTo>
                    <a:pt x="9995" y="20909"/>
                    <a:pt x="10687" y="20236"/>
                    <a:pt x="11277" y="19743"/>
                  </a:cubicBezTo>
                  <a:lnTo>
                    <a:pt x="12350" y="18845"/>
                  </a:lnTo>
                  <a:lnTo>
                    <a:pt x="11146" y="20042"/>
                  </a:lnTo>
                  <a:cubicBezTo>
                    <a:pt x="9485" y="21692"/>
                    <a:pt x="9201" y="21934"/>
                    <a:pt x="9740" y="21239"/>
                  </a:cubicBezTo>
                  <a:close/>
                  <a:moveTo>
                    <a:pt x="8228" y="21058"/>
                  </a:moveTo>
                  <a:cubicBezTo>
                    <a:pt x="8228" y="20878"/>
                    <a:pt x="10004" y="18669"/>
                    <a:pt x="10808" y="17848"/>
                  </a:cubicBezTo>
                  <a:lnTo>
                    <a:pt x="11395" y="17249"/>
                  </a:lnTo>
                  <a:lnTo>
                    <a:pt x="10881" y="17947"/>
                  </a:lnTo>
                  <a:cubicBezTo>
                    <a:pt x="10383" y="18623"/>
                    <a:pt x="8503" y="20954"/>
                    <a:pt x="8319" y="21122"/>
                  </a:cubicBezTo>
                  <a:cubicBezTo>
                    <a:pt x="8269" y="21168"/>
                    <a:pt x="8228" y="21139"/>
                    <a:pt x="8228" y="21058"/>
                  </a:cubicBezTo>
                  <a:close/>
                  <a:moveTo>
                    <a:pt x="11693" y="16751"/>
                  </a:moveTo>
                  <a:cubicBezTo>
                    <a:pt x="11916" y="16531"/>
                    <a:pt x="12133" y="16352"/>
                    <a:pt x="12177" y="16352"/>
                  </a:cubicBezTo>
                  <a:cubicBezTo>
                    <a:pt x="12220" y="16352"/>
                    <a:pt x="12130" y="16531"/>
                    <a:pt x="11977" y="16751"/>
                  </a:cubicBezTo>
                  <a:cubicBezTo>
                    <a:pt x="11823" y="16970"/>
                    <a:pt x="11605" y="17150"/>
                    <a:pt x="11493" y="17150"/>
                  </a:cubicBezTo>
                  <a:cubicBezTo>
                    <a:pt x="11381" y="17150"/>
                    <a:pt x="11471" y="16970"/>
                    <a:pt x="11693" y="16751"/>
                  </a:cubicBezTo>
                  <a:close/>
                  <a:moveTo>
                    <a:pt x="13370" y="16352"/>
                  </a:moveTo>
                  <a:cubicBezTo>
                    <a:pt x="13632" y="16023"/>
                    <a:pt x="13898" y="15753"/>
                    <a:pt x="13959" y="15753"/>
                  </a:cubicBezTo>
                  <a:cubicBezTo>
                    <a:pt x="14021" y="15753"/>
                    <a:pt x="13856" y="16023"/>
                    <a:pt x="13593" y="16352"/>
                  </a:cubicBezTo>
                  <a:cubicBezTo>
                    <a:pt x="13331" y="16681"/>
                    <a:pt x="13066" y="16950"/>
                    <a:pt x="13004" y="16950"/>
                  </a:cubicBezTo>
                  <a:cubicBezTo>
                    <a:pt x="12943" y="16950"/>
                    <a:pt x="13107" y="16681"/>
                    <a:pt x="13370" y="16352"/>
                  </a:cubicBezTo>
                  <a:close/>
                  <a:moveTo>
                    <a:pt x="12476" y="15853"/>
                  </a:moveTo>
                  <a:cubicBezTo>
                    <a:pt x="12629" y="15689"/>
                    <a:pt x="12804" y="15554"/>
                    <a:pt x="12866" y="15554"/>
                  </a:cubicBezTo>
                  <a:cubicBezTo>
                    <a:pt x="12927" y="15554"/>
                    <a:pt x="12852" y="15689"/>
                    <a:pt x="12699" y="15853"/>
                  </a:cubicBezTo>
                  <a:cubicBezTo>
                    <a:pt x="12546" y="16018"/>
                    <a:pt x="12371" y="16152"/>
                    <a:pt x="12309" y="16152"/>
                  </a:cubicBezTo>
                  <a:cubicBezTo>
                    <a:pt x="12248" y="16152"/>
                    <a:pt x="12323" y="16018"/>
                    <a:pt x="12476" y="15853"/>
                  </a:cubicBezTo>
                  <a:close/>
                  <a:moveTo>
                    <a:pt x="18958" y="15355"/>
                  </a:moveTo>
                  <a:cubicBezTo>
                    <a:pt x="19221" y="15025"/>
                    <a:pt x="19486" y="14756"/>
                    <a:pt x="19548" y="14756"/>
                  </a:cubicBezTo>
                  <a:cubicBezTo>
                    <a:pt x="19609" y="14756"/>
                    <a:pt x="19445" y="15025"/>
                    <a:pt x="19182" y="15355"/>
                  </a:cubicBezTo>
                  <a:cubicBezTo>
                    <a:pt x="18919" y="15684"/>
                    <a:pt x="18654" y="15953"/>
                    <a:pt x="18593" y="15953"/>
                  </a:cubicBezTo>
                  <a:cubicBezTo>
                    <a:pt x="18531" y="15953"/>
                    <a:pt x="18696" y="15684"/>
                    <a:pt x="18958" y="15355"/>
                  </a:cubicBezTo>
                  <a:close/>
                  <a:moveTo>
                    <a:pt x="14488" y="14956"/>
                  </a:moveTo>
                  <a:cubicBezTo>
                    <a:pt x="14750" y="14627"/>
                    <a:pt x="15015" y="14357"/>
                    <a:pt x="15077" y="14357"/>
                  </a:cubicBezTo>
                  <a:cubicBezTo>
                    <a:pt x="15138" y="14357"/>
                    <a:pt x="14974" y="14627"/>
                    <a:pt x="14711" y="14956"/>
                  </a:cubicBezTo>
                  <a:cubicBezTo>
                    <a:pt x="14448" y="15285"/>
                    <a:pt x="14183" y="15554"/>
                    <a:pt x="14122" y="15554"/>
                  </a:cubicBezTo>
                  <a:cubicBezTo>
                    <a:pt x="14060" y="15554"/>
                    <a:pt x="14225" y="15285"/>
                    <a:pt x="14488" y="14956"/>
                  </a:cubicBezTo>
                  <a:close/>
                  <a:moveTo>
                    <a:pt x="28955" y="21814"/>
                  </a:moveTo>
                  <a:cubicBezTo>
                    <a:pt x="28770" y="21649"/>
                    <a:pt x="26138" y="21153"/>
                    <a:pt x="25441" y="21152"/>
                  </a:cubicBezTo>
                  <a:cubicBezTo>
                    <a:pt x="24497" y="21150"/>
                    <a:pt x="25478" y="21534"/>
                    <a:pt x="26700" y="21644"/>
                  </a:cubicBezTo>
                  <a:cubicBezTo>
                    <a:pt x="27279" y="21696"/>
                    <a:pt x="27803" y="21783"/>
                    <a:pt x="27864" y="21838"/>
                  </a:cubicBezTo>
                  <a:cubicBezTo>
                    <a:pt x="27925" y="21892"/>
                    <a:pt x="28226" y="21937"/>
                    <a:pt x="28533" y="21937"/>
                  </a:cubicBezTo>
                  <a:cubicBezTo>
                    <a:pt x="28841" y="21937"/>
                    <a:pt x="29031" y="21882"/>
                    <a:pt x="28955" y="21814"/>
                  </a:cubicBezTo>
                  <a:close/>
                  <a:moveTo>
                    <a:pt x="5993" y="21538"/>
                  </a:moveTo>
                  <a:cubicBezTo>
                    <a:pt x="5993" y="21428"/>
                    <a:pt x="5892" y="21338"/>
                    <a:pt x="5769" y="21338"/>
                  </a:cubicBezTo>
                  <a:cubicBezTo>
                    <a:pt x="5646" y="21338"/>
                    <a:pt x="5546" y="21428"/>
                    <a:pt x="5546" y="21538"/>
                  </a:cubicBezTo>
                  <a:cubicBezTo>
                    <a:pt x="5546" y="21647"/>
                    <a:pt x="5646" y="21737"/>
                    <a:pt x="5769" y="21737"/>
                  </a:cubicBezTo>
                  <a:cubicBezTo>
                    <a:pt x="5892" y="21737"/>
                    <a:pt x="5993" y="21647"/>
                    <a:pt x="5993" y="21538"/>
                  </a:cubicBezTo>
                  <a:close/>
                  <a:moveTo>
                    <a:pt x="37040" y="21111"/>
                  </a:moveTo>
                  <a:cubicBezTo>
                    <a:pt x="36746" y="20908"/>
                    <a:pt x="34997" y="19829"/>
                    <a:pt x="33153" y="18713"/>
                  </a:cubicBezTo>
                  <a:cubicBezTo>
                    <a:pt x="29807" y="16688"/>
                    <a:pt x="27229" y="15007"/>
                    <a:pt x="27229" y="14849"/>
                  </a:cubicBezTo>
                  <a:cubicBezTo>
                    <a:pt x="27229" y="14779"/>
                    <a:pt x="28224" y="15377"/>
                    <a:pt x="32062" y="17754"/>
                  </a:cubicBezTo>
                  <a:cubicBezTo>
                    <a:pt x="36182" y="20306"/>
                    <a:pt x="36563" y="20509"/>
                    <a:pt x="35919" y="19807"/>
                  </a:cubicBezTo>
                  <a:cubicBezTo>
                    <a:pt x="35658" y="19524"/>
                    <a:pt x="35706" y="19528"/>
                    <a:pt x="36240" y="19838"/>
                  </a:cubicBezTo>
                  <a:cubicBezTo>
                    <a:pt x="36656" y="20079"/>
                    <a:pt x="36780" y="20252"/>
                    <a:pt x="36608" y="20347"/>
                  </a:cubicBezTo>
                  <a:cubicBezTo>
                    <a:pt x="36419" y="20451"/>
                    <a:pt x="36416" y="20529"/>
                    <a:pt x="36594" y="20627"/>
                  </a:cubicBezTo>
                  <a:cubicBezTo>
                    <a:pt x="36730" y="20702"/>
                    <a:pt x="36842" y="20663"/>
                    <a:pt x="36842" y="20540"/>
                  </a:cubicBezTo>
                  <a:cubicBezTo>
                    <a:pt x="36842" y="20418"/>
                    <a:pt x="36942" y="20373"/>
                    <a:pt x="37065" y="20441"/>
                  </a:cubicBezTo>
                  <a:cubicBezTo>
                    <a:pt x="37188" y="20508"/>
                    <a:pt x="37289" y="20476"/>
                    <a:pt x="37289" y="20369"/>
                  </a:cubicBezTo>
                  <a:cubicBezTo>
                    <a:pt x="37289" y="20161"/>
                    <a:pt x="34711" y="18437"/>
                    <a:pt x="31306" y="16366"/>
                  </a:cubicBezTo>
                  <a:cubicBezTo>
                    <a:pt x="30167" y="15674"/>
                    <a:pt x="29170" y="15015"/>
                    <a:pt x="29092" y="14901"/>
                  </a:cubicBezTo>
                  <a:cubicBezTo>
                    <a:pt x="28921" y="14654"/>
                    <a:pt x="29098" y="14748"/>
                    <a:pt x="30915" y="15862"/>
                  </a:cubicBezTo>
                  <a:cubicBezTo>
                    <a:pt x="34286" y="17930"/>
                    <a:pt x="35434" y="18655"/>
                    <a:pt x="36037" y="19095"/>
                  </a:cubicBezTo>
                  <a:cubicBezTo>
                    <a:pt x="36528" y="19453"/>
                    <a:pt x="36729" y="19507"/>
                    <a:pt x="36861" y="19316"/>
                  </a:cubicBezTo>
                  <a:cubicBezTo>
                    <a:pt x="37117" y="18946"/>
                    <a:pt x="36899" y="18706"/>
                    <a:pt x="35165" y="17445"/>
                  </a:cubicBezTo>
                  <a:cubicBezTo>
                    <a:pt x="34304" y="16819"/>
                    <a:pt x="33550" y="16258"/>
                    <a:pt x="33489" y="16198"/>
                  </a:cubicBezTo>
                  <a:cubicBezTo>
                    <a:pt x="33216" y="15931"/>
                    <a:pt x="34130" y="16473"/>
                    <a:pt x="34979" y="17081"/>
                  </a:cubicBezTo>
                  <a:cubicBezTo>
                    <a:pt x="36185" y="17944"/>
                    <a:pt x="36416" y="17943"/>
                    <a:pt x="35333" y="17079"/>
                  </a:cubicBezTo>
                  <a:cubicBezTo>
                    <a:pt x="34450" y="16374"/>
                    <a:pt x="33486" y="15841"/>
                    <a:pt x="33217" y="15908"/>
                  </a:cubicBezTo>
                  <a:cubicBezTo>
                    <a:pt x="33129" y="15930"/>
                    <a:pt x="32815" y="15733"/>
                    <a:pt x="32519" y="15469"/>
                  </a:cubicBezTo>
                  <a:cubicBezTo>
                    <a:pt x="31697" y="14735"/>
                    <a:pt x="28667" y="13958"/>
                    <a:pt x="26629" y="13958"/>
                  </a:cubicBezTo>
                  <a:cubicBezTo>
                    <a:pt x="24927" y="13958"/>
                    <a:pt x="23206" y="14275"/>
                    <a:pt x="23206" y="14588"/>
                  </a:cubicBezTo>
                  <a:cubicBezTo>
                    <a:pt x="23206" y="14681"/>
                    <a:pt x="23281" y="14756"/>
                    <a:pt x="23373" y="14756"/>
                  </a:cubicBezTo>
                  <a:cubicBezTo>
                    <a:pt x="23465" y="14756"/>
                    <a:pt x="23544" y="15092"/>
                    <a:pt x="23549" y="15504"/>
                  </a:cubicBezTo>
                  <a:cubicBezTo>
                    <a:pt x="23592" y="19644"/>
                    <a:pt x="23627" y="19901"/>
                    <a:pt x="24156" y="19879"/>
                  </a:cubicBezTo>
                  <a:cubicBezTo>
                    <a:pt x="24432" y="19868"/>
                    <a:pt x="24960" y="19924"/>
                    <a:pt x="25329" y="20004"/>
                  </a:cubicBezTo>
                  <a:lnTo>
                    <a:pt x="26000" y="20150"/>
                  </a:lnTo>
                  <a:lnTo>
                    <a:pt x="25310" y="19597"/>
                  </a:lnTo>
                  <a:cubicBezTo>
                    <a:pt x="24574" y="19006"/>
                    <a:pt x="23775" y="17971"/>
                    <a:pt x="23941" y="17823"/>
                  </a:cubicBezTo>
                  <a:cubicBezTo>
                    <a:pt x="23997" y="17773"/>
                    <a:pt x="24622" y="18230"/>
                    <a:pt x="25330" y="18838"/>
                  </a:cubicBezTo>
                  <a:cubicBezTo>
                    <a:pt x="26546" y="19879"/>
                    <a:pt x="27545" y="20406"/>
                    <a:pt x="26671" y="19543"/>
                  </a:cubicBezTo>
                  <a:cubicBezTo>
                    <a:pt x="25965" y="18848"/>
                    <a:pt x="26616" y="19113"/>
                    <a:pt x="27495" y="19879"/>
                  </a:cubicBezTo>
                  <a:cubicBezTo>
                    <a:pt x="27959" y="20283"/>
                    <a:pt x="28395" y="20564"/>
                    <a:pt x="28464" y="20503"/>
                  </a:cubicBezTo>
                  <a:cubicBezTo>
                    <a:pt x="28532" y="20442"/>
                    <a:pt x="28091" y="20019"/>
                    <a:pt x="27482" y="19565"/>
                  </a:cubicBezTo>
                  <a:cubicBezTo>
                    <a:pt x="26860" y="19100"/>
                    <a:pt x="26338" y="18837"/>
                    <a:pt x="26290" y="18965"/>
                  </a:cubicBezTo>
                  <a:cubicBezTo>
                    <a:pt x="26244" y="19090"/>
                    <a:pt x="25677" y="18676"/>
                    <a:pt x="25032" y="18046"/>
                  </a:cubicBezTo>
                  <a:cubicBezTo>
                    <a:pt x="24386" y="17416"/>
                    <a:pt x="23900" y="16862"/>
                    <a:pt x="23953" y="16816"/>
                  </a:cubicBezTo>
                  <a:cubicBezTo>
                    <a:pt x="24005" y="16769"/>
                    <a:pt x="24436" y="16926"/>
                    <a:pt x="24912" y="17163"/>
                  </a:cubicBezTo>
                  <a:cubicBezTo>
                    <a:pt x="26225" y="17820"/>
                    <a:pt x="30375" y="20393"/>
                    <a:pt x="30271" y="20486"/>
                  </a:cubicBezTo>
                  <a:cubicBezTo>
                    <a:pt x="30220" y="20531"/>
                    <a:pt x="29692" y="20260"/>
                    <a:pt x="29095" y="19884"/>
                  </a:cubicBezTo>
                  <a:cubicBezTo>
                    <a:pt x="26433" y="18202"/>
                    <a:pt x="25947" y="18101"/>
                    <a:pt x="28343" y="19726"/>
                  </a:cubicBezTo>
                  <a:cubicBezTo>
                    <a:pt x="29271" y="20355"/>
                    <a:pt x="30040" y="20739"/>
                    <a:pt x="30238" y="20671"/>
                  </a:cubicBezTo>
                  <a:cubicBezTo>
                    <a:pt x="30421" y="20608"/>
                    <a:pt x="30916" y="20685"/>
                    <a:pt x="31338" y="20842"/>
                  </a:cubicBezTo>
                  <a:cubicBezTo>
                    <a:pt x="31759" y="21000"/>
                    <a:pt x="32450" y="21116"/>
                    <a:pt x="32873" y="21102"/>
                  </a:cubicBezTo>
                  <a:cubicBezTo>
                    <a:pt x="33296" y="21088"/>
                    <a:pt x="33758" y="21141"/>
                    <a:pt x="33900" y="21219"/>
                  </a:cubicBezTo>
                  <a:cubicBezTo>
                    <a:pt x="34373" y="21480"/>
                    <a:pt x="34168" y="21127"/>
                    <a:pt x="33544" y="20606"/>
                  </a:cubicBezTo>
                  <a:cubicBezTo>
                    <a:pt x="32927" y="20089"/>
                    <a:pt x="33436" y="20333"/>
                    <a:pt x="34271" y="20954"/>
                  </a:cubicBezTo>
                  <a:cubicBezTo>
                    <a:pt x="34517" y="21136"/>
                    <a:pt x="35003" y="21346"/>
                    <a:pt x="35351" y="21420"/>
                  </a:cubicBezTo>
                  <a:cubicBezTo>
                    <a:pt x="35871" y="21530"/>
                    <a:pt x="35970" y="21493"/>
                    <a:pt x="35910" y="21213"/>
                  </a:cubicBezTo>
                  <a:cubicBezTo>
                    <a:pt x="35869" y="21026"/>
                    <a:pt x="35685" y="20828"/>
                    <a:pt x="35500" y="20774"/>
                  </a:cubicBezTo>
                  <a:cubicBezTo>
                    <a:pt x="35202" y="20686"/>
                    <a:pt x="35202" y="20716"/>
                    <a:pt x="35500" y="21040"/>
                  </a:cubicBezTo>
                  <a:cubicBezTo>
                    <a:pt x="35685" y="21241"/>
                    <a:pt x="35132" y="20958"/>
                    <a:pt x="34271" y="20413"/>
                  </a:cubicBezTo>
                  <a:cubicBezTo>
                    <a:pt x="33410" y="19867"/>
                    <a:pt x="31248" y="18557"/>
                    <a:pt x="29465" y="17501"/>
                  </a:cubicBezTo>
                  <a:cubicBezTo>
                    <a:pt x="27682" y="16446"/>
                    <a:pt x="25922" y="15342"/>
                    <a:pt x="25553" y="15048"/>
                  </a:cubicBezTo>
                  <a:cubicBezTo>
                    <a:pt x="24751" y="14409"/>
                    <a:pt x="24677" y="14368"/>
                    <a:pt x="29577" y="17278"/>
                  </a:cubicBezTo>
                  <a:cubicBezTo>
                    <a:pt x="31544" y="18447"/>
                    <a:pt x="33529" y="19665"/>
                    <a:pt x="33988" y="19986"/>
                  </a:cubicBezTo>
                  <a:cubicBezTo>
                    <a:pt x="34446" y="20306"/>
                    <a:pt x="34928" y="20510"/>
                    <a:pt x="35058" y="20438"/>
                  </a:cubicBezTo>
                  <a:cubicBezTo>
                    <a:pt x="35188" y="20367"/>
                    <a:pt x="35696" y="20633"/>
                    <a:pt x="36189" y="21029"/>
                  </a:cubicBezTo>
                  <a:cubicBezTo>
                    <a:pt x="36681" y="21426"/>
                    <a:pt x="37194" y="21690"/>
                    <a:pt x="37328" y="21616"/>
                  </a:cubicBezTo>
                  <a:cubicBezTo>
                    <a:pt x="37484" y="21530"/>
                    <a:pt x="37378" y="21346"/>
                    <a:pt x="37040" y="21111"/>
                  </a:cubicBezTo>
                  <a:close/>
                  <a:moveTo>
                    <a:pt x="29780" y="18956"/>
                  </a:moveTo>
                  <a:cubicBezTo>
                    <a:pt x="26679" y="16976"/>
                    <a:pt x="24188" y="15228"/>
                    <a:pt x="26335" y="16539"/>
                  </a:cubicBezTo>
                  <a:cubicBezTo>
                    <a:pt x="26888" y="16876"/>
                    <a:pt x="28045" y="17604"/>
                    <a:pt x="28906" y="18156"/>
                  </a:cubicBezTo>
                  <a:cubicBezTo>
                    <a:pt x="29767" y="18707"/>
                    <a:pt x="31024" y="19484"/>
                    <a:pt x="31700" y="19882"/>
                  </a:cubicBezTo>
                  <a:cubicBezTo>
                    <a:pt x="33209" y="20769"/>
                    <a:pt x="33140" y="20719"/>
                    <a:pt x="33003" y="20841"/>
                  </a:cubicBezTo>
                  <a:cubicBezTo>
                    <a:pt x="32940" y="20896"/>
                    <a:pt x="31490" y="20048"/>
                    <a:pt x="29780" y="18956"/>
                  </a:cubicBezTo>
                  <a:close/>
                  <a:moveTo>
                    <a:pt x="17577" y="19517"/>
                  </a:moveTo>
                  <a:cubicBezTo>
                    <a:pt x="18231" y="18633"/>
                    <a:pt x="18818" y="17956"/>
                    <a:pt x="18882" y="18013"/>
                  </a:cubicBezTo>
                  <a:cubicBezTo>
                    <a:pt x="18946" y="18070"/>
                    <a:pt x="18572" y="18676"/>
                    <a:pt x="18051" y="19361"/>
                  </a:cubicBezTo>
                  <a:cubicBezTo>
                    <a:pt x="17368" y="20258"/>
                    <a:pt x="17222" y="20561"/>
                    <a:pt x="17528" y="20447"/>
                  </a:cubicBezTo>
                  <a:cubicBezTo>
                    <a:pt x="17761" y="20359"/>
                    <a:pt x="18128" y="20294"/>
                    <a:pt x="18343" y="20302"/>
                  </a:cubicBezTo>
                  <a:cubicBezTo>
                    <a:pt x="18558" y="20310"/>
                    <a:pt x="18838" y="20142"/>
                    <a:pt x="18966" y="19930"/>
                  </a:cubicBezTo>
                  <a:cubicBezTo>
                    <a:pt x="19093" y="19717"/>
                    <a:pt x="19131" y="19543"/>
                    <a:pt x="19051" y="19543"/>
                  </a:cubicBezTo>
                  <a:cubicBezTo>
                    <a:pt x="18970" y="19543"/>
                    <a:pt x="19029" y="19409"/>
                    <a:pt x="19182" y="19244"/>
                  </a:cubicBezTo>
                  <a:cubicBezTo>
                    <a:pt x="19525" y="18875"/>
                    <a:pt x="20013" y="18826"/>
                    <a:pt x="19684" y="19194"/>
                  </a:cubicBezTo>
                  <a:cubicBezTo>
                    <a:pt x="19561" y="19331"/>
                    <a:pt x="19393" y="19638"/>
                    <a:pt x="19312" y="19876"/>
                  </a:cubicBezTo>
                  <a:cubicBezTo>
                    <a:pt x="19188" y="20236"/>
                    <a:pt x="19237" y="20291"/>
                    <a:pt x="19610" y="20204"/>
                  </a:cubicBezTo>
                  <a:cubicBezTo>
                    <a:pt x="20009" y="20111"/>
                    <a:pt x="20056" y="19933"/>
                    <a:pt x="20052" y="18509"/>
                  </a:cubicBezTo>
                  <a:cubicBezTo>
                    <a:pt x="20046" y="15855"/>
                    <a:pt x="19900" y="15787"/>
                    <a:pt x="18445" y="17754"/>
                  </a:cubicBezTo>
                  <a:cubicBezTo>
                    <a:pt x="17757" y="18683"/>
                    <a:pt x="16887" y="19828"/>
                    <a:pt x="16512" y="20298"/>
                  </a:cubicBezTo>
                  <a:cubicBezTo>
                    <a:pt x="15754" y="21246"/>
                    <a:pt x="15700" y="21372"/>
                    <a:pt x="16108" y="21226"/>
                  </a:cubicBezTo>
                  <a:cubicBezTo>
                    <a:pt x="16262" y="21171"/>
                    <a:pt x="16923" y="20402"/>
                    <a:pt x="17577" y="19517"/>
                  </a:cubicBezTo>
                  <a:close/>
                  <a:moveTo>
                    <a:pt x="18288" y="19978"/>
                  </a:moveTo>
                  <a:cubicBezTo>
                    <a:pt x="18288" y="19737"/>
                    <a:pt x="18712" y="19456"/>
                    <a:pt x="18867" y="19594"/>
                  </a:cubicBezTo>
                  <a:cubicBezTo>
                    <a:pt x="18923" y="19645"/>
                    <a:pt x="18816" y="19799"/>
                    <a:pt x="18628" y="19938"/>
                  </a:cubicBezTo>
                  <a:cubicBezTo>
                    <a:pt x="18416" y="20095"/>
                    <a:pt x="18288" y="20110"/>
                    <a:pt x="18288" y="19978"/>
                  </a:cubicBezTo>
                  <a:close/>
                  <a:moveTo>
                    <a:pt x="21992" y="19743"/>
                  </a:moveTo>
                  <a:lnTo>
                    <a:pt x="22924" y="19743"/>
                  </a:lnTo>
                  <a:lnTo>
                    <a:pt x="22871" y="17598"/>
                  </a:lnTo>
                  <a:cubicBezTo>
                    <a:pt x="22817" y="15400"/>
                    <a:pt x="22754" y="14992"/>
                    <a:pt x="22198" y="13248"/>
                  </a:cubicBezTo>
                  <a:cubicBezTo>
                    <a:pt x="21867" y="12208"/>
                    <a:pt x="21503" y="9847"/>
                    <a:pt x="21324" y="7576"/>
                  </a:cubicBezTo>
                  <a:cubicBezTo>
                    <a:pt x="21268" y="6863"/>
                    <a:pt x="21177" y="6100"/>
                    <a:pt x="21123" y="5880"/>
                  </a:cubicBezTo>
                  <a:cubicBezTo>
                    <a:pt x="21068" y="5661"/>
                    <a:pt x="20889" y="4808"/>
                    <a:pt x="20725" y="3986"/>
                  </a:cubicBezTo>
                  <a:lnTo>
                    <a:pt x="20426" y="2490"/>
                  </a:lnTo>
                  <a:lnTo>
                    <a:pt x="20266" y="4883"/>
                  </a:lnTo>
                  <a:cubicBezTo>
                    <a:pt x="20177" y="6199"/>
                    <a:pt x="20057" y="8605"/>
                    <a:pt x="19999" y="10228"/>
                  </a:cubicBezTo>
                  <a:cubicBezTo>
                    <a:pt x="19900" y="12975"/>
                    <a:pt x="19922" y="13196"/>
                    <a:pt x="20319" y="13417"/>
                  </a:cubicBezTo>
                  <a:cubicBezTo>
                    <a:pt x="20811" y="13691"/>
                    <a:pt x="20879" y="13958"/>
                    <a:pt x="20458" y="13958"/>
                  </a:cubicBezTo>
                  <a:cubicBezTo>
                    <a:pt x="20224" y="13958"/>
                    <a:pt x="20220" y="14306"/>
                    <a:pt x="20436" y="15803"/>
                  </a:cubicBezTo>
                  <a:cubicBezTo>
                    <a:pt x="20582" y="16818"/>
                    <a:pt x="20773" y="17895"/>
                    <a:pt x="20860" y="18197"/>
                  </a:cubicBezTo>
                  <a:cubicBezTo>
                    <a:pt x="20962" y="18550"/>
                    <a:pt x="20931" y="18745"/>
                    <a:pt x="20771" y="18745"/>
                  </a:cubicBezTo>
                  <a:cubicBezTo>
                    <a:pt x="20634" y="18745"/>
                    <a:pt x="20523" y="19076"/>
                    <a:pt x="20523" y="19483"/>
                  </a:cubicBezTo>
                  <a:cubicBezTo>
                    <a:pt x="20523" y="20057"/>
                    <a:pt x="20583" y="20168"/>
                    <a:pt x="20791" y="19982"/>
                  </a:cubicBezTo>
                  <a:cubicBezTo>
                    <a:pt x="20939" y="19850"/>
                    <a:pt x="21479" y="19743"/>
                    <a:pt x="21992" y="19743"/>
                  </a:cubicBezTo>
                  <a:close/>
                  <a:moveTo>
                    <a:pt x="8228" y="17637"/>
                  </a:moveTo>
                  <a:cubicBezTo>
                    <a:pt x="8228" y="17588"/>
                    <a:pt x="8128" y="17549"/>
                    <a:pt x="8005" y="17549"/>
                  </a:cubicBezTo>
                  <a:cubicBezTo>
                    <a:pt x="7882" y="17549"/>
                    <a:pt x="7781" y="17644"/>
                    <a:pt x="7781" y="17760"/>
                  </a:cubicBezTo>
                  <a:cubicBezTo>
                    <a:pt x="7781" y="17876"/>
                    <a:pt x="7882" y="17916"/>
                    <a:pt x="8005" y="17848"/>
                  </a:cubicBezTo>
                  <a:cubicBezTo>
                    <a:pt x="8128" y="17780"/>
                    <a:pt x="8228" y="17685"/>
                    <a:pt x="8228" y="17637"/>
                  </a:cubicBezTo>
                  <a:close/>
                  <a:moveTo>
                    <a:pt x="8604" y="16746"/>
                  </a:moveTo>
                  <a:cubicBezTo>
                    <a:pt x="8489" y="16073"/>
                    <a:pt x="8228" y="16062"/>
                    <a:pt x="8228" y="16729"/>
                  </a:cubicBezTo>
                  <a:cubicBezTo>
                    <a:pt x="8228" y="17101"/>
                    <a:pt x="8321" y="17321"/>
                    <a:pt x="8449" y="17251"/>
                  </a:cubicBezTo>
                  <a:cubicBezTo>
                    <a:pt x="8570" y="17184"/>
                    <a:pt x="8640" y="16957"/>
                    <a:pt x="8604" y="16746"/>
                  </a:cubicBezTo>
                  <a:close/>
                  <a:moveTo>
                    <a:pt x="35947" y="16751"/>
                  </a:moveTo>
                  <a:cubicBezTo>
                    <a:pt x="35947" y="16641"/>
                    <a:pt x="35841" y="16551"/>
                    <a:pt x="35711" y="16551"/>
                  </a:cubicBezTo>
                  <a:cubicBezTo>
                    <a:pt x="35581" y="16551"/>
                    <a:pt x="35536" y="16641"/>
                    <a:pt x="35612" y="16751"/>
                  </a:cubicBezTo>
                  <a:cubicBezTo>
                    <a:pt x="35688" y="16860"/>
                    <a:pt x="35795" y="16950"/>
                    <a:pt x="35849" y="16950"/>
                  </a:cubicBezTo>
                  <a:cubicBezTo>
                    <a:pt x="35903" y="16950"/>
                    <a:pt x="35947" y="16860"/>
                    <a:pt x="35947" y="16751"/>
                  </a:cubicBezTo>
                  <a:close/>
                  <a:moveTo>
                    <a:pt x="13061" y="14214"/>
                  </a:moveTo>
                  <a:cubicBezTo>
                    <a:pt x="12906" y="14076"/>
                    <a:pt x="12029" y="14547"/>
                    <a:pt x="12029" y="14768"/>
                  </a:cubicBezTo>
                  <a:cubicBezTo>
                    <a:pt x="12029" y="14876"/>
                    <a:pt x="12283" y="14816"/>
                    <a:pt x="12594" y="14634"/>
                  </a:cubicBezTo>
                  <a:cubicBezTo>
                    <a:pt x="12906" y="14452"/>
                    <a:pt x="13115" y="14263"/>
                    <a:pt x="13061" y="14214"/>
                  </a:cubicBezTo>
                  <a:close/>
                  <a:moveTo>
                    <a:pt x="32036" y="14357"/>
                  </a:moveTo>
                  <a:cubicBezTo>
                    <a:pt x="31960" y="14248"/>
                    <a:pt x="31797" y="14158"/>
                    <a:pt x="31674" y="14158"/>
                  </a:cubicBezTo>
                  <a:cubicBezTo>
                    <a:pt x="31551" y="14158"/>
                    <a:pt x="31512" y="14248"/>
                    <a:pt x="31588" y="14357"/>
                  </a:cubicBezTo>
                  <a:cubicBezTo>
                    <a:pt x="31664" y="14467"/>
                    <a:pt x="31827" y="14557"/>
                    <a:pt x="31950" y="14557"/>
                  </a:cubicBezTo>
                  <a:cubicBezTo>
                    <a:pt x="32073" y="14557"/>
                    <a:pt x="32111" y="14467"/>
                    <a:pt x="32036" y="14357"/>
                  </a:cubicBezTo>
                  <a:close/>
                  <a:moveTo>
                    <a:pt x="30694" y="13759"/>
                  </a:moveTo>
                  <a:cubicBezTo>
                    <a:pt x="30618" y="13649"/>
                    <a:pt x="30456" y="13559"/>
                    <a:pt x="30333" y="13559"/>
                  </a:cubicBezTo>
                  <a:cubicBezTo>
                    <a:pt x="30210" y="13559"/>
                    <a:pt x="30171" y="13649"/>
                    <a:pt x="30247" y="13759"/>
                  </a:cubicBezTo>
                  <a:cubicBezTo>
                    <a:pt x="30323" y="13869"/>
                    <a:pt x="30486" y="13958"/>
                    <a:pt x="30609" y="13958"/>
                  </a:cubicBezTo>
                  <a:cubicBezTo>
                    <a:pt x="30732" y="13958"/>
                    <a:pt x="30770" y="13869"/>
                    <a:pt x="30694" y="13759"/>
                  </a:cubicBezTo>
                  <a:close/>
                  <a:moveTo>
                    <a:pt x="12029" y="13137"/>
                  </a:moveTo>
                  <a:cubicBezTo>
                    <a:pt x="12029" y="13027"/>
                    <a:pt x="11928" y="12993"/>
                    <a:pt x="11805" y="13061"/>
                  </a:cubicBezTo>
                  <a:cubicBezTo>
                    <a:pt x="11682" y="13129"/>
                    <a:pt x="11581" y="13274"/>
                    <a:pt x="11581" y="13384"/>
                  </a:cubicBezTo>
                  <a:cubicBezTo>
                    <a:pt x="11581" y="13493"/>
                    <a:pt x="11682" y="13528"/>
                    <a:pt x="11805" y="13460"/>
                  </a:cubicBezTo>
                  <a:cubicBezTo>
                    <a:pt x="11928" y="13392"/>
                    <a:pt x="12029" y="13247"/>
                    <a:pt x="12029" y="13137"/>
                  </a:cubicBezTo>
                  <a:close/>
                  <a:moveTo>
                    <a:pt x="28124" y="13240"/>
                  </a:moveTo>
                  <a:cubicBezTo>
                    <a:pt x="28124" y="13043"/>
                    <a:pt x="25660" y="9371"/>
                    <a:pt x="25527" y="9371"/>
                  </a:cubicBezTo>
                  <a:cubicBezTo>
                    <a:pt x="25459" y="9371"/>
                    <a:pt x="25721" y="9842"/>
                    <a:pt x="26109" y="10418"/>
                  </a:cubicBezTo>
                  <a:cubicBezTo>
                    <a:pt x="26496" y="10994"/>
                    <a:pt x="27032" y="11889"/>
                    <a:pt x="27301" y="12408"/>
                  </a:cubicBezTo>
                  <a:cubicBezTo>
                    <a:pt x="27722" y="13222"/>
                    <a:pt x="28124" y="13628"/>
                    <a:pt x="28124" y="13240"/>
                  </a:cubicBezTo>
                  <a:close/>
                  <a:moveTo>
                    <a:pt x="27229" y="12861"/>
                  </a:moveTo>
                  <a:cubicBezTo>
                    <a:pt x="27076" y="12697"/>
                    <a:pt x="26916" y="12562"/>
                    <a:pt x="26874" y="12562"/>
                  </a:cubicBezTo>
                  <a:cubicBezTo>
                    <a:pt x="26831" y="12562"/>
                    <a:pt x="26854" y="12697"/>
                    <a:pt x="26925" y="12861"/>
                  </a:cubicBezTo>
                  <a:cubicBezTo>
                    <a:pt x="26996" y="13026"/>
                    <a:pt x="27156" y="13161"/>
                    <a:pt x="27281" y="13161"/>
                  </a:cubicBezTo>
                  <a:cubicBezTo>
                    <a:pt x="27411" y="13161"/>
                    <a:pt x="27390" y="13034"/>
                    <a:pt x="27229" y="12861"/>
                  </a:cubicBezTo>
                  <a:close/>
                  <a:moveTo>
                    <a:pt x="11566" y="12102"/>
                  </a:moveTo>
                  <a:cubicBezTo>
                    <a:pt x="11574" y="12013"/>
                    <a:pt x="11481" y="11996"/>
                    <a:pt x="11358" y="12064"/>
                  </a:cubicBezTo>
                  <a:cubicBezTo>
                    <a:pt x="11235" y="12131"/>
                    <a:pt x="11141" y="12383"/>
                    <a:pt x="11150" y="12624"/>
                  </a:cubicBezTo>
                  <a:cubicBezTo>
                    <a:pt x="11165" y="13045"/>
                    <a:pt x="11173" y="13046"/>
                    <a:pt x="11358" y="12662"/>
                  </a:cubicBezTo>
                  <a:cubicBezTo>
                    <a:pt x="11464" y="12442"/>
                    <a:pt x="11557" y="12190"/>
                    <a:pt x="11566" y="12102"/>
                  </a:cubicBezTo>
                  <a:close/>
                  <a:moveTo>
                    <a:pt x="24204" y="11272"/>
                  </a:moveTo>
                  <a:cubicBezTo>
                    <a:pt x="23523" y="10236"/>
                    <a:pt x="23158" y="10173"/>
                    <a:pt x="23796" y="11202"/>
                  </a:cubicBezTo>
                  <a:cubicBezTo>
                    <a:pt x="24362" y="12113"/>
                    <a:pt x="24593" y="12388"/>
                    <a:pt x="24710" y="12283"/>
                  </a:cubicBezTo>
                  <a:cubicBezTo>
                    <a:pt x="24765" y="12235"/>
                    <a:pt x="24537" y="11780"/>
                    <a:pt x="24204" y="11272"/>
                  </a:cubicBezTo>
                  <a:close/>
                  <a:moveTo>
                    <a:pt x="34013" y="11656"/>
                  </a:moveTo>
                  <a:cubicBezTo>
                    <a:pt x="33940" y="11487"/>
                    <a:pt x="33832" y="11391"/>
                    <a:pt x="33774" y="11443"/>
                  </a:cubicBezTo>
                  <a:cubicBezTo>
                    <a:pt x="33715" y="11496"/>
                    <a:pt x="33734" y="11634"/>
                    <a:pt x="33815" y="11751"/>
                  </a:cubicBezTo>
                  <a:cubicBezTo>
                    <a:pt x="34035" y="12069"/>
                    <a:pt x="34164" y="12007"/>
                    <a:pt x="34013" y="11656"/>
                  </a:cubicBezTo>
                  <a:close/>
                  <a:moveTo>
                    <a:pt x="9974" y="11260"/>
                  </a:moveTo>
                  <a:cubicBezTo>
                    <a:pt x="9905" y="11199"/>
                    <a:pt x="9780" y="11310"/>
                    <a:pt x="9696" y="11506"/>
                  </a:cubicBezTo>
                  <a:cubicBezTo>
                    <a:pt x="9574" y="11791"/>
                    <a:pt x="9600" y="11814"/>
                    <a:pt x="9821" y="11618"/>
                  </a:cubicBezTo>
                  <a:cubicBezTo>
                    <a:pt x="9974" y="11483"/>
                    <a:pt x="10042" y="11322"/>
                    <a:pt x="9974" y="11260"/>
                  </a:cubicBezTo>
                  <a:close/>
                  <a:moveTo>
                    <a:pt x="28699" y="10817"/>
                  </a:moveTo>
                  <a:cubicBezTo>
                    <a:pt x="28218" y="10019"/>
                    <a:pt x="27456" y="9046"/>
                    <a:pt x="27454" y="9228"/>
                  </a:cubicBezTo>
                  <a:cubicBezTo>
                    <a:pt x="27453" y="9314"/>
                    <a:pt x="27620" y="9629"/>
                    <a:pt x="27825" y="9926"/>
                  </a:cubicBezTo>
                  <a:cubicBezTo>
                    <a:pt x="28029" y="10224"/>
                    <a:pt x="28333" y="10670"/>
                    <a:pt x="28501" y="10917"/>
                  </a:cubicBezTo>
                  <a:cubicBezTo>
                    <a:pt x="28933" y="11555"/>
                    <a:pt x="29095" y="11474"/>
                    <a:pt x="28699" y="10817"/>
                  </a:cubicBezTo>
                  <a:close/>
                  <a:moveTo>
                    <a:pt x="13068" y="8781"/>
                  </a:moveTo>
                  <a:cubicBezTo>
                    <a:pt x="13398" y="7799"/>
                    <a:pt x="13744" y="7037"/>
                    <a:pt x="13838" y="7089"/>
                  </a:cubicBezTo>
                  <a:cubicBezTo>
                    <a:pt x="13933" y="7141"/>
                    <a:pt x="14067" y="7100"/>
                    <a:pt x="14138" y="6998"/>
                  </a:cubicBezTo>
                  <a:cubicBezTo>
                    <a:pt x="14208" y="6896"/>
                    <a:pt x="14091" y="6836"/>
                    <a:pt x="13877" y="6864"/>
                  </a:cubicBezTo>
                  <a:cubicBezTo>
                    <a:pt x="13615" y="6898"/>
                    <a:pt x="13333" y="7333"/>
                    <a:pt x="13015" y="8193"/>
                  </a:cubicBezTo>
                  <a:cubicBezTo>
                    <a:pt x="12429" y="9778"/>
                    <a:pt x="12210" y="10568"/>
                    <a:pt x="12356" y="10568"/>
                  </a:cubicBezTo>
                  <a:cubicBezTo>
                    <a:pt x="12418" y="10568"/>
                    <a:pt x="12738" y="9764"/>
                    <a:pt x="13068" y="8781"/>
                  </a:cubicBezTo>
                  <a:close/>
                  <a:moveTo>
                    <a:pt x="17764" y="9517"/>
                  </a:moveTo>
                  <a:cubicBezTo>
                    <a:pt x="17702" y="9382"/>
                    <a:pt x="17656" y="9540"/>
                    <a:pt x="17661" y="9869"/>
                  </a:cubicBezTo>
                  <a:cubicBezTo>
                    <a:pt x="17665" y="10199"/>
                    <a:pt x="17715" y="10309"/>
                    <a:pt x="17772" y="10115"/>
                  </a:cubicBezTo>
                  <a:cubicBezTo>
                    <a:pt x="17829" y="9921"/>
                    <a:pt x="17825" y="9652"/>
                    <a:pt x="17764" y="9517"/>
                  </a:cubicBezTo>
                  <a:close/>
                  <a:moveTo>
                    <a:pt x="24401" y="9464"/>
                  </a:moveTo>
                  <a:cubicBezTo>
                    <a:pt x="24224" y="9052"/>
                    <a:pt x="24100" y="9100"/>
                    <a:pt x="24100" y="9582"/>
                  </a:cubicBezTo>
                  <a:cubicBezTo>
                    <a:pt x="24100" y="9808"/>
                    <a:pt x="24196" y="9940"/>
                    <a:pt x="24314" y="9875"/>
                  </a:cubicBezTo>
                  <a:cubicBezTo>
                    <a:pt x="24431" y="9810"/>
                    <a:pt x="24471" y="9625"/>
                    <a:pt x="24401" y="9464"/>
                  </a:cubicBezTo>
                  <a:close/>
                  <a:moveTo>
                    <a:pt x="15088" y="7287"/>
                  </a:moveTo>
                  <a:cubicBezTo>
                    <a:pt x="14994" y="7037"/>
                    <a:pt x="14258" y="8923"/>
                    <a:pt x="14280" y="9357"/>
                  </a:cubicBezTo>
                  <a:cubicBezTo>
                    <a:pt x="14289" y="9529"/>
                    <a:pt x="14492" y="9180"/>
                    <a:pt x="14730" y="8580"/>
                  </a:cubicBezTo>
                  <a:cubicBezTo>
                    <a:pt x="14968" y="7981"/>
                    <a:pt x="15129" y="7399"/>
                    <a:pt x="15088" y="7287"/>
                  </a:cubicBezTo>
                  <a:close/>
                  <a:moveTo>
                    <a:pt x="18659" y="8523"/>
                  </a:moveTo>
                  <a:cubicBezTo>
                    <a:pt x="18597" y="8386"/>
                    <a:pt x="18547" y="8498"/>
                    <a:pt x="18547" y="8772"/>
                  </a:cubicBezTo>
                  <a:cubicBezTo>
                    <a:pt x="18547" y="9047"/>
                    <a:pt x="18597" y="9159"/>
                    <a:pt x="18659" y="9022"/>
                  </a:cubicBezTo>
                  <a:cubicBezTo>
                    <a:pt x="18721" y="8885"/>
                    <a:pt x="18721" y="8660"/>
                    <a:pt x="18659" y="8523"/>
                  </a:cubicBezTo>
                  <a:close/>
                  <a:moveTo>
                    <a:pt x="11620" y="7580"/>
                  </a:moveTo>
                  <a:cubicBezTo>
                    <a:pt x="12099" y="6321"/>
                    <a:pt x="11993" y="5998"/>
                    <a:pt x="11463" y="7105"/>
                  </a:cubicBezTo>
                  <a:cubicBezTo>
                    <a:pt x="10715" y="8672"/>
                    <a:pt x="10670" y="8811"/>
                    <a:pt x="10948" y="8728"/>
                  </a:cubicBezTo>
                  <a:cubicBezTo>
                    <a:pt x="11093" y="8685"/>
                    <a:pt x="11396" y="8168"/>
                    <a:pt x="11620" y="7580"/>
                  </a:cubicBezTo>
                  <a:close/>
                  <a:moveTo>
                    <a:pt x="26095" y="8025"/>
                  </a:moveTo>
                  <a:cubicBezTo>
                    <a:pt x="25821" y="7613"/>
                    <a:pt x="25442" y="7142"/>
                    <a:pt x="25255" y="6977"/>
                  </a:cubicBezTo>
                  <a:cubicBezTo>
                    <a:pt x="24929" y="6691"/>
                    <a:pt x="25158" y="7073"/>
                    <a:pt x="26062" y="8324"/>
                  </a:cubicBezTo>
                  <a:cubicBezTo>
                    <a:pt x="26603" y="9072"/>
                    <a:pt x="26631" y="8825"/>
                    <a:pt x="26095" y="8025"/>
                  </a:cubicBezTo>
                  <a:close/>
                  <a:moveTo>
                    <a:pt x="23694" y="8131"/>
                  </a:moveTo>
                  <a:cubicBezTo>
                    <a:pt x="23533" y="7988"/>
                    <a:pt x="23429" y="7976"/>
                    <a:pt x="23429" y="8101"/>
                  </a:cubicBezTo>
                  <a:cubicBezTo>
                    <a:pt x="23429" y="8214"/>
                    <a:pt x="23496" y="8367"/>
                    <a:pt x="23578" y="8440"/>
                  </a:cubicBezTo>
                  <a:cubicBezTo>
                    <a:pt x="23660" y="8513"/>
                    <a:pt x="23779" y="8527"/>
                    <a:pt x="23843" y="8470"/>
                  </a:cubicBezTo>
                  <a:cubicBezTo>
                    <a:pt x="23906" y="8413"/>
                    <a:pt x="23839" y="8261"/>
                    <a:pt x="23694" y="8131"/>
                  </a:cubicBezTo>
                  <a:close/>
                  <a:moveTo>
                    <a:pt x="18284" y="6296"/>
                  </a:moveTo>
                  <a:cubicBezTo>
                    <a:pt x="18289" y="5786"/>
                    <a:pt x="18161" y="5945"/>
                    <a:pt x="17977" y="6678"/>
                  </a:cubicBezTo>
                  <a:cubicBezTo>
                    <a:pt x="17868" y="7115"/>
                    <a:pt x="17888" y="7196"/>
                    <a:pt x="18054" y="6977"/>
                  </a:cubicBezTo>
                  <a:cubicBezTo>
                    <a:pt x="18179" y="6813"/>
                    <a:pt x="18282" y="6506"/>
                    <a:pt x="18284" y="6296"/>
                  </a:cubicBezTo>
                  <a:close/>
                  <a:moveTo>
                    <a:pt x="30135" y="7015"/>
                  </a:moveTo>
                  <a:cubicBezTo>
                    <a:pt x="30135" y="6927"/>
                    <a:pt x="29983" y="6680"/>
                    <a:pt x="29796" y="6467"/>
                  </a:cubicBezTo>
                  <a:cubicBezTo>
                    <a:pt x="29482" y="6108"/>
                    <a:pt x="29477" y="6120"/>
                    <a:pt x="29721" y="6628"/>
                  </a:cubicBezTo>
                  <a:cubicBezTo>
                    <a:pt x="29984" y="7177"/>
                    <a:pt x="30135" y="7319"/>
                    <a:pt x="30135" y="7015"/>
                  </a:cubicBezTo>
                  <a:close/>
                  <a:moveTo>
                    <a:pt x="23083" y="6161"/>
                  </a:moveTo>
                  <a:cubicBezTo>
                    <a:pt x="22886" y="5822"/>
                    <a:pt x="22669" y="5595"/>
                    <a:pt x="22600" y="5656"/>
                  </a:cubicBezTo>
                  <a:cubicBezTo>
                    <a:pt x="22471" y="5771"/>
                    <a:pt x="23125" y="6778"/>
                    <a:pt x="23328" y="6778"/>
                  </a:cubicBezTo>
                  <a:cubicBezTo>
                    <a:pt x="23390" y="6778"/>
                    <a:pt x="23280" y="6500"/>
                    <a:pt x="23083" y="6161"/>
                  </a:cubicBezTo>
                  <a:close/>
                  <a:moveTo>
                    <a:pt x="11538" y="6075"/>
                  </a:moveTo>
                  <a:cubicBezTo>
                    <a:pt x="11469" y="6013"/>
                    <a:pt x="11344" y="6124"/>
                    <a:pt x="11261" y="6321"/>
                  </a:cubicBezTo>
                  <a:cubicBezTo>
                    <a:pt x="11139" y="6605"/>
                    <a:pt x="11165" y="6628"/>
                    <a:pt x="11386" y="6432"/>
                  </a:cubicBezTo>
                  <a:cubicBezTo>
                    <a:pt x="11538" y="6297"/>
                    <a:pt x="11607" y="6136"/>
                    <a:pt x="11538" y="6075"/>
                  </a:cubicBezTo>
                  <a:close/>
                  <a:moveTo>
                    <a:pt x="16011" y="5332"/>
                  </a:moveTo>
                  <a:cubicBezTo>
                    <a:pt x="16511" y="4310"/>
                    <a:pt x="16486" y="4036"/>
                    <a:pt x="15975" y="4933"/>
                  </a:cubicBezTo>
                  <a:cubicBezTo>
                    <a:pt x="15634" y="5530"/>
                    <a:pt x="15259" y="6540"/>
                    <a:pt x="15437" y="6379"/>
                  </a:cubicBezTo>
                  <a:cubicBezTo>
                    <a:pt x="15497" y="6324"/>
                    <a:pt x="15756" y="5853"/>
                    <a:pt x="16011" y="5332"/>
                  </a:cubicBezTo>
                  <a:close/>
                  <a:moveTo>
                    <a:pt x="21942" y="5872"/>
                  </a:moveTo>
                  <a:cubicBezTo>
                    <a:pt x="21869" y="5702"/>
                    <a:pt x="21761" y="5607"/>
                    <a:pt x="21703" y="5659"/>
                  </a:cubicBezTo>
                  <a:cubicBezTo>
                    <a:pt x="21644" y="5711"/>
                    <a:pt x="21662" y="5850"/>
                    <a:pt x="21743" y="5967"/>
                  </a:cubicBezTo>
                  <a:cubicBezTo>
                    <a:pt x="21964" y="6285"/>
                    <a:pt x="22093" y="6223"/>
                    <a:pt x="21942" y="5872"/>
                  </a:cubicBezTo>
                  <a:close/>
                  <a:moveTo>
                    <a:pt x="19486" y="5083"/>
                  </a:moveTo>
                  <a:cubicBezTo>
                    <a:pt x="19557" y="4918"/>
                    <a:pt x="19517" y="4783"/>
                    <a:pt x="19398" y="4783"/>
                  </a:cubicBezTo>
                  <a:cubicBezTo>
                    <a:pt x="19279" y="4783"/>
                    <a:pt x="19182" y="4918"/>
                    <a:pt x="19182" y="5083"/>
                  </a:cubicBezTo>
                  <a:cubicBezTo>
                    <a:pt x="19182" y="5247"/>
                    <a:pt x="19221" y="5382"/>
                    <a:pt x="19270" y="5382"/>
                  </a:cubicBezTo>
                  <a:cubicBezTo>
                    <a:pt x="19318" y="5382"/>
                    <a:pt x="19415" y="5247"/>
                    <a:pt x="19486" y="5083"/>
                  </a:cubicBezTo>
                  <a:close/>
                  <a:moveTo>
                    <a:pt x="23059" y="5074"/>
                  </a:moveTo>
                  <a:cubicBezTo>
                    <a:pt x="22986" y="4905"/>
                    <a:pt x="22879" y="4809"/>
                    <a:pt x="22820" y="4861"/>
                  </a:cubicBezTo>
                  <a:cubicBezTo>
                    <a:pt x="22762" y="4913"/>
                    <a:pt x="22780" y="5052"/>
                    <a:pt x="22861" y="5169"/>
                  </a:cubicBezTo>
                  <a:cubicBezTo>
                    <a:pt x="23082" y="5487"/>
                    <a:pt x="23210" y="5425"/>
                    <a:pt x="23059" y="5074"/>
                  </a:cubicBezTo>
                  <a:close/>
                  <a:moveTo>
                    <a:pt x="19552" y="3732"/>
                  </a:moveTo>
                  <a:cubicBezTo>
                    <a:pt x="19491" y="3597"/>
                    <a:pt x="19444" y="3756"/>
                    <a:pt x="19449" y="4085"/>
                  </a:cubicBezTo>
                  <a:cubicBezTo>
                    <a:pt x="19454" y="4414"/>
                    <a:pt x="19504" y="4525"/>
                    <a:pt x="19560" y="4331"/>
                  </a:cubicBezTo>
                  <a:cubicBezTo>
                    <a:pt x="19617" y="4137"/>
                    <a:pt x="19613" y="3867"/>
                    <a:pt x="19552" y="3732"/>
                  </a:cubicBezTo>
                  <a:close/>
                  <a:moveTo>
                    <a:pt x="15279" y="3374"/>
                  </a:moveTo>
                  <a:cubicBezTo>
                    <a:pt x="15520" y="3027"/>
                    <a:pt x="15246" y="2953"/>
                    <a:pt x="14939" y="3283"/>
                  </a:cubicBezTo>
                  <a:cubicBezTo>
                    <a:pt x="14763" y="3472"/>
                    <a:pt x="14746" y="3587"/>
                    <a:pt x="14894" y="3587"/>
                  </a:cubicBezTo>
                  <a:cubicBezTo>
                    <a:pt x="15025" y="3587"/>
                    <a:pt x="15198" y="3491"/>
                    <a:pt x="15279" y="3374"/>
                  </a:cubicBezTo>
                  <a:close/>
                  <a:moveTo>
                    <a:pt x="30135" y="3294"/>
                  </a:moveTo>
                  <a:cubicBezTo>
                    <a:pt x="30135" y="3243"/>
                    <a:pt x="29909" y="3104"/>
                    <a:pt x="29632" y="2984"/>
                  </a:cubicBezTo>
                  <a:cubicBezTo>
                    <a:pt x="29149" y="2775"/>
                    <a:pt x="29147" y="2779"/>
                    <a:pt x="29563" y="3077"/>
                  </a:cubicBezTo>
                  <a:cubicBezTo>
                    <a:pt x="30019" y="3403"/>
                    <a:pt x="30135" y="3447"/>
                    <a:pt x="30135" y="3294"/>
                  </a:cubicBezTo>
                  <a:close/>
                  <a:moveTo>
                    <a:pt x="23734" y="2490"/>
                  </a:moveTo>
                  <a:cubicBezTo>
                    <a:pt x="23663" y="2325"/>
                    <a:pt x="23503" y="2190"/>
                    <a:pt x="23378" y="2190"/>
                  </a:cubicBezTo>
                  <a:cubicBezTo>
                    <a:pt x="23247" y="2190"/>
                    <a:pt x="23269" y="2317"/>
                    <a:pt x="23429" y="2490"/>
                  </a:cubicBezTo>
                  <a:cubicBezTo>
                    <a:pt x="23582" y="2654"/>
                    <a:pt x="23742" y="2789"/>
                    <a:pt x="23785" y="2789"/>
                  </a:cubicBezTo>
                  <a:cubicBezTo>
                    <a:pt x="23827" y="2789"/>
                    <a:pt x="23804" y="2654"/>
                    <a:pt x="23734" y="2490"/>
                  </a:cubicBezTo>
                  <a:close/>
                  <a:moveTo>
                    <a:pt x="25918" y="1684"/>
                  </a:moveTo>
                  <a:cubicBezTo>
                    <a:pt x="25505" y="1524"/>
                    <a:pt x="25102" y="1396"/>
                    <a:pt x="25024" y="1400"/>
                  </a:cubicBezTo>
                  <a:cubicBezTo>
                    <a:pt x="24733" y="1414"/>
                    <a:pt x="26013" y="1977"/>
                    <a:pt x="26335" y="1976"/>
                  </a:cubicBezTo>
                  <a:cubicBezTo>
                    <a:pt x="26520" y="1976"/>
                    <a:pt x="26332" y="1844"/>
                    <a:pt x="25918" y="1684"/>
                  </a:cubicBezTo>
                  <a:close/>
                  <a:moveTo>
                    <a:pt x="24435" y="1193"/>
                  </a:moveTo>
                  <a:cubicBezTo>
                    <a:pt x="24359" y="1083"/>
                    <a:pt x="24077" y="995"/>
                    <a:pt x="23807" y="997"/>
                  </a:cubicBezTo>
                  <a:cubicBezTo>
                    <a:pt x="23409" y="999"/>
                    <a:pt x="23380" y="1036"/>
                    <a:pt x="23653" y="1193"/>
                  </a:cubicBezTo>
                  <a:cubicBezTo>
                    <a:pt x="24093" y="1447"/>
                    <a:pt x="24611" y="1447"/>
                    <a:pt x="24435" y="1193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85" name="Group 384"/>
          <p:cNvGrpSpPr/>
          <p:nvPr/>
        </p:nvGrpSpPr>
        <p:grpSpPr>
          <a:xfrm>
            <a:off x="1221772" y="-2497968"/>
            <a:ext cx="11242104" cy="11242104"/>
            <a:chOff x="-1053480" y="-2497968"/>
            <a:chExt cx="11242104" cy="11242104"/>
          </a:xfrm>
        </p:grpSpPr>
        <p:sp>
          <p:nvSpPr>
            <p:cNvPr id="386" name="Oval 385"/>
            <p:cNvSpPr/>
            <p:nvPr/>
          </p:nvSpPr>
          <p:spPr>
            <a:xfrm>
              <a:off x="-1053480" y="-2497968"/>
              <a:ext cx="11242104" cy="11242104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87" name="Mess"/>
            <p:cNvSpPr>
              <a:spLocks noEditPoints="1"/>
            </p:cNvSpPr>
            <p:nvPr/>
          </p:nvSpPr>
          <p:spPr bwMode="auto">
            <a:xfrm>
              <a:off x="3411122" y="181364"/>
              <a:ext cx="4249738" cy="4699000"/>
            </a:xfrm>
            <a:custGeom>
              <a:avLst/>
              <a:gdLst>
                <a:gd name="T0" fmla="*/ 3261 w 23132"/>
                <a:gd name="T1" fmla="*/ 24200 h 25413"/>
                <a:gd name="T2" fmla="*/ 3327 w 23132"/>
                <a:gd name="T3" fmla="*/ 21184 h 25413"/>
                <a:gd name="T4" fmla="*/ 2100 w 23132"/>
                <a:gd name="T5" fmla="*/ 19147 h 25413"/>
                <a:gd name="T6" fmla="*/ 1150 w 23132"/>
                <a:gd name="T7" fmla="*/ 11369 h 25413"/>
                <a:gd name="T8" fmla="*/ 3952 w 23132"/>
                <a:gd name="T9" fmla="*/ 7502 h 25413"/>
                <a:gd name="T10" fmla="*/ 8833 w 23132"/>
                <a:gd name="T11" fmla="*/ 12243 h 25413"/>
                <a:gd name="T12" fmla="*/ 9138 w 23132"/>
                <a:gd name="T13" fmla="*/ 16312 h 25413"/>
                <a:gd name="T14" fmla="*/ 10643 w 23132"/>
                <a:gd name="T15" fmla="*/ 20685 h 25413"/>
                <a:gd name="T16" fmla="*/ 10894 w 23132"/>
                <a:gd name="T17" fmla="*/ 24549 h 25413"/>
                <a:gd name="T18" fmla="*/ 9870 w 23132"/>
                <a:gd name="T19" fmla="*/ 24956 h 25413"/>
                <a:gd name="T20" fmla="*/ 10708 w 23132"/>
                <a:gd name="T21" fmla="*/ 23129 h 25413"/>
                <a:gd name="T22" fmla="*/ 8372 w 23132"/>
                <a:gd name="T23" fmla="*/ 23590 h 25413"/>
                <a:gd name="T24" fmla="*/ 4484 w 23132"/>
                <a:gd name="T25" fmla="*/ 24133 h 25413"/>
                <a:gd name="T26" fmla="*/ 4003 w 23132"/>
                <a:gd name="T27" fmla="*/ 24007 h 25413"/>
                <a:gd name="T28" fmla="*/ 7669 w 23132"/>
                <a:gd name="T29" fmla="*/ 20672 h 25413"/>
                <a:gd name="T30" fmla="*/ 5141 w 23132"/>
                <a:gd name="T31" fmla="*/ 21674 h 25413"/>
                <a:gd name="T32" fmla="*/ 5026 w 23132"/>
                <a:gd name="T33" fmla="*/ 21627 h 25413"/>
                <a:gd name="T34" fmla="*/ 2036 w 23132"/>
                <a:gd name="T35" fmla="*/ 22266 h 25413"/>
                <a:gd name="T36" fmla="*/ 2770 w 23132"/>
                <a:gd name="T37" fmla="*/ 24001 h 25413"/>
                <a:gd name="T38" fmla="*/ 11418 w 23132"/>
                <a:gd name="T39" fmla="*/ 22286 h 25413"/>
                <a:gd name="T40" fmla="*/ 9261 w 23132"/>
                <a:gd name="T41" fmla="*/ 21844 h 25413"/>
                <a:gd name="T42" fmla="*/ 10320 w 23132"/>
                <a:gd name="T43" fmla="*/ 22072 h 25413"/>
                <a:gd name="T44" fmla="*/ 148 w 23132"/>
                <a:gd name="T45" fmla="*/ 21710 h 25413"/>
                <a:gd name="T46" fmla="*/ 7188 w 23132"/>
                <a:gd name="T47" fmla="*/ 14140 h 25413"/>
                <a:gd name="T48" fmla="*/ 6862 w 23132"/>
                <a:gd name="T49" fmla="*/ 19059 h 25413"/>
                <a:gd name="T50" fmla="*/ 9647 w 23132"/>
                <a:gd name="T51" fmla="*/ 21071 h 25413"/>
                <a:gd name="T52" fmla="*/ 10073 w 23132"/>
                <a:gd name="T53" fmla="*/ 17921 h 25413"/>
                <a:gd name="T54" fmla="*/ 8306 w 23132"/>
                <a:gd name="T55" fmla="*/ 21365 h 25413"/>
                <a:gd name="T56" fmla="*/ 4349 w 23132"/>
                <a:gd name="T57" fmla="*/ 20119 h 25413"/>
                <a:gd name="T58" fmla="*/ 10856 w 23132"/>
                <a:gd name="T59" fmla="*/ 20474 h 25413"/>
                <a:gd name="T60" fmla="*/ 9401 w 23132"/>
                <a:gd name="T61" fmla="*/ 16535 h 25413"/>
                <a:gd name="T62" fmla="*/ 8472 w 23132"/>
                <a:gd name="T63" fmla="*/ 12279 h 25413"/>
                <a:gd name="T64" fmla="*/ 11401 w 23132"/>
                <a:gd name="T65" fmla="*/ 19660 h 25413"/>
                <a:gd name="T66" fmla="*/ 5240 w 23132"/>
                <a:gd name="T67" fmla="*/ 19419 h 25413"/>
                <a:gd name="T68" fmla="*/ 6582 w 23132"/>
                <a:gd name="T69" fmla="*/ 17436 h 25413"/>
                <a:gd name="T70" fmla="*/ 4811 w 23132"/>
                <a:gd name="T71" fmla="*/ 19543 h 25413"/>
                <a:gd name="T72" fmla="*/ 1983 w 23132"/>
                <a:gd name="T73" fmla="*/ 15840 h 25413"/>
                <a:gd name="T74" fmla="*/ 5811 w 23132"/>
                <a:gd name="T75" fmla="*/ 17893 h 25413"/>
                <a:gd name="T76" fmla="*/ 8485 w 23132"/>
                <a:gd name="T77" fmla="*/ 14524 h 25413"/>
                <a:gd name="T78" fmla="*/ 6397 w 23132"/>
                <a:gd name="T79" fmla="*/ 14794 h 25413"/>
                <a:gd name="T80" fmla="*/ 9431 w 23132"/>
                <a:gd name="T81" fmla="*/ 17269 h 25413"/>
                <a:gd name="T82" fmla="*/ 5759 w 23132"/>
                <a:gd name="T83" fmla="*/ 15850 h 25413"/>
                <a:gd name="T84" fmla="*/ 3121 w 23132"/>
                <a:gd name="T85" fmla="*/ 15962 h 25413"/>
                <a:gd name="T86" fmla="*/ 2784 w 23132"/>
                <a:gd name="T87" fmla="*/ 15564 h 25413"/>
                <a:gd name="T88" fmla="*/ 2649 w 23132"/>
                <a:gd name="T89" fmla="*/ 13807 h 25413"/>
                <a:gd name="T90" fmla="*/ 6916 w 23132"/>
                <a:gd name="T91" fmla="*/ 11873 h 25413"/>
                <a:gd name="T92" fmla="*/ 2734 w 23132"/>
                <a:gd name="T93" fmla="*/ 13608 h 25413"/>
                <a:gd name="T94" fmla="*/ 6354 w 23132"/>
                <a:gd name="T95" fmla="*/ 15110 h 25413"/>
                <a:gd name="T96" fmla="*/ 4286 w 23132"/>
                <a:gd name="T97" fmla="*/ 12517 h 25413"/>
                <a:gd name="T98" fmla="*/ 1707 w 23132"/>
                <a:gd name="T99" fmla="*/ 11374 h 25413"/>
                <a:gd name="T100" fmla="*/ 1708 w 23132"/>
                <a:gd name="T101" fmla="*/ 11671 h 25413"/>
                <a:gd name="T102" fmla="*/ 4379 w 23132"/>
                <a:gd name="T103" fmla="*/ 12531 h 25413"/>
                <a:gd name="T104" fmla="*/ 5844 w 23132"/>
                <a:gd name="T105" fmla="*/ 10696 h 25413"/>
                <a:gd name="T106" fmla="*/ 4705 w 23132"/>
                <a:gd name="T107" fmla="*/ 10075 h 25413"/>
                <a:gd name="T108" fmla="*/ 3574 w 23132"/>
                <a:gd name="T109" fmla="*/ 10177 h 25413"/>
                <a:gd name="T110" fmla="*/ 7008 w 23132"/>
                <a:gd name="T111" fmla="*/ 8584 h 25413"/>
                <a:gd name="T112" fmla="*/ 3391 w 23132"/>
                <a:gd name="T113" fmla="*/ 8622 h 25413"/>
                <a:gd name="T114" fmla="*/ 7726 w 23132"/>
                <a:gd name="T115" fmla="*/ 11006 h 25413"/>
                <a:gd name="T116" fmla="*/ 4926 w 23132"/>
                <a:gd name="T117" fmla="*/ 9705 h 25413"/>
                <a:gd name="T118" fmla="*/ 2728 w 23132"/>
                <a:gd name="T119" fmla="*/ 8607 h 25413"/>
                <a:gd name="T120" fmla="*/ 23104 w 23132"/>
                <a:gd name="T121" fmla="*/ 70 h 25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3132" h="25413">
                  <a:moveTo>
                    <a:pt x="8801" y="25384"/>
                  </a:moveTo>
                  <a:cubicBezTo>
                    <a:pt x="8655" y="25323"/>
                    <a:pt x="8619" y="25237"/>
                    <a:pt x="8646" y="25014"/>
                  </a:cubicBezTo>
                  <a:cubicBezTo>
                    <a:pt x="8658" y="24908"/>
                    <a:pt x="8668" y="24675"/>
                    <a:pt x="8667" y="24497"/>
                  </a:cubicBezTo>
                  <a:cubicBezTo>
                    <a:pt x="8665" y="24095"/>
                    <a:pt x="8617" y="23938"/>
                    <a:pt x="8447" y="23777"/>
                  </a:cubicBezTo>
                  <a:cubicBezTo>
                    <a:pt x="8294" y="23632"/>
                    <a:pt x="7971" y="23502"/>
                    <a:pt x="7726" y="23485"/>
                  </a:cubicBezTo>
                  <a:lnTo>
                    <a:pt x="7546" y="23474"/>
                  </a:lnTo>
                  <a:lnTo>
                    <a:pt x="7566" y="23555"/>
                  </a:lnTo>
                  <a:cubicBezTo>
                    <a:pt x="7577" y="23599"/>
                    <a:pt x="7593" y="23726"/>
                    <a:pt x="7601" y="23837"/>
                  </a:cubicBezTo>
                  <a:cubicBezTo>
                    <a:pt x="7621" y="24112"/>
                    <a:pt x="7561" y="24248"/>
                    <a:pt x="7353" y="24389"/>
                  </a:cubicBezTo>
                  <a:cubicBezTo>
                    <a:pt x="7270" y="24447"/>
                    <a:pt x="7141" y="24507"/>
                    <a:pt x="7069" y="24523"/>
                  </a:cubicBezTo>
                  <a:cubicBezTo>
                    <a:pt x="6929" y="24554"/>
                    <a:pt x="6284" y="24554"/>
                    <a:pt x="6284" y="24523"/>
                  </a:cubicBezTo>
                  <a:cubicBezTo>
                    <a:pt x="6284" y="24513"/>
                    <a:pt x="6250" y="24511"/>
                    <a:pt x="6209" y="24519"/>
                  </a:cubicBezTo>
                  <a:cubicBezTo>
                    <a:pt x="6168" y="24527"/>
                    <a:pt x="6141" y="24522"/>
                    <a:pt x="6150" y="24508"/>
                  </a:cubicBezTo>
                  <a:cubicBezTo>
                    <a:pt x="6158" y="24494"/>
                    <a:pt x="6087" y="24480"/>
                    <a:pt x="5991" y="24476"/>
                  </a:cubicBezTo>
                  <a:cubicBezTo>
                    <a:pt x="5896" y="24473"/>
                    <a:pt x="5761" y="24457"/>
                    <a:pt x="5691" y="24440"/>
                  </a:cubicBezTo>
                  <a:cubicBezTo>
                    <a:pt x="5621" y="24424"/>
                    <a:pt x="5482" y="24399"/>
                    <a:pt x="5381" y="24384"/>
                  </a:cubicBezTo>
                  <a:cubicBezTo>
                    <a:pt x="5128" y="24349"/>
                    <a:pt x="4478" y="24213"/>
                    <a:pt x="4319" y="24163"/>
                  </a:cubicBezTo>
                  <a:cubicBezTo>
                    <a:pt x="4267" y="24147"/>
                    <a:pt x="4176" y="24145"/>
                    <a:pt x="4093" y="24160"/>
                  </a:cubicBezTo>
                  <a:cubicBezTo>
                    <a:pt x="3869" y="24199"/>
                    <a:pt x="3438" y="24208"/>
                    <a:pt x="3402" y="24174"/>
                  </a:cubicBezTo>
                  <a:cubicBezTo>
                    <a:pt x="3377" y="24152"/>
                    <a:pt x="3374" y="24154"/>
                    <a:pt x="3390" y="24182"/>
                  </a:cubicBezTo>
                  <a:cubicBezTo>
                    <a:pt x="3408" y="24214"/>
                    <a:pt x="3384" y="24217"/>
                    <a:pt x="3261" y="24200"/>
                  </a:cubicBezTo>
                  <a:cubicBezTo>
                    <a:pt x="3177" y="24189"/>
                    <a:pt x="3090" y="24176"/>
                    <a:pt x="3066" y="24171"/>
                  </a:cubicBezTo>
                  <a:cubicBezTo>
                    <a:pt x="3043" y="24166"/>
                    <a:pt x="2907" y="24137"/>
                    <a:pt x="2763" y="24107"/>
                  </a:cubicBezTo>
                  <a:cubicBezTo>
                    <a:pt x="2620" y="24077"/>
                    <a:pt x="2487" y="24040"/>
                    <a:pt x="2467" y="24025"/>
                  </a:cubicBezTo>
                  <a:cubicBezTo>
                    <a:pt x="2447" y="24010"/>
                    <a:pt x="2355" y="23969"/>
                    <a:pt x="2262" y="23933"/>
                  </a:cubicBezTo>
                  <a:cubicBezTo>
                    <a:pt x="1998" y="23833"/>
                    <a:pt x="1734" y="23706"/>
                    <a:pt x="1636" y="23633"/>
                  </a:cubicBezTo>
                  <a:cubicBezTo>
                    <a:pt x="1587" y="23596"/>
                    <a:pt x="1537" y="23565"/>
                    <a:pt x="1526" y="23565"/>
                  </a:cubicBezTo>
                  <a:cubicBezTo>
                    <a:pt x="1484" y="23565"/>
                    <a:pt x="1122" y="23273"/>
                    <a:pt x="1136" y="23251"/>
                  </a:cubicBezTo>
                  <a:cubicBezTo>
                    <a:pt x="1144" y="23238"/>
                    <a:pt x="1133" y="23234"/>
                    <a:pt x="1112" y="23242"/>
                  </a:cubicBezTo>
                  <a:cubicBezTo>
                    <a:pt x="1054" y="23264"/>
                    <a:pt x="557" y="22765"/>
                    <a:pt x="421" y="22549"/>
                  </a:cubicBezTo>
                  <a:cubicBezTo>
                    <a:pt x="219" y="22228"/>
                    <a:pt x="75" y="21874"/>
                    <a:pt x="75" y="21697"/>
                  </a:cubicBezTo>
                  <a:cubicBezTo>
                    <a:pt x="75" y="21654"/>
                    <a:pt x="103" y="21594"/>
                    <a:pt x="138" y="21561"/>
                  </a:cubicBezTo>
                  <a:cubicBezTo>
                    <a:pt x="216" y="21489"/>
                    <a:pt x="347" y="21504"/>
                    <a:pt x="498" y="21601"/>
                  </a:cubicBezTo>
                  <a:cubicBezTo>
                    <a:pt x="553" y="21636"/>
                    <a:pt x="684" y="21721"/>
                    <a:pt x="791" y="21788"/>
                  </a:cubicBezTo>
                  <a:cubicBezTo>
                    <a:pt x="898" y="21856"/>
                    <a:pt x="1000" y="21925"/>
                    <a:pt x="1017" y="21942"/>
                  </a:cubicBezTo>
                  <a:cubicBezTo>
                    <a:pt x="1080" y="22001"/>
                    <a:pt x="1411" y="22162"/>
                    <a:pt x="1543" y="22197"/>
                  </a:cubicBezTo>
                  <a:cubicBezTo>
                    <a:pt x="1789" y="22261"/>
                    <a:pt x="2072" y="22222"/>
                    <a:pt x="2188" y="22108"/>
                  </a:cubicBezTo>
                  <a:cubicBezTo>
                    <a:pt x="2225" y="22071"/>
                    <a:pt x="2265" y="22041"/>
                    <a:pt x="2277" y="22041"/>
                  </a:cubicBezTo>
                  <a:cubicBezTo>
                    <a:pt x="2304" y="22041"/>
                    <a:pt x="2645" y="21758"/>
                    <a:pt x="2837" y="21576"/>
                  </a:cubicBezTo>
                  <a:cubicBezTo>
                    <a:pt x="2915" y="21502"/>
                    <a:pt x="3020" y="21409"/>
                    <a:pt x="3071" y="21368"/>
                  </a:cubicBezTo>
                  <a:cubicBezTo>
                    <a:pt x="3122" y="21327"/>
                    <a:pt x="3193" y="21265"/>
                    <a:pt x="3230" y="21229"/>
                  </a:cubicBezTo>
                  <a:cubicBezTo>
                    <a:pt x="3266" y="21194"/>
                    <a:pt x="3310" y="21174"/>
                    <a:pt x="3327" y="21184"/>
                  </a:cubicBezTo>
                  <a:cubicBezTo>
                    <a:pt x="3344" y="21195"/>
                    <a:pt x="3349" y="21190"/>
                    <a:pt x="3338" y="21172"/>
                  </a:cubicBezTo>
                  <a:cubicBezTo>
                    <a:pt x="3327" y="21155"/>
                    <a:pt x="3348" y="21126"/>
                    <a:pt x="3383" y="21107"/>
                  </a:cubicBezTo>
                  <a:cubicBezTo>
                    <a:pt x="3418" y="21088"/>
                    <a:pt x="3454" y="21065"/>
                    <a:pt x="3462" y="21055"/>
                  </a:cubicBezTo>
                  <a:cubicBezTo>
                    <a:pt x="3469" y="21045"/>
                    <a:pt x="3521" y="21002"/>
                    <a:pt x="3577" y="20960"/>
                  </a:cubicBezTo>
                  <a:cubicBezTo>
                    <a:pt x="3681" y="20882"/>
                    <a:pt x="3763" y="20858"/>
                    <a:pt x="3727" y="20917"/>
                  </a:cubicBezTo>
                  <a:cubicBezTo>
                    <a:pt x="3715" y="20936"/>
                    <a:pt x="3719" y="20942"/>
                    <a:pt x="3738" y="20930"/>
                  </a:cubicBezTo>
                  <a:cubicBezTo>
                    <a:pt x="3809" y="20886"/>
                    <a:pt x="3734" y="20834"/>
                    <a:pt x="3580" y="20819"/>
                  </a:cubicBezTo>
                  <a:cubicBezTo>
                    <a:pt x="3491" y="20810"/>
                    <a:pt x="3353" y="20784"/>
                    <a:pt x="3272" y="20761"/>
                  </a:cubicBezTo>
                  <a:cubicBezTo>
                    <a:pt x="3192" y="20738"/>
                    <a:pt x="3080" y="20711"/>
                    <a:pt x="3024" y="20703"/>
                  </a:cubicBezTo>
                  <a:cubicBezTo>
                    <a:pt x="2459" y="20613"/>
                    <a:pt x="2036" y="20443"/>
                    <a:pt x="1955" y="20272"/>
                  </a:cubicBezTo>
                  <a:cubicBezTo>
                    <a:pt x="1930" y="20220"/>
                    <a:pt x="1909" y="20122"/>
                    <a:pt x="1909" y="20055"/>
                  </a:cubicBezTo>
                  <a:cubicBezTo>
                    <a:pt x="1909" y="19920"/>
                    <a:pt x="1957" y="19755"/>
                    <a:pt x="1997" y="19755"/>
                  </a:cubicBezTo>
                  <a:cubicBezTo>
                    <a:pt x="2011" y="19755"/>
                    <a:pt x="2022" y="19742"/>
                    <a:pt x="2022" y="19726"/>
                  </a:cubicBezTo>
                  <a:cubicBezTo>
                    <a:pt x="2022" y="19686"/>
                    <a:pt x="2133" y="19588"/>
                    <a:pt x="2396" y="19397"/>
                  </a:cubicBezTo>
                  <a:cubicBezTo>
                    <a:pt x="2516" y="19309"/>
                    <a:pt x="2615" y="19230"/>
                    <a:pt x="2615" y="19221"/>
                  </a:cubicBezTo>
                  <a:cubicBezTo>
                    <a:pt x="2615" y="19212"/>
                    <a:pt x="2574" y="19202"/>
                    <a:pt x="2523" y="19198"/>
                  </a:cubicBezTo>
                  <a:cubicBezTo>
                    <a:pt x="2473" y="19194"/>
                    <a:pt x="2406" y="19186"/>
                    <a:pt x="2375" y="19179"/>
                  </a:cubicBezTo>
                  <a:cubicBezTo>
                    <a:pt x="2344" y="19172"/>
                    <a:pt x="2283" y="19166"/>
                    <a:pt x="2239" y="19165"/>
                  </a:cubicBezTo>
                  <a:cubicBezTo>
                    <a:pt x="2184" y="19163"/>
                    <a:pt x="2166" y="19152"/>
                    <a:pt x="2181" y="19127"/>
                  </a:cubicBezTo>
                  <a:cubicBezTo>
                    <a:pt x="2198" y="19099"/>
                    <a:pt x="2194" y="19099"/>
                    <a:pt x="2159" y="19127"/>
                  </a:cubicBezTo>
                  <a:cubicBezTo>
                    <a:pt x="2135" y="19146"/>
                    <a:pt x="2109" y="19155"/>
                    <a:pt x="2100" y="19147"/>
                  </a:cubicBezTo>
                  <a:cubicBezTo>
                    <a:pt x="2092" y="19138"/>
                    <a:pt x="1953" y="19113"/>
                    <a:pt x="1792" y="19090"/>
                  </a:cubicBezTo>
                  <a:cubicBezTo>
                    <a:pt x="1526" y="19053"/>
                    <a:pt x="1200" y="18995"/>
                    <a:pt x="1044" y="18956"/>
                  </a:cubicBezTo>
                  <a:cubicBezTo>
                    <a:pt x="950" y="18933"/>
                    <a:pt x="667" y="18793"/>
                    <a:pt x="533" y="18704"/>
                  </a:cubicBezTo>
                  <a:cubicBezTo>
                    <a:pt x="345" y="18578"/>
                    <a:pt x="278" y="18505"/>
                    <a:pt x="203" y="18341"/>
                  </a:cubicBezTo>
                  <a:cubicBezTo>
                    <a:pt x="0" y="17896"/>
                    <a:pt x="73" y="17293"/>
                    <a:pt x="388" y="16820"/>
                  </a:cubicBezTo>
                  <a:cubicBezTo>
                    <a:pt x="497" y="16657"/>
                    <a:pt x="810" y="16340"/>
                    <a:pt x="862" y="16340"/>
                  </a:cubicBezTo>
                  <a:cubicBezTo>
                    <a:pt x="879" y="16340"/>
                    <a:pt x="893" y="16331"/>
                    <a:pt x="893" y="16319"/>
                  </a:cubicBezTo>
                  <a:cubicBezTo>
                    <a:pt x="893" y="16262"/>
                    <a:pt x="1636" y="15830"/>
                    <a:pt x="1768" y="15810"/>
                  </a:cubicBezTo>
                  <a:cubicBezTo>
                    <a:pt x="1776" y="15809"/>
                    <a:pt x="1801" y="15801"/>
                    <a:pt x="1825" y="15793"/>
                  </a:cubicBezTo>
                  <a:cubicBezTo>
                    <a:pt x="1848" y="15785"/>
                    <a:pt x="1949" y="15755"/>
                    <a:pt x="2049" y="15727"/>
                  </a:cubicBezTo>
                  <a:lnTo>
                    <a:pt x="2231" y="15675"/>
                  </a:lnTo>
                  <a:lnTo>
                    <a:pt x="2109" y="15611"/>
                  </a:lnTo>
                  <a:cubicBezTo>
                    <a:pt x="1644" y="15369"/>
                    <a:pt x="1497" y="15025"/>
                    <a:pt x="1669" y="14586"/>
                  </a:cubicBezTo>
                  <a:cubicBezTo>
                    <a:pt x="1739" y="14407"/>
                    <a:pt x="1948" y="14102"/>
                    <a:pt x="2037" y="14048"/>
                  </a:cubicBezTo>
                  <a:cubicBezTo>
                    <a:pt x="2103" y="14008"/>
                    <a:pt x="2431" y="13688"/>
                    <a:pt x="2410" y="13684"/>
                  </a:cubicBezTo>
                  <a:cubicBezTo>
                    <a:pt x="2399" y="13682"/>
                    <a:pt x="2380" y="13679"/>
                    <a:pt x="2368" y="13677"/>
                  </a:cubicBezTo>
                  <a:cubicBezTo>
                    <a:pt x="2335" y="13671"/>
                    <a:pt x="2078" y="13517"/>
                    <a:pt x="2026" y="13472"/>
                  </a:cubicBezTo>
                  <a:cubicBezTo>
                    <a:pt x="1738" y="13220"/>
                    <a:pt x="1631" y="13092"/>
                    <a:pt x="1533" y="12886"/>
                  </a:cubicBezTo>
                  <a:cubicBezTo>
                    <a:pt x="1410" y="12625"/>
                    <a:pt x="1381" y="12465"/>
                    <a:pt x="1375" y="12009"/>
                  </a:cubicBezTo>
                  <a:cubicBezTo>
                    <a:pt x="1370" y="11602"/>
                    <a:pt x="1353" y="11514"/>
                    <a:pt x="1277" y="11514"/>
                  </a:cubicBezTo>
                  <a:cubicBezTo>
                    <a:pt x="1260" y="11514"/>
                    <a:pt x="1202" y="11449"/>
                    <a:pt x="1150" y="11369"/>
                  </a:cubicBezTo>
                  <a:cubicBezTo>
                    <a:pt x="1063" y="11236"/>
                    <a:pt x="1057" y="11211"/>
                    <a:pt x="1070" y="11061"/>
                  </a:cubicBezTo>
                  <a:cubicBezTo>
                    <a:pt x="1109" y="10630"/>
                    <a:pt x="1560" y="10371"/>
                    <a:pt x="2417" y="10288"/>
                  </a:cubicBezTo>
                  <a:cubicBezTo>
                    <a:pt x="2518" y="10278"/>
                    <a:pt x="2664" y="10263"/>
                    <a:pt x="2742" y="10255"/>
                  </a:cubicBezTo>
                  <a:cubicBezTo>
                    <a:pt x="2935" y="10236"/>
                    <a:pt x="3410" y="10137"/>
                    <a:pt x="3623" y="10072"/>
                  </a:cubicBezTo>
                  <a:cubicBezTo>
                    <a:pt x="3719" y="10043"/>
                    <a:pt x="3814" y="10019"/>
                    <a:pt x="3835" y="10019"/>
                  </a:cubicBezTo>
                  <a:cubicBezTo>
                    <a:pt x="3872" y="10019"/>
                    <a:pt x="4004" y="9820"/>
                    <a:pt x="4039" y="9712"/>
                  </a:cubicBezTo>
                  <a:cubicBezTo>
                    <a:pt x="4049" y="9679"/>
                    <a:pt x="4068" y="9652"/>
                    <a:pt x="4080" y="9652"/>
                  </a:cubicBezTo>
                  <a:cubicBezTo>
                    <a:pt x="4091" y="9652"/>
                    <a:pt x="4157" y="9600"/>
                    <a:pt x="4226" y="9536"/>
                  </a:cubicBezTo>
                  <a:cubicBezTo>
                    <a:pt x="4467" y="9312"/>
                    <a:pt x="4750" y="9232"/>
                    <a:pt x="5077" y="9295"/>
                  </a:cubicBezTo>
                  <a:cubicBezTo>
                    <a:pt x="5169" y="9313"/>
                    <a:pt x="5183" y="9308"/>
                    <a:pt x="5183" y="9264"/>
                  </a:cubicBezTo>
                  <a:cubicBezTo>
                    <a:pt x="5183" y="9186"/>
                    <a:pt x="4989" y="9013"/>
                    <a:pt x="4844" y="8961"/>
                  </a:cubicBezTo>
                  <a:cubicBezTo>
                    <a:pt x="4670" y="8898"/>
                    <a:pt x="4550" y="8876"/>
                    <a:pt x="4082" y="8819"/>
                  </a:cubicBezTo>
                  <a:cubicBezTo>
                    <a:pt x="3841" y="8790"/>
                    <a:pt x="3786" y="8782"/>
                    <a:pt x="3659" y="8764"/>
                  </a:cubicBezTo>
                  <a:cubicBezTo>
                    <a:pt x="3334" y="8717"/>
                    <a:pt x="3184" y="8705"/>
                    <a:pt x="2624" y="8680"/>
                  </a:cubicBezTo>
                  <a:cubicBezTo>
                    <a:pt x="2222" y="8662"/>
                    <a:pt x="2050" y="8570"/>
                    <a:pt x="2050" y="8372"/>
                  </a:cubicBezTo>
                  <a:cubicBezTo>
                    <a:pt x="2050" y="8258"/>
                    <a:pt x="2357" y="8009"/>
                    <a:pt x="2643" y="7889"/>
                  </a:cubicBezTo>
                  <a:cubicBezTo>
                    <a:pt x="2713" y="7860"/>
                    <a:pt x="2834" y="7808"/>
                    <a:pt x="2912" y="7773"/>
                  </a:cubicBezTo>
                  <a:cubicBezTo>
                    <a:pt x="3120" y="7682"/>
                    <a:pt x="3280" y="7631"/>
                    <a:pt x="3518" y="7582"/>
                  </a:cubicBezTo>
                  <a:cubicBezTo>
                    <a:pt x="3858" y="7512"/>
                    <a:pt x="3913" y="7506"/>
                    <a:pt x="3913" y="7537"/>
                  </a:cubicBezTo>
                  <a:cubicBezTo>
                    <a:pt x="3913" y="7553"/>
                    <a:pt x="3926" y="7559"/>
                    <a:pt x="3942" y="7549"/>
                  </a:cubicBezTo>
                  <a:cubicBezTo>
                    <a:pt x="3958" y="7539"/>
                    <a:pt x="3962" y="7518"/>
                    <a:pt x="3952" y="7502"/>
                  </a:cubicBezTo>
                  <a:cubicBezTo>
                    <a:pt x="3940" y="7482"/>
                    <a:pt x="3978" y="7476"/>
                    <a:pt x="4062" y="7483"/>
                  </a:cubicBezTo>
                  <a:cubicBezTo>
                    <a:pt x="4133" y="7488"/>
                    <a:pt x="4184" y="7486"/>
                    <a:pt x="4176" y="7479"/>
                  </a:cubicBezTo>
                  <a:cubicBezTo>
                    <a:pt x="4149" y="7452"/>
                    <a:pt x="4916" y="7408"/>
                    <a:pt x="5070" y="7428"/>
                  </a:cubicBezTo>
                  <a:cubicBezTo>
                    <a:pt x="5463" y="7478"/>
                    <a:pt x="5589" y="7510"/>
                    <a:pt x="5877" y="7633"/>
                  </a:cubicBezTo>
                  <a:cubicBezTo>
                    <a:pt x="6362" y="7840"/>
                    <a:pt x="6587" y="8029"/>
                    <a:pt x="7929" y="9357"/>
                  </a:cubicBezTo>
                  <a:cubicBezTo>
                    <a:pt x="8021" y="9448"/>
                    <a:pt x="8086" y="9536"/>
                    <a:pt x="8078" y="9557"/>
                  </a:cubicBezTo>
                  <a:cubicBezTo>
                    <a:pt x="8070" y="9578"/>
                    <a:pt x="8078" y="9592"/>
                    <a:pt x="8096" y="9588"/>
                  </a:cubicBezTo>
                  <a:cubicBezTo>
                    <a:pt x="8114" y="9584"/>
                    <a:pt x="8172" y="9666"/>
                    <a:pt x="8226" y="9769"/>
                  </a:cubicBezTo>
                  <a:cubicBezTo>
                    <a:pt x="8309" y="9929"/>
                    <a:pt x="8323" y="9984"/>
                    <a:pt x="8319" y="10132"/>
                  </a:cubicBezTo>
                  <a:cubicBezTo>
                    <a:pt x="8317" y="10228"/>
                    <a:pt x="8306" y="10321"/>
                    <a:pt x="8295" y="10339"/>
                  </a:cubicBezTo>
                  <a:cubicBezTo>
                    <a:pt x="8284" y="10357"/>
                    <a:pt x="8271" y="10394"/>
                    <a:pt x="8267" y="10422"/>
                  </a:cubicBezTo>
                  <a:cubicBezTo>
                    <a:pt x="8263" y="10450"/>
                    <a:pt x="8240" y="10510"/>
                    <a:pt x="8217" y="10555"/>
                  </a:cubicBezTo>
                  <a:cubicBezTo>
                    <a:pt x="8194" y="10600"/>
                    <a:pt x="8175" y="10655"/>
                    <a:pt x="8175" y="10678"/>
                  </a:cubicBezTo>
                  <a:cubicBezTo>
                    <a:pt x="8175" y="10720"/>
                    <a:pt x="7964" y="11142"/>
                    <a:pt x="7920" y="11187"/>
                  </a:cubicBezTo>
                  <a:cubicBezTo>
                    <a:pt x="7906" y="11202"/>
                    <a:pt x="7929" y="11261"/>
                    <a:pt x="7975" y="11328"/>
                  </a:cubicBezTo>
                  <a:cubicBezTo>
                    <a:pt x="8019" y="11392"/>
                    <a:pt x="8128" y="11590"/>
                    <a:pt x="8218" y="11768"/>
                  </a:cubicBezTo>
                  <a:cubicBezTo>
                    <a:pt x="8412" y="12153"/>
                    <a:pt x="8385" y="12115"/>
                    <a:pt x="8464" y="12120"/>
                  </a:cubicBezTo>
                  <a:cubicBezTo>
                    <a:pt x="8499" y="12122"/>
                    <a:pt x="8555" y="12139"/>
                    <a:pt x="8589" y="12158"/>
                  </a:cubicBezTo>
                  <a:cubicBezTo>
                    <a:pt x="8623" y="12176"/>
                    <a:pt x="8676" y="12192"/>
                    <a:pt x="8707" y="12192"/>
                  </a:cubicBezTo>
                  <a:cubicBezTo>
                    <a:pt x="8738" y="12192"/>
                    <a:pt x="8772" y="12205"/>
                    <a:pt x="8782" y="12221"/>
                  </a:cubicBezTo>
                  <a:cubicBezTo>
                    <a:pt x="8792" y="12237"/>
                    <a:pt x="8815" y="12247"/>
                    <a:pt x="8833" y="12243"/>
                  </a:cubicBezTo>
                  <a:cubicBezTo>
                    <a:pt x="8888" y="12232"/>
                    <a:pt x="9076" y="12305"/>
                    <a:pt x="9387" y="12456"/>
                  </a:cubicBezTo>
                  <a:cubicBezTo>
                    <a:pt x="9712" y="12615"/>
                    <a:pt x="9930" y="12800"/>
                    <a:pt x="10035" y="13006"/>
                  </a:cubicBezTo>
                  <a:cubicBezTo>
                    <a:pt x="10098" y="13130"/>
                    <a:pt x="10129" y="13359"/>
                    <a:pt x="10092" y="13433"/>
                  </a:cubicBezTo>
                  <a:cubicBezTo>
                    <a:pt x="10081" y="13457"/>
                    <a:pt x="10048" y="13552"/>
                    <a:pt x="10020" y="13645"/>
                  </a:cubicBezTo>
                  <a:cubicBezTo>
                    <a:pt x="9991" y="13738"/>
                    <a:pt x="9939" y="13850"/>
                    <a:pt x="9904" y="13894"/>
                  </a:cubicBezTo>
                  <a:cubicBezTo>
                    <a:pt x="9869" y="13938"/>
                    <a:pt x="9840" y="13986"/>
                    <a:pt x="9840" y="14001"/>
                  </a:cubicBezTo>
                  <a:cubicBezTo>
                    <a:pt x="9840" y="14027"/>
                    <a:pt x="9817" y="14060"/>
                    <a:pt x="9734" y="14152"/>
                  </a:cubicBezTo>
                  <a:cubicBezTo>
                    <a:pt x="9714" y="14174"/>
                    <a:pt x="9699" y="14204"/>
                    <a:pt x="9699" y="14219"/>
                  </a:cubicBezTo>
                  <a:cubicBezTo>
                    <a:pt x="9699" y="14235"/>
                    <a:pt x="9689" y="14251"/>
                    <a:pt x="9677" y="14257"/>
                  </a:cubicBezTo>
                  <a:cubicBezTo>
                    <a:pt x="9665" y="14262"/>
                    <a:pt x="9612" y="14323"/>
                    <a:pt x="9558" y="14393"/>
                  </a:cubicBezTo>
                  <a:cubicBezTo>
                    <a:pt x="9308" y="14718"/>
                    <a:pt x="9237" y="14787"/>
                    <a:pt x="9192" y="14751"/>
                  </a:cubicBezTo>
                  <a:cubicBezTo>
                    <a:pt x="9153" y="14722"/>
                    <a:pt x="9153" y="14724"/>
                    <a:pt x="9188" y="14768"/>
                  </a:cubicBezTo>
                  <a:cubicBezTo>
                    <a:pt x="9223" y="14813"/>
                    <a:pt x="9217" y="14829"/>
                    <a:pt x="9133" y="14916"/>
                  </a:cubicBezTo>
                  <a:cubicBezTo>
                    <a:pt x="9063" y="14989"/>
                    <a:pt x="9032" y="15005"/>
                    <a:pt x="9013" y="14979"/>
                  </a:cubicBezTo>
                  <a:cubicBezTo>
                    <a:pt x="8996" y="14955"/>
                    <a:pt x="8994" y="14961"/>
                    <a:pt x="9005" y="14997"/>
                  </a:cubicBezTo>
                  <a:cubicBezTo>
                    <a:pt x="9017" y="15034"/>
                    <a:pt x="8996" y="15085"/>
                    <a:pt x="8941" y="15153"/>
                  </a:cubicBezTo>
                  <a:cubicBezTo>
                    <a:pt x="8872" y="15240"/>
                    <a:pt x="8733" y="15476"/>
                    <a:pt x="8725" y="15522"/>
                  </a:cubicBezTo>
                  <a:cubicBezTo>
                    <a:pt x="8724" y="15530"/>
                    <a:pt x="8708" y="15580"/>
                    <a:pt x="8690" y="15635"/>
                  </a:cubicBezTo>
                  <a:cubicBezTo>
                    <a:pt x="8646" y="15770"/>
                    <a:pt x="8651" y="15890"/>
                    <a:pt x="8704" y="15973"/>
                  </a:cubicBezTo>
                  <a:cubicBezTo>
                    <a:pt x="8761" y="16062"/>
                    <a:pt x="8936" y="16227"/>
                    <a:pt x="8973" y="16227"/>
                  </a:cubicBezTo>
                  <a:cubicBezTo>
                    <a:pt x="8988" y="16227"/>
                    <a:pt x="9063" y="16265"/>
                    <a:pt x="9138" y="16312"/>
                  </a:cubicBezTo>
                  <a:cubicBezTo>
                    <a:pt x="9214" y="16358"/>
                    <a:pt x="9275" y="16390"/>
                    <a:pt x="9275" y="16383"/>
                  </a:cubicBezTo>
                  <a:cubicBezTo>
                    <a:pt x="9275" y="16367"/>
                    <a:pt x="9581" y="16477"/>
                    <a:pt x="9826" y="16582"/>
                  </a:cubicBezTo>
                  <a:cubicBezTo>
                    <a:pt x="9872" y="16601"/>
                    <a:pt x="9986" y="16639"/>
                    <a:pt x="10080" y="16666"/>
                  </a:cubicBezTo>
                  <a:cubicBezTo>
                    <a:pt x="10173" y="16692"/>
                    <a:pt x="10274" y="16728"/>
                    <a:pt x="10305" y="16745"/>
                  </a:cubicBezTo>
                  <a:cubicBezTo>
                    <a:pt x="10336" y="16761"/>
                    <a:pt x="10382" y="16779"/>
                    <a:pt x="10407" y="16783"/>
                  </a:cubicBezTo>
                  <a:cubicBezTo>
                    <a:pt x="10432" y="16787"/>
                    <a:pt x="10483" y="16802"/>
                    <a:pt x="10520" y="16816"/>
                  </a:cubicBezTo>
                  <a:cubicBezTo>
                    <a:pt x="10557" y="16830"/>
                    <a:pt x="10600" y="16845"/>
                    <a:pt x="10616" y="16849"/>
                  </a:cubicBezTo>
                  <a:cubicBezTo>
                    <a:pt x="10631" y="16853"/>
                    <a:pt x="10727" y="16892"/>
                    <a:pt x="10828" y="16935"/>
                  </a:cubicBezTo>
                  <a:cubicBezTo>
                    <a:pt x="10928" y="16977"/>
                    <a:pt x="11036" y="17017"/>
                    <a:pt x="11067" y="17022"/>
                  </a:cubicBezTo>
                  <a:cubicBezTo>
                    <a:pt x="11098" y="17027"/>
                    <a:pt x="11130" y="17038"/>
                    <a:pt x="11138" y="17047"/>
                  </a:cubicBezTo>
                  <a:cubicBezTo>
                    <a:pt x="11177" y="17088"/>
                    <a:pt x="11311" y="17159"/>
                    <a:pt x="11349" y="17159"/>
                  </a:cubicBezTo>
                  <a:cubicBezTo>
                    <a:pt x="11372" y="17159"/>
                    <a:pt x="11392" y="17169"/>
                    <a:pt x="11392" y="17182"/>
                  </a:cubicBezTo>
                  <a:cubicBezTo>
                    <a:pt x="11392" y="17195"/>
                    <a:pt x="11459" y="17252"/>
                    <a:pt x="11540" y="17308"/>
                  </a:cubicBezTo>
                  <a:cubicBezTo>
                    <a:pt x="12116" y="17705"/>
                    <a:pt x="12320" y="18126"/>
                    <a:pt x="12235" y="18738"/>
                  </a:cubicBezTo>
                  <a:cubicBezTo>
                    <a:pt x="12209" y="18922"/>
                    <a:pt x="12034" y="19463"/>
                    <a:pt x="11987" y="19501"/>
                  </a:cubicBezTo>
                  <a:cubicBezTo>
                    <a:pt x="11978" y="19509"/>
                    <a:pt x="11932" y="19572"/>
                    <a:pt x="11886" y="19642"/>
                  </a:cubicBezTo>
                  <a:cubicBezTo>
                    <a:pt x="11839" y="19711"/>
                    <a:pt x="11665" y="19902"/>
                    <a:pt x="11499" y="20065"/>
                  </a:cubicBezTo>
                  <a:cubicBezTo>
                    <a:pt x="11124" y="20435"/>
                    <a:pt x="11113" y="20444"/>
                    <a:pt x="10943" y="20533"/>
                  </a:cubicBezTo>
                  <a:cubicBezTo>
                    <a:pt x="10866" y="20573"/>
                    <a:pt x="10789" y="20623"/>
                    <a:pt x="10771" y="20644"/>
                  </a:cubicBezTo>
                  <a:cubicBezTo>
                    <a:pt x="10754" y="20665"/>
                    <a:pt x="10714" y="20678"/>
                    <a:pt x="10684" y="20672"/>
                  </a:cubicBezTo>
                  <a:cubicBezTo>
                    <a:pt x="10653" y="20666"/>
                    <a:pt x="10635" y="20672"/>
                    <a:pt x="10643" y="20685"/>
                  </a:cubicBezTo>
                  <a:cubicBezTo>
                    <a:pt x="10651" y="20698"/>
                    <a:pt x="10639" y="20716"/>
                    <a:pt x="10617" y="20725"/>
                  </a:cubicBezTo>
                  <a:cubicBezTo>
                    <a:pt x="10557" y="20747"/>
                    <a:pt x="10427" y="20965"/>
                    <a:pt x="10450" y="21003"/>
                  </a:cubicBezTo>
                  <a:cubicBezTo>
                    <a:pt x="10462" y="21023"/>
                    <a:pt x="10455" y="21029"/>
                    <a:pt x="10430" y="21020"/>
                  </a:cubicBezTo>
                  <a:cubicBezTo>
                    <a:pt x="10398" y="21008"/>
                    <a:pt x="10388" y="21046"/>
                    <a:pt x="10381" y="21201"/>
                  </a:cubicBezTo>
                  <a:cubicBezTo>
                    <a:pt x="10363" y="21598"/>
                    <a:pt x="10566" y="21837"/>
                    <a:pt x="11096" y="22044"/>
                  </a:cubicBezTo>
                  <a:cubicBezTo>
                    <a:pt x="11127" y="22056"/>
                    <a:pt x="11203" y="22081"/>
                    <a:pt x="11265" y="22099"/>
                  </a:cubicBezTo>
                  <a:cubicBezTo>
                    <a:pt x="11327" y="22118"/>
                    <a:pt x="11397" y="22149"/>
                    <a:pt x="11420" y="22168"/>
                  </a:cubicBezTo>
                  <a:cubicBezTo>
                    <a:pt x="11443" y="22188"/>
                    <a:pt x="11501" y="22223"/>
                    <a:pt x="11548" y="22247"/>
                  </a:cubicBezTo>
                  <a:cubicBezTo>
                    <a:pt x="11675" y="22311"/>
                    <a:pt x="11720" y="22411"/>
                    <a:pt x="11679" y="22542"/>
                  </a:cubicBezTo>
                  <a:cubicBezTo>
                    <a:pt x="11648" y="22643"/>
                    <a:pt x="11651" y="22650"/>
                    <a:pt x="11734" y="22716"/>
                  </a:cubicBezTo>
                  <a:cubicBezTo>
                    <a:pt x="11782" y="22753"/>
                    <a:pt x="11836" y="22802"/>
                    <a:pt x="11854" y="22824"/>
                  </a:cubicBezTo>
                  <a:cubicBezTo>
                    <a:pt x="11871" y="22846"/>
                    <a:pt x="11905" y="22885"/>
                    <a:pt x="11929" y="22912"/>
                  </a:cubicBezTo>
                  <a:cubicBezTo>
                    <a:pt x="11953" y="22938"/>
                    <a:pt x="12007" y="23028"/>
                    <a:pt x="12051" y="23110"/>
                  </a:cubicBezTo>
                  <a:cubicBezTo>
                    <a:pt x="12162" y="23323"/>
                    <a:pt x="12163" y="23534"/>
                    <a:pt x="12052" y="23730"/>
                  </a:cubicBezTo>
                  <a:cubicBezTo>
                    <a:pt x="12007" y="23810"/>
                    <a:pt x="11962" y="23876"/>
                    <a:pt x="11952" y="23876"/>
                  </a:cubicBezTo>
                  <a:cubicBezTo>
                    <a:pt x="11943" y="23876"/>
                    <a:pt x="11885" y="23919"/>
                    <a:pt x="11825" y="23973"/>
                  </a:cubicBezTo>
                  <a:cubicBezTo>
                    <a:pt x="11766" y="24027"/>
                    <a:pt x="11667" y="24100"/>
                    <a:pt x="11607" y="24135"/>
                  </a:cubicBezTo>
                  <a:cubicBezTo>
                    <a:pt x="11547" y="24171"/>
                    <a:pt x="11462" y="24233"/>
                    <a:pt x="11418" y="24273"/>
                  </a:cubicBezTo>
                  <a:cubicBezTo>
                    <a:pt x="11374" y="24312"/>
                    <a:pt x="11252" y="24388"/>
                    <a:pt x="11146" y="24442"/>
                  </a:cubicBezTo>
                  <a:cubicBezTo>
                    <a:pt x="11041" y="24495"/>
                    <a:pt x="10950" y="24549"/>
                    <a:pt x="10945" y="24561"/>
                  </a:cubicBezTo>
                  <a:cubicBezTo>
                    <a:pt x="10939" y="24574"/>
                    <a:pt x="10916" y="24568"/>
                    <a:pt x="10894" y="24549"/>
                  </a:cubicBezTo>
                  <a:cubicBezTo>
                    <a:pt x="10861" y="24522"/>
                    <a:pt x="10854" y="24523"/>
                    <a:pt x="10861" y="24552"/>
                  </a:cubicBezTo>
                  <a:cubicBezTo>
                    <a:pt x="10870" y="24591"/>
                    <a:pt x="10815" y="24622"/>
                    <a:pt x="10281" y="24877"/>
                  </a:cubicBezTo>
                  <a:cubicBezTo>
                    <a:pt x="10097" y="24964"/>
                    <a:pt x="9928" y="25029"/>
                    <a:pt x="9905" y="25021"/>
                  </a:cubicBezTo>
                  <a:cubicBezTo>
                    <a:pt x="9882" y="25012"/>
                    <a:pt x="9873" y="25017"/>
                    <a:pt x="9883" y="25035"/>
                  </a:cubicBezTo>
                  <a:cubicBezTo>
                    <a:pt x="9894" y="25051"/>
                    <a:pt x="9875" y="25072"/>
                    <a:pt x="9843" y="25080"/>
                  </a:cubicBezTo>
                  <a:cubicBezTo>
                    <a:pt x="9810" y="25089"/>
                    <a:pt x="9783" y="25107"/>
                    <a:pt x="9783" y="25121"/>
                  </a:cubicBezTo>
                  <a:cubicBezTo>
                    <a:pt x="9783" y="25134"/>
                    <a:pt x="9763" y="25146"/>
                    <a:pt x="9738" y="25146"/>
                  </a:cubicBezTo>
                  <a:cubicBezTo>
                    <a:pt x="9713" y="25146"/>
                    <a:pt x="9631" y="25177"/>
                    <a:pt x="9555" y="25215"/>
                  </a:cubicBezTo>
                  <a:cubicBezTo>
                    <a:pt x="9479" y="25253"/>
                    <a:pt x="9416" y="25277"/>
                    <a:pt x="9416" y="25268"/>
                  </a:cubicBezTo>
                  <a:cubicBezTo>
                    <a:pt x="9416" y="25259"/>
                    <a:pt x="9399" y="25266"/>
                    <a:pt x="9378" y="25283"/>
                  </a:cubicBezTo>
                  <a:cubicBezTo>
                    <a:pt x="9357" y="25301"/>
                    <a:pt x="9284" y="25327"/>
                    <a:pt x="9216" y="25342"/>
                  </a:cubicBezTo>
                  <a:cubicBezTo>
                    <a:pt x="9148" y="25356"/>
                    <a:pt x="9046" y="25380"/>
                    <a:pt x="8990" y="25394"/>
                  </a:cubicBezTo>
                  <a:cubicBezTo>
                    <a:pt x="8917" y="25413"/>
                    <a:pt x="8862" y="25410"/>
                    <a:pt x="8801" y="25384"/>
                  </a:cubicBezTo>
                  <a:close/>
                  <a:moveTo>
                    <a:pt x="9044" y="25284"/>
                  </a:moveTo>
                  <a:cubicBezTo>
                    <a:pt x="9171" y="25255"/>
                    <a:pt x="9204" y="25245"/>
                    <a:pt x="9360" y="25181"/>
                  </a:cubicBezTo>
                  <a:cubicBezTo>
                    <a:pt x="9399" y="25165"/>
                    <a:pt x="9488" y="25130"/>
                    <a:pt x="9558" y="25101"/>
                  </a:cubicBezTo>
                  <a:cubicBezTo>
                    <a:pt x="9627" y="25073"/>
                    <a:pt x="9707" y="25032"/>
                    <a:pt x="9734" y="25009"/>
                  </a:cubicBezTo>
                  <a:cubicBezTo>
                    <a:pt x="9779" y="24971"/>
                    <a:pt x="9796" y="24982"/>
                    <a:pt x="9786" y="25042"/>
                  </a:cubicBezTo>
                  <a:cubicBezTo>
                    <a:pt x="9784" y="25055"/>
                    <a:pt x="9794" y="25058"/>
                    <a:pt x="9810" y="25048"/>
                  </a:cubicBezTo>
                  <a:cubicBezTo>
                    <a:pt x="9825" y="25039"/>
                    <a:pt x="9831" y="25015"/>
                    <a:pt x="9824" y="24996"/>
                  </a:cubicBezTo>
                  <a:cubicBezTo>
                    <a:pt x="9816" y="24975"/>
                    <a:pt x="9835" y="24958"/>
                    <a:pt x="9870" y="24956"/>
                  </a:cubicBezTo>
                  <a:cubicBezTo>
                    <a:pt x="9904" y="24953"/>
                    <a:pt x="9952" y="24933"/>
                    <a:pt x="9977" y="24911"/>
                  </a:cubicBezTo>
                  <a:cubicBezTo>
                    <a:pt x="10002" y="24889"/>
                    <a:pt x="10039" y="24877"/>
                    <a:pt x="10058" y="24884"/>
                  </a:cubicBezTo>
                  <a:cubicBezTo>
                    <a:pt x="10078" y="24891"/>
                    <a:pt x="10094" y="24883"/>
                    <a:pt x="10094" y="24866"/>
                  </a:cubicBezTo>
                  <a:cubicBezTo>
                    <a:pt x="10094" y="24849"/>
                    <a:pt x="10111" y="24835"/>
                    <a:pt x="10133" y="24835"/>
                  </a:cubicBezTo>
                  <a:cubicBezTo>
                    <a:pt x="10154" y="24835"/>
                    <a:pt x="10282" y="24778"/>
                    <a:pt x="10417" y="24708"/>
                  </a:cubicBezTo>
                  <a:cubicBezTo>
                    <a:pt x="10551" y="24638"/>
                    <a:pt x="10677" y="24581"/>
                    <a:pt x="10696" y="24581"/>
                  </a:cubicBezTo>
                  <a:cubicBezTo>
                    <a:pt x="10714" y="24581"/>
                    <a:pt x="10774" y="24551"/>
                    <a:pt x="10828" y="24515"/>
                  </a:cubicBezTo>
                  <a:cubicBezTo>
                    <a:pt x="10882" y="24478"/>
                    <a:pt x="10956" y="24439"/>
                    <a:pt x="10991" y="24428"/>
                  </a:cubicBezTo>
                  <a:cubicBezTo>
                    <a:pt x="11078" y="24400"/>
                    <a:pt x="11392" y="24191"/>
                    <a:pt x="11392" y="24160"/>
                  </a:cubicBezTo>
                  <a:cubicBezTo>
                    <a:pt x="11392" y="24147"/>
                    <a:pt x="11430" y="24121"/>
                    <a:pt x="11477" y="24101"/>
                  </a:cubicBezTo>
                  <a:cubicBezTo>
                    <a:pt x="11523" y="24082"/>
                    <a:pt x="11561" y="24053"/>
                    <a:pt x="11561" y="24037"/>
                  </a:cubicBezTo>
                  <a:cubicBezTo>
                    <a:pt x="11561" y="24021"/>
                    <a:pt x="11569" y="24016"/>
                    <a:pt x="11579" y="24026"/>
                  </a:cubicBezTo>
                  <a:cubicBezTo>
                    <a:pt x="11597" y="24043"/>
                    <a:pt x="11735" y="23942"/>
                    <a:pt x="11864" y="23816"/>
                  </a:cubicBezTo>
                  <a:cubicBezTo>
                    <a:pt x="11959" y="23724"/>
                    <a:pt x="12041" y="23533"/>
                    <a:pt x="12041" y="23403"/>
                  </a:cubicBezTo>
                  <a:cubicBezTo>
                    <a:pt x="12041" y="23340"/>
                    <a:pt x="12016" y="23228"/>
                    <a:pt x="11985" y="23156"/>
                  </a:cubicBezTo>
                  <a:cubicBezTo>
                    <a:pt x="11953" y="23083"/>
                    <a:pt x="11936" y="23009"/>
                    <a:pt x="11947" y="22991"/>
                  </a:cubicBezTo>
                  <a:cubicBezTo>
                    <a:pt x="11957" y="22973"/>
                    <a:pt x="11956" y="22967"/>
                    <a:pt x="11944" y="22977"/>
                  </a:cubicBezTo>
                  <a:cubicBezTo>
                    <a:pt x="11933" y="22988"/>
                    <a:pt x="11853" y="22922"/>
                    <a:pt x="11768" y="22831"/>
                  </a:cubicBezTo>
                  <a:lnTo>
                    <a:pt x="11613" y="22666"/>
                  </a:lnTo>
                  <a:lnTo>
                    <a:pt x="11528" y="22742"/>
                  </a:lnTo>
                  <a:cubicBezTo>
                    <a:pt x="11340" y="22911"/>
                    <a:pt x="11076" y="23035"/>
                    <a:pt x="10708" y="23129"/>
                  </a:cubicBezTo>
                  <a:cubicBezTo>
                    <a:pt x="10696" y="23132"/>
                    <a:pt x="10683" y="23138"/>
                    <a:pt x="10679" y="23141"/>
                  </a:cubicBezTo>
                  <a:cubicBezTo>
                    <a:pt x="10675" y="23144"/>
                    <a:pt x="10634" y="23151"/>
                    <a:pt x="10588" y="23157"/>
                  </a:cubicBezTo>
                  <a:cubicBezTo>
                    <a:pt x="10541" y="23162"/>
                    <a:pt x="10458" y="23174"/>
                    <a:pt x="10404" y="23183"/>
                  </a:cubicBezTo>
                  <a:cubicBezTo>
                    <a:pt x="10350" y="23192"/>
                    <a:pt x="10229" y="23212"/>
                    <a:pt x="10136" y="23227"/>
                  </a:cubicBezTo>
                  <a:cubicBezTo>
                    <a:pt x="9906" y="23264"/>
                    <a:pt x="9303" y="23265"/>
                    <a:pt x="9077" y="23229"/>
                  </a:cubicBezTo>
                  <a:cubicBezTo>
                    <a:pt x="8976" y="23213"/>
                    <a:pt x="8792" y="23173"/>
                    <a:pt x="8668" y="23141"/>
                  </a:cubicBezTo>
                  <a:cubicBezTo>
                    <a:pt x="8544" y="23108"/>
                    <a:pt x="8421" y="23077"/>
                    <a:pt x="8394" y="23071"/>
                  </a:cubicBezTo>
                  <a:cubicBezTo>
                    <a:pt x="8367" y="23065"/>
                    <a:pt x="8258" y="23015"/>
                    <a:pt x="8152" y="22960"/>
                  </a:cubicBezTo>
                  <a:cubicBezTo>
                    <a:pt x="7741" y="22743"/>
                    <a:pt x="7497" y="22379"/>
                    <a:pt x="7425" y="21873"/>
                  </a:cubicBezTo>
                  <a:cubicBezTo>
                    <a:pt x="7417" y="21820"/>
                    <a:pt x="7407" y="21772"/>
                    <a:pt x="7401" y="21767"/>
                  </a:cubicBezTo>
                  <a:cubicBezTo>
                    <a:pt x="7383" y="21748"/>
                    <a:pt x="7252" y="21945"/>
                    <a:pt x="7220" y="22038"/>
                  </a:cubicBezTo>
                  <a:cubicBezTo>
                    <a:pt x="7168" y="22190"/>
                    <a:pt x="7179" y="22491"/>
                    <a:pt x="7244" y="22679"/>
                  </a:cubicBezTo>
                  <a:cubicBezTo>
                    <a:pt x="7276" y="22771"/>
                    <a:pt x="7315" y="22901"/>
                    <a:pt x="7330" y="22970"/>
                  </a:cubicBezTo>
                  <a:cubicBezTo>
                    <a:pt x="7346" y="23038"/>
                    <a:pt x="7383" y="23129"/>
                    <a:pt x="7414" y="23172"/>
                  </a:cubicBezTo>
                  <a:cubicBezTo>
                    <a:pt x="7444" y="23214"/>
                    <a:pt x="7469" y="23269"/>
                    <a:pt x="7469" y="23293"/>
                  </a:cubicBezTo>
                  <a:cubicBezTo>
                    <a:pt x="7469" y="23360"/>
                    <a:pt x="7524" y="23379"/>
                    <a:pt x="7739" y="23386"/>
                  </a:cubicBezTo>
                  <a:cubicBezTo>
                    <a:pt x="7863" y="23391"/>
                    <a:pt x="7988" y="23415"/>
                    <a:pt x="8072" y="23451"/>
                  </a:cubicBezTo>
                  <a:cubicBezTo>
                    <a:pt x="8147" y="23483"/>
                    <a:pt x="8226" y="23509"/>
                    <a:pt x="8248" y="23509"/>
                  </a:cubicBezTo>
                  <a:cubicBezTo>
                    <a:pt x="8270" y="23509"/>
                    <a:pt x="8288" y="23522"/>
                    <a:pt x="8288" y="23537"/>
                  </a:cubicBezTo>
                  <a:cubicBezTo>
                    <a:pt x="8288" y="23553"/>
                    <a:pt x="8307" y="23565"/>
                    <a:pt x="8330" y="23565"/>
                  </a:cubicBezTo>
                  <a:cubicBezTo>
                    <a:pt x="8353" y="23565"/>
                    <a:pt x="8372" y="23576"/>
                    <a:pt x="8372" y="23590"/>
                  </a:cubicBezTo>
                  <a:cubicBezTo>
                    <a:pt x="8372" y="23604"/>
                    <a:pt x="8407" y="23630"/>
                    <a:pt x="8450" y="23648"/>
                  </a:cubicBezTo>
                  <a:cubicBezTo>
                    <a:pt x="8528" y="23681"/>
                    <a:pt x="8662" y="23845"/>
                    <a:pt x="8738" y="24002"/>
                  </a:cubicBezTo>
                  <a:cubicBezTo>
                    <a:pt x="8789" y="24105"/>
                    <a:pt x="8794" y="24927"/>
                    <a:pt x="8746" y="25097"/>
                  </a:cubicBezTo>
                  <a:cubicBezTo>
                    <a:pt x="8729" y="25155"/>
                    <a:pt x="8727" y="25196"/>
                    <a:pt x="8741" y="25187"/>
                  </a:cubicBezTo>
                  <a:cubicBezTo>
                    <a:pt x="8756" y="25178"/>
                    <a:pt x="8767" y="25191"/>
                    <a:pt x="8767" y="25216"/>
                  </a:cubicBezTo>
                  <a:cubicBezTo>
                    <a:pt x="8767" y="25251"/>
                    <a:pt x="8834" y="25299"/>
                    <a:pt x="8903" y="25313"/>
                  </a:cubicBezTo>
                  <a:cubicBezTo>
                    <a:pt x="8908" y="25314"/>
                    <a:pt x="8971" y="25301"/>
                    <a:pt x="9044" y="25284"/>
                  </a:cubicBezTo>
                  <a:close/>
                  <a:moveTo>
                    <a:pt x="7013" y="24442"/>
                  </a:moveTo>
                  <a:cubicBezTo>
                    <a:pt x="7250" y="24395"/>
                    <a:pt x="7301" y="24356"/>
                    <a:pt x="7462" y="24089"/>
                  </a:cubicBezTo>
                  <a:cubicBezTo>
                    <a:pt x="7523" y="23987"/>
                    <a:pt x="7486" y="23604"/>
                    <a:pt x="7404" y="23500"/>
                  </a:cubicBezTo>
                  <a:cubicBezTo>
                    <a:pt x="7368" y="23454"/>
                    <a:pt x="7317" y="23458"/>
                    <a:pt x="6822" y="23548"/>
                  </a:cubicBezTo>
                  <a:cubicBezTo>
                    <a:pt x="6691" y="23571"/>
                    <a:pt x="6574" y="23584"/>
                    <a:pt x="6561" y="23576"/>
                  </a:cubicBezTo>
                  <a:cubicBezTo>
                    <a:pt x="6548" y="23568"/>
                    <a:pt x="6538" y="23574"/>
                    <a:pt x="6538" y="23589"/>
                  </a:cubicBezTo>
                  <a:cubicBezTo>
                    <a:pt x="6538" y="23615"/>
                    <a:pt x="6456" y="23643"/>
                    <a:pt x="6312" y="23667"/>
                  </a:cubicBezTo>
                  <a:cubicBezTo>
                    <a:pt x="6273" y="23673"/>
                    <a:pt x="6210" y="23686"/>
                    <a:pt x="6171" y="23695"/>
                  </a:cubicBezTo>
                  <a:cubicBezTo>
                    <a:pt x="6132" y="23704"/>
                    <a:pt x="6081" y="23716"/>
                    <a:pt x="6058" y="23721"/>
                  </a:cubicBezTo>
                  <a:cubicBezTo>
                    <a:pt x="6035" y="23726"/>
                    <a:pt x="5920" y="23757"/>
                    <a:pt x="5804" y="23791"/>
                  </a:cubicBezTo>
                  <a:cubicBezTo>
                    <a:pt x="5688" y="23825"/>
                    <a:pt x="5534" y="23863"/>
                    <a:pt x="5462" y="23876"/>
                  </a:cubicBezTo>
                  <a:cubicBezTo>
                    <a:pt x="5320" y="23901"/>
                    <a:pt x="5117" y="23954"/>
                    <a:pt x="5028" y="23989"/>
                  </a:cubicBezTo>
                  <a:cubicBezTo>
                    <a:pt x="4997" y="24001"/>
                    <a:pt x="4882" y="24026"/>
                    <a:pt x="4774" y="24045"/>
                  </a:cubicBezTo>
                  <a:cubicBezTo>
                    <a:pt x="4456" y="24100"/>
                    <a:pt x="4436" y="24106"/>
                    <a:pt x="4484" y="24133"/>
                  </a:cubicBezTo>
                  <a:cubicBezTo>
                    <a:pt x="4507" y="24146"/>
                    <a:pt x="4569" y="24163"/>
                    <a:pt x="4622" y="24171"/>
                  </a:cubicBezTo>
                  <a:cubicBezTo>
                    <a:pt x="4674" y="24179"/>
                    <a:pt x="4844" y="24216"/>
                    <a:pt x="5000" y="24253"/>
                  </a:cubicBezTo>
                  <a:cubicBezTo>
                    <a:pt x="5311" y="24328"/>
                    <a:pt x="5817" y="24413"/>
                    <a:pt x="6058" y="24432"/>
                  </a:cubicBezTo>
                  <a:cubicBezTo>
                    <a:pt x="6143" y="24439"/>
                    <a:pt x="6283" y="24454"/>
                    <a:pt x="6368" y="24467"/>
                  </a:cubicBezTo>
                  <a:cubicBezTo>
                    <a:pt x="6550" y="24494"/>
                    <a:pt x="6801" y="24484"/>
                    <a:pt x="7013" y="24442"/>
                  </a:cubicBezTo>
                  <a:close/>
                  <a:moveTo>
                    <a:pt x="3934" y="24066"/>
                  </a:moveTo>
                  <a:cubicBezTo>
                    <a:pt x="3929" y="24050"/>
                    <a:pt x="3893" y="24033"/>
                    <a:pt x="3855" y="24029"/>
                  </a:cubicBezTo>
                  <a:cubicBezTo>
                    <a:pt x="3736" y="24015"/>
                    <a:pt x="3218" y="23872"/>
                    <a:pt x="2982" y="23787"/>
                  </a:cubicBezTo>
                  <a:cubicBezTo>
                    <a:pt x="2716" y="23692"/>
                    <a:pt x="2594" y="23622"/>
                    <a:pt x="2490" y="23507"/>
                  </a:cubicBezTo>
                  <a:cubicBezTo>
                    <a:pt x="2409" y="23418"/>
                    <a:pt x="2389" y="23373"/>
                    <a:pt x="2389" y="23281"/>
                  </a:cubicBezTo>
                  <a:cubicBezTo>
                    <a:pt x="2389" y="23202"/>
                    <a:pt x="2399" y="23173"/>
                    <a:pt x="2422" y="23187"/>
                  </a:cubicBezTo>
                  <a:cubicBezTo>
                    <a:pt x="2442" y="23200"/>
                    <a:pt x="2447" y="23195"/>
                    <a:pt x="2434" y="23174"/>
                  </a:cubicBezTo>
                  <a:cubicBezTo>
                    <a:pt x="2408" y="23133"/>
                    <a:pt x="2525" y="22938"/>
                    <a:pt x="2567" y="22952"/>
                  </a:cubicBezTo>
                  <a:cubicBezTo>
                    <a:pt x="2623" y="22971"/>
                    <a:pt x="2617" y="23019"/>
                    <a:pt x="2546" y="23095"/>
                  </a:cubicBezTo>
                  <a:cubicBezTo>
                    <a:pt x="2508" y="23136"/>
                    <a:pt x="2489" y="23170"/>
                    <a:pt x="2505" y="23170"/>
                  </a:cubicBezTo>
                  <a:cubicBezTo>
                    <a:pt x="2521" y="23170"/>
                    <a:pt x="2526" y="23183"/>
                    <a:pt x="2516" y="23199"/>
                  </a:cubicBezTo>
                  <a:cubicBezTo>
                    <a:pt x="2506" y="23215"/>
                    <a:pt x="2492" y="23261"/>
                    <a:pt x="2485" y="23302"/>
                  </a:cubicBezTo>
                  <a:cubicBezTo>
                    <a:pt x="2465" y="23409"/>
                    <a:pt x="2674" y="23596"/>
                    <a:pt x="2904" y="23677"/>
                  </a:cubicBezTo>
                  <a:cubicBezTo>
                    <a:pt x="3001" y="23712"/>
                    <a:pt x="3157" y="23769"/>
                    <a:pt x="3250" y="23805"/>
                  </a:cubicBezTo>
                  <a:cubicBezTo>
                    <a:pt x="3343" y="23840"/>
                    <a:pt x="3521" y="23891"/>
                    <a:pt x="3645" y="23918"/>
                  </a:cubicBezTo>
                  <a:cubicBezTo>
                    <a:pt x="3769" y="23944"/>
                    <a:pt x="3930" y="23984"/>
                    <a:pt x="4003" y="24007"/>
                  </a:cubicBezTo>
                  <a:cubicBezTo>
                    <a:pt x="4075" y="24030"/>
                    <a:pt x="4158" y="24048"/>
                    <a:pt x="4186" y="24049"/>
                  </a:cubicBezTo>
                  <a:cubicBezTo>
                    <a:pt x="4270" y="24049"/>
                    <a:pt x="4487" y="24014"/>
                    <a:pt x="4517" y="23996"/>
                  </a:cubicBezTo>
                  <a:cubicBezTo>
                    <a:pt x="4533" y="23986"/>
                    <a:pt x="4571" y="23975"/>
                    <a:pt x="4603" y="23971"/>
                  </a:cubicBezTo>
                  <a:cubicBezTo>
                    <a:pt x="4831" y="23941"/>
                    <a:pt x="5349" y="23842"/>
                    <a:pt x="5395" y="23819"/>
                  </a:cubicBezTo>
                  <a:cubicBezTo>
                    <a:pt x="5426" y="23804"/>
                    <a:pt x="5477" y="23787"/>
                    <a:pt x="5508" y="23781"/>
                  </a:cubicBezTo>
                  <a:cubicBezTo>
                    <a:pt x="5539" y="23776"/>
                    <a:pt x="5585" y="23762"/>
                    <a:pt x="5611" y="23751"/>
                  </a:cubicBezTo>
                  <a:cubicBezTo>
                    <a:pt x="5637" y="23739"/>
                    <a:pt x="5678" y="23727"/>
                    <a:pt x="5702" y="23724"/>
                  </a:cubicBezTo>
                  <a:cubicBezTo>
                    <a:pt x="5726" y="23720"/>
                    <a:pt x="5755" y="23709"/>
                    <a:pt x="5766" y="23698"/>
                  </a:cubicBezTo>
                  <a:cubicBezTo>
                    <a:pt x="5799" y="23665"/>
                    <a:pt x="5827" y="23676"/>
                    <a:pt x="5841" y="23728"/>
                  </a:cubicBezTo>
                  <a:cubicBezTo>
                    <a:pt x="5853" y="23774"/>
                    <a:pt x="5854" y="23774"/>
                    <a:pt x="5857" y="23728"/>
                  </a:cubicBezTo>
                  <a:cubicBezTo>
                    <a:pt x="5859" y="23699"/>
                    <a:pt x="5892" y="23672"/>
                    <a:pt x="5938" y="23662"/>
                  </a:cubicBezTo>
                  <a:cubicBezTo>
                    <a:pt x="5981" y="23652"/>
                    <a:pt x="6060" y="23633"/>
                    <a:pt x="6114" y="23620"/>
                  </a:cubicBezTo>
                  <a:cubicBezTo>
                    <a:pt x="6169" y="23607"/>
                    <a:pt x="6245" y="23590"/>
                    <a:pt x="6284" y="23584"/>
                  </a:cubicBezTo>
                  <a:cubicBezTo>
                    <a:pt x="6323" y="23577"/>
                    <a:pt x="6405" y="23551"/>
                    <a:pt x="6467" y="23527"/>
                  </a:cubicBezTo>
                  <a:cubicBezTo>
                    <a:pt x="6569" y="23487"/>
                    <a:pt x="7033" y="23408"/>
                    <a:pt x="7266" y="23391"/>
                  </a:cubicBezTo>
                  <a:cubicBezTo>
                    <a:pt x="7358" y="23384"/>
                    <a:pt x="7359" y="23383"/>
                    <a:pt x="7340" y="23270"/>
                  </a:cubicBezTo>
                  <a:cubicBezTo>
                    <a:pt x="7330" y="23207"/>
                    <a:pt x="7307" y="23131"/>
                    <a:pt x="7290" y="23100"/>
                  </a:cubicBezTo>
                  <a:cubicBezTo>
                    <a:pt x="7176" y="22893"/>
                    <a:pt x="7074" y="22524"/>
                    <a:pt x="7074" y="22317"/>
                  </a:cubicBezTo>
                  <a:cubicBezTo>
                    <a:pt x="7074" y="22072"/>
                    <a:pt x="7133" y="21922"/>
                    <a:pt x="7299" y="21745"/>
                  </a:cubicBezTo>
                  <a:cubicBezTo>
                    <a:pt x="7420" y="21617"/>
                    <a:pt x="7436" y="21582"/>
                    <a:pt x="7481" y="21364"/>
                  </a:cubicBezTo>
                  <a:cubicBezTo>
                    <a:pt x="7527" y="21133"/>
                    <a:pt x="7621" y="20790"/>
                    <a:pt x="7669" y="20672"/>
                  </a:cubicBezTo>
                  <a:cubicBezTo>
                    <a:pt x="7682" y="20641"/>
                    <a:pt x="7705" y="20572"/>
                    <a:pt x="7720" y="20517"/>
                  </a:cubicBezTo>
                  <a:cubicBezTo>
                    <a:pt x="7735" y="20463"/>
                    <a:pt x="7766" y="20368"/>
                    <a:pt x="7789" y="20306"/>
                  </a:cubicBezTo>
                  <a:cubicBezTo>
                    <a:pt x="7836" y="20178"/>
                    <a:pt x="7865" y="19887"/>
                    <a:pt x="7843" y="19772"/>
                  </a:cubicBezTo>
                  <a:cubicBezTo>
                    <a:pt x="7800" y="19546"/>
                    <a:pt x="7494" y="19437"/>
                    <a:pt x="7088" y="19503"/>
                  </a:cubicBezTo>
                  <a:cubicBezTo>
                    <a:pt x="6979" y="19520"/>
                    <a:pt x="6862" y="19546"/>
                    <a:pt x="6827" y="19560"/>
                  </a:cubicBezTo>
                  <a:cubicBezTo>
                    <a:pt x="6776" y="19580"/>
                    <a:pt x="6763" y="19575"/>
                    <a:pt x="6762" y="19536"/>
                  </a:cubicBezTo>
                  <a:cubicBezTo>
                    <a:pt x="6760" y="19490"/>
                    <a:pt x="6758" y="19490"/>
                    <a:pt x="6740" y="19535"/>
                  </a:cubicBezTo>
                  <a:cubicBezTo>
                    <a:pt x="6730" y="19562"/>
                    <a:pt x="6708" y="19583"/>
                    <a:pt x="6693" y="19583"/>
                  </a:cubicBezTo>
                  <a:cubicBezTo>
                    <a:pt x="6643" y="19582"/>
                    <a:pt x="6468" y="19619"/>
                    <a:pt x="6439" y="19637"/>
                  </a:cubicBezTo>
                  <a:cubicBezTo>
                    <a:pt x="6424" y="19647"/>
                    <a:pt x="6393" y="19658"/>
                    <a:pt x="6372" y="19661"/>
                  </a:cubicBezTo>
                  <a:cubicBezTo>
                    <a:pt x="6351" y="19664"/>
                    <a:pt x="6182" y="19726"/>
                    <a:pt x="5996" y="19798"/>
                  </a:cubicBezTo>
                  <a:lnTo>
                    <a:pt x="5659" y="19930"/>
                  </a:lnTo>
                  <a:lnTo>
                    <a:pt x="5729" y="20005"/>
                  </a:lnTo>
                  <a:cubicBezTo>
                    <a:pt x="5937" y="20227"/>
                    <a:pt x="5970" y="20275"/>
                    <a:pt x="5988" y="20378"/>
                  </a:cubicBezTo>
                  <a:cubicBezTo>
                    <a:pt x="5998" y="20439"/>
                    <a:pt x="6016" y="20495"/>
                    <a:pt x="6028" y="20502"/>
                  </a:cubicBezTo>
                  <a:cubicBezTo>
                    <a:pt x="6066" y="20525"/>
                    <a:pt x="6006" y="20803"/>
                    <a:pt x="5930" y="20958"/>
                  </a:cubicBezTo>
                  <a:cubicBezTo>
                    <a:pt x="5845" y="21133"/>
                    <a:pt x="5600" y="21369"/>
                    <a:pt x="5527" y="21346"/>
                  </a:cubicBezTo>
                  <a:cubicBezTo>
                    <a:pt x="5490" y="21334"/>
                    <a:pt x="5488" y="21337"/>
                    <a:pt x="5518" y="21358"/>
                  </a:cubicBezTo>
                  <a:cubicBezTo>
                    <a:pt x="5550" y="21380"/>
                    <a:pt x="5545" y="21397"/>
                    <a:pt x="5496" y="21446"/>
                  </a:cubicBezTo>
                  <a:cubicBezTo>
                    <a:pt x="5462" y="21480"/>
                    <a:pt x="5407" y="21520"/>
                    <a:pt x="5372" y="21535"/>
                  </a:cubicBezTo>
                  <a:cubicBezTo>
                    <a:pt x="5338" y="21550"/>
                    <a:pt x="5234" y="21612"/>
                    <a:pt x="5141" y="21674"/>
                  </a:cubicBezTo>
                  <a:cubicBezTo>
                    <a:pt x="5048" y="21736"/>
                    <a:pt x="4879" y="21838"/>
                    <a:pt x="4766" y="21903"/>
                  </a:cubicBezTo>
                  <a:cubicBezTo>
                    <a:pt x="4652" y="21967"/>
                    <a:pt x="4541" y="22038"/>
                    <a:pt x="4519" y="22061"/>
                  </a:cubicBezTo>
                  <a:cubicBezTo>
                    <a:pt x="4496" y="22083"/>
                    <a:pt x="4478" y="22095"/>
                    <a:pt x="4478" y="22087"/>
                  </a:cubicBezTo>
                  <a:cubicBezTo>
                    <a:pt x="4478" y="22080"/>
                    <a:pt x="4338" y="22143"/>
                    <a:pt x="4167" y="22228"/>
                  </a:cubicBezTo>
                  <a:cubicBezTo>
                    <a:pt x="3997" y="22314"/>
                    <a:pt x="3842" y="22374"/>
                    <a:pt x="3824" y="22363"/>
                  </a:cubicBezTo>
                  <a:cubicBezTo>
                    <a:pt x="3806" y="22352"/>
                    <a:pt x="3799" y="22355"/>
                    <a:pt x="3808" y="22370"/>
                  </a:cubicBezTo>
                  <a:cubicBezTo>
                    <a:pt x="3817" y="22384"/>
                    <a:pt x="3594" y="22509"/>
                    <a:pt x="3311" y="22646"/>
                  </a:cubicBezTo>
                  <a:cubicBezTo>
                    <a:pt x="3029" y="22784"/>
                    <a:pt x="2765" y="22919"/>
                    <a:pt x="2724" y="22948"/>
                  </a:cubicBezTo>
                  <a:cubicBezTo>
                    <a:pt x="2663" y="22991"/>
                    <a:pt x="2644" y="22993"/>
                    <a:pt x="2618" y="22963"/>
                  </a:cubicBezTo>
                  <a:cubicBezTo>
                    <a:pt x="2572" y="22907"/>
                    <a:pt x="2685" y="22822"/>
                    <a:pt x="3005" y="22672"/>
                  </a:cubicBezTo>
                  <a:cubicBezTo>
                    <a:pt x="3155" y="22602"/>
                    <a:pt x="3367" y="22501"/>
                    <a:pt x="3476" y="22449"/>
                  </a:cubicBezTo>
                  <a:cubicBezTo>
                    <a:pt x="3584" y="22396"/>
                    <a:pt x="3705" y="22340"/>
                    <a:pt x="3744" y="22324"/>
                  </a:cubicBezTo>
                  <a:cubicBezTo>
                    <a:pt x="3783" y="22308"/>
                    <a:pt x="3910" y="22244"/>
                    <a:pt x="4026" y="22182"/>
                  </a:cubicBezTo>
                  <a:cubicBezTo>
                    <a:pt x="4142" y="22121"/>
                    <a:pt x="4253" y="22070"/>
                    <a:pt x="4273" y="22070"/>
                  </a:cubicBezTo>
                  <a:cubicBezTo>
                    <a:pt x="4292" y="22070"/>
                    <a:pt x="4308" y="22050"/>
                    <a:pt x="4308" y="22025"/>
                  </a:cubicBezTo>
                  <a:cubicBezTo>
                    <a:pt x="4308" y="22001"/>
                    <a:pt x="4320" y="21989"/>
                    <a:pt x="4334" y="21998"/>
                  </a:cubicBezTo>
                  <a:cubicBezTo>
                    <a:pt x="4364" y="22016"/>
                    <a:pt x="4506" y="21958"/>
                    <a:pt x="4506" y="21928"/>
                  </a:cubicBezTo>
                  <a:cubicBezTo>
                    <a:pt x="4506" y="21917"/>
                    <a:pt x="4582" y="21874"/>
                    <a:pt x="4675" y="21832"/>
                  </a:cubicBezTo>
                  <a:cubicBezTo>
                    <a:pt x="4768" y="21790"/>
                    <a:pt x="4844" y="21744"/>
                    <a:pt x="4844" y="21729"/>
                  </a:cubicBezTo>
                  <a:cubicBezTo>
                    <a:pt x="4844" y="21715"/>
                    <a:pt x="4860" y="21703"/>
                    <a:pt x="4878" y="21703"/>
                  </a:cubicBezTo>
                  <a:cubicBezTo>
                    <a:pt x="4897" y="21703"/>
                    <a:pt x="4963" y="21669"/>
                    <a:pt x="5026" y="21627"/>
                  </a:cubicBezTo>
                  <a:cubicBezTo>
                    <a:pt x="5089" y="21586"/>
                    <a:pt x="5192" y="21519"/>
                    <a:pt x="5254" y="21480"/>
                  </a:cubicBezTo>
                  <a:cubicBezTo>
                    <a:pt x="5368" y="21408"/>
                    <a:pt x="5534" y="21262"/>
                    <a:pt x="5710" y="21082"/>
                  </a:cubicBezTo>
                  <a:cubicBezTo>
                    <a:pt x="5817" y="20972"/>
                    <a:pt x="5914" y="20785"/>
                    <a:pt x="5937" y="20643"/>
                  </a:cubicBezTo>
                  <a:cubicBezTo>
                    <a:pt x="5960" y="20496"/>
                    <a:pt x="5870" y="20275"/>
                    <a:pt x="5723" y="20118"/>
                  </a:cubicBezTo>
                  <a:lnTo>
                    <a:pt x="5592" y="19979"/>
                  </a:lnTo>
                  <a:lnTo>
                    <a:pt x="5460" y="20024"/>
                  </a:lnTo>
                  <a:cubicBezTo>
                    <a:pt x="5274" y="20088"/>
                    <a:pt x="4864" y="20303"/>
                    <a:pt x="4851" y="20343"/>
                  </a:cubicBezTo>
                  <a:cubicBezTo>
                    <a:pt x="4844" y="20363"/>
                    <a:pt x="4902" y="20405"/>
                    <a:pt x="4982" y="20440"/>
                  </a:cubicBezTo>
                  <a:cubicBezTo>
                    <a:pt x="5091" y="20488"/>
                    <a:pt x="5125" y="20518"/>
                    <a:pt x="5126" y="20566"/>
                  </a:cubicBezTo>
                  <a:cubicBezTo>
                    <a:pt x="5128" y="20744"/>
                    <a:pt x="4806" y="20844"/>
                    <a:pt x="4198" y="20854"/>
                  </a:cubicBezTo>
                  <a:cubicBezTo>
                    <a:pt x="3902" y="20859"/>
                    <a:pt x="3901" y="20860"/>
                    <a:pt x="3731" y="20973"/>
                  </a:cubicBezTo>
                  <a:cubicBezTo>
                    <a:pt x="3637" y="21035"/>
                    <a:pt x="3519" y="21123"/>
                    <a:pt x="3469" y="21169"/>
                  </a:cubicBezTo>
                  <a:cubicBezTo>
                    <a:pt x="3419" y="21214"/>
                    <a:pt x="3371" y="21251"/>
                    <a:pt x="3361" y="21251"/>
                  </a:cubicBezTo>
                  <a:cubicBezTo>
                    <a:pt x="3352" y="21251"/>
                    <a:pt x="3328" y="21267"/>
                    <a:pt x="3307" y="21286"/>
                  </a:cubicBezTo>
                  <a:cubicBezTo>
                    <a:pt x="3287" y="21306"/>
                    <a:pt x="3209" y="21375"/>
                    <a:pt x="3133" y="21439"/>
                  </a:cubicBezTo>
                  <a:cubicBezTo>
                    <a:pt x="3058" y="21504"/>
                    <a:pt x="2937" y="21612"/>
                    <a:pt x="2866" y="21679"/>
                  </a:cubicBezTo>
                  <a:cubicBezTo>
                    <a:pt x="2533" y="21991"/>
                    <a:pt x="2413" y="22098"/>
                    <a:pt x="2392" y="22098"/>
                  </a:cubicBezTo>
                  <a:cubicBezTo>
                    <a:pt x="2379" y="22098"/>
                    <a:pt x="2321" y="22136"/>
                    <a:pt x="2262" y="22182"/>
                  </a:cubicBezTo>
                  <a:cubicBezTo>
                    <a:pt x="2157" y="22266"/>
                    <a:pt x="2026" y="22301"/>
                    <a:pt x="2067" y="22234"/>
                  </a:cubicBezTo>
                  <a:cubicBezTo>
                    <a:pt x="2080" y="22214"/>
                    <a:pt x="2075" y="22210"/>
                    <a:pt x="2054" y="22222"/>
                  </a:cubicBezTo>
                  <a:cubicBezTo>
                    <a:pt x="2036" y="22234"/>
                    <a:pt x="2028" y="22253"/>
                    <a:pt x="2036" y="22266"/>
                  </a:cubicBezTo>
                  <a:cubicBezTo>
                    <a:pt x="2055" y="22297"/>
                    <a:pt x="1861" y="22329"/>
                    <a:pt x="1768" y="22311"/>
                  </a:cubicBezTo>
                  <a:cubicBezTo>
                    <a:pt x="1427" y="22243"/>
                    <a:pt x="1188" y="22144"/>
                    <a:pt x="974" y="21979"/>
                  </a:cubicBezTo>
                  <a:cubicBezTo>
                    <a:pt x="917" y="21936"/>
                    <a:pt x="858" y="21900"/>
                    <a:pt x="841" y="21900"/>
                  </a:cubicBezTo>
                  <a:cubicBezTo>
                    <a:pt x="825" y="21900"/>
                    <a:pt x="801" y="21884"/>
                    <a:pt x="789" y="21865"/>
                  </a:cubicBezTo>
                  <a:cubicBezTo>
                    <a:pt x="760" y="21819"/>
                    <a:pt x="559" y="21688"/>
                    <a:pt x="479" y="21663"/>
                  </a:cubicBezTo>
                  <a:cubicBezTo>
                    <a:pt x="446" y="21653"/>
                    <a:pt x="403" y="21625"/>
                    <a:pt x="384" y="21603"/>
                  </a:cubicBezTo>
                  <a:cubicBezTo>
                    <a:pt x="366" y="21580"/>
                    <a:pt x="320" y="21561"/>
                    <a:pt x="284" y="21561"/>
                  </a:cubicBezTo>
                  <a:cubicBezTo>
                    <a:pt x="196" y="21561"/>
                    <a:pt x="168" y="21671"/>
                    <a:pt x="212" y="21838"/>
                  </a:cubicBezTo>
                  <a:cubicBezTo>
                    <a:pt x="261" y="22022"/>
                    <a:pt x="480" y="22483"/>
                    <a:pt x="561" y="22574"/>
                  </a:cubicBezTo>
                  <a:cubicBezTo>
                    <a:pt x="600" y="22617"/>
                    <a:pt x="636" y="22667"/>
                    <a:pt x="642" y="22684"/>
                  </a:cubicBezTo>
                  <a:cubicBezTo>
                    <a:pt x="653" y="22713"/>
                    <a:pt x="975" y="23049"/>
                    <a:pt x="1082" y="23142"/>
                  </a:cubicBezTo>
                  <a:cubicBezTo>
                    <a:pt x="1109" y="23165"/>
                    <a:pt x="1187" y="23220"/>
                    <a:pt x="1256" y="23264"/>
                  </a:cubicBezTo>
                  <a:cubicBezTo>
                    <a:pt x="1325" y="23307"/>
                    <a:pt x="1399" y="23362"/>
                    <a:pt x="1422" y="23384"/>
                  </a:cubicBezTo>
                  <a:cubicBezTo>
                    <a:pt x="1445" y="23407"/>
                    <a:pt x="1503" y="23446"/>
                    <a:pt x="1552" y="23471"/>
                  </a:cubicBezTo>
                  <a:cubicBezTo>
                    <a:pt x="1684" y="23539"/>
                    <a:pt x="1769" y="23611"/>
                    <a:pt x="1746" y="23637"/>
                  </a:cubicBezTo>
                  <a:cubicBezTo>
                    <a:pt x="1735" y="23649"/>
                    <a:pt x="1742" y="23650"/>
                    <a:pt x="1761" y="23639"/>
                  </a:cubicBezTo>
                  <a:cubicBezTo>
                    <a:pt x="1780" y="23628"/>
                    <a:pt x="1831" y="23638"/>
                    <a:pt x="1874" y="23662"/>
                  </a:cubicBezTo>
                  <a:cubicBezTo>
                    <a:pt x="2010" y="23738"/>
                    <a:pt x="2333" y="23876"/>
                    <a:pt x="2374" y="23876"/>
                  </a:cubicBezTo>
                  <a:cubicBezTo>
                    <a:pt x="2396" y="23876"/>
                    <a:pt x="2421" y="23887"/>
                    <a:pt x="2429" y="23900"/>
                  </a:cubicBezTo>
                  <a:cubicBezTo>
                    <a:pt x="2443" y="23923"/>
                    <a:pt x="2577" y="23965"/>
                    <a:pt x="2671" y="23976"/>
                  </a:cubicBezTo>
                  <a:cubicBezTo>
                    <a:pt x="2695" y="23978"/>
                    <a:pt x="2739" y="23990"/>
                    <a:pt x="2770" y="24001"/>
                  </a:cubicBezTo>
                  <a:cubicBezTo>
                    <a:pt x="2887" y="24045"/>
                    <a:pt x="2915" y="24051"/>
                    <a:pt x="3066" y="24065"/>
                  </a:cubicBezTo>
                  <a:cubicBezTo>
                    <a:pt x="3152" y="24073"/>
                    <a:pt x="3227" y="24085"/>
                    <a:pt x="3235" y="24092"/>
                  </a:cubicBezTo>
                  <a:cubicBezTo>
                    <a:pt x="3264" y="24119"/>
                    <a:pt x="3944" y="24094"/>
                    <a:pt x="3934" y="24066"/>
                  </a:cubicBezTo>
                  <a:close/>
                  <a:moveTo>
                    <a:pt x="10162" y="23169"/>
                  </a:moveTo>
                  <a:cubicBezTo>
                    <a:pt x="10301" y="23153"/>
                    <a:pt x="10429" y="23128"/>
                    <a:pt x="10447" y="23113"/>
                  </a:cubicBezTo>
                  <a:cubicBezTo>
                    <a:pt x="10465" y="23098"/>
                    <a:pt x="10486" y="23092"/>
                    <a:pt x="10494" y="23100"/>
                  </a:cubicBezTo>
                  <a:cubicBezTo>
                    <a:pt x="10502" y="23108"/>
                    <a:pt x="10608" y="23082"/>
                    <a:pt x="10731" y="23043"/>
                  </a:cubicBezTo>
                  <a:cubicBezTo>
                    <a:pt x="10854" y="23004"/>
                    <a:pt x="10970" y="22973"/>
                    <a:pt x="10989" y="22973"/>
                  </a:cubicBezTo>
                  <a:cubicBezTo>
                    <a:pt x="11009" y="22973"/>
                    <a:pt x="11025" y="22963"/>
                    <a:pt x="11025" y="22950"/>
                  </a:cubicBezTo>
                  <a:cubicBezTo>
                    <a:pt x="11025" y="22938"/>
                    <a:pt x="11051" y="22926"/>
                    <a:pt x="11082" y="22924"/>
                  </a:cubicBezTo>
                  <a:cubicBezTo>
                    <a:pt x="11114" y="22921"/>
                    <a:pt x="11190" y="22880"/>
                    <a:pt x="11252" y="22831"/>
                  </a:cubicBezTo>
                  <a:cubicBezTo>
                    <a:pt x="11313" y="22782"/>
                    <a:pt x="11364" y="22750"/>
                    <a:pt x="11364" y="22760"/>
                  </a:cubicBezTo>
                  <a:cubicBezTo>
                    <a:pt x="11364" y="22770"/>
                    <a:pt x="11396" y="22744"/>
                    <a:pt x="11435" y="22701"/>
                  </a:cubicBezTo>
                  <a:cubicBezTo>
                    <a:pt x="11503" y="22628"/>
                    <a:pt x="11504" y="22623"/>
                    <a:pt x="11456" y="22570"/>
                  </a:cubicBezTo>
                  <a:cubicBezTo>
                    <a:pt x="11428" y="22539"/>
                    <a:pt x="11292" y="22459"/>
                    <a:pt x="11152" y="22392"/>
                  </a:cubicBezTo>
                  <a:cubicBezTo>
                    <a:pt x="11012" y="22325"/>
                    <a:pt x="10915" y="22269"/>
                    <a:pt x="10936" y="22268"/>
                  </a:cubicBezTo>
                  <a:cubicBezTo>
                    <a:pt x="10957" y="22268"/>
                    <a:pt x="11096" y="22327"/>
                    <a:pt x="11246" y="22401"/>
                  </a:cubicBezTo>
                  <a:cubicBezTo>
                    <a:pt x="11396" y="22474"/>
                    <a:pt x="11528" y="22539"/>
                    <a:pt x="11540" y="22544"/>
                  </a:cubicBezTo>
                  <a:cubicBezTo>
                    <a:pt x="11571" y="22558"/>
                    <a:pt x="11565" y="22402"/>
                    <a:pt x="11534" y="22352"/>
                  </a:cubicBezTo>
                  <a:cubicBezTo>
                    <a:pt x="11519" y="22328"/>
                    <a:pt x="11500" y="22316"/>
                    <a:pt x="11493" y="22323"/>
                  </a:cubicBezTo>
                  <a:cubicBezTo>
                    <a:pt x="11485" y="22331"/>
                    <a:pt x="11451" y="22314"/>
                    <a:pt x="11418" y="22286"/>
                  </a:cubicBezTo>
                  <a:cubicBezTo>
                    <a:pt x="11385" y="22258"/>
                    <a:pt x="11331" y="22231"/>
                    <a:pt x="11297" y="22226"/>
                  </a:cubicBezTo>
                  <a:cubicBezTo>
                    <a:pt x="11264" y="22222"/>
                    <a:pt x="11180" y="22191"/>
                    <a:pt x="11110" y="22159"/>
                  </a:cubicBezTo>
                  <a:cubicBezTo>
                    <a:pt x="11040" y="22126"/>
                    <a:pt x="10967" y="22099"/>
                    <a:pt x="10949" y="22098"/>
                  </a:cubicBezTo>
                  <a:cubicBezTo>
                    <a:pt x="10930" y="22098"/>
                    <a:pt x="10850" y="22060"/>
                    <a:pt x="10771" y="22013"/>
                  </a:cubicBezTo>
                  <a:cubicBezTo>
                    <a:pt x="10692" y="21966"/>
                    <a:pt x="10618" y="21928"/>
                    <a:pt x="10606" y="21928"/>
                  </a:cubicBezTo>
                  <a:cubicBezTo>
                    <a:pt x="10566" y="21928"/>
                    <a:pt x="10420" y="21743"/>
                    <a:pt x="10358" y="21616"/>
                  </a:cubicBezTo>
                  <a:cubicBezTo>
                    <a:pt x="10237" y="21367"/>
                    <a:pt x="10229" y="21239"/>
                    <a:pt x="10318" y="20997"/>
                  </a:cubicBezTo>
                  <a:cubicBezTo>
                    <a:pt x="10379" y="20834"/>
                    <a:pt x="10389" y="20794"/>
                    <a:pt x="10354" y="20844"/>
                  </a:cubicBezTo>
                  <a:cubicBezTo>
                    <a:pt x="10327" y="20885"/>
                    <a:pt x="10066" y="20972"/>
                    <a:pt x="10033" y="20952"/>
                  </a:cubicBezTo>
                  <a:cubicBezTo>
                    <a:pt x="10019" y="20943"/>
                    <a:pt x="10011" y="20952"/>
                    <a:pt x="10015" y="20971"/>
                  </a:cubicBezTo>
                  <a:cubicBezTo>
                    <a:pt x="10020" y="20990"/>
                    <a:pt x="9965" y="21019"/>
                    <a:pt x="9882" y="21039"/>
                  </a:cubicBezTo>
                  <a:cubicBezTo>
                    <a:pt x="9804" y="21058"/>
                    <a:pt x="9703" y="21090"/>
                    <a:pt x="9656" y="21111"/>
                  </a:cubicBezTo>
                  <a:cubicBezTo>
                    <a:pt x="9610" y="21131"/>
                    <a:pt x="9562" y="21145"/>
                    <a:pt x="9550" y="21143"/>
                  </a:cubicBezTo>
                  <a:cubicBezTo>
                    <a:pt x="9538" y="21140"/>
                    <a:pt x="9485" y="21156"/>
                    <a:pt x="9431" y="21178"/>
                  </a:cubicBezTo>
                  <a:cubicBezTo>
                    <a:pt x="9378" y="21201"/>
                    <a:pt x="9273" y="21228"/>
                    <a:pt x="9199" y="21238"/>
                  </a:cubicBezTo>
                  <a:cubicBezTo>
                    <a:pt x="9124" y="21249"/>
                    <a:pt x="8987" y="21280"/>
                    <a:pt x="8894" y="21307"/>
                  </a:cubicBezTo>
                  <a:cubicBezTo>
                    <a:pt x="8801" y="21334"/>
                    <a:pt x="8649" y="21372"/>
                    <a:pt x="8556" y="21391"/>
                  </a:cubicBezTo>
                  <a:cubicBezTo>
                    <a:pt x="8462" y="21410"/>
                    <a:pt x="8361" y="21431"/>
                    <a:pt x="8330" y="21437"/>
                  </a:cubicBezTo>
                  <a:cubicBezTo>
                    <a:pt x="8299" y="21444"/>
                    <a:pt x="8232" y="21457"/>
                    <a:pt x="8182" y="21466"/>
                  </a:cubicBezTo>
                  <a:cubicBezTo>
                    <a:pt x="8132" y="21475"/>
                    <a:pt x="8098" y="21495"/>
                    <a:pt x="8107" y="21509"/>
                  </a:cubicBezTo>
                  <a:cubicBezTo>
                    <a:pt x="8163" y="21601"/>
                    <a:pt x="8725" y="21764"/>
                    <a:pt x="9261" y="21844"/>
                  </a:cubicBezTo>
                  <a:cubicBezTo>
                    <a:pt x="9354" y="21858"/>
                    <a:pt x="9456" y="21876"/>
                    <a:pt x="9487" y="21883"/>
                  </a:cubicBezTo>
                  <a:cubicBezTo>
                    <a:pt x="9518" y="21890"/>
                    <a:pt x="9604" y="21905"/>
                    <a:pt x="9677" y="21916"/>
                  </a:cubicBezTo>
                  <a:cubicBezTo>
                    <a:pt x="9751" y="21927"/>
                    <a:pt x="9812" y="21945"/>
                    <a:pt x="9812" y="21955"/>
                  </a:cubicBezTo>
                  <a:cubicBezTo>
                    <a:pt x="9812" y="21976"/>
                    <a:pt x="9385" y="21915"/>
                    <a:pt x="8866" y="21820"/>
                  </a:cubicBezTo>
                  <a:cubicBezTo>
                    <a:pt x="8440" y="21741"/>
                    <a:pt x="8372" y="21722"/>
                    <a:pt x="8156" y="21618"/>
                  </a:cubicBezTo>
                  <a:cubicBezTo>
                    <a:pt x="8012" y="21548"/>
                    <a:pt x="7945" y="21531"/>
                    <a:pt x="7869" y="21543"/>
                  </a:cubicBezTo>
                  <a:cubicBezTo>
                    <a:pt x="7815" y="21552"/>
                    <a:pt x="7763" y="21569"/>
                    <a:pt x="7754" y="21582"/>
                  </a:cubicBezTo>
                  <a:cubicBezTo>
                    <a:pt x="7745" y="21594"/>
                    <a:pt x="7688" y="21627"/>
                    <a:pt x="7628" y="21655"/>
                  </a:cubicBezTo>
                  <a:lnTo>
                    <a:pt x="7518" y="21705"/>
                  </a:lnTo>
                  <a:lnTo>
                    <a:pt x="7535" y="21931"/>
                  </a:lnTo>
                  <a:cubicBezTo>
                    <a:pt x="7554" y="22193"/>
                    <a:pt x="7668" y="22460"/>
                    <a:pt x="7835" y="22632"/>
                  </a:cubicBezTo>
                  <a:cubicBezTo>
                    <a:pt x="7931" y="22732"/>
                    <a:pt x="7961" y="22755"/>
                    <a:pt x="8175" y="22898"/>
                  </a:cubicBezTo>
                  <a:cubicBezTo>
                    <a:pt x="8291" y="22976"/>
                    <a:pt x="8784" y="23134"/>
                    <a:pt x="9015" y="23168"/>
                  </a:cubicBezTo>
                  <a:cubicBezTo>
                    <a:pt x="9248" y="23202"/>
                    <a:pt x="9869" y="23203"/>
                    <a:pt x="10162" y="23169"/>
                  </a:cubicBezTo>
                  <a:close/>
                  <a:moveTo>
                    <a:pt x="10559" y="22169"/>
                  </a:moveTo>
                  <a:cubicBezTo>
                    <a:pt x="10513" y="22148"/>
                    <a:pt x="10494" y="22130"/>
                    <a:pt x="10517" y="22129"/>
                  </a:cubicBezTo>
                  <a:cubicBezTo>
                    <a:pt x="10540" y="22129"/>
                    <a:pt x="10597" y="22146"/>
                    <a:pt x="10644" y="22167"/>
                  </a:cubicBezTo>
                  <a:cubicBezTo>
                    <a:pt x="10691" y="22189"/>
                    <a:pt x="10710" y="22206"/>
                    <a:pt x="10686" y="22207"/>
                  </a:cubicBezTo>
                  <a:cubicBezTo>
                    <a:pt x="10663" y="22208"/>
                    <a:pt x="10606" y="22191"/>
                    <a:pt x="10559" y="22169"/>
                  </a:cubicBezTo>
                  <a:close/>
                  <a:moveTo>
                    <a:pt x="10320" y="22098"/>
                  </a:moveTo>
                  <a:cubicBezTo>
                    <a:pt x="10282" y="22073"/>
                    <a:pt x="10282" y="22071"/>
                    <a:pt x="10320" y="22072"/>
                  </a:cubicBezTo>
                  <a:cubicBezTo>
                    <a:pt x="10343" y="22073"/>
                    <a:pt x="10387" y="22084"/>
                    <a:pt x="10418" y="22098"/>
                  </a:cubicBezTo>
                  <a:cubicBezTo>
                    <a:pt x="10475" y="22122"/>
                    <a:pt x="10475" y="22122"/>
                    <a:pt x="10418" y="22124"/>
                  </a:cubicBezTo>
                  <a:cubicBezTo>
                    <a:pt x="10387" y="22124"/>
                    <a:pt x="10343" y="22113"/>
                    <a:pt x="10320" y="22098"/>
                  </a:cubicBezTo>
                  <a:close/>
                  <a:moveTo>
                    <a:pt x="10136" y="22055"/>
                  </a:moveTo>
                  <a:cubicBezTo>
                    <a:pt x="10044" y="22024"/>
                    <a:pt x="10036" y="22017"/>
                    <a:pt x="10095" y="22015"/>
                  </a:cubicBezTo>
                  <a:cubicBezTo>
                    <a:pt x="10135" y="22014"/>
                    <a:pt x="10192" y="22032"/>
                    <a:pt x="10222" y="22054"/>
                  </a:cubicBezTo>
                  <a:cubicBezTo>
                    <a:pt x="10287" y="22103"/>
                    <a:pt x="10284" y="22103"/>
                    <a:pt x="10136" y="22055"/>
                  </a:cubicBezTo>
                  <a:close/>
                  <a:moveTo>
                    <a:pt x="9868" y="21985"/>
                  </a:moveTo>
                  <a:cubicBezTo>
                    <a:pt x="9830" y="21960"/>
                    <a:pt x="9830" y="21958"/>
                    <a:pt x="9868" y="21959"/>
                  </a:cubicBezTo>
                  <a:cubicBezTo>
                    <a:pt x="9891" y="21960"/>
                    <a:pt x="9936" y="21971"/>
                    <a:pt x="9967" y="21985"/>
                  </a:cubicBezTo>
                  <a:cubicBezTo>
                    <a:pt x="10023" y="22009"/>
                    <a:pt x="10023" y="22009"/>
                    <a:pt x="9967" y="22011"/>
                  </a:cubicBezTo>
                  <a:cubicBezTo>
                    <a:pt x="9936" y="22011"/>
                    <a:pt x="9891" y="22000"/>
                    <a:pt x="9868" y="21985"/>
                  </a:cubicBezTo>
                  <a:close/>
                  <a:moveTo>
                    <a:pt x="2700" y="22914"/>
                  </a:moveTo>
                  <a:cubicBezTo>
                    <a:pt x="2700" y="22898"/>
                    <a:pt x="2687" y="22892"/>
                    <a:pt x="2671" y="22902"/>
                  </a:cubicBezTo>
                  <a:cubicBezTo>
                    <a:pt x="2656" y="22912"/>
                    <a:pt x="2643" y="22925"/>
                    <a:pt x="2643" y="22932"/>
                  </a:cubicBezTo>
                  <a:cubicBezTo>
                    <a:pt x="2643" y="22939"/>
                    <a:pt x="2656" y="22944"/>
                    <a:pt x="2671" y="22944"/>
                  </a:cubicBezTo>
                  <a:cubicBezTo>
                    <a:pt x="2687" y="22944"/>
                    <a:pt x="2700" y="22931"/>
                    <a:pt x="2700" y="22914"/>
                  </a:cubicBezTo>
                  <a:close/>
                  <a:moveTo>
                    <a:pt x="148" y="21710"/>
                  </a:moveTo>
                  <a:cubicBezTo>
                    <a:pt x="139" y="21701"/>
                    <a:pt x="132" y="21718"/>
                    <a:pt x="134" y="21747"/>
                  </a:cubicBezTo>
                  <a:cubicBezTo>
                    <a:pt x="135" y="21780"/>
                    <a:pt x="142" y="21787"/>
                    <a:pt x="151" y="21764"/>
                  </a:cubicBezTo>
                  <a:cubicBezTo>
                    <a:pt x="159" y="21744"/>
                    <a:pt x="158" y="21720"/>
                    <a:pt x="148" y="21710"/>
                  </a:cubicBezTo>
                  <a:close/>
                  <a:moveTo>
                    <a:pt x="7753" y="21517"/>
                  </a:moveTo>
                  <a:lnTo>
                    <a:pt x="7910" y="21471"/>
                  </a:lnTo>
                  <a:lnTo>
                    <a:pt x="7898" y="21307"/>
                  </a:lnTo>
                  <a:cubicBezTo>
                    <a:pt x="7879" y="21049"/>
                    <a:pt x="7962" y="20925"/>
                    <a:pt x="8533" y="20353"/>
                  </a:cubicBezTo>
                  <a:cubicBezTo>
                    <a:pt x="8832" y="20054"/>
                    <a:pt x="9034" y="19873"/>
                    <a:pt x="9054" y="19885"/>
                  </a:cubicBezTo>
                  <a:cubicBezTo>
                    <a:pt x="9072" y="19896"/>
                    <a:pt x="9079" y="19893"/>
                    <a:pt x="9069" y="19877"/>
                  </a:cubicBezTo>
                  <a:cubicBezTo>
                    <a:pt x="9059" y="19861"/>
                    <a:pt x="9097" y="19811"/>
                    <a:pt x="9152" y="19766"/>
                  </a:cubicBezTo>
                  <a:cubicBezTo>
                    <a:pt x="9207" y="19721"/>
                    <a:pt x="9267" y="19670"/>
                    <a:pt x="9285" y="19651"/>
                  </a:cubicBezTo>
                  <a:cubicBezTo>
                    <a:pt x="9510" y="19421"/>
                    <a:pt x="9699" y="19214"/>
                    <a:pt x="9762" y="19130"/>
                  </a:cubicBezTo>
                  <a:cubicBezTo>
                    <a:pt x="9804" y="19073"/>
                    <a:pt x="9855" y="19009"/>
                    <a:pt x="9875" y="18989"/>
                  </a:cubicBezTo>
                  <a:cubicBezTo>
                    <a:pt x="9981" y="18877"/>
                    <a:pt x="10093" y="18550"/>
                    <a:pt x="10094" y="18350"/>
                  </a:cubicBezTo>
                  <a:cubicBezTo>
                    <a:pt x="10094" y="18195"/>
                    <a:pt x="9996" y="17905"/>
                    <a:pt x="9908" y="17800"/>
                  </a:cubicBezTo>
                  <a:cubicBezTo>
                    <a:pt x="9871" y="17755"/>
                    <a:pt x="9840" y="17703"/>
                    <a:pt x="9840" y="17685"/>
                  </a:cubicBezTo>
                  <a:cubicBezTo>
                    <a:pt x="9840" y="17629"/>
                    <a:pt x="9564" y="17385"/>
                    <a:pt x="9502" y="17385"/>
                  </a:cubicBezTo>
                  <a:cubicBezTo>
                    <a:pt x="9470" y="17385"/>
                    <a:pt x="9372" y="17361"/>
                    <a:pt x="9282" y="17332"/>
                  </a:cubicBezTo>
                  <a:cubicBezTo>
                    <a:pt x="9193" y="17303"/>
                    <a:pt x="9031" y="17252"/>
                    <a:pt x="8923" y="17217"/>
                  </a:cubicBezTo>
                  <a:cubicBezTo>
                    <a:pt x="8814" y="17183"/>
                    <a:pt x="8580" y="17083"/>
                    <a:pt x="8403" y="16995"/>
                  </a:cubicBezTo>
                  <a:cubicBezTo>
                    <a:pt x="8041" y="16814"/>
                    <a:pt x="7748" y="16567"/>
                    <a:pt x="7543" y="16270"/>
                  </a:cubicBezTo>
                  <a:cubicBezTo>
                    <a:pt x="7370" y="16020"/>
                    <a:pt x="7324" y="15905"/>
                    <a:pt x="7237" y="15508"/>
                  </a:cubicBezTo>
                  <a:cubicBezTo>
                    <a:pt x="7220" y="15430"/>
                    <a:pt x="7198" y="15360"/>
                    <a:pt x="7189" y="15353"/>
                  </a:cubicBezTo>
                  <a:cubicBezTo>
                    <a:pt x="7148" y="15318"/>
                    <a:pt x="7148" y="14418"/>
                    <a:pt x="7188" y="14140"/>
                  </a:cubicBezTo>
                  <a:cubicBezTo>
                    <a:pt x="7206" y="14023"/>
                    <a:pt x="7215" y="13882"/>
                    <a:pt x="7210" y="13828"/>
                  </a:cubicBezTo>
                  <a:cubicBezTo>
                    <a:pt x="7202" y="13737"/>
                    <a:pt x="7194" y="13747"/>
                    <a:pt x="7097" y="13984"/>
                  </a:cubicBezTo>
                  <a:cubicBezTo>
                    <a:pt x="7039" y="14124"/>
                    <a:pt x="6961" y="14347"/>
                    <a:pt x="6924" y="14480"/>
                  </a:cubicBezTo>
                  <a:cubicBezTo>
                    <a:pt x="6840" y="14773"/>
                    <a:pt x="6761" y="14933"/>
                    <a:pt x="6663" y="15010"/>
                  </a:cubicBezTo>
                  <a:lnTo>
                    <a:pt x="6589" y="15069"/>
                  </a:lnTo>
                  <a:lnTo>
                    <a:pt x="6654" y="15175"/>
                  </a:lnTo>
                  <a:cubicBezTo>
                    <a:pt x="6690" y="15233"/>
                    <a:pt x="6722" y="15294"/>
                    <a:pt x="6725" y="15310"/>
                  </a:cubicBezTo>
                  <a:cubicBezTo>
                    <a:pt x="6728" y="15326"/>
                    <a:pt x="6752" y="15396"/>
                    <a:pt x="6778" y="15465"/>
                  </a:cubicBezTo>
                  <a:cubicBezTo>
                    <a:pt x="6905" y="15804"/>
                    <a:pt x="6995" y="16238"/>
                    <a:pt x="6979" y="16436"/>
                  </a:cubicBezTo>
                  <a:cubicBezTo>
                    <a:pt x="6967" y="16586"/>
                    <a:pt x="6947" y="16666"/>
                    <a:pt x="6846" y="16954"/>
                  </a:cubicBezTo>
                  <a:cubicBezTo>
                    <a:pt x="6817" y="17036"/>
                    <a:pt x="6801" y="17102"/>
                    <a:pt x="6810" y="17102"/>
                  </a:cubicBezTo>
                  <a:cubicBezTo>
                    <a:pt x="6819" y="17102"/>
                    <a:pt x="6799" y="17125"/>
                    <a:pt x="6765" y="17152"/>
                  </a:cubicBezTo>
                  <a:lnTo>
                    <a:pt x="6704" y="17201"/>
                  </a:lnTo>
                  <a:lnTo>
                    <a:pt x="6816" y="17286"/>
                  </a:lnTo>
                  <a:cubicBezTo>
                    <a:pt x="6878" y="17332"/>
                    <a:pt x="6958" y="17392"/>
                    <a:pt x="6994" y="17419"/>
                  </a:cubicBezTo>
                  <a:cubicBezTo>
                    <a:pt x="7130" y="17519"/>
                    <a:pt x="7328" y="17722"/>
                    <a:pt x="7328" y="17763"/>
                  </a:cubicBezTo>
                  <a:cubicBezTo>
                    <a:pt x="7328" y="17786"/>
                    <a:pt x="7352" y="17822"/>
                    <a:pt x="7382" y="17842"/>
                  </a:cubicBezTo>
                  <a:cubicBezTo>
                    <a:pt x="7456" y="17894"/>
                    <a:pt x="7626" y="18192"/>
                    <a:pt x="7665" y="18339"/>
                  </a:cubicBezTo>
                  <a:cubicBezTo>
                    <a:pt x="7692" y="18439"/>
                    <a:pt x="7690" y="18485"/>
                    <a:pt x="7653" y="18597"/>
                  </a:cubicBezTo>
                  <a:cubicBezTo>
                    <a:pt x="7616" y="18709"/>
                    <a:pt x="7579" y="18753"/>
                    <a:pt x="7447" y="18846"/>
                  </a:cubicBezTo>
                  <a:cubicBezTo>
                    <a:pt x="7285" y="18959"/>
                    <a:pt x="7227" y="18980"/>
                    <a:pt x="6862" y="19059"/>
                  </a:cubicBezTo>
                  <a:cubicBezTo>
                    <a:pt x="6292" y="19183"/>
                    <a:pt x="5958" y="19266"/>
                    <a:pt x="5691" y="19352"/>
                  </a:cubicBezTo>
                  <a:cubicBezTo>
                    <a:pt x="5306" y="19476"/>
                    <a:pt x="5014" y="19590"/>
                    <a:pt x="5014" y="19616"/>
                  </a:cubicBezTo>
                  <a:cubicBezTo>
                    <a:pt x="5014" y="19627"/>
                    <a:pt x="5048" y="19645"/>
                    <a:pt x="5090" y="19655"/>
                  </a:cubicBezTo>
                  <a:cubicBezTo>
                    <a:pt x="5239" y="19693"/>
                    <a:pt x="5411" y="19785"/>
                    <a:pt x="5391" y="19817"/>
                  </a:cubicBezTo>
                  <a:cubicBezTo>
                    <a:pt x="5379" y="19837"/>
                    <a:pt x="5385" y="19841"/>
                    <a:pt x="5406" y="19827"/>
                  </a:cubicBezTo>
                  <a:cubicBezTo>
                    <a:pt x="5425" y="19816"/>
                    <a:pt x="5463" y="19827"/>
                    <a:pt x="5491" y="19852"/>
                  </a:cubicBezTo>
                  <a:cubicBezTo>
                    <a:pt x="5539" y="19895"/>
                    <a:pt x="5559" y="19891"/>
                    <a:pt x="5782" y="19802"/>
                  </a:cubicBezTo>
                  <a:cubicBezTo>
                    <a:pt x="5913" y="19749"/>
                    <a:pt x="6064" y="19696"/>
                    <a:pt x="6117" y="19685"/>
                  </a:cubicBezTo>
                  <a:cubicBezTo>
                    <a:pt x="6170" y="19673"/>
                    <a:pt x="6226" y="19655"/>
                    <a:pt x="6241" y="19644"/>
                  </a:cubicBezTo>
                  <a:cubicBezTo>
                    <a:pt x="6291" y="19608"/>
                    <a:pt x="6630" y="19504"/>
                    <a:pt x="6848" y="19458"/>
                  </a:cubicBezTo>
                  <a:cubicBezTo>
                    <a:pt x="7083" y="19409"/>
                    <a:pt x="7481" y="19408"/>
                    <a:pt x="7619" y="19456"/>
                  </a:cubicBezTo>
                  <a:cubicBezTo>
                    <a:pt x="7979" y="19581"/>
                    <a:pt x="8043" y="19948"/>
                    <a:pt x="7814" y="20574"/>
                  </a:cubicBezTo>
                  <a:cubicBezTo>
                    <a:pt x="7712" y="20853"/>
                    <a:pt x="7606" y="21206"/>
                    <a:pt x="7582" y="21350"/>
                  </a:cubicBezTo>
                  <a:cubicBezTo>
                    <a:pt x="7569" y="21427"/>
                    <a:pt x="7549" y="21515"/>
                    <a:pt x="7537" y="21544"/>
                  </a:cubicBezTo>
                  <a:cubicBezTo>
                    <a:pt x="7522" y="21584"/>
                    <a:pt x="7527" y="21593"/>
                    <a:pt x="7556" y="21581"/>
                  </a:cubicBezTo>
                  <a:cubicBezTo>
                    <a:pt x="7578" y="21572"/>
                    <a:pt x="7667" y="21543"/>
                    <a:pt x="7753" y="21517"/>
                  </a:cubicBezTo>
                  <a:close/>
                  <a:moveTo>
                    <a:pt x="8306" y="21365"/>
                  </a:moveTo>
                  <a:cubicBezTo>
                    <a:pt x="8372" y="21364"/>
                    <a:pt x="8951" y="21233"/>
                    <a:pt x="9021" y="21204"/>
                  </a:cubicBezTo>
                  <a:cubicBezTo>
                    <a:pt x="9045" y="21194"/>
                    <a:pt x="9095" y="21181"/>
                    <a:pt x="9134" y="21175"/>
                  </a:cubicBezTo>
                  <a:cubicBezTo>
                    <a:pt x="9173" y="21168"/>
                    <a:pt x="9299" y="21139"/>
                    <a:pt x="9415" y="21110"/>
                  </a:cubicBezTo>
                  <a:cubicBezTo>
                    <a:pt x="9530" y="21081"/>
                    <a:pt x="9635" y="21063"/>
                    <a:pt x="9647" y="21071"/>
                  </a:cubicBezTo>
                  <a:cubicBezTo>
                    <a:pt x="9660" y="21079"/>
                    <a:pt x="9670" y="21073"/>
                    <a:pt x="9670" y="21059"/>
                  </a:cubicBezTo>
                  <a:cubicBezTo>
                    <a:pt x="9670" y="21033"/>
                    <a:pt x="9932" y="20924"/>
                    <a:pt x="10051" y="20900"/>
                  </a:cubicBezTo>
                  <a:cubicBezTo>
                    <a:pt x="10211" y="20867"/>
                    <a:pt x="10574" y="20638"/>
                    <a:pt x="10574" y="20569"/>
                  </a:cubicBezTo>
                  <a:cubicBezTo>
                    <a:pt x="10574" y="20554"/>
                    <a:pt x="10618" y="20495"/>
                    <a:pt x="10672" y="20438"/>
                  </a:cubicBezTo>
                  <a:cubicBezTo>
                    <a:pt x="10727" y="20381"/>
                    <a:pt x="10778" y="20311"/>
                    <a:pt x="10788" y="20282"/>
                  </a:cubicBezTo>
                  <a:cubicBezTo>
                    <a:pt x="10798" y="20252"/>
                    <a:pt x="10821" y="20237"/>
                    <a:pt x="10846" y="20247"/>
                  </a:cubicBezTo>
                  <a:cubicBezTo>
                    <a:pt x="10868" y="20255"/>
                    <a:pt x="10880" y="20251"/>
                    <a:pt x="10871" y="20237"/>
                  </a:cubicBezTo>
                  <a:cubicBezTo>
                    <a:pt x="10862" y="20223"/>
                    <a:pt x="10875" y="20191"/>
                    <a:pt x="10900" y="20167"/>
                  </a:cubicBezTo>
                  <a:cubicBezTo>
                    <a:pt x="11029" y="20038"/>
                    <a:pt x="11323" y="19640"/>
                    <a:pt x="11371" y="19529"/>
                  </a:cubicBezTo>
                  <a:cubicBezTo>
                    <a:pt x="11402" y="19460"/>
                    <a:pt x="11457" y="19362"/>
                    <a:pt x="11493" y="19314"/>
                  </a:cubicBezTo>
                  <a:cubicBezTo>
                    <a:pt x="11582" y="19195"/>
                    <a:pt x="11690" y="18989"/>
                    <a:pt x="11732" y="18859"/>
                  </a:cubicBezTo>
                  <a:cubicBezTo>
                    <a:pt x="11751" y="18801"/>
                    <a:pt x="11777" y="18739"/>
                    <a:pt x="11791" y="18723"/>
                  </a:cubicBezTo>
                  <a:cubicBezTo>
                    <a:pt x="11804" y="18706"/>
                    <a:pt x="11811" y="18610"/>
                    <a:pt x="11807" y="18510"/>
                  </a:cubicBezTo>
                  <a:cubicBezTo>
                    <a:pt x="11798" y="18291"/>
                    <a:pt x="11719" y="18169"/>
                    <a:pt x="11495" y="18028"/>
                  </a:cubicBezTo>
                  <a:cubicBezTo>
                    <a:pt x="11264" y="17883"/>
                    <a:pt x="10728" y="17684"/>
                    <a:pt x="10327" y="17596"/>
                  </a:cubicBezTo>
                  <a:cubicBezTo>
                    <a:pt x="10010" y="17525"/>
                    <a:pt x="9884" y="17490"/>
                    <a:pt x="9847" y="17461"/>
                  </a:cubicBezTo>
                  <a:cubicBezTo>
                    <a:pt x="9827" y="17446"/>
                    <a:pt x="9812" y="17444"/>
                    <a:pt x="9812" y="17455"/>
                  </a:cubicBezTo>
                  <a:cubicBezTo>
                    <a:pt x="9812" y="17467"/>
                    <a:pt x="9789" y="17459"/>
                    <a:pt x="9762" y="17437"/>
                  </a:cubicBezTo>
                  <a:cubicBezTo>
                    <a:pt x="9716" y="17402"/>
                    <a:pt x="9716" y="17403"/>
                    <a:pt x="9755" y="17455"/>
                  </a:cubicBezTo>
                  <a:cubicBezTo>
                    <a:pt x="9778" y="17486"/>
                    <a:pt x="9804" y="17518"/>
                    <a:pt x="9812" y="17526"/>
                  </a:cubicBezTo>
                  <a:cubicBezTo>
                    <a:pt x="9872" y="17582"/>
                    <a:pt x="10010" y="17792"/>
                    <a:pt x="10073" y="17921"/>
                  </a:cubicBezTo>
                  <a:cubicBezTo>
                    <a:pt x="10215" y="18211"/>
                    <a:pt x="10243" y="18568"/>
                    <a:pt x="10140" y="18760"/>
                  </a:cubicBezTo>
                  <a:cubicBezTo>
                    <a:pt x="10117" y="18803"/>
                    <a:pt x="10090" y="18863"/>
                    <a:pt x="10080" y="18894"/>
                  </a:cubicBezTo>
                  <a:cubicBezTo>
                    <a:pt x="10065" y="18941"/>
                    <a:pt x="10058" y="18943"/>
                    <a:pt x="10034" y="18908"/>
                  </a:cubicBezTo>
                  <a:cubicBezTo>
                    <a:pt x="10012" y="18875"/>
                    <a:pt x="10009" y="18879"/>
                    <a:pt x="10022" y="18925"/>
                  </a:cubicBezTo>
                  <a:cubicBezTo>
                    <a:pt x="10032" y="18964"/>
                    <a:pt x="10018" y="19002"/>
                    <a:pt x="9981" y="19035"/>
                  </a:cubicBezTo>
                  <a:cubicBezTo>
                    <a:pt x="9950" y="19064"/>
                    <a:pt x="9924" y="19095"/>
                    <a:pt x="9924" y="19106"/>
                  </a:cubicBezTo>
                  <a:cubicBezTo>
                    <a:pt x="9924" y="19117"/>
                    <a:pt x="9870" y="19187"/>
                    <a:pt x="9804" y="19262"/>
                  </a:cubicBezTo>
                  <a:cubicBezTo>
                    <a:pt x="9563" y="19536"/>
                    <a:pt x="9444" y="19646"/>
                    <a:pt x="9412" y="19626"/>
                  </a:cubicBezTo>
                  <a:cubicBezTo>
                    <a:pt x="9393" y="19614"/>
                    <a:pt x="9387" y="19618"/>
                    <a:pt x="9398" y="19636"/>
                  </a:cubicBezTo>
                  <a:cubicBezTo>
                    <a:pt x="9426" y="19681"/>
                    <a:pt x="9016" y="20046"/>
                    <a:pt x="8986" y="20002"/>
                  </a:cubicBezTo>
                  <a:cubicBezTo>
                    <a:pt x="8969" y="19976"/>
                    <a:pt x="8965" y="19978"/>
                    <a:pt x="8971" y="20010"/>
                  </a:cubicBezTo>
                  <a:cubicBezTo>
                    <a:pt x="8975" y="20033"/>
                    <a:pt x="8897" y="20128"/>
                    <a:pt x="8798" y="20221"/>
                  </a:cubicBezTo>
                  <a:cubicBezTo>
                    <a:pt x="8698" y="20314"/>
                    <a:pt x="8597" y="20414"/>
                    <a:pt x="8572" y="20443"/>
                  </a:cubicBezTo>
                  <a:cubicBezTo>
                    <a:pt x="8548" y="20472"/>
                    <a:pt x="8483" y="20542"/>
                    <a:pt x="8429" y="20599"/>
                  </a:cubicBezTo>
                  <a:cubicBezTo>
                    <a:pt x="8374" y="20655"/>
                    <a:pt x="8282" y="20756"/>
                    <a:pt x="8223" y="20822"/>
                  </a:cubicBezTo>
                  <a:cubicBezTo>
                    <a:pt x="8164" y="20889"/>
                    <a:pt x="8103" y="20934"/>
                    <a:pt x="8085" y="20924"/>
                  </a:cubicBezTo>
                  <a:cubicBezTo>
                    <a:pt x="8067" y="20912"/>
                    <a:pt x="8060" y="20920"/>
                    <a:pt x="8068" y="20944"/>
                  </a:cubicBezTo>
                  <a:cubicBezTo>
                    <a:pt x="8076" y="20965"/>
                    <a:pt x="8067" y="21015"/>
                    <a:pt x="8048" y="21053"/>
                  </a:cubicBezTo>
                  <a:cubicBezTo>
                    <a:pt x="7997" y="21156"/>
                    <a:pt x="7975" y="21336"/>
                    <a:pt x="8006" y="21393"/>
                  </a:cubicBezTo>
                  <a:cubicBezTo>
                    <a:pt x="8030" y="21437"/>
                    <a:pt x="8043" y="21439"/>
                    <a:pt x="8139" y="21404"/>
                  </a:cubicBezTo>
                  <a:cubicBezTo>
                    <a:pt x="8197" y="21384"/>
                    <a:pt x="8273" y="21366"/>
                    <a:pt x="8306" y="21365"/>
                  </a:cubicBezTo>
                  <a:close/>
                  <a:moveTo>
                    <a:pt x="5762" y="21138"/>
                  </a:moveTo>
                  <a:cubicBezTo>
                    <a:pt x="5790" y="21107"/>
                    <a:pt x="5806" y="21082"/>
                    <a:pt x="5799" y="21082"/>
                  </a:cubicBezTo>
                  <a:cubicBezTo>
                    <a:pt x="5791" y="21082"/>
                    <a:pt x="5761" y="21107"/>
                    <a:pt x="5733" y="21138"/>
                  </a:cubicBezTo>
                  <a:cubicBezTo>
                    <a:pt x="5705" y="21169"/>
                    <a:pt x="5689" y="21195"/>
                    <a:pt x="5696" y="21195"/>
                  </a:cubicBezTo>
                  <a:cubicBezTo>
                    <a:pt x="5704" y="21195"/>
                    <a:pt x="5734" y="21169"/>
                    <a:pt x="5762" y="21138"/>
                  </a:cubicBezTo>
                  <a:close/>
                  <a:moveTo>
                    <a:pt x="4449" y="20757"/>
                  </a:moveTo>
                  <a:cubicBezTo>
                    <a:pt x="4519" y="20744"/>
                    <a:pt x="4592" y="20735"/>
                    <a:pt x="4611" y="20739"/>
                  </a:cubicBezTo>
                  <a:cubicBezTo>
                    <a:pt x="4630" y="20742"/>
                    <a:pt x="4699" y="20719"/>
                    <a:pt x="4764" y="20688"/>
                  </a:cubicBezTo>
                  <a:cubicBezTo>
                    <a:pt x="4830" y="20656"/>
                    <a:pt x="4900" y="20630"/>
                    <a:pt x="4920" y="20630"/>
                  </a:cubicBezTo>
                  <a:cubicBezTo>
                    <a:pt x="4941" y="20630"/>
                    <a:pt x="4957" y="20611"/>
                    <a:pt x="4957" y="20588"/>
                  </a:cubicBezTo>
                  <a:cubicBezTo>
                    <a:pt x="4957" y="20565"/>
                    <a:pt x="4939" y="20545"/>
                    <a:pt x="4917" y="20545"/>
                  </a:cubicBezTo>
                  <a:cubicBezTo>
                    <a:pt x="4895" y="20545"/>
                    <a:pt x="4873" y="20536"/>
                    <a:pt x="4868" y="20524"/>
                  </a:cubicBezTo>
                  <a:cubicBezTo>
                    <a:pt x="4863" y="20513"/>
                    <a:pt x="4821" y="20482"/>
                    <a:pt x="4776" y="20457"/>
                  </a:cubicBezTo>
                  <a:cubicBezTo>
                    <a:pt x="4694" y="20411"/>
                    <a:pt x="4688" y="20412"/>
                    <a:pt x="4441" y="20537"/>
                  </a:cubicBezTo>
                  <a:cubicBezTo>
                    <a:pt x="4230" y="20643"/>
                    <a:pt x="4082" y="20743"/>
                    <a:pt x="4082" y="20779"/>
                  </a:cubicBezTo>
                  <a:cubicBezTo>
                    <a:pt x="4082" y="20796"/>
                    <a:pt x="4326" y="20781"/>
                    <a:pt x="4449" y="20757"/>
                  </a:cubicBezTo>
                  <a:close/>
                  <a:moveTo>
                    <a:pt x="4033" y="20681"/>
                  </a:moveTo>
                  <a:cubicBezTo>
                    <a:pt x="4114" y="20631"/>
                    <a:pt x="4188" y="20584"/>
                    <a:pt x="4195" y="20575"/>
                  </a:cubicBezTo>
                  <a:cubicBezTo>
                    <a:pt x="4203" y="20567"/>
                    <a:pt x="4279" y="20523"/>
                    <a:pt x="4365" y="20478"/>
                  </a:cubicBezTo>
                  <a:cubicBezTo>
                    <a:pt x="4551" y="20380"/>
                    <a:pt x="4590" y="20346"/>
                    <a:pt x="4539" y="20327"/>
                  </a:cubicBezTo>
                  <a:cubicBezTo>
                    <a:pt x="4488" y="20309"/>
                    <a:pt x="4396" y="20207"/>
                    <a:pt x="4349" y="20119"/>
                  </a:cubicBezTo>
                  <a:cubicBezTo>
                    <a:pt x="4289" y="20003"/>
                    <a:pt x="4278" y="19894"/>
                    <a:pt x="4322" y="19831"/>
                  </a:cubicBezTo>
                  <a:cubicBezTo>
                    <a:pt x="4363" y="19773"/>
                    <a:pt x="4602" y="19643"/>
                    <a:pt x="4668" y="19643"/>
                  </a:cubicBezTo>
                  <a:cubicBezTo>
                    <a:pt x="4750" y="19642"/>
                    <a:pt x="4693" y="19587"/>
                    <a:pt x="4569" y="19548"/>
                  </a:cubicBezTo>
                  <a:cubicBezTo>
                    <a:pt x="4352" y="19480"/>
                    <a:pt x="3781" y="19362"/>
                    <a:pt x="3447" y="19316"/>
                  </a:cubicBezTo>
                  <a:cubicBezTo>
                    <a:pt x="3370" y="19305"/>
                    <a:pt x="3281" y="19291"/>
                    <a:pt x="3250" y="19284"/>
                  </a:cubicBezTo>
                  <a:cubicBezTo>
                    <a:pt x="3219" y="19277"/>
                    <a:pt x="3116" y="19265"/>
                    <a:pt x="3021" y="19256"/>
                  </a:cubicBezTo>
                  <a:cubicBezTo>
                    <a:pt x="2859" y="19241"/>
                    <a:pt x="2840" y="19246"/>
                    <a:pt x="2689" y="19343"/>
                  </a:cubicBezTo>
                  <a:cubicBezTo>
                    <a:pt x="2601" y="19399"/>
                    <a:pt x="2523" y="19445"/>
                    <a:pt x="2515" y="19445"/>
                  </a:cubicBezTo>
                  <a:cubicBezTo>
                    <a:pt x="2506" y="19445"/>
                    <a:pt x="2472" y="19470"/>
                    <a:pt x="2437" y="19501"/>
                  </a:cubicBezTo>
                  <a:cubicBezTo>
                    <a:pt x="2193" y="19722"/>
                    <a:pt x="2150" y="19752"/>
                    <a:pt x="2126" y="19719"/>
                  </a:cubicBezTo>
                  <a:cubicBezTo>
                    <a:pt x="2109" y="19696"/>
                    <a:pt x="2106" y="19700"/>
                    <a:pt x="2116" y="19732"/>
                  </a:cubicBezTo>
                  <a:cubicBezTo>
                    <a:pt x="2125" y="19758"/>
                    <a:pt x="2107" y="19827"/>
                    <a:pt x="2077" y="19886"/>
                  </a:cubicBezTo>
                  <a:cubicBezTo>
                    <a:pt x="2011" y="20015"/>
                    <a:pt x="2007" y="20125"/>
                    <a:pt x="2066" y="20247"/>
                  </a:cubicBezTo>
                  <a:cubicBezTo>
                    <a:pt x="2117" y="20356"/>
                    <a:pt x="2370" y="20483"/>
                    <a:pt x="2685" y="20559"/>
                  </a:cubicBezTo>
                  <a:cubicBezTo>
                    <a:pt x="2900" y="20611"/>
                    <a:pt x="2907" y="20613"/>
                    <a:pt x="3095" y="20646"/>
                  </a:cubicBezTo>
                  <a:cubicBezTo>
                    <a:pt x="3164" y="20659"/>
                    <a:pt x="3228" y="20671"/>
                    <a:pt x="3236" y="20672"/>
                  </a:cubicBezTo>
                  <a:cubicBezTo>
                    <a:pt x="3476" y="20730"/>
                    <a:pt x="3615" y="20752"/>
                    <a:pt x="3821" y="20767"/>
                  </a:cubicBezTo>
                  <a:cubicBezTo>
                    <a:pt x="3856" y="20769"/>
                    <a:pt x="3951" y="20731"/>
                    <a:pt x="4033" y="20681"/>
                  </a:cubicBezTo>
                  <a:close/>
                  <a:moveTo>
                    <a:pt x="10787" y="20548"/>
                  </a:moveTo>
                  <a:cubicBezTo>
                    <a:pt x="10781" y="20539"/>
                    <a:pt x="10795" y="20515"/>
                    <a:pt x="10816" y="20495"/>
                  </a:cubicBezTo>
                  <a:cubicBezTo>
                    <a:pt x="10838" y="20475"/>
                    <a:pt x="10856" y="20466"/>
                    <a:pt x="10856" y="20474"/>
                  </a:cubicBezTo>
                  <a:cubicBezTo>
                    <a:pt x="10856" y="20483"/>
                    <a:pt x="10887" y="20470"/>
                    <a:pt x="10925" y="20445"/>
                  </a:cubicBezTo>
                  <a:cubicBezTo>
                    <a:pt x="10963" y="20420"/>
                    <a:pt x="11008" y="20408"/>
                    <a:pt x="11025" y="20418"/>
                  </a:cubicBezTo>
                  <a:cubicBezTo>
                    <a:pt x="11041" y="20428"/>
                    <a:pt x="11051" y="20426"/>
                    <a:pt x="11047" y="20413"/>
                  </a:cubicBezTo>
                  <a:cubicBezTo>
                    <a:pt x="11043" y="20400"/>
                    <a:pt x="11115" y="20320"/>
                    <a:pt x="11208" y="20236"/>
                  </a:cubicBezTo>
                  <a:cubicBezTo>
                    <a:pt x="11301" y="20151"/>
                    <a:pt x="11409" y="20044"/>
                    <a:pt x="11448" y="19996"/>
                  </a:cubicBezTo>
                  <a:cubicBezTo>
                    <a:pt x="11487" y="19949"/>
                    <a:pt x="11541" y="19894"/>
                    <a:pt x="11568" y="19874"/>
                  </a:cubicBezTo>
                  <a:cubicBezTo>
                    <a:pt x="11595" y="19853"/>
                    <a:pt x="11618" y="19818"/>
                    <a:pt x="11618" y="19796"/>
                  </a:cubicBezTo>
                  <a:cubicBezTo>
                    <a:pt x="11618" y="19774"/>
                    <a:pt x="11632" y="19755"/>
                    <a:pt x="11649" y="19755"/>
                  </a:cubicBezTo>
                  <a:cubicBezTo>
                    <a:pt x="11735" y="19755"/>
                    <a:pt x="11960" y="19354"/>
                    <a:pt x="12066" y="19013"/>
                  </a:cubicBezTo>
                  <a:cubicBezTo>
                    <a:pt x="12140" y="18770"/>
                    <a:pt x="12165" y="18446"/>
                    <a:pt x="12124" y="18222"/>
                  </a:cubicBezTo>
                  <a:cubicBezTo>
                    <a:pt x="12089" y="18021"/>
                    <a:pt x="11955" y="17801"/>
                    <a:pt x="11762" y="17625"/>
                  </a:cubicBezTo>
                  <a:cubicBezTo>
                    <a:pt x="11503" y="17387"/>
                    <a:pt x="11465" y="17356"/>
                    <a:pt x="11434" y="17356"/>
                  </a:cubicBezTo>
                  <a:cubicBezTo>
                    <a:pt x="11415" y="17356"/>
                    <a:pt x="11378" y="17331"/>
                    <a:pt x="11350" y="17300"/>
                  </a:cubicBezTo>
                  <a:cubicBezTo>
                    <a:pt x="11322" y="17269"/>
                    <a:pt x="11286" y="17243"/>
                    <a:pt x="11270" y="17243"/>
                  </a:cubicBezTo>
                  <a:cubicBezTo>
                    <a:pt x="11254" y="17243"/>
                    <a:pt x="11221" y="17225"/>
                    <a:pt x="11197" y="17203"/>
                  </a:cubicBezTo>
                  <a:cubicBezTo>
                    <a:pt x="11172" y="17181"/>
                    <a:pt x="11053" y="17131"/>
                    <a:pt x="10932" y="17091"/>
                  </a:cubicBezTo>
                  <a:cubicBezTo>
                    <a:pt x="10811" y="17052"/>
                    <a:pt x="10685" y="17000"/>
                    <a:pt x="10651" y="16976"/>
                  </a:cubicBezTo>
                  <a:cubicBezTo>
                    <a:pt x="10617" y="16952"/>
                    <a:pt x="10574" y="16933"/>
                    <a:pt x="10555" y="16933"/>
                  </a:cubicBezTo>
                  <a:cubicBezTo>
                    <a:pt x="10536" y="16933"/>
                    <a:pt x="10485" y="16918"/>
                    <a:pt x="10441" y="16900"/>
                  </a:cubicBezTo>
                  <a:cubicBezTo>
                    <a:pt x="10398" y="16883"/>
                    <a:pt x="10349" y="16864"/>
                    <a:pt x="10334" y="16860"/>
                  </a:cubicBezTo>
                  <a:cubicBezTo>
                    <a:pt x="10222" y="16828"/>
                    <a:pt x="9447" y="16558"/>
                    <a:pt x="9401" y="16535"/>
                  </a:cubicBezTo>
                  <a:cubicBezTo>
                    <a:pt x="9369" y="16519"/>
                    <a:pt x="9325" y="16503"/>
                    <a:pt x="9302" y="16498"/>
                  </a:cubicBezTo>
                  <a:cubicBezTo>
                    <a:pt x="9240" y="16486"/>
                    <a:pt x="9097" y="16429"/>
                    <a:pt x="9050" y="16397"/>
                  </a:cubicBezTo>
                  <a:cubicBezTo>
                    <a:pt x="9026" y="16381"/>
                    <a:pt x="8975" y="16355"/>
                    <a:pt x="8937" y="16339"/>
                  </a:cubicBezTo>
                  <a:cubicBezTo>
                    <a:pt x="8898" y="16322"/>
                    <a:pt x="8800" y="16241"/>
                    <a:pt x="8720" y="16157"/>
                  </a:cubicBezTo>
                  <a:cubicBezTo>
                    <a:pt x="8551" y="15983"/>
                    <a:pt x="8508" y="15831"/>
                    <a:pt x="8569" y="15625"/>
                  </a:cubicBezTo>
                  <a:cubicBezTo>
                    <a:pt x="8616" y="15465"/>
                    <a:pt x="8834" y="15086"/>
                    <a:pt x="8937" y="14986"/>
                  </a:cubicBezTo>
                  <a:cubicBezTo>
                    <a:pt x="8945" y="14978"/>
                    <a:pt x="8987" y="14923"/>
                    <a:pt x="9032" y="14864"/>
                  </a:cubicBezTo>
                  <a:cubicBezTo>
                    <a:pt x="9076" y="14804"/>
                    <a:pt x="9150" y="14717"/>
                    <a:pt x="9195" y="14671"/>
                  </a:cubicBezTo>
                  <a:cubicBezTo>
                    <a:pt x="9298" y="14565"/>
                    <a:pt x="9681" y="14084"/>
                    <a:pt x="9708" y="14026"/>
                  </a:cubicBezTo>
                  <a:cubicBezTo>
                    <a:pt x="9719" y="14003"/>
                    <a:pt x="9753" y="13941"/>
                    <a:pt x="9785" y="13888"/>
                  </a:cubicBezTo>
                  <a:cubicBezTo>
                    <a:pt x="9860" y="13764"/>
                    <a:pt x="9954" y="13516"/>
                    <a:pt x="9937" y="13487"/>
                  </a:cubicBezTo>
                  <a:cubicBezTo>
                    <a:pt x="9930" y="13475"/>
                    <a:pt x="9936" y="13458"/>
                    <a:pt x="9952" y="13448"/>
                  </a:cubicBezTo>
                  <a:cubicBezTo>
                    <a:pt x="9968" y="13438"/>
                    <a:pt x="9981" y="13369"/>
                    <a:pt x="9981" y="13293"/>
                  </a:cubicBezTo>
                  <a:cubicBezTo>
                    <a:pt x="9981" y="13072"/>
                    <a:pt x="9830" y="12841"/>
                    <a:pt x="9570" y="12664"/>
                  </a:cubicBezTo>
                  <a:cubicBezTo>
                    <a:pt x="9507" y="12622"/>
                    <a:pt x="9442" y="12587"/>
                    <a:pt x="9424" y="12587"/>
                  </a:cubicBezTo>
                  <a:cubicBezTo>
                    <a:pt x="9407" y="12587"/>
                    <a:pt x="9389" y="12577"/>
                    <a:pt x="9383" y="12564"/>
                  </a:cubicBezTo>
                  <a:cubicBezTo>
                    <a:pt x="9372" y="12538"/>
                    <a:pt x="9121" y="12417"/>
                    <a:pt x="9077" y="12417"/>
                  </a:cubicBezTo>
                  <a:cubicBezTo>
                    <a:pt x="9060" y="12417"/>
                    <a:pt x="9010" y="12398"/>
                    <a:pt x="8965" y="12375"/>
                  </a:cubicBezTo>
                  <a:cubicBezTo>
                    <a:pt x="8920" y="12352"/>
                    <a:pt x="8816" y="12314"/>
                    <a:pt x="8733" y="12292"/>
                  </a:cubicBezTo>
                  <a:cubicBezTo>
                    <a:pt x="8651" y="12269"/>
                    <a:pt x="8554" y="12242"/>
                    <a:pt x="8517" y="12231"/>
                  </a:cubicBezTo>
                  <a:cubicBezTo>
                    <a:pt x="8457" y="12214"/>
                    <a:pt x="8452" y="12218"/>
                    <a:pt x="8472" y="12279"/>
                  </a:cubicBezTo>
                  <a:cubicBezTo>
                    <a:pt x="8483" y="12316"/>
                    <a:pt x="8501" y="12353"/>
                    <a:pt x="8512" y="12361"/>
                  </a:cubicBezTo>
                  <a:cubicBezTo>
                    <a:pt x="8522" y="12369"/>
                    <a:pt x="8548" y="12420"/>
                    <a:pt x="8570" y="12474"/>
                  </a:cubicBezTo>
                  <a:cubicBezTo>
                    <a:pt x="8591" y="12528"/>
                    <a:pt x="8702" y="12753"/>
                    <a:pt x="8817" y="12974"/>
                  </a:cubicBezTo>
                  <a:cubicBezTo>
                    <a:pt x="8999" y="13327"/>
                    <a:pt x="9026" y="13400"/>
                    <a:pt x="9041" y="13570"/>
                  </a:cubicBezTo>
                  <a:cubicBezTo>
                    <a:pt x="9059" y="13791"/>
                    <a:pt x="9008" y="13971"/>
                    <a:pt x="8878" y="14139"/>
                  </a:cubicBezTo>
                  <a:cubicBezTo>
                    <a:pt x="8813" y="14223"/>
                    <a:pt x="8644" y="14471"/>
                    <a:pt x="8520" y="14663"/>
                  </a:cubicBezTo>
                  <a:cubicBezTo>
                    <a:pt x="8501" y="14693"/>
                    <a:pt x="8452" y="14783"/>
                    <a:pt x="8413" y="14862"/>
                  </a:cubicBezTo>
                  <a:cubicBezTo>
                    <a:pt x="8373" y="14942"/>
                    <a:pt x="8317" y="15032"/>
                    <a:pt x="8288" y="15064"/>
                  </a:cubicBezTo>
                  <a:cubicBezTo>
                    <a:pt x="8258" y="15095"/>
                    <a:pt x="8240" y="15126"/>
                    <a:pt x="8246" y="15133"/>
                  </a:cubicBezTo>
                  <a:cubicBezTo>
                    <a:pt x="8253" y="15139"/>
                    <a:pt x="8245" y="15225"/>
                    <a:pt x="8229" y="15323"/>
                  </a:cubicBezTo>
                  <a:cubicBezTo>
                    <a:pt x="8175" y="15656"/>
                    <a:pt x="8262" y="15892"/>
                    <a:pt x="8591" y="16308"/>
                  </a:cubicBezTo>
                  <a:cubicBezTo>
                    <a:pt x="8804" y="16577"/>
                    <a:pt x="8926" y="16705"/>
                    <a:pt x="9149" y="16889"/>
                  </a:cubicBezTo>
                  <a:cubicBezTo>
                    <a:pt x="9242" y="16966"/>
                    <a:pt x="9390" y="17098"/>
                    <a:pt x="9479" y="17183"/>
                  </a:cubicBezTo>
                  <a:cubicBezTo>
                    <a:pt x="9613" y="17312"/>
                    <a:pt x="9662" y="17341"/>
                    <a:pt x="9775" y="17358"/>
                  </a:cubicBezTo>
                  <a:cubicBezTo>
                    <a:pt x="9849" y="17369"/>
                    <a:pt x="9999" y="17406"/>
                    <a:pt x="10108" y="17440"/>
                  </a:cubicBezTo>
                  <a:cubicBezTo>
                    <a:pt x="10216" y="17475"/>
                    <a:pt x="10324" y="17503"/>
                    <a:pt x="10348" y="17503"/>
                  </a:cubicBezTo>
                  <a:cubicBezTo>
                    <a:pt x="10441" y="17506"/>
                    <a:pt x="10992" y="17670"/>
                    <a:pt x="11088" y="17724"/>
                  </a:cubicBezTo>
                  <a:cubicBezTo>
                    <a:pt x="11115" y="17739"/>
                    <a:pt x="11155" y="17751"/>
                    <a:pt x="11177" y="17751"/>
                  </a:cubicBezTo>
                  <a:cubicBezTo>
                    <a:pt x="11241" y="17751"/>
                    <a:pt x="11652" y="17997"/>
                    <a:pt x="11754" y="18096"/>
                  </a:cubicBezTo>
                  <a:cubicBezTo>
                    <a:pt x="12035" y="18370"/>
                    <a:pt x="11980" y="18758"/>
                    <a:pt x="11572" y="19378"/>
                  </a:cubicBezTo>
                  <a:cubicBezTo>
                    <a:pt x="11489" y="19504"/>
                    <a:pt x="11412" y="19631"/>
                    <a:pt x="11401" y="19660"/>
                  </a:cubicBezTo>
                  <a:cubicBezTo>
                    <a:pt x="11376" y="19727"/>
                    <a:pt x="11188" y="19988"/>
                    <a:pt x="11056" y="20139"/>
                  </a:cubicBezTo>
                  <a:cubicBezTo>
                    <a:pt x="11000" y="20202"/>
                    <a:pt x="10910" y="20313"/>
                    <a:pt x="10856" y="20385"/>
                  </a:cubicBezTo>
                  <a:cubicBezTo>
                    <a:pt x="10801" y="20456"/>
                    <a:pt x="10740" y="20516"/>
                    <a:pt x="10720" y="20516"/>
                  </a:cubicBezTo>
                  <a:cubicBezTo>
                    <a:pt x="10669" y="20518"/>
                    <a:pt x="10702" y="20564"/>
                    <a:pt x="10754" y="20564"/>
                  </a:cubicBezTo>
                  <a:cubicBezTo>
                    <a:pt x="10778" y="20564"/>
                    <a:pt x="10792" y="20557"/>
                    <a:pt x="10787" y="20548"/>
                  </a:cubicBezTo>
                  <a:close/>
                  <a:moveTo>
                    <a:pt x="4811" y="20237"/>
                  </a:moveTo>
                  <a:cubicBezTo>
                    <a:pt x="5061" y="20107"/>
                    <a:pt x="5398" y="19952"/>
                    <a:pt x="5430" y="19953"/>
                  </a:cubicBezTo>
                  <a:cubicBezTo>
                    <a:pt x="5516" y="19953"/>
                    <a:pt x="5448" y="19897"/>
                    <a:pt x="5232" y="19790"/>
                  </a:cubicBezTo>
                  <a:cubicBezTo>
                    <a:pt x="4915" y="19631"/>
                    <a:pt x="4886" y="19627"/>
                    <a:pt x="4699" y="19710"/>
                  </a:cubicBezTo>
                  <a:cubicBezTo>
                    <a:pt x="4611" y="19748"/>
                    <a:pt x="4532" y="19772"/>
                    <a:pt x="4523" y="19763"/>
                  </a:cubicBezTo>
                  <a:cubicBezTo>
                    <a:pt x="4513" y="19754"/>
                    <a:pt x="4506" y="19767"/>
                    <a:pt x="4506" y="19793"/>
                  </a:cubicBezTo>
                  <a:cubicBezTo>
                    <a:pt x="4506" y="19819"/>
                    <a:pt x="4493" y="19840"/>
                    <a:pt x="4477" y="19840"/>
                  </a:cubicBezTo>
                  <a:cubicBezTo>
                    <a:pt x="4461" y="19840"/>
                    <a:pt x="4437" y="19869"/>
                    <a:pt x="4423" y="19903"/>
                  </a:cubicBezTo>
                  <a:cubicBezTo>
                    <a:pt x="4395" y="19979"/>
                    <a:pt x="4481" y="20155"/>
                    <a:pt x="4587" y="20238"/>
                  </a:cubicBezTo>
                  <a:cubicBezTo>
                    <a:pt x="4671" y="20304"/>
                    <a:pt x="4682" y="20304"/>
                    <a:pt x="4811" y="20237"/>
                  </a:cubicBezTo>
                  <a:close/>
                  <a:moveTo>
                    <a:pt x="4393" y="19881"/>
                  </a:moveTo>
                  <a:cubicBezTo>
                    <a:pt x="4393" y="19874"/>
                    <a:pt x="4380" y="19868"/>
                    <a:pt x="4365" y="19868"/>
                  </a:cubicBezTo>
                  <a:cubicBezTo>
                    <a:pt x="4349" y="19868"/>
                    <a:pt x="4336" y="19882"/>
                    <a:pt x="4336" y="19898"/>
                  </a:cubicBezTo>
                  <a:cubicBezTo>
                    <a:pt x="4336" y="19914"/>
                    <a:pt x="4349" y="19920"/>
                    <a:pt x="4365" y="19910"/>
                  </a:cubicBezTo>
                  <a:cubicBezTo>
                    <a:pt x="4380" y="19901"/>
                    <a:pt x="4393" y="19887"/>
                    <a:pt x="4393" y="19881"/>
                  </a:cubicBezTo>
                  <a:close/>
                  <a:moveTo>
                    <a:pt x="5240" y="19419"/>
                  </a:moveTo>
                  <a:cubicBezTo>
                    <a:pt x="5340" y="19386"/>
                    <a:pt x="5445" y="19347"/>
                    <a:pt x="5472" y="19331"/>
                  </a:cubicBezTo>
                  <a:cubicBezTo>
                    <a:pt x="5499" y="19316"/>
                    <a:pt x="5540" y="19304"/>
                    <a:pt x="5564" y="19304"/>
                  </a:cubicBezTo>
                  <a:cubicBezTo>
                    <a:pt x="5587" y="19304"/>
                    <a:pt x="5606" y="19290"/>
                    <a:pt x="5606" y="19274"/>
                  </a:cubicBezTo>
                  <a:cubicBezTo>
                    <a:pt x="5606" y="19257"/>
                    <a:pt x="5619" y="19252"/>
                    <a:pt x="5635" y="19262"/>
                  </a:cubicBezTo>
                  <a:cubicBezTo>
                    <a:pt x="5651" y="19271"/>
                    <a:pt x="5706" y="19266"/>
                    <a:pt x="5758" y="19248"/>
                  </a:cubicBezTo>
                  <a:cubicBezTo>
                    <a:pt x="5860" y="19215"/>
                    <a:pt x="5953" y="19193"/>
                    <a:pt x="6047" y="19180"/>
                  </a:cubicBezTo>
                  <a:cubicBezTo>
                    <a:pt x="6079" y="19175"/>
                    <a:pt x="6119" y="19163"/>
                    <a:pt x="6136" y="19152"/>
                  </a:cubicBezTo>
                  <a:cubicBezTo>
                    <a:pt x="6153" y="19142"/>
                    <a:pt x="6222" y="19122"/>
                    <a:pt x="6289" y="19108"/>
                  </a:cubicBezTo>
                  <a:cubicBezTo>
                    <a:pt x="6356" y="19094"/>
                    <a:pt x="6442" y="19074"/>
                    <a:pt x="6481" y="19064"/>
                  </a:cubicBezTo>
                  <a:cubicBezTo>
                    <a:pt x="6520" y="19054"/>
                    <a:pt x="6603" y="19040"/>
                    <a:pt x="6665" y="19032"/>
                  </a:cubicBezTo>
                  <a:cubicBezTo>
                    <a:pt x="6727" y="19024"/>
                    <a:pt x="6803" y="19007"/>
                    <a:pt x="6834" y="18996"/>
                  </a:cubicBezTo>
                  <a:cubicBezTo>
                    <a:pt x="6865" y="18984"/>
                    <a:pt x="6979" y="18945"/>
                    <a:pt x="7088" y="18909"/>
                  </a:cubicBezTo>
                  <a:cubicBezTo>
                    <a:pt x="7197" y="18873"/>
                    <a:pt x="7322" y="18814"/>
                    <a:pt x="7365" y="18777"/>
                  </a:cubicBezTo>
                  <a:cubicBezTo>
                    <a:pt x="7409" y="18741"/>
                    <a:pt x="7454" y="18711"/>
                    <a:pt x="7465" y="18711"/>
                  </a:cubicBezTo>
                  <a:cubicBezTo>
                    <a:pt x="7475" y="18711"/>
                    <a:pt x="7505" y="18662"/>
                    <a:pt x="7531" y="18602"/>
                  </a:cubicBezTo>
                  <a:cubicBezTo>
                    <a:pt x="7574" y="18504"/>
                    <a:pt x="7575" y="18477"/>
                    <a:pt x="7539" y="18341"/>
                  </a:cubicBezTo>
                  <a:cubicBezTo>
                    <a:pt x="7517" y="18258"/>
                    <a:pt x="7460" y="18135"/>
                    <a:pt x="7413" y="18069"/>
                  </a:cubicBezTo>
                  <a:cubicBezTo>
                    <a:pt x="7366" y="18002"/>
                    <a:pt x="7328" y="17934"/>
                    <a:pt x="7328" y="17917"/>
                  </a:cubicBezTo>
                  <a:cubicBezTo>
                    <a:pt x="7328" y="17878"/>
                    <a:pt x="6850" y="17413"/>
                    <a:pt x="6811" y="17413"/>
                  </a:cubicBezTo>
                  <a:cubicBezTo>
                    <a:pt x="6795" y="17413"/>
                    <a:pt x="6760" y="17393"/>
                    <a:pt x="6732" y="17368"/>
                  </a:cubicBezTo>
                  <a:cubicBezTo>
                    <a:pt x="6674" y="17315"/>
                    <a:pt x="6637" y="17332"/>
                    <a:pt x="6582" y="17436"/>
                  </a:cubicBezTo>
                  <a:cubicBezTo>
                    <a:pt x="6508" y="17580"/>
                    <a:pt x="6141" y="17921"/>
                    <a:pt x="6061" y="17921"/>
                  </a:cubicBezTo>
                  <a:cubicBezTo>
                    <a:pt x="6044" y="17921"/>
                    <a:pt x="6030" y="17931"/>
                    <a:pt x="6030" y="17945"/>
                  </a:cubicBezTo>
                  <a:cubicBezTo>
                    <a:pt x="6030" y="17992"/>
                    <a:pt x="5872" y="18039"/>
                    <a:pt x="5664" y="18053"/>
                  </a:cubicBezTo>
                  <a:cubicBezTo>
                    <a:pt x="5459" y="18067"/>
                    <a:pt x="5448" y="18064"/>
                    <a:pt x="5359" y="17984"/>
                  </a:cubicBezTo>
                  <a:cubicBezTo>
                    <a:pt x="5309" y="17939"/>
                    <a:pt x="5268" y="17893"/>
                    <a:pt x="5268" y="17883"/>
                  </a:cubicBezTo>
                  <a:cubicBezTo>
                    <a:pt x="5268" y="17872"/>
                    <a:pt x="5212" y="17795"/>
                    <a:pt x="5144" y="17712"/>
                  </a:cubicBezTo>
                  <a:cubicBezTo>
                    <a:pt x="4998" y="17533"/>
                    <a:pt x="4928" y="17344"/>
                    <a:pt x="4903" y="17067"/>
                  </a:cubicBezTo>
                  <a:cubicBezTo>
                    <a:pt x="4902" y="17055"/>
                    <a:pt x="4875" y="17046"/>
                    <a:pt x="4844" y="17046"/>
                  </a:cubicBezTo>
                  <a:cubicBezTo>
                    <a:pt x="4772" y="17046"/>
                    <a:pt x="4742" y="17117"/>
                    <a:pt x="4789" y="17175"/>
                  </a:cubicBezTo>
                  <a:cubicBezTo>
                    <a:pt x="4841" y="17237"/>
                    <a:pt x="4832" y="17519"/>
                    <a:pt x="4774" y="17653"/>
                  </a:cubicBezTo>
                  <a:cubicBezTo>
                    <a:pt x="4703" y="17818"/>
                    <a:pt x="4553" y="18017"/>
                    <a:pt x="4374" y="18184"/>
                  </a:cubicBezTo>
                  <a:cubicBezTo>
                    <a:pt x="4287" y="18264"/>
                    <a:pt x="4162" y="18381"/>
                    <a:pt x="4096" y="18443"/>
                  </a:cubicBezTo>
                  <a:cubicBezTo>
                    <a:pt x="3934" y="18594"/>
                    <a:pt x="3893" y="18626"/>
                    <a:pt x="3858" y="18626"/>
                  </a:cubicBezTo>
                  <a:cubicBezTo>
                    <a:pt x="3842" y="18626"/>
                    <a:pt x="3828" y="18639"/>
                    <a:pt x="3828" y="18655"/>
                  </a:cubicBezTo>
                  <a:cubicBezTo>
                    <a:pt x="3828" y="18671"/>
                    <a:pt x="3793" y="18699"/>
                    <a:pt x="3751" y="18717"/>
                  </a:cubicBezTo>
                  <a:cubicBezTo>
                    <a:pt x="3708" y="18736"/>
                    <a:pt x="3629" y="18784"/>
                    <a:pt x="3574" y="18825"/>
                  </a:cubicBezTo>
                  <a:cubicBezTo>
                    <a:pt x="3520" y="18865"/>
                    <a:pt x="3393" y="18940"/>
                    <a:pt x="3292" y="18990"/>
                  </a:cubicBezTo>
                  <a:cubicBezTo>
                    <a:pt x="3191" y="19040"/>
                    <a:pt x="3079" y="19103"/>
                    <a:pt x="3042" y="19131"/>
                  </a:cubicBezTo>
                  <a:cubicBezTo>
                    <a:pt x="2977" y="19181"/>
                    <a:pt x="2980" y="19182"/>
                    <a:pt x="3339" y="19232"/>
                  </a:cubicBezTo>
                  <a:cubicBezTo>
                    <a:pt x="3538" y="19259"/>
                    <a:pt x="3835" y="19312"/>
                    <a:pt x="3998" y="19349"/>
                  </a:cubicBezTo>
                  <a:cubicBezTo>
                    <a:pt x="4600" y="19485"/>
                    <a:pt x="4801" y="19533"/>
                    <a:pt x="4811" y="19543"/>
                  </a:cubicBezTo>
                  <a:cubicBezTo>
                    <a:pt x="4821" y="19553"/>
                    <a:pt x="4879" y="19537"/>
                    <a:pt x="5240" y="19419"/>
                  </a:cubicBezTo>
                  <a:close/>
                  <a:moveTo>
                    <a:pt x="2948" y="19059"/>
                  </a:moveTo>
                  <a:cubicBezTo>
                    <a:pt x="3168" y="18933"/>
                    <a:pt x="3644" y="18644"/>
                    <a:pt x="3659" y="18627"/>
                  </a:cubicBezTo>
                  <a:cubicBezTo>
                    <a:pt x="3667" y="18618"/>
                    <a:pt x="3701" y="18598"/>
                    <a:pt x="3735" y="18583"/>
                  </a:cubicBezTo>
                  <a:cubicBezTo>
                    <a:pt x="3800" y="18554"/>
                    <a:pt x="3957" y="18421"/>
                    <a:pt x="4298" y="18105"/>
                  </a:cubicBezTo>
                  <a:cubicBezTo>
                    <a:pt x="4636" y="17794"/>
                    <a:pt x="4782" y="17437"/>
                    <a:pt x="4678" y="17177"/>
                  </a:cubicBezTo>
                  <a:cubicBezTo>
                    <a:pt x="4652" y="17112"/>
                    <a:pt x="4634" y="17099"/>
                    <a:pt x="4583" y="17114"/>
                  </a:cubicBezTo>
                  <a:cubicBezTo>
                    <a:pt x="4548" y="17124"/>
                    <a:pt x="4427" y="17150"/>
                    <a:pt x="4315" y="17172"/>
                  </a:cubicBezTo>
                  <a:cubicBezTo>
                    <a:pt x="4202" y="17195"/>
                    <a:pt x="4099" y="17219"/>
                    <a:pt x="4087" y="17227"/>
                  </a:cubicBezTo>
                  <a:cubicBezTo>
                    <a:pt x="4040" y="17256"/>
                    <a:pt x="3724" y="17276"/>
                    <a:pt x="3585" y="17258"/>
                  </a:cubicBezTo>
                  <a:cubicBezTo>
                    <a:pt x="3409" y="17236"/>
                    <a:pt x="3247" y="17113"/>
                    <a:pt x="3272" y="17019"/>
                  </a:cubicBezTo>
                  <a:cubicBezTo>
                    <a:pt x="3280" y="16987"/>
                    <a:pt x="3277" y="16967"/>
                    <a:pt x="3264" y="16975"/>
                  </a:cubicBezTo>
                  <a:cubicBezTo>
                    <a:pt x="3235" y="16993"/>
                    <a:pt x="3208" y="16920"/>
                    <a:pt x="3208" y="16823"/>
                  </a:cubicBezTo>
                  <a:cubicBezTo>
                    <a:pt x="3208" y="16734"/>
                    <a:pt x="3297" y="16536"/>
                    <a:pt x="3361" y="16483"/>
                  </a:cubicBezTo>
                  <a:cubicBezTo>
                    <a:pt x="3385" y="16463"/>
                    <a:pt x="3405" y="16435"/>
                    <a:pt x="3405" y="16420"/>
                  </a:cubicBezTo>
                  <a:cubicBezTo>
                    <a:pt x="3405" y="16406"/>
                    <a:pt x="3436" y="16361"/>
                    <a:pt x="3474" y="16320"/>
                  </a:cubicBezTo>
                  <a:cubicBezTo>
                    <a:pt x="3539" y="16250"/>
                    <a:pt x="3540" y="16243"/>
                    <a:pt x="3493" y="16210"/>
                  </a:cubicBezTo>
                  <a:cubicBezTo>
                    <a:pt x="3466" y="16191"/>
                    <a:pt x="3324" y="16128"/>
                    <a:pt x="3177" y="16071"/>
                  </a:cubicBezTo>
                  <a:cubicBezTo>
                    <a:pt x="2897" y="15962"/>
                    <a:pt x="2751" y="15902"/>
                    <a:pt x="2657" y="15859"/>
                  </a:cubicBezTo>
                  <a:cubicBezTo>
                    <a:pt x="2425" y="15751"/>
                    <a:pt x="2282" y="15743"/>
                    <a:pt x="2074" y="15827"/>
                  </a:cubicBezTo>
                  <a:cubicBezTo>
                    <a:pt x="2033" y="15843"/>
                    <a:pt x="1992" y="15849"/>
                    <a:pt x="1983" y="15840"/>
                  </a:cubicBezTo>
                  <a:cubicBezTo>
                    <a:pt x="1973" y="15831"/>
                    <a:pt x="1966" y="15835"/>
                    <a:pt x="1966" y="15850"/>
                  </a:cubicBezTo>
                  <a:cubicBezTo>
                    <a:pt x="1966" y="15865"/>
                    <a:pt x="1939" y="15879"/>
                    <a:pt x="1907" y="15881"/>
                  </a:cubicBezTo>
                  <a:cubicBezTo>
                    <a:pt x="1874" y="15884"/>
                    <a:pt x="1798" y="15912"/>
                    <a:pt x="1737" y="15944"/>
                  </a:cubicBezTo>
                  <a:cubicBezTo>
                    <a:pt x="1675" y="15976"/>
                    <a:pt x="1610" y="16002"/>
                    <a:pt x="1590" y="16002"/>
                  </a:cubicBezTo>
                  <a:cubicBezTo>
                    <a:pt x="1547" y="16002"/>
                    <a:pt x="1153" y="16232"/>
                    <a:pt x="1077" y="16302"/>
                  </a:cubicBezTo>
                  <a:cubicBezTo>
                    <a:pt x="1046" y="16331"/>
                    <a:pt x="986" y="16372"/>
                    <a:pt x="944" y="16394"/>
                  </a:cubicBezTo>
                  <a:cubicBezTo>
                    <a:pt x="833" y="16451"/>
                    <a:pt x="488" y="16818"/>
                    <a:pt x="432" y="16939"/>
                  </a:cubicBezTo>
                  <a:cubicBezTo>
                    <a:pt x="406" y="16996"/>
                    <a:pt x="372" y="17051"/>
                    <a:pt x="359" y="17059"/>
                  </a:cubicBezTo>
                  <a:cubicBezTo>
                    <a:pt x="345" y="17068"/>
                    <a:pt x="305" y="17160"/>
                    <a:pt x="270" y="17265"/>
                  </a:cubicBezTo>
                  <a:cubicBezTo>
                    <a:pt x="193" y="17498"/>
                    <a:pt x="179" y="17968"/>
                    <a:pt x="243" y="18189"/>
                  </a:cubicBezTo>
                  <a:cubicBezTo>
                    <a:pt x="284" y="18334"/>
                    <a:pt x="377" y="18513"/>
                    <a:pt x="409" y="18514"/>
                  </a:cubicBezTo>
                  <a:cubicBezTo>
                    <a:pt x="419" y="18514"/>
                    <a:pt x="466" y="18549"/>
                    <a:pt x="512" y="18592"/>
                  </a:cubicBezTo>
                  <a:cubicBezTo>
                    <a:pt x="734" y="18797"/>
                    <a:pt x="1220" y="18958"/>
                    <a:pt x="1811" y="19021"/>
                  </a:cubicBezTo>
                  <a:cubicBezTo>
                    <a:pt x="1981" y="19040"/>
                    <a:pt x="2216" y="19071"/>
                    <a:pt x="2333" y="19091"/>
                  </a:cubicBezTo>
                  <a:cubicBezTo>
                    <a:pt x="2680" y="19151"/>
                    <a:pt x="2799" y="19144"/>
                    <a:pt x="2948" y="19059"/>
                  </a:cubicBezTo>
                  <a:close/>
                  <a:moveTo>
                    <a:pt x="10139" y="18549"/>
                  </a:moveTo>
                  <a:cubicBezTo>
                    <a:pt x="10130" y="18540"/>
                    <a:pt x="10123" y="18557"/>
                    <a:pt x="10124" y="18586"/>
                  </a:cubicBezTo>
                  <a:cubicBezTo>
                    <a:pt x="10126" y="18619"/>
                    <a:pt x="10132" y="18626"/>
                    <a:pt x="10141" y="18603"/>
                  </a:cubicBezTo>
                  <a:cubicBezTo>
                    <a:pt x="10149" y="18583"/>
                    <a:pt x="10148" y="18559"/>
                    <a:pt x="10139" y="18549"/>
                  </a:cubicBezTo>
                  <a:close/>
                  <a:moveTo>
                    <a:pt x="5748" y="17915"/>
                  </a:moveTo>
                  <a:cubicBezTo>
                    <a:pt x="5748" y="17903"/>
                    <a:pt x="5776" y="17893"/>
                    <a:pt x="5811" y="17893"/>
                  </a:cubicBezTo>
                  <a:cubicBezTo>
                    <a:pt x="5915" y="17893"/>
                    <a:pt x="6397" y="17529"/>
                    <a:pt x="6397" y="17450"/>
                  </a:cubicBezTo>
                  <a:cubicBezTo>
                    <a:pt x="6397" y="17437"/>
                    <a:pt x="6429" y="17390"/>
                    <a:pt x="6468" y="17344"/>
                  </a:cubicBezTo>
                  <a:cubicBezTo>
                    <a:pt x="6536" y="17265"/>
                    <a:pt x="6547" y="17202"/>
                    <a:pt x="6493" y="17200"/>
                  </a:cubicBezTo>
                  <a:cubicBezTo>
                    <a:pt x="6479" y="17199"/>
                    <a:pt x="6404" y="17170"/>
                    <a:pt x="6326" y="17135"/>
                  </a:cubicBezTo>
                  <a:cubicBezTo>
                    <a:pt x="6022" y="16997"/>
                    <a:pt x="5917" y="16975"/>
                    <a:pt x="5578" y="16979"/>
                  </a:cubicBezTo>
                  <a:cubicBezTo>
                    <a:pt x="5400" y="16981"/>
                    <a:pt x="5216" y="16989"/>
                    <a:pt x="5169" y="16997"/>
                  </a:cubicBezTo>
                  <a:cubicBezTo>
                    <a:pt x="5122" y="17005"/>
                    <a:pt x="5068" y="17013"/>
                    <a:pt x="5047" y="17014"/>
                  </a:cubicBezTo>
                  <a:cubicBezTo>
                    <a:pt x="5001" y="17018"/>
                    <a:pt x="5026" y="17263"/>
                    <a:pt x="5088" y="17413"/>
                  </a:cubicBezTo>
                  <a:cubicBezTo>
                    <a:pt x="5146" y="17552"/>
                    <a:pt x="5270" y="17725"/>
                    <a:pt x="5299" y="17707"/>
                  </a:cubicBezTo>
                  <a:cubicBezTo>
                    <a:pt x="5313" y="17699"/>
                    <a:pt x="5317" y="17710"/>
                    <a:pt x="5308" y="17732"/>
                  </a:cubicBezTo>
                  <a:cubicBezTo>
                    <a:pt x="5285" y="17794"/>
                    <a:pt x="5516" y="17935"/>
                    <a:pt x="5643" y="17936"/>
                  </a:cubicBezTo>
                  <a:cubicBezTo>
                    <a:pt x="5700" y="17936"/>
                    <a:pt x="5748" y="17927"/>
                    <a:pt x="5748" y="17915"/>
                  </a:cubicBezTo>
                  <a:close/>
                  <a:moveTo>
                    <a:pt x="9357" y="17180"/>
                  </a:moveTo>
                  <a:cubicBezTo>
                    <a:pt x="8882" y="16755"/>
                    <a:pt x="8736" y="16609"/>
                    <a:pt x="8553" y="16382"/>
                  </a:cubicBezTo>
                  <a:cubicBezTo>
                    <a:pt x="8438" y="16239"/>
                    <a:pt x="8344" y="16108"/>
                    <a:pt x="8344" y="16090"/>
                  </a:cubicBezTo>
                  <a:cubicBezTo>
                    <a:pt x="8344" y="16073"/>
                    <a:pt x="8333" y="16058"/>
                    <a:pt x="8320" y="16058"/>
                  </a:cubicBezTo>
                  <a:cubicBezTo>
                    <a:pt x="8262" y="16058"/>
                    <a:pt x="8137" y="15702"/>
                    <a:pt x="8124" y="15505"/>
                  </a:cubicBezTo>
                  <a:cubicBezTo>
                    <a:pt x="8110" y="15283"/>
                    <a:pt x="8135" y="15176"/>
                    <a:pt x="8266" y="14906"/>
                  </a:cubicBezTo>
                  <a:cubicBezTo>
                    <a:pt x="8329" y="14777"/>
                    <a:pt x="8360" y="14738"/>
                    <a:pt x="8378" y="14765"/>
                  </a:cubicBezTo>
                  <a:cubicBezTo>
                    <a:pt x="8396" y="14791"/>
                    <a:pt x="8399" y="14784"/>
                    <a:pt x="8388" y="14744"/>
                  </a:cubicBezTo>
                  <a:cubicBezTo>
                    <a:pt x="8377" y="14704"/>
                    <a:pt x="8407" y="14635"/>
                    <a:pt x="8485" y="14524"/>
                  </a:cubicBezTo>
                  <a:cubicBezTo>
                    <a:pt x="8547" y="14435"/>
                    <a:pt x="8598" y="14353"/>
                    <a:pt x="8598" y="14342"/>
                  </a:cubicBezTo>
                  <a:cubicBezTo>
                    <a:pt x="8598" y="14330"/>
                    <a:pt x="8639" y="14272"/>
                    <a:pt x="8689" y="14211"/>
                  </a:cubicBezTo>
                  <a:cubicBezTo>
                    <a:pt x="8813" y="14060"/>
                    <a:pt x="8905" y="13852"/>
                    <a:pt x="8926" y="13674"/>
                  </a:cubicBezTo>
                  <a:cubicBezTo>
                    <a:pt x="8947" y="13496"/>
                    <a:pt x="8880" y="13263"/>
                    <a:pt x="8727" y="12982"/>
                  </a:cubicBezTo>
                  <a:cubicBezTo>
                    <a:pt x="8673" y="12881"/>
                    <a:pt x="8559" y="12658"/>
                    <a:pt x="8475" y="12486"/>
                  </a:cubicBezTo>
                  <a:lnTo>
                    <a:pt x="8322" y="12174"/>
                  </a:lnTo>
                  <a:lnTo>
                    <a:pt x="8156" y="12135"/>
                  </a:lnTo>
                  <a:cubicBezTo>
                    <a:pt x="8066" y="12114"/>
                    <a:pt x="7978" y="12093"/>
                    <a:pt x="7963" y="12088"/>
                  </a:cubicBezTo>
                  <a:cubicBezTo>
                    <a:pt x="7924" y="12075"/>
                    <a:pt x="7446" y="11969"/>
                    <a:pt x="7342" y="11951"/>
                  </a:cubicBezTo>
                  <a:cubicBezTo>
                    <a:pt x="7295" y="11943"/>
                    <a:pt x="7235" y="11929"/>
                    <a:pt x="7208" y="11921"/>
                  </a:cubicBezTo>
                  <a:cubicBezTo>
                    <a:pt x="7179" y="11912"/>
                    <a:pt x="7104" y="11942"/>
                    <a:pt x="7030" y="11992"/>
                  </a:cubicBezTo>
                  <a:cubicBezTo>
                    <a:pt x="6960" y="12040"/>
                    <a:pt x="6891" y="12079"/>
                    <a:pt x="6877" y="12079"/>
                  </a:cubicBezTo>
                  <a:cubicBezTo>
                    <a:pt x="6864" y="12079"/>
                    <a:pt x="6849" y="12088"/>
                    <a:pt x="6843" y="12100"/>
                  </a:cubicBezTo>
                  <a:cubicBezTo>
                    <a:pt x="6838" y="12112"/>
                    <a:pt x="6740" y="12185"/>
                    <a:pt x="6626" y="12262"/>
                  </a:cubicBezTo>
                  <a:cubicBezTo>
                    <a:pt x="6349" y="12450"/>
                    <a:pt x="6035" y="12757"/>
                    <a:pt x="5844" y="13026"/>
                  </a:cubicBezTo>
                  <a:cubicBezTo>
                    <a:pt x="5757" y="13147"/>
                    <a:pt x="5669" y="13407"/>
                    <a:pt x="5681" y="13504"/>
                  </a:cubicBezTo>
                  <a:cubicBezTo>
                    <a:pt x="5712" y="13766"/>
                    <a:pt x="5729" y="13830"/>
                    <a:pt x="5812" y="13989"/>
                  </a:cubicBezTo>
                  <a:cubicBezTo>
                    <a:pt x="5891" y="14141"/>
                    <a:pt x="6014" y="14312"/>
                    <a:pt x="6136" y="14437"/>
                  </a:cubicBezTo>
                  <a:cubicBezTo>
                    <a:pt x="6155" y="14457"/>
                    <a:pt x="6171" y="14486"/>
                    <a:pt x="6171" y="14500"/>
                  </a:cubicBezTo>
                  <a:cubicBezTo>
                    <a:pt x="6171" y="14515"/>
                    <a:pt x="6192" y="14545"/>
                    <a:pt x="6217" y="14566"/>
                  </a:cubicBezTo>
                  <a:cubicBezTo>
                    <a:pt x="6243" y="14587"/>
                    <a:pt x="6323" y="14689"/>
                    <a:pt x="6397" y="14794"/>
                  </a:cubicBezTo>
                  <a:lnTo>
                    <a:pt x="6530" y="14983"/>
                  </a:lnTo>
                  <a:lnTo>
                    <a:pt x="6601" y="14907"/>
                  </a:lnTo>
                  <a:cubicBezTo>
                    <a:pt x="6701" y="14800"/>
                    <a:pt x="6732" y="14730"/>
                    <a:pt x="6821" y="14423"/>
                  </a:cubicBezTo>
                  <a:cubicBezTo>
                    <a:pt x="6899" y="14156"/>
                    <a:pt x="7016" y="13866"/>
                    <a:pt x="7184" y="13525"/>
                  </a:cubicBezTo>
                  <a:cubicBezTo>
                    <a:pt x="7270" y="13352"/>
                    <a:pt x="7309" y="13314"/>
                    <a:pt x="7335" y="13384"/>
                  </a:cubicBezTo>
                  <a:cubicBezTo>
                    <a:pt x="7349" y="13424"/>
                    <a:pt x="7308" y="14249"/>
                    <a:pt x="7285" y="14379"/>
                  </a:cubicBezTo>
                  <a:cubicBezTo>
                    <a:pt x="7251" y="14571"/>
                    <a:pt x="7269" y="15204"/>
                    <a:pt x="7315" y="15437"/>
                  </a:cubicBezTo>
                  <a:cubicBezTo>
                    <a:pt x="7341" y="15569"/>
                    <a:pt x="7369" y="15715"/>
                    <a:pt x="7377" y="15762"/>
                  </a:cubicBezTo>
                  <a:cubicBezTo>
                    <a:pt x="7385" y="15808"/>
                    <a:pt x="7401" y="15853"/>
                    <a:pt x="7411" y="15861"/>
                  </a:cubicBezTo>
                  <a:cubicBezTo>
                    <a:pt x="7421" y="15868"/>
                    <a:pt x="7459" y="15932"/>
                    <a:pt x="7494" y="16002"/>
                  </a:cubicBezTo>
                  <a:cubicBezTo>
                    <a:pt x="7590" y="16191"/>
                    <a:pt x="7676" y="16312"/>
                    <a:pt x="7716" y="16312"/>
                  </a:cubicBezTo>
                  <a:cubicBezTo>
                    <a:pt x="7735" y="16312"/>
                    <a:pt x="7751" y="16328"/>
                    <a:pt x="7751" y="16348"/>
                  </a:cubicBezTo>
                  <a:cubicBezTo>
                    <a:pt x="7751" y="16368"/>
                    <a:pt x="7774" y="16405"/>
                    <a:pt x="7801" y="16431"/>
                  </a:cubicBezTo>
                  <a:cubicBezTo>
                    <a:pt x="7828" y="16457"/>
                    <a:pt x="7864" y="16494"/>
                    <a:pt x="7882" y="16515"/>
                  </a:cubicBezTo>
                  <a:cubicBezTo>
                    <a:pt x="7956" y="16601"/>
                    <a:pt x="8116" y="16735"/>
                    <a:pt x="8144" y="16735"/>
                  </a:cubicBezTo>
                  <a:cubicBezTo>
                    <a:pt x="8161" y="16735"/>
                    <a:pt x="8175" y="16747"/>
                    <a:pt x="8175" y="16760"/>
                  </a:cubicBezTo>
                  <a:cubicBezTo>
                    <a:pt x="8175" y="16774"/>
                    <a:pt x="8197" y="16792"/>
                    <a:pt x="8224" y="16801"/>
                  </a:cubicBezTo>
                  <a:cubicBezTo>
                    <a:pt x="8251" y="16810"/>
                    <a:pt x="8305" y="16836"/>
                    <a:pt x="8344" y="16861"/>
                  </a:cubicBezTo>
                  <a:cubicBezTo>
                    <a:pt x="8424" y="16911"/>
                    <a:pt x="8557" y="16965"/>
                    <a:pt x="8638" y="16980"/>
                  </a:cubicBezTo>
                  <a:cubicBezTo>
                    <a:pt x="8668" y="16986"/>
                    <a:pt x="8711" y="17006"/>
                    <a:pt x="8734" y="17025"/>
                  </a:cubicBezTo>
                  <a:cubicBezTo>
                    <a:pt x="8772" y="17057"/>
                    <a:pt x="9366" y="17265"/>
                    <a:pt x="9431" y="17269"/>
                  </a:cubicBezTo>
                  <a:cubicBezTo>
                    <a:pt x="9446" y="17271"/>
                    <a:pt x="9413" y="17230"/>
                    <a:pt x="9357" y="17180"/>
                  </a:cubicBezTo>
                  <a:close/>
                  <a:moveTo>
                    <a:pt x="4046" y="17127"/>
                  </a:moveTo>
                  <a:cubicBezTo>
                    <a:pt x="4167" y="17110"/>
                    <a:pt x="4278" y="17084"/>
                    <a:pt x="4293" y="17071"/>
                  </a:cubicBezTo>
                  <a:cubicBezTo>
                    <a:pt x="4307" y="17057"/>
                    <a:pt x="4359" y="17046"/>
                    <a:pt x="4407" y="17046"/>
                  </a:cubicBezTo>
                  <a:cubicBezTo>
                    <a:pt x="4455" y="17046"/>
                    <a:pt x="4518" y="17029"/>
                    <a:pt x="4547" y="17008"/>
                  </a:cubicBezTo>
                  <a:cubicBezTo>
                    <a:pt x="4596" y="16972"/>
                    <a:pt x="4589" y="16960"/>
                    <a:pt x="4447" y="16822"/>
                  </a:cubicBezTo>
                  <a:cubicBezTo>
                    <a:pt x="4363" y="16740"/>
                    <a:pt x="4180" y="16599"/>
                    <a:pt x="4040" y="16508"/>
                  </a:cubicBezTo>
                  <a:cubicBezTo>
                    <a:pt x="3900" y="16417"/>
                    <a:pt x="3771" y="16329"/>
                    <a:pt x="3752" y="16313"/>
                  </a:cubicBezTo>
                  <a:cubicBezTo>
                    <a:pt x="3702" y="16270"/>
                    <a:pt x="3680" y="16278"/>
                    <a:pt x="3609" y="16362"/>
                  </a:cubicBezTo>
                  <a:cubicBezTo>
                    <a:pt x="3333" y="16696"/>
                    <a:pt x="3289" y="16803"/>
                    <a:pt x="3359" y="16971"/>
                  </a:cubicBezTo>
                  <a:cubicBezTo>
                    <a:pt x="3434" y="17149"/>
                    <a:pt x="3611" y="17190"/>
                    <a:pt x="4046" y="17127"/>
                  </a:cubicBezTo>
                  <a:close/>
                  <a:moveTo>
                    <a:pt x="6695" y="16973"/>
                  </a:moveTo>
                  <a:cubicBezTo>
                    <a:pt x="6706" y="16928"/>
                    <a:pt x="6724" y="16878"/>
                    <a:pt x="6735" y="16862"/>
                  </a:cubicBezTo>
                  <a:cubicBezTo>
                    <a:pt x="6779" y="16803"/>
                    <a:pt x="6846" y="16546"/>
                    <a:pt x="6857" y="16401"/>
                  </a:cubicBezTo>
                  <a:cubicBezTo>
                    <a:pt x="6877" y="16133"/>
                    <a:pt x="6710" y="15462"/>
                    <a:pt x="6570" y="15252"/>
                  </a:cubicBezTo>
                  <a:cubicBezTo>
                    <a:pt x="6521" y="15178"/>
                    <a:pt x="6481" y="15130"/>
                    <a:pt x="6481" y="15146"/>
                  </a:cubicBezTo>
                  <a:cubicBezTo>
                    <a:pt x="6481" y="15161"/>
                    <a:pt x="6407" y="15206"/>
                    <a:pt x="6316" y="15245"/>
                  </a:cubicBezTo>
                  <a:cubicBezTo>
                    <a:pt x="6174" y="15307"/>
                    <a:pt x="6143" y="15334"/>
                    <a:pt x="6087" y="15449"/>
                  </a:cubicBezTo>
                  <a:cubicBezTo>
                    <a:pt x="6049" y="15528"/>
                    <a:pt x="6009" y="15576"/>
                    <a:pt x="5988" y="15568"/>
                  </a:cubicBezTo>
                  <a:cubicBezTo>
                    <a:pt x="5968" y="15561"/>
                    <a:pt x="5954" y="15571"/>
                    <a:pt x="5956" y="15591"/>
                  </a:cubicBezTo>
                  <a:cubicBezTo>
                    <a:pt x="5958" y="15611"/>
                    <a:pt x="5869" y="15727"/>
                    <a:pt x="5759" y="15850"/>
                  </a:cubicBezTo>
                  <a:cubicBezTo>
                    <a:pt x="5264" y="16400"/>
                    <a:pt x="5070" y="16677"/>
                    <a:pt x="5070" y="16836"/>
                  </a:cubicBezTo>
                  <a:cubicBezTo>
                    <a:pt x="5070" y="16901"/>
                    <a:pt x="5074" y="16902"/>
                    <a:pt x="5261" y="16885"/>
                  </a:cubicBezTo>
                  <a:cubicBezTo>
                    <a:pt x="5365" y="16876"/>
                    <a:pt x="5455" y="16857"/>
                    <a:pt x="5461" y="16844"/>
                  </a:cubicBezTo>
                  <a:cubicBezTo>
                    <a:pt x="5466" y="16831"/>
                    <a:pt x="5484" y="16829"/>
                    <a:pt x="5502" y="16839"/>
                  </a:cubicBezTo>
                  <a:cubicBezTo>
                    <a:pt x="5519" y="16850"/>
                    <a:pt x="5580" y="16856"/>
                    <a:pt x="5637" y="16853"/>
                  </a:cubicBezTo>
                  <a:cubicBezTo>
                    <a:pt x="5822" y="16842"/>
                    <a:pt x="6220" y="16948"/>
                    <a:pt x="6463" y="17074"/>
                  </a:cubicBezTo>
                  <a:cubicBezTo>
                    <a:pt x="6596" y="17144"/>
                    <a:pt x="6611" y="17146"/>
                    <a:pt x="6642" y="17103"/>
                  </a:cubicBezTo>
                  <a:cubicBezTo>
                    <a:pt x="6660" y="17077"/>
                    <a:pt x="6684" y="17018"/>
                    <a:pt x="6695" y="16973"/>
                  </a:cubicBezTo>
                  <a:close/>
                  <a:moveTo>
                    <a:pt x="4876" y="16936"/>
                  </a:moveTo>
                  <a:cubicBezTo>
                    <a:pt x="4905" y="16934"/>
                    <a:pt x="4939" y="16877"/>
                    <a:pt x="4972" y="16773"/>
                  </a:cubicBezTo>
                  <a:cubicBezTo>
                    <a:pt x="4999" y="16685"/>
                    <a:pt x="5036" y="16587"/>
                    <a:pt x="5053" y="16554"/>
                  </a:cubicBezTo>
                  <a:cubicBezTo>
                    <a:pt x="5089" y="16486"/>
                    <a:pt x="5283" y="16230"/>
                    <a:pt x="5407" y="16086"/>
                  </a:cubicBezTo>
                  <a:cubicBezTo>
                    <a:pt x="5454" y="16032"/>
                    <a:pt x="5492" y="15972"/>
                    <a:pt x="5493" y="15952"/>
                  </a:cubicBezTo>
                  <a:cubicBezTo>
                    <a:pt x="5493" y="15933"/>
                    <a:pt x="5505" y="15917"/>
                    <a:pt x="5520" y="15917"/>
                  </a:cubicBezTo>
                  <a:cubicBezTo>
                    <a:pt x="5568" y="15917"/>
                    <a:pt x="5973" y="15470"/>
                    <a:pt x="5973" y="15416"/>
                  </a:cubicBezTo>
                  <a:cubicBezTo>
                    <a:pt x="5973" y="15402"/>
                    <a:pt x="5873" y="15407"/>
                    <a:pt x="5740" y="15429"/>
                  </a:cubicBezTo>
                  <a:cubicBezTo>
                    <a:pt x="5057" y="15540"/>
                    <a:pt x="5022" y="15543"/>
                    <a:pt x="3603" y="15591"/>
                  </a:cubicBezTo>
                  <a:cubicBezTo>
                    <a:pt x="3286" y="15602"/>
                    <a:pt x="3016" y="15625"/>
                    <a:pt x="2916" y="15651"/>
                  </a:cubicBezTo>
                  <a:cubicBezTo>
                    <a:pt x="2826" y="15675"/>
                    <a:pt x="2705" y="15696"/>
                    <a:pt x="2648" y="15700"/>
                  </a:cubicBezTo>
                  <a:cubicBezTo>
                    <a:pt x="2591" y="15703"/>
                    <a:pt x="2544" y="15717"/>
                    <a:pt x="2544" y="15730"/>
                  </a:cubicBezTo>
                  <a:cubicBezTo>
                    <a:pt x="2544" y="15754"/>
                    <a:pt x="2829" y="15868"/>
                    <a:pt x="3121" y="15962"/>
                  </a:cubicBezTo>
                  <a:cubicBezTo>
                    <a:pt x="3190" y="15984"/>
                    <a:pt x="3254" y="16012"/>
                    <a:pt x="3262" y="16023"/>
                  </a:cubicBezTo>
                  <a:cubicBezTo>
                    <a:pt x="3271" y="16035"/>
                    <a:pt x="3335" y="16065"/>
                    <a:pt x="3405" y="16090"/>
                  </a:cubicBezTo>
                  <a:cubicBezTo>
                    <a:pt x="3475" y="16116"/>
                    <a:pt x="3529" y="16149"/>
                    <a:pt x="3526" y="16165"/>
                  </a:cubicBezTo>
                  <a:cubicBezTo>
                    <a:pt x="3514" y="16220"/>
                    <a:pt x="3644" y="16161"/>
                    <a:pt x="3729" y="16073"/>
                  </a:cubicBezTo>
                  <a:cubicBezTo>
                    <a:pt x="3911" y="15884"/>
                    <a:pt x="4054" y="15822"/>
                    <a:pt x="4054" y="15932"/>
                  </a:cubicBezTo>
                  <a:cubicBezTo>
                    <a:pt x="4054" y="15972"/>
                    <a:pt x="3833" y="16132"/>
                    <a:pt x="3794" y="16121"/>
                  </a:cubicBezTo>
                  <a:cubicBezTo>
                    <a:pt x="3783" y="16118"/>
                    <a:pt x="3781" y="16134"/>
                    <a:pt x="3790" y="16157"/>
                  </a:cubicBezTo>
                  <a:cubicBezTo>
                    <a:pt x="3799" y="16180"/>
                    <a:pt x="3792" y="16199"/>
                    <a:pt x="3775" y="16199"/>
                  </a:cubicBezTo>
                  <a:cubicBezTo>
                    <a:pt x="3704" y="16199"/>
                    <a:pt x="3752" y="16253"/>
                    <a:pt x="3862" y="16297"/>
                  </a:cubicBezTo>
                  <a:cubicBezTo>
                    <a:pt x="3927" y="16323"/>
                    <a:pt x="4014" y="16372"/>
                    <a:pt x="4056" y="16406"/>
                  </a:cubicBezTo>
                  <a:cubicBezTo>
                    <a:pt x="4099" y="16440"/>
                    <a:pt x="4212" y="16524"/>
                    <a:pt x="4308" y="16592"/>
                  </a:cubicBezTo>
                  <a:cubicBezTo>
                    <a:pt x="4404" y="16661"/>
                    <a:pt x="4516" y="16762"/>
                    <a:pt x="4557" y="16818"/>
                  </a:cubicBezTo>
                  <a:cubicBezTo>
                    <a:pt x="4654" y="16948"/>
                    <a:pt x="4671" y="16959"/>
                    <a:pt x="4758" y="16948"/>
                  </a:cubicBezTo>
                  <a:cubicBezTo>
                    <a:pt x="4798" y="16943"/>
                    <a:pt x="4851" y="16938"/>
                    <a:pt x="4876" y="16936"/>
                  </a:cubicBezTo>
                  <a:close/>
                  <a:moveTo>
                    <a:pt x="5352" y="16252"/>
                  </a:moveTo>
                  <a:cubicBezTo>
                    <a:pt x="5352" y="16237"/>
                    <a:pt x="5340" y="16232"/>
                    <a:pt x="5324" y="16242"/>
                  </a:cubicBezTo>
                  <a:cubicBezTo>
                    <a:pt x="5309" y="16251"/>
                    <a:pt x="5296" y="16272"/>
                    <a:pt x="5296" y="16287"/>
                  </a:cubicBezTo>
                  <a:cubicBezTo>
                    <a:pt x="5296" y="16303"/>
                    <a:pt x="5309" y="16308"/>
                    <a:pt x="5324" y="16298"/>
                  </a:cubicBezTo>
                  <a:cubicBezTo>
                    <a:pt x="5340" y="16288"/>
                    <a:pt x="5352" y="16268"/>
                    <a:pt x="5352" y="16252"/>
                  </a:cubicBezTo>
                  <a:close/>
                  <a:moveTo>
                    <a:pt x="2601" y="15596"/>
                  </a:moveTo>
                  <a:cubicBezTo>
                    <a:pt x="2632" y="15590"/>
                    <a:pt x="2714" y="15576"/>
                    <a:pt x="2784" y="15564"/>
                  </a:cubicBezTo>
                  <a:cubicBezTo>
                    <a:pt x="2854" y="15553"/>
                    <a:pt x="2937" y="15539"/>
                    <a:pt x="2968" y="15533"/>
                  </a:cubicBezTo>
                  <a:cubicBezTo>
                    <a:pt x="3069" y="15513"/>
                    <a:pt x="3918" y="15468"/>
                    <a:pt x="4294" y="15462"/>
                  </a:cubicBezTo>
                  <a:cubicBezTo>
                    <a:pt x="4496" y="15459"/>
                    <a:pt x="4671" y="15451"/>
                    <a:pt x="4683" y="15445"/>
                  </a:cubicBezTo>
                  <a:cubicBezTo>
                    <a:pt x="4696" y="15438"/>
                    <a:pt x="4816" y="15428"/>
                    <a:pt x="4951" y="15422"/>
                  </a:cubicBezTo>
                  <a:cubicBezTo>
                    <a:pt x="5087" y="15417"/>
                    <a:pt x="5242" y="15405"/>
                    <a:pt x="5296" y="15395"/>
                  </a:cubicBezTo>
                  <a:cubicBezTo>
                    <a:pt x="5350" y="15386"/>
                    <a:pt x="5426" y="15374"/>
                    <a:pt x="5465" y="15368"/>
                  </a:cubicBezTo>
                  <a:cubicBezTo>
                    <a:pt x="5504" y="15363"/>
                    <a:pt x="5644" y="15338"/>
                    <a:pt x="5776" y="15313"/>
                  </a:cubicBezTo>
                  <a:cubicBezTo>
                    <a:pt x="5908" y="15288"/>
                    <a:pt x="6019" y="15268"/>
                    <a:pt x="6023" y="15268"/>
                  </a:cubicBezTo>
                  <a:cubicBezTo>
                    <a:pt x="6027" y="15268"/>
                    <a:pt x="6030" y="15233"/>
                    <a:pt x="6030" y="15190"/>
                  </a:cubicBezTo>
                  <a:cubicBezTo>
                    <a:pt x="6030" y="15111"/>
                    <a:pt x="5871" y="14901"/>
                    <a:pt x="5811" y="14901"/>
                  </a:cubicBezTo>
                  <a:cubicBezTo>
                    <a:pt x="5794" y="14901"/>
                    <a:pt x="5776" y="14891"/>
                    <a:pt x="5771" y="14879"/>
                  </a:cubicBezTo>
                  <a:cubicBezTo>
                    <a:pt x="5745" y="14820"/>
                    <a:pt x="5308" y="14544"/>
                    <a:pt x="5261" y="14557"/>
                  </a:cubicBezTo>
                  <a:cubicBezTo>
                    <a:pt x="5249" y="14560"/>
                    <a:pt x="5240" y="14550"/>
                    <a:pt x="5240" y="14534"/>
                  </a:cubicBezTo>
                  <a:cubicBezTo>
                    <a:pt x="5240" y="14519"/>
                    <a:pt x="5226" y="14506"/>
                    <a:pt x="5210" y="14506"/>
                  </a:cubicBezTo>
                  <a:cubicBezTo>
                    <a:pt x="5193" y="14506"/>
                    <a:pt x="5076" y="14454"/>
                    <a:pt x="4949" y="14390"/>
                  </a:cubicBezTo>
                  <a:cubicBezTo>
                    <a:pt x="4602" y="14217"/>
                    <a:pt x="4298" y="14117"/>
                    <a:pt x="4160" y="14133"/>
                  </a:cubicBezTo>
                  <a:cubicBezTo>
                    <a:pt x="4133" y="14136"/>
                    <a:pt x="4111" y="14128"/>
                    <a:pt x="4111" y="14116"/>
                  </a:cubicBezTo>
                  <a:cubicBezTo>
                    <a:pt x="4111" y="14103"/>
                    <a:pt x="4012" y="14078"/>
                    <a:pt x="3892" y="14060"/>
                  </a:cubicBezTo>
                  <a:cubicBezTo>
                    <a:pt x="3533" y="14006"/>
                    <a:pt x="3507" y="14002"/>
                    <a:pt x="3419" y="13986"/>
                  </a:cubicBezTo>
                  <a:cubicBezTo>
                    <a:pt x="3373" y="13977"/>
                    <a:pt x="3258" y="13957"/>
                    <a:pt x="3165" y="13940"/>
                  </a:cubicBezTo>
                  <a:cubicBezTo>
                    <a:pt x="2909" y="13894"/>
                    <a:pt x="2752" y="13853"/>
                    <a:pt x="2649" y="13807"/>
                  </a:cubicBezTo>
                  <a:cubicBezTo>
                    <a:pt x="2527" y="13751"/>
                    <a:pt x="2495" y="13769"/>
                    <a:pt x="2186" y="14063"/>
                  </a:cubicBezTo>
                  <a:cubicBezTo>
                    <a:pt x="1870" y="14363"/>
                    <a:pt x="1718" y="14631"/>
                    <a:pt x="1709" y="14904"/>
                  </a:cubicBezTo>
                  <a:cubicBezTo>
                    <a:pt x="1700" y="15188"/>
                    <a:pt x="1805" y="15350"/>
                    <a:pt x="2102" y="15513"/>
                  </a:cubicBezTo>
                  <a:cubicBezTo>
                    <a:pt x="2175" y="15553"/>
                    <a:pt x="2247" y="15597"/>
                    <a:pt x="2262" y="15612"/>
                  </a:cubicBezTo>
                  <a:cubicBezTo>
                    <a:pt x="2287" y="15636"/>
                    <a:pt x="2422" y="15629"/>
                    <a:pt x="2601" y="15596"/>
                  </a:cubicBezTo>
                  <a:close/>
                  <a:moveTo>
                    <a:pt x="6354" y="15110"/>
                  </a:moveTo>
                  <a:cubicBezTo>
                    <a:pt x="6435" y="15090"/>
                    <a:pt x="6437" y="15092"/>
                    <a:pt x="6397" y="15143"/>
                  </a:cubicBezTo>
                  <a:cubicBezTo>
                    <a:pt x="6358" y="15193"/>
                    <a:pt x="6358" y="15194"/>
                    <a:pt x="6401" y="15161"/>
                  </a:cubicBezTo>
                  <a:cubicBezTo>
                    <a:pt x="6437" y="15133"/>
                    <a:pt x="6443" y="15105"/>
                    <a:pt x="6425" y="15043"/>
                  </a:cubicBezTo>
                  <a:cubicBezTo>
                    <a:pt x="6402" y="14961"/>
                    <a:pt x="6086" y="14525"/>
                    <a:pt x="5904" y="14324"/>
                  </a:cubicBezTo>
                  <a:cubicBezTo>
                    <a:pt x="5849" y="14263"/>
                    <a:pt x="5750" y="14104"/>
                    <a:pt x="5684" y="13971"/>
                  </a:cubicBezTo>
                  <a:cubicBezTo>
                    <a:pt x="5571" y="13743"/>
                    <a:pt x="5564" y="13717"/>
                    <a:pt x="5566" y="13490"/>
                  </a:cubicBezTo>
                  <a:cubicBezTo>
                    <a:pt x="5567" y="13271"/>
                    <a:pt x="5576" y="13235"/>
                    <a:pt x="5664" y="13074"/>
                  </a:cubicBezTo>
                  <a:cubicBezTo>
                    <a:pt x="5798" y="12833"/>
                    <a:pt x="6086" y="12501"/>
                    <a:pt x="6150" y="12514"/>
                  </a:cubicBezTo>
                  <a:cubicBezTo>
                    <a:pt x="6177" y="12520"/>
                    <a:pt x="6192" y="12514"/>
                    <a:pt x="6184" y="12500"/>
                  </a:cubicBezTo>
                  <a:cubicBezTo>
                    <a:pt x="6169" y="12477"/>
                    <a:pt x="6267" y="12378"/>
                    <a:pt x="6441" y="12242"/>
                  </a:cubicBezTo>
                  <a:cubicBezTo>
                    <a:pt x="6500" y="12195"/>
                    <a:pt x="6519" y="12192"/>
                    <a:pt x="6560" y="12223"/>
                  </a:cubicBezTo>
                  <a:cubicBezTo>
                    <a:pt x="6601" y="12254"/>
                    <a:pt x="6603" y="12254"/>
                    <a:pt x="6573" y="12220"/>
                  </a:cubicBezTo>
                  <a:cubicBezTo>
                    <a:pt x="6525" y="12166"/>
                    <a:pt x="6529" y="12137"/>
                    <a:pt x="6587" y="12113"/>
                  </a:cubicBezTo>
                  <a:cubicBezTo>
                    <a:pt x="6614" y="12102"/>
                    <a:pt x="6711" y="12049"/>
                    <a:pt x="6802" y="11997"/>
                  </a:cubicBezTo>
                  <a:cubicBezTo>
                    <a:pt x="6944" y="11914"/>
                    <a:pt x="6960" y="11897"/>
                    <a:pt x="6916" y="11873"/>
                  </a:cubicBezTo>
                  <a:cubicBezTo>
                    <a:pt x="6889" y="11857"/>
                    <a:pt x="6814" y="11839"/>
                    <a:pt x="6751" y="11833"/>
                  </a:cubicBezTo>
                  <a:cubicBezTo>
                    <a:pt x="6688" y="11827"/>
                    <a:pt x="6605" y="11811"/>
                    <a:pt x="6566" y="11797"/>
                  </a:cubicBezTo>
                  <a:cubicBezTo>
                    <a:pt x="6527" y="11784"/>
                    <a:pt x="6432" y="11764"/>
                    <a:pt x="6354" y="11754"/>
                  </a:cubicBezTo>
                  <a:cubicBezTo>
                    <a:pt x="6214" y="11736"/>
                    <a:pt x="6120" y="11723"/>
                    <a:pt x="5959" y="11698"/>
                  </a:cubicBezTo>
                  <a:cubicBezTo>
                    <a:pt x="5913" y="11690"/>
                    <a:pt x="5805" y="11665"/>
                    <a:pt x="5720" y="11642"/>
                  </a:cubicBezTo>
                  <a:cubicBezTo>
                    <a:pt x="5544" y="11593"/>
                    <a:pt x="5465" y="11588"/>
                    <a:pt x="5465" y="11625"/>
                  </a:cubicBezTo>
                  <a:cubicBezTo>
                    <a:pt x="5465" y="11674"/>
                    <a:pt x="5225" y="11930"/>
                    <a:pt x="5023" y="12096"/>
                  </a:cubicBezTo>
                  <a:cubicBezTo>
                    <a:pt x="4740" y="12328"/>
                    <a:pt x="4638" y="12406"/>
                    <a:pt x="4634" y="12389"/>
                  </a:cubicBezTo>
                  <a:cubicBezTo>
                    <a:pt x="4633" y="12381"/>
                    <a:pt x="4603" y="12402"/>
                    <a:pt x="4567" y="12435"/>
                  </a:cubicBezTo>
                  <a:cubicBezTo>
                    <a:pt x="4532" y="12467"/>
                    <a:pt x="4431" y="12543"/>
                    <a:pt x="4342" y="12602"/>
                  </a:cubicBezTo>
                  <a:cubicBezTo>
                    <a:pt x="4254" y="12661"/>
                    <a:pt x="4109" y="12758"/>
                    <a:pt x="4021" y="12817"/>
                  </a:cubicBezTo>
                  <a:cubicBezTo>
                    <a:pt x="3934" y="12877"/>
                    <a:pt x="3850" y="12925"/>
                    <a:pt x="3836" y="12925"/>
                  </a:cubicBezTo>
                  <a:cubicBezTo>
                    <a:pt x="3822" y="12925"/>
                    <a:pt x="3786" y="12948"/>
                    <a:pt x="3755" y="12975"/>
                  </a:cubicBezTo>
                  <a:cubicBezTo>
                    <a:pt x="3692" y="13030"/>
                    <a:pt x="3657" y="13053"/>
                    <a:pt x="3435" y="13181"/>
                  </a:cubicBezTo>
                  <a:cubicBezTo>
                    <a:pt x="3351" y="13230"/>
                    <a:pt x="3267" y="13285"/>
                    <a:pt x="3250" y="13303"/>
                  </a:cubicBezTo>
                  <a:cubicBezTo>
                    <a:pt x="3232" y="13320"/>
                    <a:pt x="3171" y="13360"/>
                    <a:pt x="3114" y="13391"/>
                  </a:cubicBezTo>
                  <a:cubicBezTo>
                    <a:pt x="3057" y="13421"/>
                    <a:pt x="3010" y="13456"/>
                    <a:pt x="3010" y="13468"/>
                  </a:cubicBezTo>
                  <a:cubicBezTo>
                    <a:pt x="3010" y="13480"/>
                    <a:pt x="2996" y="13490"/>
                    <a:pt x="2979" y="13490"/>
                  </a:cubicBezTo>
                  <a:cubicBezTo>
                    <a:pt x="2962" y="13490"/>
                    <a:pt x="2911" y="13516"/>
                    <a:pt x="2866" y="13548"/>
                  </a:cubicBezTo>
                  <a:cubicBezTo>
                    <a:pt x="2821" y="13580"/>
                    <a:pt x="2771" y="13598"/>
                    <a:pt x="2755" y="13588"/>
                  </a:cubicBezTo>
                  <a:cubicBezTo>
                    <a:pt x="2739" y="13578"/>
                    <a:pt x="2730" y="13587"/>
                    <a:pt x="2734" y="13608"/>
                  </a:cubicBezTo>
                  <a:cubicBezTo>
                    <a:pt x="2739" y="13630"/>
                    <a:pt x="2719" y="13643"/>
                    <a:pt x="2685" y="13640"/>
                  </a:cubicBezTo>
                  <a:cubicBezTo>
                    <a:pt x="2634" y="13636"/>
                    <a:pt x="2635" y="13640"/>
                    <a:pt x="2697" y="13691"/>
                  </a:cubicBezTo>
                  <a:cubicBezTo>
                    <a:pt x="2735" y="13721"/>
                    <a:pt x="2781" y="13740"/>
                    <a:pt x="2801" y="13733"/>
                  </a:cubicBezTo>
                  <a:cubicBezTo>
                    <a:pt x="2821" y="13725"/>
                    <a:pt x="2841" y="13730"/>
                    <a:pt x="2846" y="13745"/>
                  </a:cubicBezTo>
                  <a:cubicBezTo>
                    <a:pt x="2851" y="13759"/>
                    <a:pt x="2880" y="13774"/>
                    <a:pt x="2911" y="13779"/>
                  </a:cubicBezTo>
                  <a:cubicBezTo>
                    <a:pt x="2942" y="13784"/>
                    <a:pt x="2980" y="13795"/>
                    <a:pt x="2996" y="13804"/>
                  </a:cubicBezTo>
                  <a:cubicBezTo>
                    <a:pt x="3011" y="13813"/>
                    <a:pt x="3069" y="13820"/>
                    <a:pt x="3125" y="13820"/>
                  </a:cubicBezTo>
                  <a:cubicBezTo>
                    <a:pt x="3180" y="13820"/>
                    <a:pt x="3243" y="13830"/>
                    <a:pt x="3265" y="13843"/>
                  </a:cubicBezTo>
                  <a:cubicBezTo>
                    <a:pt x="3286" y="13856"/>
                    <a:pt x="3336" y="13869"/>
                    <a:pt x="3376" y="13871"/>
                  </a:cubicBezTo>
                  <a:cubicBezTo>
                    <a:pt x="3416" y="13873"/>
                    <a:pt x="3463" y="13883"/>
                    <a:pt x="3479" y="13893"/>
                  </a:cubicBezTo>
                  <a:cubicBezTo>
                    <a:pt x="3496" y="13903"/>
                    <a:pt x="3556" y="13908"/>
                    <a:pt x="3613" y="13903"/>
                  </a:cubicBezTo>
                  <a:cubicBezTo>
                    <a:pt x="3669" y="13899"/>
                    <a:pt x="3716" y="13905"/>
                    <a:pt x="3716" y="13916"/>
                  </a:cubicBezTo>
                  <a:cubicBezTo>
                    <a:pt x="3716" y="13927"/>
                    <a:pt x="3808" y="13951"/>
                    <a:pt x="3920" y="13969"/>
                  </a:cubicBezTo>
                  <a:cubicBezTo>
                    <a:pt x="4222" y="14018"/>
                    <a:pt x="4213" y="14016"/>
                    <a:pt x="4550" y="14119"/>
                  </a:cubicBezTo>
                  <a:cubicBezTo>
                    <a:pt x="4833" y="14206"/>
                    <a:pt x="5036" y="14294"/>
                    <a:pt x="5324" y="14454"/>
                  </a:cubicBezTo>
                  <a:cubicBezTo>
                    <a:pt x="5379" y="14485"/>
                    <a:pt x="5483" y="14536"/>
                    <a:pt x="5557" y="14568"/>
                  </a:cubicBezTo>
                  <a:cubicBezTo>
                    <a:pt x="5631" y="14600"/>
                    <a:pt x="5691" y="14636"/>
                    <a:pt x="5691" y="14648"/>
                  </a:cubicBezTo>
                  <a:cubicBezTo>
                    <a:pt x="5691" y="14661"/>
                    <a:pt x="5758" y="14719"/>
                    <a:pt x="5839" y="14779"/>
                  </a:cubicBezTo>
                  <a:cubicBezTo>
                    <a:pt x="6022" y="14912"/>
                    <a:pt x="6109" y="15007"/>
                    <a:pt x="6132" y="15099"/>
                  </a:cubicBezTo>
                  <a:cubicBezTo>
                    <a:pt x="6160" y="15208"/>
                    <a:pt x="6173" y="15218"/>
                    <a:pt x="6223" y="15173"/>
                  </a:cubicBezTo>
                  <a:cubicBezTo>
                    <a:pt x="6249" y="15150"/>
                    <a:pt x="6308" y="15122"/>
                    <a:pt x="6354" y="15110"/>
                  </a:cubicBezTo>
                  <a:close/>
                  <a:moveTo>
                    <a:pt x="7256" y="13689"/>
                  </a:moveTo>
                  <a:cubicBezTo>
                    <a:pt x="7265" y="13675"/>
                    <a:pt x="7262" y="13656"/>
                    <a:pt x="7248" y="13648"/>
                  </a:cubicBezTo>
                  <a:cubicBezTo>
                    <a:pt x="7235" y="13640"/>
                    <a:pt x="7224" y="13652"/>
                    <a:pt x="7224" y="13675"/>
                  </a:cubicBezTo>
                  <a:cubicBezTo>
                    <a:pt x="7224" y="13722"/>
                    <a:pt x="7233" y="13726"/>
                    <a:pt x="7256" y="13689"/>
                  </a:cubicBezTo>
                  <a:close/>
                  <a:moveTo>
                    <a:pt x="2725" y="13516"/>
                  </a:moveTo>
                  <a:cubicBezTo>
                    <a:pt x="2780" y="13471"/>
                    <a:pt x="2840" y="13433"/>
                    <a:pt x="2859" y="13433"/>
                  </a:cubicBezTo>
                  <a:cubicBezTo>
                    <a:pt x="2877" y="13433"/>
                    <a:pt x="2897" y="13424"/>
                    <a:pt x="2902" y="13412"/>
                  </a:cubicBezTo>
                  <a:cubicBezTo>
                    <a:pt x="2911" y="13391"/>
                    <a:pt x="3200" y="13208"/>
                    <a:pt x="3225" y="13208"/>
                  </a:cubicBezTo>
                  <a:cubicBezTo>
                    <a:pt x="3232" y="13208"/>
                    <a:pt x="3272" y="13176"/>
                    <a:pt x="3314" y="13137"/>
                  </a:cubicBezTo>
                  <a:cubicBezTo>
                    <a:pt x="3356" y="13098"/>
                    <a:pt x="3406" y="13067"/>
                    <a:pt x="3426" y="13067"/>
                  </a:cubicBezTo>
                  <a:cubicBezTo>
                    <a:pt x="3446" y="13067"/>
                    <a:pt x="3462" y="13056"/>
                    <a:pt x="3462" y="13044"/>
                  </a:cubicBezTo>
                  <a:cubicBezTo>
                    <a:pt x="3462" y="13032"/>
                    <a:pt x="3506" y="13005"/>
                    <a:pt x="3560" y="12986"/>
                  </a:cubicBezTo>
                  <a:cubicBezTo>
                    <a:pt x="3615" y="12966"/>
                    <a:pt x="3659" y="12938"/>
                    <a:pt x="3659" y="12922"/>
                  </a:cubicBezTo>
                  <a:cubicBezTo>
                    <a:pt x="3659" y="12907"/>
                    <a:pt x="3697" y="12881"/>
                    <a:pt x="3744" y="12865"/>
                  </a:cubicBezTo>
                  <a:cubicBezTo>
                    <a:pt x="3790" y="12849"/>
                    <a:pt x="3828" y="12825"/>
                    <a:pt x="3828" y="12813"/>
                  </a:cubicBezTo>
                  <a:cubicBezTo>
                    <a:pt x="3828" y="12801"/>
                    <a:pt x="3866" y="12775"/>
                    <a:pt x="3913" y="12756"/>
                  </a:cubicBezTo>
                  <a:cubicBezTo>
                    <a:pt x="3960" y="12737"/>
                    <a:pt x="3998" y="12710"/>
                    <a:pt x="3998" y="12696"/>
                  </a:cubicBezTo>
                  <a:cubicBezTo>
                    <a:pt x="3998" y="12683"/>
                    <a:pt x="4017" y="12671"/>
                    <a:pt x="4040" y="12671"/>
                  </a:cubicBezTo>
                  <a:cubicBezTo>
                    <a:pt x="4063" y="12671"/>
                    <a:pt x="4082" y="12660"/>
                    <a:pt x="4082" y="12646"/>
                  </a:cubicBezTo>
                  <a:cubicBezTo>
                    <a:pt x="4082" y="12632"/>
                    <a:pt x="4111" y="12614"/>
                    <a:pt x="4146" y="12605"/>
                  </a:cubicBezTo>
                  <a:cubicBezTo>
                    <a:pt x="4181" y="12596"/>
                    <a:pt x="4244" y="12556"/>
                    <a:pt x="4286" y="12517"/>
                  </a:cubicBezTo>
                  <a:cubicBezTo>
                    <a:pt x="4328" y="12478"/>
                    <a:pt x="4370" y="12446"/>
                    <a:pt x="4380" y="12446"/>
                  </a:cubicBezTo>
                  <a:cubicBezTo>
                    <a:pt x="4390" y="12446"/>
                    <a:pt x="4435" y="12420"/>
                    <a:pt x="4480" y="12387"/>
                  </a:cubicBezTo>
                  <a:cubicBezTo>
                    <a:pt x="4525" y="12355"/>
                    <a:pt x="4574" y="12337"/>
                    <a:pt x="4590" y="12347"/>
                  </a:cubicBezTo>
                  <a:cubicBezTo>
                    <a:pt x="4606" y="12357"/>
                    <a:pt x="4611" y="12345"/>
                    <a:pt x="4601" y="12320"/>
                  </a:cubicBezTo>
                  <a:cubicBezTo>
                    <a:pt x="4592" y="12296"/>
                    <a:pt x="4597" y="12276"/>
                    <a:pt x="4612" y="12276"/>
                  </a:cubicBezTo>
                  <a:cubicBezTo>
                    <a:pt x="4627" y="12276"/>
                    <a:pt x="4682" y="12238"/>
                    <a:pt x="4735" y="12192"/>
                  </a:cubicBezTo>
                  <a:cubicBezTo>
                    <a:pt x="4787" y="12145"/>
                    <a:pt x="4880" y="12072"/>
                    <a:pt x="4941" y="12029"/>
                  </a:cubicBezTo>
                  <a:cubicBezTo>
                    <a:pt x="5049" y="11954"/>
                    <a:pt x="5234" y="11770"/>
                    <a:pt x="5350" y="11622"/>
                  </a:cubicBezTo>
                  <a:lnTo>
                    <a:pt x="5408" y="11549"/>
                  </a:lnTo>
                  <a:lnTo>
                    <a:pt x="5345" y="11549"/>
                  </a:lnTo>
                  <a:cubicBezTo>
                    <a:pt x="5230" y="11549"/>
                    <a:pt x="5028" y="11511"/>
                    <a:pt x="5001" y="11484"/>
                  </a:cubicBezTo>
                  <a:cubicBezTo>
                    <a:pt x="4986" y="11470"/>
                    <a:pt x="4952" y="11458"/>
                    <a:pt x="4925" y="11458"/>
                  </a:cubicBezTo>
                  <a:cubicBezTo>
                    <a:pt x="4827" y="11458"/>
                    <a:pt x="4347" y="11218"/>
                    <a:pt x="4203" y="11096"/>
                  </a:cubicBezTo>
                  <a:cubicBezTo>
                    <a:pt x="4009" y="10933"/>
                    <a:pt x="3901" y="10757"/>
                    <a:pt x="3833" y="10495"/>
                  </a:cubicBezTo>
                  <a:lnTo>
                    <a:pt x="3814" y="10421"/>
                  </a:lnTo>
                  <a:lnTo>
                    <a:pt x="3506" y="10545"/>
                  </a:lnTo>
                  <a:cubicBezTo>
                    <a:pt x="3336" y="10614"/>
                    <a:pt x="3179" y="10663"/>
                    <a:pt x="3158" y="10655"/>
                  </a:cubicBezTo>
                  <a:cubicBezTo>
                    <a:pt x="3137" y="10647"/>
                    <a:pt x="3127" y="10652"/>
                    <a:pt x="3136" y="10667"/>
                  </a:cubicBezTo>
                  <a:cubicBezTo>
                    <a:pt x="3145" y="10681"/>
                    <a:pt x="3079" y="10727"/>
                    <a:pt x="2990" y="10768"/>
                  </a:cubicBezTo>
                  <a:cubicBezTo>
                    <a:pt x="2581" y="10957"/>
                    <a:pt x="2533" y="10978"/>
                    <a:pt x="2515" y="10978"/>
                  </a:cubicBezTo>
                  <a:cubicBezTo>
                    <a:pt x="2483" y="10978"/>
                    <a:pt x="1910" y="11259"/>
                    <a:pt x="1707" y="11374"/>
                  </a:cubicBezTo>
                  <a:cubicBezTo>
                    <a:pt x="1603" y="11433"/>
                    <a:pt x="1511" y="11474"/>
                    <a:pt x="1502" y="11465"/>
                  </a:cubicBezTo>
                  <a:cubicBezTo>
                    <a:pt x="1493" y="11456"/>
                    <a:pt x="1486" y="11458"/>
                    <a:pt x="1486" y="11469"/>
                  </a:cubicBezTo>
                  <a:cubicBezTo>
                    <a:pt x="1486" y="11480"/>
                    <a:pt x="1528" y="11507"/>
                    <a:pt x="1580" y="11528"/>
                  </a:cubicBezTo>
                  <a:cubicBezTo>
                    <a:pt x="1653" y="11559"/>
                    <a:pt x="1758" y="11563"/>
                    <a:pt x="2053" y="11548"/>
                  </a:cubicBezTo>
                  <a:cubicBezTo>
                    <a:pt x="2642" y="11517"/>
                    <a:pt x="3206" y="11526"/>
                    <a:pt x="3345" y="11567"/>
                  </a:cubicBezTo>
                  <a:cubicBezTo>
                    <a:pt x="3477" y="11605"/>
                    <a:pt x="3716" y="11814"/>
                    <a:pt x="3716" y="11890"/>
                  </a:cubicBezTo>
                  <a:cubicBezTo>
                    <a:pt x="3716" y="11915"/>
                    <a:pt x="3728" y="11942"/>
                    <a:pt x="3744" y="11952"/>
                  </a:cubicBezTo>
                  <a:cubicBezTo>
                    <a:pt x="3807" y="11991"/>
                    <a:pt x="3771" y="12136"/>
                    <a:pt x="3671" y="12247"/>
                  </a:cubicBezTo>
                  <a:cubicBezTo>
                    <a:pt x="3615" y="12308"/>
                    <a:pt x="3578" y="12372"/>
                    <a:pt x="3588" y="12389"/>
                  </a:cubicBezTo>
                  <a:cubicBezTo>
                    <a:pt x="3598" y="12405"/>
                    <a:pt x="3596" y="12417"/>
                    <a:pt x="3584" y="12415"/>
                  </a:cubicBezTo>
                  <a:cubicBezTo>
                    <a:pt x="3513" y="12402"/>
                    <a:pt x="3463" y="12424"/>
                    <a:pt x="3447" y="12474"/>
                  </a:cubicBezTo>
                  <a:cubicBezTo>
                    <a:pt x="3421" y="12556"/>
                    <a:pt x="3320" y="12548"/>
                    <a:pt x="3320" y="12464"/>
                  </a:cubicBezTo>
                  <a:cubicBezTo>
                    <a:pt x="3320" y="12399"/>
                    <a:pt x="3376" y="12332"/>
                    <a:pt x="3545" y="12192"/>
                  </a:cubicBezTo>
                  <a:cubicBezTo>
                    <a:pt x="3599" y="12147"/>
                    <a:pt x="3630" y="12095"/>
                    <a:pt x="3630" y="12048"/>
                  </a:cubicBezTo>
                  <a:cubicBezTo>
                    <a:pt x="3631" y="11882"/>
                    <a:pt x="3406" y="11680"/>
                    <a:pt x="3182" y="11645"/>
                  </a:cubicBezTo>
                  <a:cubicBezTo>
                    <a:pt x="3129" y="11637"/>
                    <a:pt x="3075" y="11614"/>
                    <a:pt x="3063" y="11594"/>
                  </a:cubicBezTo>
                  <a:cubicBezTo>
                    <a:pt x="3050" y="11573"/>
                    <a:pt x="3039" y="11570"/>
                    <a:pt x="3039" y="11587"/>
                  </a:cubicBezTo>
                  <a:cubicBezTo>
                    <a:pt x="3038" y="11604"/>
                    <a:pt x="2997" y="11617"/>
                    <a:pt x="2946" y="11617"/>
                  </a:cubicBezTo>
                  <a:cubicBezTo>
                    <a:pt x="2779" y="11617"/>
                    <a:pt x="2179" y="11656"/>
                    <a:pt x="2050" y="11675"/>
                  </a:cubicBezTo>
                  <a:cubicBezTo>
                    <a:pt x="1981" y="11686"/>
                    <a:pt x="1911" y="11691"/>
                    <a:pt x="1897" y="11687"/>
                  </a:cubicBezTo>
                  <a:cubicBezTo>
                    <a:pt x="1882" y="11683"/>
                    <a:pt x="1797" y="11676"/>
                    <a:pt x="1708" y="11671"/>
                  </a:cubicBezTo>
                  <a:cubicBezTo>
                    <a:pt x="1619" y="11665"/>
                    <a:pt x="1534" y="11653"/>
                    <a:pt x="1518" y="11644"/>
                  </a:cubicBezTo>
                  <a:cubicBezTo>
                    <a:pt x="1483" y="11622"/>
                    <a:pt x="1482" y="12207"/>
                    <a:pt x="1516" y="12457"/>
                  </a:cubicBezTo>
                  <a:cubicBezTo>
                    <a:pt x="1544" y="12664"/>
                    <a:pt x="1733" y="13047"/>
                    <a:pt x="1880" y="13198"/>
                  </a:cubicBezTo>
                  <a:cubicBezTo>
                    <a:pt x="2015" y="13335"/>
                    <a:pt x="2100" y="13405"/>
                    <a:pt x="2133" y="13405"/>
                  </a:cubicBezTo>
                  <a:cubicBezTo>
                    <a:pt x="2147" y="13405"/>
                    <a:pt x="2163" y="13417"/>
                    <a:pt x="2168" y="13431"/>
                  </a:cubicBezTo>
                  <a:cubicBezTo>
                    <a:pt x="2173" y="13445"/>
                    <a:pt x="2247" y="13495"/>
                    <a:pt x="2333" y="13543"/>
                  </a:cubicBezTo>
                  <a:cubicBezTo>
                    <a:pt x="2512" y="13644"/>
                    <a:pt x="2575" y="13640"/>
                    <a:pt x="2725" y="13516"/>
                  </a:cubicBezTo>
                  <a:close/>
                  <a:moveTo>
                    <a:pt x="5663" y="13292"/>
                  </a:moveTo>
                  <a:cubicBezTo>
                    <a:pt x="5663" y="13277"/>
                    <a:pt x="5649" y="13264"/>
                    <a:pt x="5633" y="13264"/>
                  </a:cubicBezTo>
                  <a:cubicBezTo>
                    <a:pt x="5617" y="13264"/>
                    <a:pt x="5611" y="13277"/>
                    <a:pt x="5621" y="13292"/>
                  </a:cubicBezTo>
                  <a:cubicBezTo>
                    <a:pt x="5630" y="13308"/>
                    <a:pt x="5644" y="13321"/>
                    <a:pt x="5650" y="13321"/>
                  </a:cubicBezTo>
                  <a:cubicBezTo>
                    <a:pt x="5657" y="13321"/>
                    <a:pt x="5663" y="13308"/>
                    <a:pt x="5663" y="13292"/>
                  </a:cubicBezTo>
                  <a:close/>
                  <a:moveTo>
                    <a:pt x="10066" y="13291"/>
                  </a:moveTo>
                  <a:cubicBezTo>
                    <a:pt x="10066" y="13274"/>
                    <a:pt x="10053" y="13269"/>
                    <a:pt x="10037" y="13278"/>
                  </a:cubicBezTo>
                  <a:cubicBezTo>
                    <a:pt x="10022" y="13288"/>
                    <a:pt x="10009" y="13301"/>
                    <a:pt x="10009" y="13308"/>
                  </a:cubicBezTo>
                  <a:cubicBezTo>
                    <a:pt x="10009" y="13315"/>
                    <a:pt x="10022" y="13321"/>
                    <a:pt x="10037" y="13321"/>
                  </a:cubicBezTo>
                  <a:cubicBezTo>
                    <a:pt x="10053" y="13321"/>
                    <a:pt x="10066" y="13307"/>
                    <a:pt x="10066" y="13291"/>
                  </a:cubicBezTo>
                  <a:close/>
                  <a:moveTo>
                    <a:pt x="4379" y="12531"/>
                  </a:moveTo>
                  <a:cubicBezTo>
                    <a:pt x="4388" y="12515"/>
                    <a:pt x="4377" y="12510"/>
                    <a:pt x="4352" y="12520"/>
                  </a:cubicBezTo>
                  <a:cubicBezTo>
                    <a:pt x="4303" y="12538"/>
                    <a:pt x="4294" y="12559"/>
                    <a:pt x="4335" y="12559"/>
                  </a:cubicBezTo>
                  <a:cubicBezTo>
                    <a:pt x="4349" y="12559"/>
                    <a:pt x="4369" y="12546"/>
                    <a:pt x="4379" y="12531"/>
                  </a:cubicBezTo>
                  <a:close/>
                  <a:moveTo>
                    <a:pt x="8259" y="12040"/>
                  </a:moveTo>
                  <a:cubicBezTo>
                    <a:pt x="8259" y="12010"/>
                    <a:pt x="8026" y="11567"/>
                    <a:pt x="7941" y="11433"/>
                  </a:cubicBezTo>
                  <a:cubicBezTo>
                    <a:pt x="7863" y="11312"/>
                    <a:pt x="7838" y="11290"/>
                    <a:pt x="7818" y="11324"/>
                  </a:cubicBezTo>
                  <a:cubicBezTo>
                    <a:pt x="7763" y="11423"/>
                    <a:pt x="7463" y="11712"/>
                    <a:pt x="7417" y="11712"/>
                  </a:cubicBezTo>
                  <a:cubicBezTo>
                    <a:pt x="7405" y="11712"/>
                    <a:pt x="7364" y="11744"/>
                    <a:pt x="7328" y="11782"/>
                  </a:cubicBezTo>
                  <a:lnTo>
                    <a:pt x="7262" y="11853"/>
                  </a:lnTo>
                  <a:lnTo>
                    <a:pt x="7344" y="11854"/>
                  </a:lnTo>
                  <a:cubicBezTo>
                    <a:pt x="7390" y="11855"/>
                    <a:pt x="7503" y="11875"/>
                    <a:pt x="7596" y="11898"/>
                  </a:cubicBezTo>
                  <a:cubicBezTo>
                    <a:pt x="7850" y="11964"/>
                    <a:pt x="8013" y="11996"/>
                    <a:pt x="8026" y="11983"/>
                  </a:cubicBezTo>
                  <a:cubicBezTo>
                    <a:pt x="8032" y="11976"/>
                    <a:pt x="8072" y="11989"/>
                    <a:pt x="8113" y="12011"/>
                  </a:cubicBezTo>
                  <a:cubicBezTo>
                    <a:pt x="8185" y="12048"/>
                    <a:pt x="8259" y="12063"/>
                    <a:pt x="8259" y="12040"/>
                  </a:cubicBezTo>
                  <a:close/>
                  <a:moveTo>
                    <a:pt x="7184" y="11734"/>
                  </a:moveTo>
                  <a:cubicBezTo>
                    <a:pt x="7355" y="11631"/>
                    <a:pt x="7670" y="11338"/>
                    <a:pt x="7702" y="11253"/>
                  </a:cubicBezTo>
                  <a:cubicBezTo>
                    <a:pt x="7713" y="11226"/>
                    <a:pt x="7734" y="11204"/>
                    <a:pt x="7750" y="11204"/>
                  </a:cubicBezTo>
                  <a:cubicBezTo>
                    <a:pt x="7817" y="11204"/>
                    <a:pt x="7768" y="11141"/>
                    <a:pt x="7578" y="10981"/>
                  </a:cubicBezTo>
                  <a:cubicBezTo>
                    <a:pt x="7303" y="10749"/>
                    <a:pt x="7162" y="10686"/>
                    <a:pt x="6679" y="10578"/>
                  </a:cubicBezTo>
                  <a:cubicBezTo>
                    <a:pt x="6556" y="10551"/>
                    <a:pt x="6387" y="10511"/>
                    <a:pt x="6270" y="10483"/>
                  </a:cubicBezTo>
                  <a:cubicBezTo>
                    <a:pt x="6239" y="10475"/>
                    <a:pt x="6156" y="10461"/>
                    <a:pt x="6086" y="10451"/>
                  </a:cubicBezTo>
                  <a:cubicBezTo>
                    <a:pt x="6016" y="10442"/>
                    <a:pt x="5939" y="10424"/>
                    <a:pt x="5914" y="10411"/>
                  </a:cubicBezTo>
                  <a:cubicBezTo>
                    <a:pt x="5877" y="10392"/>
                    <a:pt x="5869" y="10409"/>
                    <a:pt x="5865" y="10507"/>
                  </a:cubicBezTo>
                  <a:cubicBezTo>
                    <a:pt x="5862" y="10572"/>
                    <a:pt x="5853" y="10657"/>
                    <a:pt x="5844" y="10696"/>
                  </a:cubicBezTo>
                  <a:cubicBezTo>
                    <a:pt x="5835" y="10735"/>
                    <a:pt x="5828" y="10786"/>
                    <a:pt x="5828" y="10809"/>
                  </a:cubicBezTo>
                  <a:cubicBezTo>
                    <a:pt x="5827" y="10878"/>
                    <a:pt x="5691" y="11266"/>
                    <a:pt x="5627" y="11380"/>
                  </a:cubicBezTo>
                  <a:cubicBezTo>
                    <a:pt x="5566" y="11489"/>
                    <a:pt x="5572" y="11520"/>
                    <a:pt x="5657" y="11533"/>
                  </a:cubicBezTo>
                  <a:cubicBezTo>
                    <a:pt x="5683" y="11537"/>
                    <a:pt x="5807" y="11561"/>
                    <a:pt x="5931" y="11586"/>
                  </a:cubicBezTo>
                  <a:cubicBezTo>
                    <a:pt x="6248" y="11649"/>
                    <a:pt x="6292" y="11657"/>
                    <a:pt x="6340" y="11660"/>
                  </a:cubicBezTo>
                  <a:cubicBezTo>
                    <a:pt x="6363" y="11661"/>
                    <a:pt x="6459" y="11679"/>
                    <a:pt x="6552" y="11700"/>
                  </a:cubicBezTo>
                  <a:cubicBezTo>
                    <a:pt x="6645" y="11721"/>
                    <a:pt x="6765" y="11745"/>
                    <a:pt x="6819" y="11754"/>
                  </a:cubicBezTo>
                  <a:cubicBezTo>
                    <a:pt x="6873" y="11764"/>
                    <a:pt x="6920" y="11774"/>
                    <a:pt x="6923" y="11778"/>
                  </a:cubicBezTo>
                  <a:cubicBezTo>
                    <a:pt x="6955" y="11809"/>
                    <a:pt x="7101" y="11785"/>
                    <a:pt x="7184" y="11734"/>
                  </a:cubicBezTo>
                  <a:close/>
                  <a:moveTo>
                    <a:pt x="5477" y="11437"/>
                  </a:moveTo>
                  <a:cubicBezTo>
                    <a:pt x="5487" y="11410"/>
                    <a:pt x="5526" y="11330"/>
                    <a:pt x="5563" y="11260"/>
                  </a:cubicBezTo>
                  <a:cubicBezTo>
                    <a:pt x="5601" y="11191"/>
                    <a:pt x="5650" y="11070"/>
                    <a:pt x="5673" y="10992"/>
                  </a:cubicBezTo>
                  <a:cubicBezTo>
                    <a:pt x="5709" y="10869"/>
                    <a:pt x="5776" y="10498"/>
                    <a:pt x="5776" y="10416"/>
                  </a:cubicBezTo>
                  <a:cubicBezTo>
                    <a:pt x="5776" y="10401"/>
                    <a:pt x="5712" y="10346"/>
                    <a:pt x="5635" y="10296"/>
                  </a:cubicBezTo>
                  <a:cubicBezTo>
                    <a:pt x="5512" y="10215"/>
                    <a:pt x="5415" y="10078"/>
                    <a:pt x="5454" y="10039"/>
                  </a:cubicBezTo>
                  <a:cubicBezTo>
                    <a:pt x="5461" y="10032"/>
                    <a:pt x="5445" y="10009"/>
                    <a:pt x="5419" y="9987"/>
                  </a:cubicBezTo>
                  <a:cubicBezTo>
                    <a:pt x="5389" y="9962"/>
                    <a:pt x="5303" y="9948"/>
                    <a:pt x="5181" y="9948"/>
                  </a:cubicBezTo>
                  <a:cubicBezTo>
                    <a:pt x="5076" y="9948"/>
                    <a:pt x="5005" y="9957"/>
                    <a:pt x="5023" y="9969"/>
                  </a:cubicBezTo>
                  <a:cubicBezTo>
                    <a:pt x="5046" y="9983"/>
                    <a:pt x="5043" y="9990"/>
                    <a:pt x="5014" y="9992"/>
                  </a:cubicBezTo>
                  <a:cubicBezTo>
                    <a:pt x="4921" y="9998"/>
                    <a:pt x="4830" y="10022"/>
                    <a:pt x="4804" y="10048"/>
                  </a:cubicBezTo>
                  <a:cubicBezTo>
                    <a:pt x="4789" y="10063"/>
                    <a:pt x="4744" y="10075"/>
                    <a:pt x="4705" y="10075"/>
                  </a:cubicBezTo>
                  <a:cubicBezTo>
                    <a:pt x="4665" y="10075"/>
                    <a:pt x="4550" y="10115"/>
                    <a:pt x="4449" y="10164"/>
                  </a:cubicBezTo>
                  <a:cubicBezTo>
                    <a:pt x="4348" y="10213"/>
                    <a:pt x="4253" y="10256"/>
                    <a:pt x="4238" y="10258"/>
                  </a:cubicBezTo>
                  <a:cubicBezTo>
                    <a:pt x="4000" y="10299"/>
                    <a:pt x="3939" y="10348"/>
                    <a:pt x="3960" y="10480"/>
                  </a:cubicBezTo>
                  <a:cubicBezTo>
                    <a:pt x="3969" y="10536"/>
                    <a:pt x="3985" y="10583"/>
                    <a:pt x="3995" y="10583"/>
                  </a:cubicBezTo>
                  <a:cubicBezTo>
                    <a:pt x="4005" y="10583"/>
                    <a:pt x="4016" y="10616"/>
                    <a:pt x="4020" y="10656"/>
                  </a:cubicBezTo>
                  <a:cubicBezTo>
                    <a:pt x="4023" y="10696"/>
                    <a:pt x="4052" y="10763"/>
                    <a:pt x="4084" y="10804"/>
                  </a:cubicBezTo>
                  <a:cubicBezTo>
                    <a:pt x="4200" y="10953"/>
                    <a:pt x="4370" y="11119"/>
                    <a:pt x="4407" y="11119"/>
                  </a:cubicBezTo>
                  <a:cubicBezTo>
                    <a:pt x="4428" y="11119"/>
                    <a:pt x="4449" y="11129"/>
                    <a:pt x="4454" y="11140"/>
                  </a:cubicBezTo>
                  <a:cubicBezTo>
                    <a:pt x="4482" y="11202"/>
                    <a:pt x="5155" y="11436"/>
                    <a:pt x="5441" y="11483"/>
                  </a:cubicBezTo>
                  <a:cubicBezTo>
                    <a:pt x="5451" y="11485"/>
                    <a:pt x="5467" y="11464"/>
                    <a:pt x="5477" y="11437"/>
                  </a:cubicBezTo>
                  <a:close/>
                  <a:moveTo>
                    <a:pt x="1853" y="11178"/>
                  </a:moveTo>
                  <a:cubicBezTo>
                    <a:pt x="2047" y="11083"/>
                    <a:pt x="2221" y="11012"/>
                    <a:pt x="2241" y="11019"/>
                  </a:cubicBezTo>
                  <a:cubicBezTo>
                    <a:pt x="2260" y="11027"/>
                    <a:pt x="2272" y="11019"/>
                    <a:pt x="2269" y="11003"/>
                  </a:cubicBezTo>
                  <a:cubicBezTo>
                    <a:pt x="2265" y="10986"/>
                    <a:pt x="2383" y="10925"/>
                    <a:pt x="2530" y="10866"/>
                  </a:cubicBezTo>
                  <a:cubicBezTo>
                    <a:pt x="2678" y="10807"/>
                    <a:pt x="2878" y="10719"/>
                    <a:pt x="2975" y="10671"/>
                  </a:cubicBezTo>
                  <a:cubicBezTo>
                    <a:pt x="3072" y="10623"/>
                    <a:pt x="3164" y="10583"/>
                    <a:pt x="3179" y="10583"/>
                  </a:cubicBezTo>
                  <a:cubicBezTo>
                    <a:pt x="3194" y="10583"/>
                    <a:pt x="3273" y="10553"/>
                    <a:pt x="3355" y="10516"/>
                  </a:cubicBezTo>
                  <a:cubicBezTo>
                    <a:pt x="3437" y="10479"/>
                    <a:pt x="3575" y="10421"/>
                    <a:pt x="3663" y="10387"/>
                  </a:cubicBezTo>
                  <a:cubicBezTo>
                    <a:pt x="3808" y="10330"/>
                    <a:pt x="3823" y="10316"/>
                    <a:pt x="3838" y="10223"/>
                  </a:cubicBezTo>
                  <a:cubicBezTo>
                    <a:pt x="3847" y="10166"/>
                    <a:pt x="3852" y="10118"/>
                    <a:pt x="3849" y="10114"/>
                  </a:cubicBezTo>
                  <a:cubicBezTo>
                    <a:pt x="3845" y="10111"/>
                    <a:pt x="3722" y="10139"/>
                    <a:pt x="3574" y="10177"/>
                  </a:cubicBezTo>
                  <a:cubicBezTo>
                    <a:pt x="3427" y="10214"/>
                    <a:pt x="3290" y="10238"/>
                    <a:pt x="3270" y="10231"/>
                  </a:cubicBezTo>
                  <a:cubicBezTo>
                    <a:pt x="3249" y="10223"/>
                    <a:pt x="3240" y="10228"/>
                    <a:pt x="3248" y="10241"/>
                  </a:cubicBezTo>
                  <a:cubicBezTo>
                    <a:pt x="3256" y="10254"/>
                    <a:pt x="3215" y="10273"/>
                    <a:pt x="3158" y="10281"/>
                  </a:cubicBezTo>
                  <a:cubicBezTo>
                    <a:pt x="3100" y="10290"/>
                    <a:pt x="3026" y="10303"/>
                    <a:pt x="2995" y="10310"/>
                  </a:cubicBezTo>
                  <a:cubicBezTo>
                    <a:pt x="2926" y="10326"/>
                    <a:pt x="2702" y="10351"/>
                    <a:pt x="2431" y="10373"/>
                  </a:cubicBezTo>
                  <a:cubicBezTo>
                    <a:pt x="2197" y="10392"/>
                    <a:pt x="1884" y="10459"/>
                    <a:pt x="1743" y="10521"/>
                  </a:cubicBezTo>
                  <a:cubicBezTo>
                    <a:pt x="1687" y="10546"/>
                    <a:pt x="1635" y="10567"/>
                    <a:pt x="1627" y="10570"/>
                  </a:cubicBezTo>
                  <a:cubicBezTo>
                    <a:pt x="1240" y="10687"/>
                    <a:pt x="1062" y="11117"/>
                    <a:pt x="1297" y="11366"/>
                  </a:cubicBezTo>
                  <a:cubicBezTo>
                    <a:pt x="1383" y="11457"/>
                    <a:pt x="1384" y="11457"/>
                    <a:pt x="1442" y="11403"/>
                  </a:cubicBezTo>
                  <a:cubicBezTo>
                    <a:pt x="1474" y="11374"/>
                    <a:pt x="1659" y="11272"/>
                    <a:pt x="1853" y="11178"/>
                  </a:cubicBezTo>
                  <a:close/>
                  <a:moveTo>
                    <a:pt x="7906" y="10976"/>
                  </a:moveTo>
                  <a:cubicBezTo>
                    <a:pt x="7945" y="10907"/>
                    <a:pt x="7991" y="10816"/>
                    <a:pt x="8008" y="10774"/>
                  </a:cubicBezTo>
                  <a:cubicBezTo>
                    <a:pt x="8025" y="10731"/>
                    <a:pt x="8052" y="10704"/>
                    <a:pt x="8069" y="10714"/>
                  </a:cubicBezTo>
                  <a:cubicBezTo>
                    <a:pt x="8087" y="10725"/>
                    <a:pt x="8090" y="10719"/>
                    <a:pt x="8078" y="10699"/>
                  </a:cubicBezTo>
                  <a:cubicBezTo>
                    <a:pt x="8067" y="10681"/>
                    <a:pt x="8086" y="10581"/>
                    <a:pt x="8120" y="10476"/>
                  </a:cubicBezTo>
                  <a:cubicBezTo>
                    <a:pt x="8180" y="10296"/>
                    <a:pt x="8218" y="9849"/>
                    <a:pt x="8174" y="9849"/>
                  </a:cubicBezTo>
                  <a:cubicBezTo>
                    <a:pt x="8164" y="9849"/>
                    <a:pt x="8140" y="9816"/>
                    <a:pt x="8122" y="9775"/>
                  </a:cubicBezTo>
                  <a:cubicBezTo>
                    <a:pt x="8077" y="9677"/>
                    <a:pt x="7800" y="9315"/>
                    <a:pt x="7769" y="9314"/>
                  </a:cubicBezTo>
                  <a:cubicBezTo>
                    <a:pt x="7756" y="9313"/>
                    <a:pt x="7718" y="9288"/>
                    <a:pt x="7685" y="9257"/>
                  </a:cubicBezTo>
                  <a:cubicBezTo>
                    <a:pt x="7557" y="9139"/>
                    <a:pt x="7339" y="8922"/>
                    <a:pt x="7269" y="8844"/>
                  </a:cubicBezTo>
                  <a:cubicBezTo>
                    <a:pt x="7229" y="8799"/>
                    <a:pt x="7112" y="8682"/>
                    <a:pt x="7008" y="8584"/>
                  </a:cubicBezTo>
                  <a:cubicBezTo>
                    <a:pt x="6905" y="8485"/>
                    <a:pt x="6828" y="8391"/>
                    <a:pt x="6838" y="8375"/>
                  </a:cubicBezTo>
                  <a:cubicBezTo>
                    <a:pt x="6849" y="8357"/>
                    <a:pt x="6844" y="8353"/>
                    <a:pt x="6824" y="8365"/>
                  </a:cubicBezTo>
                  <a:cubicBezTo>
                    <a:pt x="6804" y="8378"/>
                    <a:pt x="6730" y="8331"/>
                    <a:pt x="6641" y="8250"/>
                  </a:cubicBezTo>
                  <a:cubicBezTo>
                    <a:pt x="6559" y="8175"/>
                    <a:pt x="6435" y="8076"/>
                    <a:pt x="6366" y="8030"/>
                  </a:cubicBezTo>
                  <a:cubicBezTo>
                    <a:pt x="6298" y="7985"/>
                    <a:pt x="6216" y="7925"/>
                    <a:pt x="6185" y="7898"/>
                  </a:cubicBezTo>
                  <a:cubicBezTo>
                    <a:pt x="6088" y="7814"/>
                    <a:pt x="5626" y="7623"/>
                    <a:pt x="5406" y="7576"/>
                  </a:cubicBezTo>
                  <a:cubicBezTo>
                    <a:pt x="4969" y="7483"/>
                    <a:pt x="4067" y="7538"/>
                    <a:pt x="3518" y="7692"/>
                  </a:cubicBezTo>
                  <a:cubicBezTo>
                    <a:pt x="3433" y="7715"/>
                    <a:pt x="3327" y="7740"/>
                    <a:pt x="3283" y="7747"/>
                  </a:cubicBezTo>
                  <a:cubicBezTo>
                    <a:pt x="3239" y="7753"/>
                    <a:pt x="3120" y="7798"/>
                    <a:pt x="3018" y="7846"/>
                  </a:cubicBezTo>
                  <a:cubicBezTo>
                    <a:pt x="2917" y="7894"/>
                    <a:pt x="2781" y="7954"/>
                    <a:pt x="2717" y="7979"/>
                  </a:cubicBezTo>
                  <a:cubicBezTo>
                    <a:pt x="2653" y="8004"/>
                    <a:pt x="2567" y="8047"/>
                    <a:pt x="2526" y="8076"/>
                  </a:cubicBezTo>
                  <a:cubicBezTo>
                    <a:pt x="2485" y="8104"/>
                    <a:pt x="2440" y="8128"/>
                    <a:pt x="2426" y="8128"/>
                  </a:cubicBezTo>
                  <a:cubicBezTo>
                    <a:pt x="2413" y="8128"/>
                    <a:pt x="2382" y="8151"/>
                    <a:pt x="2357" y="8180"/>
                  </a:cubicBezTo>
                  <a:cubicBezTo>
                    <a:pt x="2333" y="8208"/>
                    <a:pt x="2288" y="8250"/>
                    <a:pt x="2259" y="8271"/>
                  </a:cubicBezTo>
                  <a:cubicBezTo>
                    <a:pt x="2205" y="8311"/>
                    <a:pt x="2119" y="8471"/>
                    <a:pt x="2157" y="8460"/>
                  </a:cubicBezTo>
                  <a:cubicBezTo>
                    <a:pt x="2168" y="8457"/>
                    <a:pt x="2203" y="8468"/>
                    <a:pt x="2234" y="8485"/>
                  </a:cubicBezTo>
                  <a:cubicBezTo>
                    <a:pt x="2329" y="8538"/>
                    <a:pt x="2606" y="8584"/>
                    <a:pt x="2784" y="8576"/>
                  </a:cubicBezTo>
                  <a:cubicBezTo>
                    <a:pt x="2877" y="8573"/>
                    <a:pt x="2961" y="8578"/>
                    <a:pt x="2971" y="8587"/>
                  </a:cubicBezTo>
                  <a:cubicBezTo>
                    <a:pt x="2981" y="8597"/>
                    <a:pt x="3012" y="8593"/>
                    <a:pt x="3040" y="8578"/>
                  </a:cubicBezTo>
                  <a:cubicBezTo>
                    <a:pt x="3069" y="8563"/>
                    <a:pt x="3094" y="8562"/>
                    <a:pt x="3099" y="8577"/>
                  </a:cubicBezTo>
                  <a:cubicBezTo>
                    <a:pt x="3105" y="8591"/>
                    <a:pt x="3236" y="8612"/>
                    <a:pt x="3391" y="8622"/>
                  </a:cubicBezTo>
                  <a:cubicBezTo>
                    <a:pt x="3546" y="8633"/>
                    <a:pt x="3684" y="8648"/>
                    <a:pt x="3698" y="8656"/>
                  </a:cubicBezTo>
                  <a:cubicBezTo>
                    <a:pt x="3711" y="8665"/>
                    <a:pt x="3775" y="8675"/>
                    <a:pt x="3839" y="8680"/>
                  </a:cubicBezTo>
                  <a:cubicBezTo>
                    <a:pt x="3903" y="8685"/>
                    <a:pt x="3955" y="8690"/>
                    <a:pt x="3955" y="8692"/>
                  </a:cubicBezTo>
                  <a:cubicBezTo>
                    <a:pt x="3955" y="8693"/>
                    <a:pt x="4019" y="8699"/>
                    <a:pt x="4097" y="8705"/>
                  </a:cubicBezTo>
                  <a:cubicBezTo>
                    <a:pt x="4174" y="8710"/>
                    <a:pt x="4320" y="8730"/>
                    <a:pt x="4421" y="8748"/>
                  </a:cubicBezTo>
                  <a:cubicBezTo>
                    <a:pt x="4522" y="8766"/>
                    <a:pt x="4654" y="8787"/>
                    <a:pt x="4715" y="8795"/>
                  </a:cubicBezTo>
                  <a:cubicBezTo>
                    <a:pt x="4836" y="8810"/>
                    <a:pt x="5041" y="8909"/>
                    <a:pt x="5160" y="9009"/>
                  </a:cubicBezTo>
                  <a:cubicBezTo>
                    <a:pt x="5249" y="9083"/>
                    <a:pt x="5331" y="9262"/>
                    <a:pt x="5307" y="9326"/>
                  </a:cubicBezTo>
                  <a:cubicBezTo>
                    <a:pt x="5297" y="9350"/>
                    <a:pt x="5305" y="9369"/>
                    <a:pt x="5323" y="9369"/>
                  </a:cubicBezTo>
                  <a:cubicBezTo>
                    <a:pt x="5341" y="9369"/>
                    <a:pt x="5347" y="9384"/>
                    <a:pt x="5336" y="9402"/>
                  </a:cubicBezTo>
                  <a:cubicBezTo>
                    <a:pt x="5323" y="9423"/>
                    <a:pt x="5328" y="9427"/>
                    <a:pt x="5350" y="9413"/>
                  </a:cubicBezTo>
                  <a:cubicBezTo>
                    <a:pt x="5373" y="9399"/>
                    <a:pt x="5439" y="9448"/>
                    <a:pt x="5536" y="9549"/>
                  </a:cubicBezTo>
                  <a:cubicBezTo>
                    <a:pt x="5690" y="9711"/>
                    <a:pt x="5778" y="9889"/>
                    <a:pt x="5843" y="10173"/>
                  </a:cubicBezTo>
                  <a:cubicBezTo>
                    <a:pt x="5874" y="10306"/>
                    <a:pt x="5881" y="10314"/>
                    <a:pt x="5988" y="10336"/>
                  </a:cubicBezTo>
                  <a:cubicBezTo>
                    <a:pt x="6235" y="10385"/>
                    <a:pt x="6754" y="10503"/>
                    <a:pt x="6836" y="10528"/>
                  </a:cubicBezTo>
                  <a:cubicBezTo>
                    <a:pt x="6884" y="10543"/>
                    <a:pt x="6942" y="10555"/>
                    <a:pt x="6966" y="10555"/>
                  </a:cubicBezTo>
                  <a:cubicBezTo>
                    <a:pt x="7047" y="10555"/>
                    <a:pt x="7299" y="10674"/>
                    <a:pt x="7281" y="10704"/>
                  </a:cubicBezTo>
                  <a:cubicBezTo>
                    <a:pt x="7270" y="10721"/>
                    <a:pt x="7277" y="10724"/>
                    <a:pt x="7296" y="10713"/>
                  </a:cubicBezTo>
                  <a:cubicBezTo>
                    <a:pt x="7338" y="10687"/>
                    <a:pt x="7614" y="10864"/>
                    <a:pt x="7591" y="10902"/>
                  </a:cubicBezTo>
                  <a:cubicBezTo>
                    <a:pt x="7581" y="10918"/>
                    <a:pt x="7587" y="10922"/>
                    <a:pt x="7603" y="10912"/>
                  </a:cubicBezTo>
                  <a:cubicBezTo>
                    <a:pt x="7620" y="10902"/>
                    <a:pt x="7675" y="10944"/>
                    <a:pt x="7726" y="11006"/>
                  </a:cubicBezTo>
                  <a:cubicBezTo>
                    <a:pt x="7777" y="11067"/>
                    <a:pt x="7822" y="11114"/>
                    <a:pt x="7827" y="11109"/>
                  </a:cubicBezTo>
                  <a:cubicBezTo>
                    <a:pt x="7832" y="11105"/>
                    <a:pt x="7867" y="11045"/>
                    <a:pt x="7906" y="10976"/>
                  </a:cubicBezTo>
                  <a:close/>
                  <a:moveTo>
                    <a:pt x="3945" y="10660"/>
                  </a:moveTo>
                  <a:cubicBezTo>
                    <a:pt x="3917" y="10633"/>
                    <a:pt x="3914" y="10636"/>
                    <a:pt x="3929" y="10676"/>
                  </a:cubicBezTo>
                  <a:cubicBezTo>
                    <a:pt x="3940" y="10704"/>
                    <a:pt x="3955" y="10719"/>
                    <a:pt x="3964" y="10711"/>
                  </a:cubicBezTo>
                  <a:cubicBezTo>
                    <a:pt x="3973" y="10702"/>
                    <a:pt x="3964" y="10679"/>
                    <a:pt x="3945" y="10660"/>
                  </a:cubicBezTo>
                  <a:close/>
                  <a:moveTo>
                    <a:pt x="8163" y="10478"/>
                  </a:moveTo>
                  <a:cubicBezTo>
                    <a:pt x="8154" y="10468"/>
                    <a:pt x="8147" y="10485"/>
                    <a:pt x="8149" y="10515"/>
                  </a:cubicBezTo>
                  <a:cubicBezTo>
                    <a:pt x="8150" y="10548"/>
                    <a:pt x="8157" y="10554"/>
                    <a:pt x="8166" y="10532"/>
                  </a:cubicBezTo>
                  <a:cubicBezTo>
                    <a:pt x="8174" y="10512"/>
                    <a:pt x="8173" y="10487"/>
                    <a:pt x="8163" y="10478"/>
                  </a:cubicBezTo>
                  <a:close/>
                  <a:moveTo>
                    <a:pt x="4423" y="10073"/>
                  </a:moveTo>
                  <a:cubicBezTo>
                    <a:pt x="4461" y="10052"/>
                    <a:pt x="4498" y="10034"/>
                    <a:pt x="4506" y="10033"/>
                  </a:cubicBezTo>
                  <a:cubicBezTo>
                    <a:pt x="4513" y="10031"/>
                    <a:pt x="4628" y="9997"/>
                    <a:pt x="4760" y="9956"/>
                  </a:cubicBezTo>
                  <a:cubicBezTo>
                    <a:pt x="5177" y="9827"/>
                    <a:pt x="5316" y="9814"/>
                    <a:pt x="5468" y="9893"/>
                  </a:cubicBezTo>
                  <a:cubicBezTo>
                    <a:pt x="5524" y="9922"/>
                    <a:pt x="5553" y="9963"/>
                    <a:pt x="5566" y="10035"/>
                  </a:cubicBezTo>
                  <a:cubicBezTo>
                    <a:pt x="5585" y="10137"/>
                    <a:pt x="5673" y="10244"/>
                    <a:pt x="5736" y="10244"/>
                  </a:cubicBezTo>
                  <a:cubicBezTo>
                    <a:pt x="5763" y="10244"/>
                    <a:pt x="5762" y="10210"/>
                    <a:pt x="5732" y="10096"/>
                  </a:cubicBezTo>
                  <a:cubicBezTo>
                    <a:pt x="5678" y="9892"/>
                    <a:pt x="5565" y="9677"/>
                    <a:pt x="5457" y="9575"/>
                  </a:cubicBezTo>
                  <a:cubicBezTo>
                    <a:pt x="5319" y="9443"/>
                    <a:pt x="5270" y="9440"/>
                    <a:pt x="5146" y="9553"/>
                  </a:cubicBezTo>
                  <a:cubicBezTo>
                    <a:pt x="5087" y="9607"/>
                    <a:pt x="5029" y="9652"/>
                    <a:pt x="5016" y="9652"/>
                  </a:cubicBezTo>
                  <a:cubicBezTo>
                    <a:pt x="5003" y="9652"/>
                    <a:pt x="4963" y="9676"/>
                    <a:pt x="4926" y="9705"/>
                  </a:cubicBezTo>
                  <a:cubicBezTo>
                    <a:pt x="4889" y="9734"/>
                    <a:pt x="4846" y="9761"/>
                    <a:pt x="4830" y="9765"/>
                  </a:cubicBezTo>
                  <a:cubicBezTo>
                    <a:pt x="4801" y="9772"/>
                    <a:pt x="4602" y="9859"/>
                    <a:pt x="4478" y="9919"/>
                  </a:cubicBezTo>
                  <a:cubicBezTo>
                    <a:pt x="4439" y="9937"/>
                    <a:pt x="4324" y="9976"/>
                    <a:pt x="4224" y="10005"/>
                  </a:cubicBezTo>
                  <a:cubicBezTo>
                    <a:pt x="4005" y="10067"/>
                    <a:pt x="3970" y="10090"/>
                    <a:pt x="3970" y="10173"/>
                  </a:cubicBezTo>
                  <a:lnTo>
                    <a:pt x="3970" y="10237"/>
                  </a:lnTo>
                  <a:lnTo>
                    <a:pt x="4162" y="10174"/>
                  </a:lnTo>
                  <a:cubicBezTo>
                    <a:pt x="4268" y="10139"/>
                    <a:pt x="4386" y="10093"/>
                    <a:pt x="4423" y="10073"/>
                  </a:cubicBezTo>
                  <a:close/>
                  <a:moveTo>
                    <a:pt x="4393" y="9843"/>
                  </a:moveTo>
                  <a:cubicBezTo>
                    <a:pt x="4463" y="9811"/>
                    <a:pt x="4555" y="9767"/>
                    <a:pt x="4599" y="9745"/>
                  </a:cubicBezTo>
                  <a:cubicBezTo>
                    <a:pt x="4642" y="9722"/>
                    <a:pt x="4696" y="9710"/>
                    <a:pt x="4719" y="9719"/>
                  </a:cubicBezTo>
                  <a:cubicBezTo>
                    <a:pt x="4741" y="9727"/>
                    <a:pt x="4756" y="9720"/>
                    <a:pt x="4752" y="9702"/>
                  </a:cubicBezTo>
                  <a:cubicBezTo>
                    <a:pt x="4749" y="9684"/>
                    <a:pt x="4790" y="9643"/>
                    <a:pt x="4845" y="9611"/>
                  </a:cubicBezTo>
                  <a:cubicBezTo>
                    <a:pt x="5064" y="9483"/>
                    <a:pt x="5124" y="9439"/>
                    <a:pt x="5135" y="9398"/>
                  </a:cubicBezTo>
                  <a:cubicBezTo>
                    <a:pt x="5154" y="9323"/>
                    <a:pt x="4751" y="9344"/>
                    <a:pt x="4576" y="9427"/>
                  </a:cubicBezTo>
                  <a:cubicBezTo>
                    <a:pt x="4499" y="9463"/>
                    <a:pt x="4419" y="9492"/>
                    <a:pt x="4400" y="9491"/>
                  </a:cubicBezTo>
                  <a:cubicBezTo>
                    <a:pt x="4381" y="9490"/>
                    <a:pt x="4372" y="9499"/>
                    <a:pt x="4380" y="9512"/>
                  </a:cubicBezTo>
                  <a:cubicBezTo>
                    <a:pt x="4388" y="9525"/>
                    <a:pt x="4371" y="9549"/>
                    <a:pt x="4342" y="9564"/>
                  </a:cubicBezTo>
                  <a:cubicBezTo>
                    <a:pt x="4292" y="9591"/>
                    <a:pt x="4054" y="9885"/>
                    <a:pt x="4054" y="9920"/>
                  </a:cubicBezTo>
                  <a:cubicBezTo>
                    <a:pt x="4054" y="9949"/>
                    <a:pt x="4261" y="9902"/>
                    <a:pt x="4393" y="9843"/>
                  </a:cubicBezTo>
                  <a:close/>
                  <a:moveTo>
                    <a:pt x="2756" y="8620"/>
                  </a:moveTo>
                  <a:cubicBezTo>
                    <a:pt x="2756" y="8613"/>
                    <a:pt x="2743" y="8607"/>
                    <a:pt x="2728" y="8607"/>
                  </a:cubicBezTo>
                  <a:cubicBezTo>
                    <a:pt x="2712" y="8607"/>
                    <a:pt x="2700" y="8621"/>
                    <a:pt x="2700" y="8637"/>
                  </a:cubicBezTo>
                  <a:cubicBezTo>
                    <a:pt x="2700" y="8654"/>
                    <a:pt x="2712" y="8659"/>
                    <a:pt x="2728" y="8650"/>
                  </a:cubicBezTo>
                  <a:cubicBezTo>
                    <a:pt x="2743" y="8640"/>
                    <a:pt x="2756" y="8627"/>
                    <a:pt x="2756" y="8620"/>
                  </a:cubicBezTo>
                  <a:close/>
                  <a:moveTo>
                    <a:pt x="2276" y="8196"/>
                  </a:moveTo>
                  <a:cubicBezTo>
                    <a:pt x="2276" y="8189"/>
                    <a:pt x="2251" y="8196"/>
                    <a:pt x="2220" y="8212"/>
                  </a:cubicBezTo>
                  <a:cubicBezTo>
                    <a:pt x="2189" y="8229"/>
                    <a:pt x="2163" y="8249"/>
                    <a:pt x="2163" y="8257"/>
                  </a:cubicBezTo>
                  <a:cubicBezTo>
                    <a:pt x="2163" y="8264"/>
                    <a:pt x="2189" y="8257"/>
                    <a:pt x="2220" y="8241"/>
                  </a:cubicBezTo>
                  <a:cubicBezTo>
                    <a:pt x="2251" y="8224"/>
                    <a:pt x="2276" y="8204"/>
                    <a:pt x="2276" y="8196"/>
                  </a:cubicBezTo>
                  <a:close/>
                  <a:moveTo>
                    <a:pt x="2401" y="8074"/>
                  </a:moveTo>
                  <a:cubicBezTo>
                    <a:pt x="2394" y="8067"/>
                    <a:pt x="2366" y="8083"/>
                    <a:pt x="2339" y="8111"/>
                  </a:cubicBezTo>
                  <a:cubicBezTo>
                    <a:pt x="2292" y="8160"/>
                    <a:pt x="2293" y="8161"/>
                    <a:pt x="2353" y="8125"/>
                  </a:cubicBezTo>
                  <a:cubicBezTo>
                    <a:pt x="2387" y="8104"/>
                    <a:pt x="2409" y="8081"/>
                    <a:pt x="2401" y="8074"/>
                  </a:cubicBezTo>
                  <a:close/>
                  <a:moveTo>
                    <a:pt x="21467" y="18344"/>
                  </a:moveTo>
                  <a:cubicBezTo>
                    <a:pt x="21467" y="18329"/>
                    <a:pt x="21480" y="18316"/>
                    <a:pt x="21496" y="18316"/>
                  </a:cubicBezTo>
                  <a:cubicBezTo>
                    <a:pt x="21511" y="18316"/>
                    <a:pt x="21524" y="18329"/>
                    <a:pt x="21524" y="18344"/>
                  </a:cubicBezTo>
                  <a:cubicBezTo>
                    <a:pt x="21524" y="18360"/>
                    <a:pt x="21511" y="18372"/>
                    <a:pt x="21496" y="18372"/>
                  </a:cubicBezTo>
                  <a:cubicBezTo>
                    <a:pt x="21480" y="18372"/>
                    <a:pt x="21467" y="18360"/>
                    <a:pt x="21467" y="18344"/>
                  </a:cubicBezTo>
                  <a:close/>
                  <a:moveTo>
                    <a:pt x="23076" y="44"/>
                  </a:moveTo>
                  <a:cubicBezTo>
                    <a:pt x="23076" y="20"/>
                    <a:pt x="23089" y="0"/>
                    <a:pt x="23104" y="0"/>
                  </a:cubicBezTo>
                  <a:cubicBezTo>
                    <a:pt x="23120" y="0"/>
                    <a:pt x="23132" y="12"/>
                    <a:pt x="23132" y="26"/>
                  </a:cubicBezTo>
                  <a:cubicBezTo>
                    <a:pt x="23132" y="41"/>
                    <a:pt x="23120" y="61"/>
                    <a:pt x="23104" y="70"/>
                  </a:cubicBezTo>
                  <a:cubicBezTo>
                    <a:pt x="23089" y="80"/>
                    <a:pt x="23076" y="68"/>
                    <a:pt x="23076" y="4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sp>
        <p:nvSpPr>
          <p:cNvPr id="388" name="Another Mess"/>
          <p:cNvSpPr>
            <a:spLocks noEditPoints="1"/>
          </p:cNvSpPr>
          <p:nvPr/>
        </p:nvSpPr>
        <p:spPr bwMode="auto">
          <a:xfrm>
            <a:off x="5109453" y="1685712"/>
            <a:ext cx="3571875" cy="3267075"/>
          </a:xfrm>
          <a:custGeom>
            <a:avLst/>
            <a:gdLst>
              <a:gd name="T0" fmla="*/ 3497 w 19441"/>
              <a:gd name="T1" fmla="*/ 12890 h 17671"/>
              <a:gd name="T2" fmla="*/ 2523 w 19441"/>
              <a:gd name="T3" fmla="*/ 11523 h 17671"/>
              <a:gd name="T4" fmla="*/ 3790 w 19441"/>
              <a:gd name="T5" fmla="*/ 14351 h 17671"/>
              <a:gd name="T6" fmla="*/ 7423 w 19441"/>
              <a:gd name="T7" fmla="*/ 17599 h 17671"/>
              <a:gd name="T8" fmla="*/ 9571 w 19441"/>
              <a:gd name="T9" fmla="*/ 16359 h 17671"/>
              <a:gd name="T10" fmla="*/ 13349 w 19441"/>
              <a:gd name="T11" fmla="*/ 15379 h 17671"/>
              <a:gd name="T12" fmla="*/ 15158 w 19441"/>
              <a:gd name="T13" fmla="*/ 14126 h 17671"/>
              <a:gd name="T14" fmla="*/ 15514 w 19441"/>
              <a:gd name="T15" fmla="*/ 13069 h 17671"/>
              <a:gd name="T16" fmla="*/ 14508 w 19441"/>
              <a:gd name="T17" fmla="*/ 9034 h 17671"/>
              <a:gd name="T18" fmla="*/ 14369 w 19441"/>
              <a:gd name="T19" fmla="*/ 6415 h 17671"/>
              <a:gd name="T20" fmla="*/ 12305 w 19441"/>
              <a:gd name="T21" fmla="*/ 4864 h 17671"/>
              <a:gd name="T22" fmla="*/ 10748 w 19441"/>
              <a:gd name="T23" fmla="*/ 461 h 17671"/>
              <a:gd name="T24" fmla="*/ 8405 w 19441"/>
              <a:gd name="T25" fmla="*/ 393 h 17671"/>
              <a:gd name="T26" fmla="*/ 6500 w 19441"/>
              <a:gd name="T27" fmla="*/ 1164 h 17671"/>
              <a:gd name="T28" fmla="*/ 4945 w 19441"/>
              <a:gd name="T29" fmla="*/ 2245 h 17671"/>
              <a:gd name="T30" fmla="*/ 5002 w 19441"/>
              <a:gd name="T31" fmla="*/ 6127 h 17671"/>
              <a:gd name="T32" fmla="*/ 4131 w 19441"/>
              <a:gd name="T33" fmla="*/ 7387 h 17671"/>
              <a:gd name="T34" fmla="*/ 2448 w 19441"/>
              <a:gd name="T35" fmla="*/ 10255 h 17671"/>
              <a:gd name="T36" fmla="*/ 2632 w 19441"/>
              <a:gd name="T37" fmla="*/ 9832 h 17671"/>
              <a:gd name="T38" fmla="*/ 4591 w 19441"/>
              <a:gd name="T39" fmla="*/ 6642 h 17671"/>
              <a:gd name="T40" fmla="*/ 5521 w 19441"/>
              <a:gd name="T41" fmla="*/ 1689 h 17671"/>
              <a:gd name="T42" fmla="*/ 6882 w 19441"/>
              <a:gd name="T43" fmla="*/ 889 h 17671"/>
              <a:gd name="T44" fmla="*/ 8813 w 19441"/>
              <a:gd name="T45" fmla="*/ 88 h 17671"/>
              <a:gd name="T46" fmla="*/ 10549 w 19441"/>
              <a:gd name="T47" fmla="*/ 240 h 17671"/>
              <a:gd name="T48" fmla="*/ 12310 w 19441"/>
              <a:gd name="T49" fmla="*/ 4687 h 17671"/>
              <a:gd name="T50" fmla="*/ 13973 w 19441"/>
              <a:gd name="T51" fmla="*/ 6027 h 17671"/>
              <a:gd name="T52" fmla="*/ 14352 w 19441"/>
              <a:gd name="T53" fmla="*/ 9739 h 17671"/>
              <a:gd name="T54" fmla="*/ 15595 w 19441"/>
              <a:gd name="T55" fmla="*/ 12727 h 17671"/>
              <a:gd name="T56" fmla="*/ 13164 w 19441"/>
              <a:gd name="T57" fmla="*/ 15498 h 17671"/>
              <a:gd name="T58" fmla="*/ 7534 w 19441"/>
              <a:gd name="T59" fmla="*/ 17633 h 17671"/>
              <a:gd name="T60" fmla="*/ 13219 w 19441"/>
              <a:gd name="T61" fmla="*/ 15435 h 17671"/>
              <a:gd name="T62" fmla="*/ 3745 w 19441"/>
              <a:gd name="T63" fmla="*/ 13909 h 17671"/>
              <a:gd name="T64" fmla="*/ 2202 w 19441"/>
              <a:gd name="T65" fmla="*/ 10769 h 17671"/>
              <a:gd name="T66" fmla="*/ 3697 w 19441"/>
              <a:gd name="T67" fmla="*/ 7921 h 17671"/>
              <a:gd name="T68" fmla="*/ 4100 w 19441"/>
              <a:gd name="T69" fmla="*/ 7340 h 17671"/>
              <a:gd name="T70" fmla="*/ 14619 w 19441"/>
              <a:gd name="T71" fmla="*/ 6626 h 17671"/>
              <a:gd name="T72" fmla="*/ 6322 w 19441"/>
              <a:gd name="T73" fmla="*/ 1200 h 17671"/>
              <a:gd name="T74" fmla="*/ 140 w 19441"/>
              <a:gd name="T75" fmla="*/ 14758 h 17671"/>
              <a:gd name="T76" fmla="*/ 642 w 19441"/>
              <a:gd name="T77" fmla="*/ 14626 h 17671"/>
              <a:gd name="T78" fmla="*/ 9466 w 19441"/>
              <a:gd name="T79" fmla="*/ 14563 h 17671"/>
              <a:gd name="T80" fmla="*/ 12429 w 19441"/>
              <a:gd name="T81" fmla="*/ 13041 h 17671"/>
              <a:gd name="T82" fmla="*/ 13138 w 19441"/>
              <a:gd name="T83" fmla="*/ 12900 h 17671"/>
              <a:gd name="T84" fmla="*/ 12813 w 19441"/>
              <a:gd name="T85" fmla="*/ 12758 h 17671"/>
              <a:gd name="T86" fmla="*/ 18645 w 19441"/>
              <a:gd name="T87" fmla="*/ 12001 h 17671"/>
              <a:gd name="T88" fmla="*/ 19133 w 19441"/>
              <a:gd name="T89" fmla="*/ 12260 h 17671"/>
              <a:gd name="T90" fmla="*/ 5426 w 19441"/>
              <a:gd name="T91" fmla="*/ 10930 h 17671"/>
              <a:gd name="T92" fmla="*/ 6419 w 19441"/>
              <a:gd name="T93" fmla="*/ 10283 h 17671"/>
              <a:gd name="T94" fmla="*/ 6354 w 19441"/>
              <a:gd name="T95" fmla="*/ 10339 h 17671"/>
              <a:gd name="T96" fmla="*/ 11253 w 19441"/>
              <a:gd name="T97" fmla="*/ 8921 h 17671"/>
              <a:gd name="T98" fmla="*/ 7487 w 19441"/>
              <a:gd name="T99" fmla="*/ 6226 h 17671"/>
              <a:gd name="T100" fmla="*/ 7070 w 19441"/>
              <a:gd name="T101" fmla="*/ 5732 h 17671"/>
              <a:gd name="T102" fmla="*/ 8043 w 19441"/>
              <a:gd name="T103" fmla="*/ 5536 h 17671"/>
              <a:gd name="T104" fmla="*/ 7713 w 19441"/>
              <a:gd name="T105" fmla="*/ 6242 h 17671"/>
              <a:gd name="T106" fmla="*/ 7072 w 19441"/>
              <a:gd name="T107" fmla="*/ 6220 h 17671"/>
              <a:gd name="T108" fmla="*/ 6279 w 19441"/>
              <a:gd name="T109" fmla="*/ 3903 h 17671"/>
              <a:gd name="T110" fmla="*/ 6324 w 19441"/>
              <a:gd name="T111" fmla="*/ 4267 h 17671"/>
              <a:gd name="T112" fmla="*/ 9362 w 19441"/>
              <a:gd name="T113" fmla="*/ 2101 h 17671"/>
              <a:gd name="T114" fmla="*/ 9651 w 19441"/>
              <a:gd name="T115" fmla="*/ 1766 h 17671"/>
              <a:gd name="T116" fmla="*/ 9707 w 19441"/>
              <a:gd name="T117" fmla="*/ 2231 h 17671"/>
              <a:gd name="T118" fmla="*/ 16580 w 19441"/>
              <a:gd name="T119" fmla="*/ 1554 h 17671"/>
              <a:gd name="T120" fmla="*/ 16789 w 19441"/>
              <a:gd name="T121" fmla="*/ 1744 h 17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9441" h="17671">
                <a:moveTo>
                  <a:pt x="7126" y="17652"/>
                </a:moveTo>
                <a:cubicBezTo>
                  <a:pt x="7095" y="17646"/>
                  <a:pt x="6994" y="17626"/>
                  <a:pt x="6901" y="17607"/>
                </a:cubicBezTo>
                <a:cubicBezTo>
                  <a:pt x="6808" y="17589"/>
                  <a:pt x="6649" y="17545"/>
                  <a:pt x="6548" y="17508"/>
                </a:cubicBezTo>
                <a:cubicBezTo>
                  <a:pt x="6447" y="17471"/>
                  <a:pt x="6301" y="17422"/>
                  <a:pt x="6223" y="17398"/>
                </a:cubicBezTo>
                <a:cubicBezTo>
                  <a:pt x="6146" y="17373"/>
                  <a:pt x="6070" y="17344"/>
                  <a:pt x="6054" y="17332"/>
                </a:cubicBezTo>
                <a:cubicBezTo>
                  <a:pt x="6038" y="17320"/>
                  <a:pt x="5918" y="17275"/>
                  <a:pt x="5786" y="17233"/>
                </a:cubicBezTo>
                <a:cubicBezTo>
                  <a:pt x="5294" y="17074"/>
                  <a:pt x="4625" y="16678"/>
                  <a:pt x="4312" y="16360"/>
                </a:cubicBezTo>
                <a:cubicBezTo>
                  <a:pt x="4105" y="16151"/>
                  <a:pt x="3981" y="15931"/>
                  <a:pt x="3858" y="15553"/>
                </a:cubicBezTo>
                <a:cubicBezTo>
                  <a:pt x="3733" y="15169"/>
                  <a:pt x="3697" y="14900"/>
                  <a:pt x="3683" y="14227"/>
                </a:cubicBezTo>
                <a:cubicBezTo>
                  <a:pt x="3677" y="13924"/>
                  <a:pt x="3670" y="13651"/>
                  <a:pt x="3669" y="13621"/>
                </a:cubicBezTo>
                <a:cubicBezTo>
                  <a:pt x="3665" y="13528"/>
                  <a:pt x="3558" y="13074"/>
                  <a:pt x="3497" y="12890"/>
                </a:cubicBezTo>
                <a:cubicBezTo>
                  <a:pt x="3410" y="12627"/>
                  <a:pt x="3281" y="12394"/>
                  <a:pt x="3136" y="12236"/>
                </a:cubicBezTo>
                <a:cubicBezTo>
                  <a:pt x="3065" y="12158"/>
                  <a:pt x="2972" y="12056"/>
                  <a:pt x="2931" y="12010"/>
                </a:cubicBezTo>
                <a:cubicBezTo>
                  <a:pt x="2890" y="11964"/>
                  <a:pt x="2786" y="11858"/>
                  <a:pt x="2699" y="11774"/>
                </a:cubicBezTo>
                <a:cubicBezTo>
                  <a:pt x="2613" y="11690"/>
                  <a:pt x="2550" y="11607"/>
                  <a:pt x="2560" y="11590"/>
                </a:cubicBezTo>
                <a:cubicBezTo>
                  <a:pt x="2570" y="11573"/>
                  <a:pt x="2567" y="11569"/>
                  <a:pt x="2554" y="11581"/>
                </a:cubicBezTo>
                <a:cubicBezTo>
                  <a:pt x="2523" y="11609"/>
                  <a:pt x="2424" y="11518"/>
                  <a:pt x="2447" y="11481"/>
                </a:cubicBezTo>
                <a:cubicBezTo>
                  <a:pt x="2456" y="11465"/>
                  <a:pt x="2451" y="11460"/>
                  <a:pt x="2435" y="11470"/>
                </a:cubicBezTo>
                <a:cubicBezTo>
                  <a:pt x="2410" y="11486"/>
                  <a:pt x="2230" y="11316"/>
                  <a:pt x="2230" y="11278"/>
                </a:cubicBezTo>
                <a:cubicBezTo>
                  <a:pt x="2230" y="11237"/>
                  <a:pt x="2353" y="11287"/>
                  <a:pt x="2371" y="11335"/>
                </a:cubicBezTo>
                <a:cubicBezTo>
                  <a:pt x="2384" y="11368"/>
                  <a:pt x="2427" y="11416"/>
                  <a:pt x="2468" y="11443"/>
                </a:cubicBezTo>
                <a:cubicBezTo>
                  <a:pt x="2509" y="11470"/>
                  <a:pt x="2534" y="11505"/>
                  <a:pt x="2523" y="11523"/>
                </a:cubicBezTo>
                <a:cubicBezTo>
                  <a:pt x="2512" y="11541"/>
                  <a:pt x="2516" y="11546"/>
                  <a:pt x="2534" y="11536"/>
                </a:cubicBezTo>
                <a:cubicBezTo>
                  <a:pt x="2550" y="11525"/>
                  <a:pt x="2606" y="11563"/>
                  <a:pt x="2658" y="11620"/>
                </a:cubicBezTo>
                <a:cubicBezTo>
                  <a:pt x="2710" y="11677"/>
                  <a:pt x="2809" y="11782"/>
                  <a:pt x="2879" y="11854"/>
                </a:cubicBezTo>
                <a:cubicBezTo>
                  <a:pt x="2949" y="11927"/>
                  <a:pt x="3026" y="12010"/>
                  <a:pt x="3051" y="12041"/>
                </a:cubicBezTo>
                <a:cubicBezTo>
                  <a:pt x="3076" y="12071"/>
                  <a:pt x="3121" y="12116"/>
                  <a:pt x="3150" y="12141"/>
                </a:cubicBezTo>
                <a:cubicBezTo>
                  <a:pt x="3272" y="12245"/>
                  <a:pt x="3373" y="12392"/>
                  <a:pt x="3476" y="12614"/>
                </a:cubicBezTo>
                <a:cubicBezTo>
                  <a:pt x="3536" y="12743"/>
                  <a:pt x="3590" y="12876"/>
                  <a:pt x="3597" y="12910"/>
                </a:cubicBezTo>
                <a:cubicBezTo>
                  <a:pt x="3605" y="12943"/>
                  <a:pt x="3637" y="13072"/>
                  <a:pt x="3670" y="13196"/>
                </a:cubicBezTo>
                <a:cubicBezTo>
                  <a:pt x="3702" y="13321"/>
                  <a:pt x="3734" y="13473"/>
                  <a:pt x="3740" y="13535"/>
                </a:cubicBezTo>
                <a:cubicBezTo>
                  <a:pt x="3745" y="13597"/>
                  <a:pt x="3761" y="13750"/>
                  <a:pt x="3775" y="13874"/>
                </a:cubicBezTo>
                <a:cubicBezTo>
                  <a:pt x="3789" y="13998"/>
                  <a:pt x="3796" y="14213"/>
                  <a:pt x="3790" y="14351"/>
                </a:cubicBezTo>
                <a:cubicBezTo>
                  <a:pt x="3776" y="14692"/>
                  <a:pt x="3825" y="15177"/>
                  <a:pt x="3890" y="15349"/>
                </a:cubicBezTo>
                <a:cubicBezTo>
                  <a:pt x="3928" y="15449"/>
                  <a:pt x="3935" y="15504"/>
                  <a:pt x="3916" y="15539"/>
                </a:cubicBezTo>
                <a:cubicBezTo>
                  <a:pt x="3900" y="15567"/>
                  <a:pt x="3899" y="15582"/>
                  <a:pt x="3914" y="15573"/>
                </a:cubicBezTo>
                <a:cubicBezTo>
                  <a:pt x="3928" y="15564"/>
                  <a:pt x="3953" y="15591"/>
                  <a:pt x="3970" y="15633"/>
                </a:cubicBezTo>
                <a:cubicBezTo>
                  <a:pt x="4176" y="16143"/>
                  <a:pt x="4198" y="16172"/>
                  <a:pt x="4633" y="16529"/>
                </a:cubicBezTo>
                <a:cubicBezTo>
                  <a:pt x="4950" y="16789"/>
                  <a:pt x="5501" y="17091"/>
                  <a:pt x="5793" y="17163"/>
                </a:cubicBezTo>
                <a:cubicBezTo>
                  <a:pt x="5872" y="17183"/>
                  <a:pt x="5919" y="17208"/>
                  <a:pt x="5908" y="17226"/>
                </a:cubicBezTo>
                <a:cubicBezTo>
                  <a:pt x="5897" y="17243"/>
                  <a:pt x="5904" y="17247"/>
                  <a:pt x="5924" y="17234"/>
                </a:cubicBezTo>
                <a:cubicBezTo>
                  <a:pt x="5956" y="17215"/>
                  <a:pt x="6268" y="17311"/>
                  <a:pt x="6336" y="17361"/>
                </a:cubicBezTo>
                <a:cubicBezTo>
                  <a:pt x="6434" y="17433"/>
                  <a:pt x="7103" y="17587"/>
                  <a:pt x="7284" y="17580"/>
                </a:cubicBezTo>
                <a:cubicBezTo>
                  <a:pt x="7340" y="17578"/>
                  <a:pt x="7402" y="17587"/>
                  <a:pt x="7423" y="17599"/>
                </a:cubicBezTo>
                <a:cubicBezTo>
                  <a:pt x="7446" y="17614"/>
                  <a:pt x="7453" y="17611"/>
                  <a:pt x="7441" y="17591"/>
                </a:cubicBezTo>
                <a:cubicBezTo>
                  <a:pt x="7429" y="17572"/>
                  <a:pt x="7481" y="17549"/>
                  <a:pt x="7582" y="17528"/>
                </a:cubicBezTo>
                <a:cubicBezTo>
                  <a:pt x="7745" y="17494"/>
                  <a:pt x="7832" y="17453"/>
                  <a:pt x="8028" y="17320"/>
                </a:cubicBezTo>
                <a:cubicBezTo>
                  <a:pt x="8089" y="17279"/>
                  <a:pt x="8156" y="17251"/>
                  <a:pt x="8176" y="17259"/>
                </a:cubicBezTo>
                <a:cubicBezTo>
                  <a:pt x="8196" y="17266"/>
                  <a:pt x="8209" y="17259"/>
                  <a:pt x="8206" y="17242"/>
                </a:cubicBezTo>
                <a:cubicBezTo>
                  <a:pt x="8202" y="17225"/>
                  <a:pt x="8300" y="17136"/>
                  <a:pt x="8425" y="17044"/>
                </a:cubicBezTo>
                <a:cubicBezTo>
                  <a:pt x="8784" y="16778"/>
                  <a:pt x="8899" y="16710"/>
                  <a:pt x="8961" y="16727"/>
                </a:cubicBezTo>
                <a:cubicBezTo>
                  <a:pt x="9001" y="16738"/>
                  <a:pt x="9007" y="16735"/>
                  <a:pt x="8980" y="16716"/>
                </a:cubicBezTo>
                <a:cubicBezTo>
                  <a:pt x="8951" y="16696"/>
                  <a:pt x="8964" y="16677"/>
                  <a:pt x="9036" y="16634"/>
                </a:cubicBezTo>
                <a:cubicBezTo>
                  <a:pt x="9088" y="16604"/>
                  <a:pt x="9222" y="16525"/>
                  <a:pt x="9334" y="16458"/>
                </a:cubicBezTo>
                <a:cubicBezTo>
                  <a:pt x="9450" y="16390"/>
                  <a:pt x="9551" y="16347"/>
                  <a:pt x="9571" y="16359"/>
                </a:cubicBezTo>
                <a:cubicBezTo>
                  <a:pt x="9592" y="16372"/>
                  <a:pt x="9597" y="16368"/>
                  <a:pt x="9585" y="16349"/>
                </a:cubicBezTo>
                <a:cubicBezTo>
                  <a:pt x="9561" y="16310"/>
                  <a:pt x="9726" y="16220"/>
                  <a:pt x="9782" y="16241"/>
                </a:cubicBezTo>
                <a:cubicBezTo>
                  <a:pt x="9803" y="16250"/>
                  <a:pt x="9818" y="16241"/>
                  <a:pt x="9814" y="16222"/>
                </a:cubicBezTo>
                <a:cubicBezTo>
                  <a:pt x="9810" y="16201"/>
                  <a:pt x="9838" y="16190"/>
                  <a:pt x="9892" y="16194"/>
                </a:cubicBezTo>
                <a:cubicBezTo>
                  <a:pt x="9953" y="16199"/>
                  <a:pt x="9965" y="16193"/>
                  <a:pt x="9935" y="16175"/>
                </a:cubicBezTo>
                <a:cubicBezTo>
                  <a:pt x="9904" y="16155"/>
                  <a:pt x="9942" y="16127"/>
                  <a:pt x="10089" y="16061"/>
                </a:cubicBezTo>
                <a:cubicBezTo>
                  <a:pt x="10197" y="16013"/>
                  <a:pt x="10323" y="15956"/>
                  <a:pt x="10370" y="15934"/>
                </a:cubicBezTo>
                <a:cubicBezTo>
                  <a:pt x="10842" y="15717"/>
                  <a:pt x="11396" y="15593"/>
                  <a:pt x="12037" y="15564"/>
                </a:cubicBezTo>
                <a:cubicBezTo>
                  <a:pt x="12565" y="15540"/>
                  <a:pt x="12804" y="15503"/>
                  <a:pt x="13162" y="15392"/>
                </a:cubicBezTo>
                <a:cubicBezTo>
                  <a:pt x="13278" y="15356"/>
                  <a:pt x="13303" y="15355"/>
                  <a:pt x="13324" y="15387"/>
                </a:cubicBezTo>
                <a:cubicBezTo>
                  <a:pt x="13344" y="15418"/>
                  <a:pt x="13349" y="15417"/>
                  <a:pt x="13349" y="15379"/>
                </a:cubicBezTo>
                <a:cubicBezTo>
                  <a:pt x="13349" y="15351"/>
                  <a:pt x="13404" y="15306"/>
                  <a:pt x="13483" y="15268"/>
                </a:cubicBezTo>
                <a:cubicBezTo>
                  <a:pt x="13557" y="15232"/>
                  <a:pt x="13634" y="15187"/>
                  <a:pt x="13655" y="15166"/>
                </a:cubicBezTo>
                <a:cubicBezTo>
                  <a:pt x="13675" y="15146"/>
                  <a:pt x="13703" y="15130"/>
                  <a:pt x="13716" y="15130"/>
                </a:cubicBezTo>
                <a:cubicBezTo>
                  <a:pt x="13730" y="15130"/>
                  <a:pt x="13817" y="15084"/>
                  <a:pt x="13911" y="15028"/>
                </a:cubicBezTo>
                <a:cubicBezTo>
                  <a:pt x="14012" y="14968"/>
                  <a:pt x="14095" y="14936"/>
                  <a:pt x="14117" y="14948"/>
                </a:cubicBezTo>
                <a:cubicBezTo>
                  <a:pt x="14137" y="14960"/>
                  <a:pt x="14145" y="14959"/>
                  <a:pt x="14134" y="14947"/>
                </a:cubicBezTo>
                <a:cubicBezTo>
                  <a:pt x="14123" y="14935"/>
                  <a:pt x="14155" y="14897"/>
                  <a:pt x="14204" y="14864"/>
                </a:cubicBezTo>
                <a:cubicBezTo>
                  <a:pt x="14630" y="14574"/>
                  <a:pt x="14905" y="14361"/>
                  <a:pt x="15010" y="14241"/>
                </a:cubicBezTo>
                <a:cubicBezTo>
                  <a:pt x="15102" y="14136"/>
                  <a:pt x="15144" y="14114"/>
                  <a:pt x="15117" y="14184"/>
                </a:cubicBezTo>
                <a:cubicBezTo>
                  <a:pt x="15093" y="14247"/>
                  <a:pt x="15121" y="14235"/>
                  <a:pt x="15157" y="14167"/>
                </a:cubicBezTo>
                <a:cubicBezTo>
                  <a:pt x="15180" y="14125"/>
                  <a:pt x="15180" y="14113"/>
                  <a:pt x="15158" y="14126"/>
                </a:cubicBezTo>
                <a:cubicBezTo>
                  <a:pt x="15100" y="14162"/>
                  <a:pt x="15128" y="14093"/>
                  <a:pt x="15201" y="14019"/>
                </a:cubicBezTo>
                <a:cubicBezTo>
                  <a:pt x="15242" y="13979"/>
                  <a:pt x="15288" y="13953"/>
                  <a:pt x="15305" y="13963"/>
                </a:cubicBezTo>
                <a:cubicBezTo>
                  <a:pt x="15322" y="13974"/>
                  <a:pt x="15325" y="13967"/>
                  <a:pt x="15313" y="13947"/>
                </a:cubicBezTo>
                <a:cubicBezTo>
                  <a:pt x="15289" y="13908"/>
                  <a:pt x="15347" y="13747"/>
                  <a:pt x="15385" y="13747"/>
                </a:cubicBezTo>
                <a:cubicBezTo>
                  <a:pt x="15420" y="13747"/>
                  <a:pt x="15416" y="13768"/>
                  <a:pt x="15364" y="13847"/>
                </a:cubicBezTo>
                <a:cubicBezTo>
                  <a:pt x="15335" y="13891"/>
                  <a:pt x="15330" y="13916"/>
                  <a:pt x="15351" y="13916"/>
                </a:cubicBezTo>
                <a:cubicBezTo>
                  <a:pt x="15368" y="13916"/>
                  <a:pt x="15396" y="13881"/>
                  <a:pt x="15412" y="13839"/>
                </a:cubicBezTo>
                <a:cubicBezTo>
                  <a:pt x="15428" y="13797"/>
                  <a:pt x="15456" y="13751"/>
                  <a:pt x="15475" y="13738"/>
                </a:cubicBezTo>
                <a:cubicBezTo>
                  <a:pt x="15496" y="13722"/>
                  <a:pt x="15489" y="13720"/>
                  <a:pt x="15456" y="13730"/>
                </a:cubicBezTo>
                <a:cubicBezTo>
                  <a:pt x="15411" y="13745"/>
                  <a:pt x="15406" y="13737"/>
                  <a:pt x="15423" y="13684"/>
                </a:cubicBezTo>
                <a:cubicBezTo>
                  <a:pt x="15488" y="13479"/>
                  <a:pt x="15525" y="13232"/>
                  <a:pt x="15514" y="13069"/>
                </a:cubicBezTo>
                <a:cubicBezTo>
                  <a:pt x="15499" y="12833"/>
                  <a:pt x="15475" y="12705"/>
                  <a:pt x="15439" y="12662"/>
                </a:cubicBezTo>
                <a:cubicBezTo>
                  <a:pt x="15423" y="12643"/>
                  <a:pt x="15417" y="12620"/>
                  <a:pt x="15425" y="12612"/>
                </a:cubicBezTo>
                <a:cubicBezTo>
                  <a:pt x="15440" y="12597"/>
                  <a:pt x="15360" y="12436"/>
                  <a:pt x="15250" y="12258"/>
                </a:cubicBezTo>
                <a:cubicBezTo>
                  <a:pt x="15164" y="12119"/>
                  <a:pt x="14788" y="11706"/>
                  <a:pt x="14669" y="11619"/>
                </a:cubicBezTo>
                <a:cubicBezTo>
                  <a:pt x="14611" y="11577"/>
                  <a:pt x="14563" y="11526"/>
                  <a:pt x="14563" y="11506"/>
                </a:cubicBezTo>
                <a:cubicBezTo>
                  <a:pt x="14563" y="11486"/>
                  <a:pt x="14536" y="11445"/>
                  <a:pt x="14502" y="11416"/>
                </a:cubicBezTo>
                <a:cubicBezTo>
                  <a:pt x="14401" y="11326"/>
                  <a:pt x="14281" y="11145"/>
                  <a:pt x="14300" y="11112"/>
                </a:cubicBezTo>
                <a:cubicBezTo>
                  <a:pt x="14310" y="11094"/>
                  <a:pt x="14308" y="11089"/>
                  <a:pt x="14295" y="11101"/>
                </a:cubicBezTo>
                <a:cubicBezTo>
                  <a:pt x="14257" y="11135"/>
                  <a:pt x="14202" y="11031"/>
                  <a:pt x="14146" y="10821"/>
                </a:cubicBezTo>
                <a:cubicBezTo>
                  <a:pt x="14046" y="10450"/>
                  <a:pt x="14069" y="10224"/>
                  <a:pt x="14265" y="9645"/>
                </a:cubicBezTo>
                <a:cubicBezTo>
                  <a:pt x="14405" y="9233"/>
                  <a:pt x="14428" y="9175"/>
                  <a:pt x="14508" y="9034"/>
                </a:cubicBezTo>
                <a:cubicBezTo>
                  <a:pt x="14547" y="8964"/>
                  <a:pt x="14597" y="8862"/>
                  <a:pt x="14619" y="8808"/>
                </a:cubicBezTo>
                <a:cubicBezTo>
                  <a:pt x="14641" y="8754"/>
                  <a:pt x="14702" y="8634"/>
                  <a:pt x="14754" y="8542"/>
                </a:cubicBezTo>
                <a:cubicBezTo>
                  <a:pt x="14805" y="8450"/>
                  <a:pt x="14850" y="8349"/>
                  <a:pt x="14853" y="8316"/>
                </a:cubicBezTo>
                <a:cubicBezTo>
                  <a:pt x="14857" y="8284"/>
                  <a:pt x="14869" y="8250"/>
                  <a:pt x="14881" y="8241"/>
                </a:cubicBezTo>
                <a:cubicBezTo>
                  <a:pt x="14893" y="8232"/>
                  <a:pt x="14935" y="8137"/>
                  <a:pt x="14974" y="8030"/>
                </a:cubicBezTo>
                <a:cubicBezTo>
                  <a:pt x="15030" y="7879"/>
                  <a:pt x="15046" y="7777"/>
                  <a:pt x="15048" y="7580"/>
                </a:cubicBezTo>
                <a:cubicBezTo>
                  <a:pt x="15051" y="7353"/>
                  <a:pt x="15042" y="7307"/>
                  <a:pt x="14965" y="7143"/>
                </a:cubicBezTo>
                <a:cubicBezTo>
                  <a:pt x="14906" y="7018"/>
                  <a:pt x="14805" y="6882"/>
                  <a:pt x="14650" y="6719"/>
                </a:cubicBezTo>
                <a:cubicBezTo>
                  <a:pt x="14519" y="6582"/>
                  <a:pt x="14428" y="6463"/>
                  <a:pt x="14436" y="6441"/>
                </a:cubicBezTo>
                <a:cubicBezTo>
                  <a:pt x="14446" y="6416"/>
                  <a:pt x="14436" y="6408"/>
                  <a:pt x="14408" y="6419"/>
                </a:cubicBezTo>
                <a:cubicBezTo>
                  <a:pt x="14385" y="6428"/>
                  <a:pt x="14367" y="6426"/>
                  <a:pt x="14369" y="6415"/>
                </a:cubicBezTo>
                <a:cubicBezTo>
                  <a:pt x="14377" y="6364"/>
                  <a:pt x="14362" y="6342"/>
                  <a:pt x="14342" y="6374"/>
                </a:cubicBezTo>
                <a:cubicBezTo>
                  <a:pt x="14319" y="6410"/>
                  <a:pt x="14151" y="6302"/>
                  <a:pt x="13903" y="6093"/>
                </a:cubicBezTo>
                <a:cubicBezTo>
                  <a:pt x="13843" y="6042"/>
                  <a:pt x="13760" y="5982"/>
                  <a:pt x="13720" y="5960"/>
                </a:cubicBezTo>
                <a:cubicBezTo>
                  <a:pt x="13679" y="5939"/>
                  <a:pt x="13639" y="5913"/>
                  <a:pt x="13632" y="5904"/>
                </a:cubicBezTo>
                <a:cubicBezTo>
                  <a:pt x="13597" y="5862"/>
                  <a:pt x="13407" y="5732"/>
                  <a:pt x="13380" y="5732"/>
                </a:cubicBezTo>
                <a:cubicBezTo>
                  <a:pt x="13363" y="5732"/>
                  <a:pt x="13349" y="5719"/>
                  <a:pt x="13349" y="5704"/>
                </a:cubicBezTo>
                <a:cubicBezTo>
                  <a:pt x="13349" y="5689"/>
                  <a:pt x="13302" y="5650"/>
                  <a:pt x="13244" y="5619"/>
                </a:cubicBezTo>
                <a:cubicBezTo>
                  <a:pt x="12953" y="5460"/>
                  <a:pt x="12880" y="5405"/>
                  <a:pt x="12552" y="5105"/>
                </a:cubicBezTo>
                <a:cubicBezTo>
                  <a:pt x="12447" y="5009"/>
                  <a:pt x="12362" y="4913"/>
                  <a:pt x="12362" y="4892"/>
                </a:cubicBezTo>
                <a:cubicBezTo>
                  <a:pt x="12362" y="4871"/>
                  <a:pt x="12349" y="4861"/>
                  <a:pt x="12333" y="4871"/>
                </a:cubicBezTo>
                <a:cubicBezTo>
                  <a:pt x="12318" y="4881"/>
                  <a:pt x="12305" y="4877"/>
                  <a:pt x="12305" y="4864"/>
                </a:cubicBezTo>
                <a:cubicBezTo>
                  <a:pt x="12305" y="4850"/>
                  <a:pt x="12279" y="4811"/>
                  <a:pt x="12248" y="4777"/>
                </a:cubicBezTo>
                <a:cubicBezTo>
                  <a:pt x="12146" y="4669"/>
                  <a:pt x="11999" y="4343"/>
                  <a:pt x="11929" y="4073"/>
                </a:cubicBezTo>
                <a:cubicBezTo>
                  <a:pt x="11869" y="3844"/>
                  <a:pt x="11862" y="3759"/>
                  <a:pt x="11869" y="3409"/>
                </a:cubicBezTo>
                <a:cubicBezTo>
                  <a:pt x="11886" y="2613"/>
                  <a:pt x="11883" y="2348"/>
                  <a:pt x="11854" y="2220"/>
                </a:cubicBezTo>
                <a:cubicBezTo>
                  <a:pt x="11838" y="2149"/>
                  <a:pt x="11818" y="2048"/>
                  <a:pt x="11810" y="1996"/>
                </a:cubicBezTo>
                <a:cubicBezTo>
                  <a:pt x="11787" y="1853"/>
                  <a:pt x="11698" y="1636"/>
                  <a:pt x="11672" y="1660"/>
                </a:cubicBezTo>
                <a:cubicBezTo>
                  <a:pt x="11659" y="1672"/>
                  <a:pt x="11655" y="1663"/>
                  <a:pt x="11662" y="1639"/>
                </a:cubicBezTo>
                <a:cubicBezTo>
                  <a:pt x="11687" y="1564"/>
                  <a:pt x="11433" y="1112"/>
                  <a:pt x="11388" y="1152"/>
                </a:cubicBezTo>
                <a:cubicBezTo>
                  <a:pt x="11375" y="1164"/>
                  <a:pt x="11374" y="1158"/>
                  <a:pt x="11386" y="1138"/>
                </a:cubicBezTo>
                <a:cubicBezTo>
                  <a:pt x="11423" y="1072"/>
                  <a:pt x="10882" y="482"/>
                  <a:pt x="10783" y="482"/>
                </a:cubicBezTo>
                <a:cubicBezTo>
                  <a:pt x="10769" y="482"/>
                  <a:pt x="10753" y="473"/>
                  <a:pt x="10748" y="461"/>
                </a:cubicBezTo>
                <a:cubicBezTo>
                  <a:pt x="10735" y="431"/>
                  <a:pt x="10576" y="346"/>
                  <a:pt x="10447" y="301"/>
                </a:cubicBezTo>
                <a:cubicBezTo>
                  <a:pt x="10366" y="272"/>
                  <a:pt x="10328" y="270"/>
                  <a:pt x="10305" y="293"/>
                </a:cubicBezTo>
                <a:cubicBezTo>
                  <a:pt x="10260" y="337"/>
                  <a:pt x="10179" y="344"/>
                  <a:pt x="10154" y="304"/>
                </a:cubicBezTo>
                <a:cubicBezTo>
                  <a:pt x="10139" y="281"/>
                  <a:pt x="10133" y="283"/>
                  <a:pt x="10133" y="314"/>
                </a:cubicBezTo>
                <a:cubicBezTo>
                  <a:pt x="10132" y="358"/>
                  <a:pt x="10103" y="363"/>
                  <a:pt x="9779" y="369"/>
                </a:cubicBezTo>
                <a:cubicBezTo>
                  <a:pt x="9543" y="374"/>
                  <a:pt x="9134" y="248"/>
                  <a:pt x="9193" y="189"/>
                </a:cubicBezTo>
                <a:cubicBezTo>
                  <a:pt x="9204" y="178"/>
                  <a:pt x="9193" y="177"/>
                  <a:pt x="9167" y="186"/>
                </a:cubicBezTo>
                <a:cubicBezTo>
                  <a:pt x="9142" y="196"/>
                  <a:pt x="9113" y="190"/>
                  <a:pt x="9103" y="174"/>
                </a:cubicBezTo>
                <a:cubicBezTo>
                  <a:pt x="9093" y="157"/>
                  <a:pt x="9057" y="144"/>
                  <a:pt x="9023" y="144"/>
                </a:cubicBezTo>
                <a:cubicBezTo>
                  <a:pt x="8958" y="144"/>
                  <a:pt x="8933" y="156"/>
                  <a:pt x="8623" y="326"/>
                </a:cubicBezTo>
                <a:cubicBezTo>
                  <a:pt x="8470" y="410"/>
                  <a:pt x="8426" y="423"/>
                  <a:pt x="8405" y="393"/>
                </a:cubicBezTo>
                <a:cubicBezTo>
                  <a:pt x="8387" y="367"/>
                  <a:pt x="8384" y="375"/>
                  <a:pt x="8396" y="419"/>
                </a:cubicBezTo>
                <a:cubicBezTo>
                  <a:pt x="8411" y="469"/>
                  <a:pt x="8403" y="482"/>
                  <a:pt x="8360" y="482"/>
                </a:cubicBezTo>
                <a:cubicBezTo>
                  <a:pt x="8330" y="482"/>
                  <a:pt x="8271" y="509"/>
                  <a:pt x="8230" y="542"/>
                </a:cubicBezTo>
                <a:cubicBezTo>
                  <a:pt x="8189" y="574"/>
                  <a:pt x="8137" y="594"/>
                  <a:pt x="8115" y="585"/>
                </a:cubicBezTo>
                <a:cubicBezTo>
                  <a:pt x="8093" y="577"/>
                  <a:pt x="8072" y="579"/>
                  <a:pt x="8067" y="590"/>
                </a:cubicBezTo>
                <a:cubicBezTo>
                  <a:pt x="8043" y="641"/>
                  <a:pt x="7566" y="830"/>
                  <a:pt x="7366" y="866"/>
                </a:cubicBezTo>
                <a:cubicBezTo>
                  <a:pt x="7261" y="886"/>
                  <a:pt x="6941" y="988"/>
                  <a:pt x="6840" y="1034"/>
                </a:cubicBezTo>
                <a:cubicBezTo>
                  <a:pt x="6791" y="1057"/>
                  <a:pt x="6731" y="1075"/>
                  <a:pt x="6706" y="1075"/>
                </a:cubicBezTo>
                <a:cubicBezTo>
                  <a:pt x="6681" y="1075"/>
                  <a:pt x="6661" y="1088"/>
                  <a:pt x="6661" y="1103"/>
                </a:cubicBezTo>
                <a:cubicBezTo>
                  <a:pt x="6661" y="1119"/>
                  <a:pt x="6643" y="1131"/>
                  <a:pt x="6620" y="1131"/>
                </a:cubicBezTo>
                <a:cubicBezTo>
                  <a:pt x="6598" y="1131"/>
                  <a:pt x="6544" y="1146"/>
                  <a:pt x="6500" y="1164"/>
                </a:cubicBezTo>
                <a:cubicBezTo>
                  <a:pt x="6457" y="1182"/>
                  <a:pt x="6411" y="1195"/>
                  <a:pt x="6400" y="1192"/>
                </a:cubicBezTo>
                <a:cubicBezTo>
                  <a:pt x="6388" y="1190"/>
                  <a:pt x="6379" y="1199"/>
                  <a:pt x="6379" y="1212"/>
                </a:cubicBezTo>
                <a:cubicBezTo>
                  <a:pt x="6379" y="1231"/>
                  <a:pt x="6260" y="1303"/>
                  <a:pt x="6209" y="1314"/>
                </a:cubicBezTo>
                <a:cubicBezTo>
                  <a:pt x="6195" y="1317"/>
                  <a:pt x="5906" y="1502"/>
                  <a:pt x="5624" y="1688"/>
                </a:cubicBezTo>
                <a:cubicBezTo>
                  <a:pt x="5542" y="1742"/>
                  <a:pt x="5475" y="1798"/>
                  <a:pt x="5475" y="1812"/>
                </a:cubicBezTo>
                <a:cubicBezTo>
                  <a:pt x="5475" y="1826"/>
                  <a:pt x="5458" y="1837"/>
                  <a:pt x="5436" y="1837"/>
                </a:cubicBezTo>
                <a:cubicBezTo>
                  <a:pt x="5414" y="1837"/>
                  <a:pt x="5366" y="1872"/>
                  <a:pt x="5329" y="1915"/>
                </a:cubicBezTo>
                <a:cubicBezTo>
                  <a:pt x="5211" y="2052"/>
                  <a:pt x="5165" y="2080"/>
                  <a:pt x="5133" y="2033"/>
                </a:cubicBezTo>
                <a:cubicBezTo>
                  <a:pt x="5110" y="1998"/>
                  <a:pt x="5107" y="1998"/>
                  <a:pt x="5114" y="2035"/>
                </a:cubicBezTo>
                <a:cubicBezTo>
                  <a:pt x="5126" y="2096"/>
                  <a:pt x="4998" y="2265"/>
                  <a:pt x="4958" y="2242"/>
                </a:cubicBezTo>
                <a:cubicBezTo>
                  <a:pt x="4940" y="2232"/>
                  <a:pt x="4934" y="2233"/>
                  <a:pt x="4945" y="2245"/>
                </a:cubicBezTo>
                <a:cubicBezTo>
                  <a:pt x="4956" y="2257"/>
                  <a:pt x="4934" y="2308"/>
                  <a:pt x="4896" y="2358"/>
                </a:cubicBezTo>
                <a:cubicBezTo>
                  <a:pt x="4778" y="2513"/>
                  <a:pt x="4657" y="2812"/>
                  <a:pt x="4657" y="2951"/>
                </a:cubicBezTo>
                <a:cubicBezTo>
                  <a:pt x="4657" y="3112"/>
                  <a:pt x="4737" y="3520"/>
                  <a:pt x="4789" y="3623"/>
                </a:cubicBezTo>
                <a:cubicBezTo>
                  <a:pt x="4811" y="3666"/>
                  <a:pt x="4820" y="3716"/>
                  <a:pt x="4809" y="3733"/>
                </a:cubicBezTo>
                <a:cubicBezTo>
                  <a:pt x="4798" y="3751"/>
                  <a:pt x="4801" y="3758"/>
                  <a:pt x="4816" y="3749"/>
                </a:cubicBezTo>
                <a:cubicBezTo>
                  <a:pt x="4830" y="3740"/>
                  <a:pt x="4864" y="3770"/>
                  <a:pt x="4890" y="3816"/>
                </a:cubicBezTo>
                <a:cubicBezTo>
                  <a:pt x="4919" y="3867"/>
                  <a:pt x="4924" y="3893"/>
                  <a:pt x="4903" y="3882"/>
                </a:cubicBezTo>
                <a:cubicBezTo>
                  <a:pt x="4884" y="3872"/>
                  <a:pt x="4895" y="3887"/>
                  <a:pt x="4928" y="3916"/>
                </a:cubicBezTo>
                <a:cubicBezTo>
                  <a:pt x="5120" y="4085"/>
                  <a:pt x="5363" y="4678"/>
                  <a:pt x="5363" y="4979"/>
                </a:cubicBezTo>
                <a:cubicBezTo>
                  <a:pt x="5363" y="5217"/>
                  <a:pt x="5225" y="5727"/>
                  <a:pt x="5102" y="5943"/>
                </a:cubicBezTo>
                <a:cubicBezTo>
                  <a:pt x="5084" y="5974"/>
                  <a:pt x="5039" y="6057"/>
                  <a:pt x="5002" y="6127"/>
                </a:cubicBezTo>
                <a:cubicBezTo>
                  <a:pt x="4918" y="6284"/>
                  <a:pt x="4883" y="6328"/>
                  <a:pt x="4855" y="6310"/>
                </a:cubicBezTo>
                <a:cubicBezTo>
                  <a:pt x="4843" y="6303"/>
                  <a:pt x="4815" y="6319"/>
                  <a:pt x="4794" y="6346"/>
                </a:cubicBezTo>
                <a:cubicBezTo>
                  <a:pt x="4759" y="6390"/>
                  <a:pt x="4760" y="6391"/>
                  <a:pt x="4805" y="6356"/>
                </a:cubicBezTo>
                <a:cubicBezTo>
                  <a:pt x="4837" y="6331"/>
                  <a:pt x="4855" y="6328"/>
                  <a:pt x="4855" y="6349"/>
                </a:cubicBezTo>
                <a:cubicBezTo>
                  <a:pt x="4855" y="6367"/>
                  <a:pt x="4842" y="6381"/>
                  <a:pt x="4826" y="6381"/>
                </a:cubicBezTo>
                <a:cubicBezTo>
                  <a:pt x="4811" y="6381"/>
                  <a:pt x="4798" y="6397"/>
                  <a:pt x="4798" y="6416"/>
                </a:cubicBezTo>
                <a:cubicBezTo>
                  <a:pt x="4797" y="6435"/>
                  <a:pt x="4715" y="6566"/>
                  <a:pt x="4614" y="6705"/>
                </a:cubicBezTo>
                <a:cubicBezTo>
                  <a:pt x="4514" y="6845"/>
                  <a:pt x="4432" y="6970"/>
                  <a:pt x="4431" y="6984"/>
                </a:cubicBezTo>
                <a:cubicBezTo>
                  <a:pt x="4431" y="6997"/>
                  <a:pt x="4412" y="7000"/>
                  <a:pt x="4387" y="6991"/>
                </a:cubicBezTo>
                <a:cubicBezTo>
                  <a:pt x="4363" y="6982"/>
                  <a:pt x="4351" y="6986"/>
                  <a:pt x="4359" y="7000"/>
                </a:cubicBezTo>
                <a:cubicBezTo>
                  <a:pt x="4368" y="7014"/>
                  <a:pt x="4265" y="7188"/>
                  <a:pt x="4131" y="7387"/>
                </a:cubicBezTo>
                <a:cubicBezTo>
                  <a:pt x="3997" y="7587"/>
                  <a:pt x="3804" y="7908"/>
                  <a:pt x="3703" y="8102"/>
                </a:cubicBezTo>
                <a:cubicBezTo>
                  <a:pt x="3408" y="8670"/>
                  <a:pt x="3104" y="9153"/>
                  <a:pt x="3064" y="9120"/>
                </a:cubicBezTo>
                <a:cubicBezTo>
                  <a:pt x="3040" y="9099"/>
                  <a:pt x="3030" y="9103"/>
                  <a:pt x="3030" y="9132"/>
                </a:cubicBezTo>
                <a:cubicBezTo>
                  <a:pt x="3030" y="9154"/>
                  <a:pt x="3040" y="9166"/>
                  <a:pt x="3053" y="9158"/>
                </a:cubicBezTo>
                <a:cubicBezTo>
                  <a:pt x="3094" y="9133"/>
                  <a:pt x="3079" y="9194"/>
                  <a:pt x="3035" y="9230"/>
                </a:cubicBezTo>
                <a:cubicBezTo>
                  <a:pt x="3013" y="9249"/>
                  <a:pt x="2986" y="9292"/>
                  <a:pt x="2976" y="9326"/>
                </a:cubicBezTo>
                <a:cubicBezTo>
                  <a:pt x="2965" y="9359"/>
                  <a:pt x="2940" y="9406"/>
                  <a:pt x="2920" y="9429"/>
                </a:cubicBezTo>
                <a:cubicBezTo>
                  <a:pt x="2900" y="9452"/>
                  <a:pt x="2798" y="9636"/>
                  <a:pt x="2694" y="9838"/>
                </a:cubicBezTo>
                <a:cubicBezTo>
                  <a:pt x="2588" y="10045"/>
                  <a:pt x="2489" y="10203"/>
                  <a:pt x="2468" y="10201"/>
                </a:cubicBezTo>
                <a:cubicBezTo>
                  <a:pt x="2448" y="10199"/>
                  <a:pt x="2424" y="10215"/>
                  <a:pt x="2416" y="10235"/>
                </a:cubicBezTo>
                <a:cubicBezTo>
                  <a:pt x="2407" y="10260"/>
                  <a:pt x="2417" y="10267"/>
                  <a:pt x="2448" y="10255"/>
                </a:cubicBezTo>
                <a:cubicBezTo>
                  <a:pt x="2473" y="10246"/>
                  <a:pt x="2487" y="10249"/>
                  <a:pt x="2479" y="10264"/>
                </a:cubicBezTo>
                <a:cubicBezTo>
                  <a:pt x="2471" y="10278"/>
                  <a:pt x="2443" y="10338"/>
                  <a:pt x="2416" y="10396"/>
                </a:cubicBezTo>
                <a:cubicBezTo>
                  <a:pt x="2388" y="10459"/>
                  <a:pt x="2355" y="10495"/>
                  <a:pt x="2337" y="10483"/>
                </a:cubicBezTo>
                <a:cubicBezTo>
                  <a:pt x="2319" y="10472"/>
                  <a:pt x="2314" y="10477"/>
                  <a:pt x="2325" y="10496"/>
                </a:cubicBezTo>
                <a:cubicBezTo>
                  <a:pt x="2336" y="10513"/>
                  <a:pt x="2317" y="10622"/>
                  <a:pt x="2283" y="10738"/>
                </a:cubicBezTo>
                <a:cubicBezTo>
                  <a:pt x="2223" y="10948"/>
                  <a:pt x="2225" y="11035"/>
                  <a:pt x="2299" y="11210"/>
                </a:cubicBezTo>
                <a:cubicBezTo>
                  <a:pt x="2314" y="11247"/>
                  <a:pt x="2304" y="11253"/>
                  <a:pt x="2247" y="11243"/>
                </a:cubicBezTo>
                <a:cubicBezTo>
                  <a:pt x="2188" y="11231"/>
                  <a:pt x="2171" y="11205"/>
                  <a:pt x="2143" y="11082"/>
                </a:cubicBezTo>
                <a:cubicBezTo>
                  <a:pt x="2096" y="10869"/>
                  <a:pt x="2141" y="10700"/>
                  <a:pt x="2371" y="10227"/>
                </a:cubicBezTo>
                <a:cubicBezTo>
                  <a:pt x="2532" y="9896"/>
                  <a:pt x="2576" y="9828"/>
                  <a:pt x="2617" y="9841"/>
                </a:cubicBezTo>
                <a:cubicBezTo>
                  <a:pt x="2652" y="9853"/>
                  <a:pt x="2657" y="9850"/>
                  <a:pt x="2632" y="9832"/>
                </a:cubicBezTo>
                <a:cubicBezTo>
                  <a:pt x="2588" y="9800"/>
                  <a:pt x="2697" y="9568"/>
                  <a:pt x="2932" y="9189"/>
                </a:cubicBezTo>
                <a:cubicBezTo>
                  <a:pt x="3111" y="8901"/>
                  <a:pt x="3145" y="8859"/>
                  <a:pt x="3176" y="8887"/>
                </a:cubicBezTo>
                <a:cubicBezTo>
                  <a:pt x="3189" y="8898"/>
                  <a:pt x="3189" y="8890"/>
                  <a:pt x="3177" y="8870"/>
                </a:cubicBezTo>
                <a:cubicBezTo>
                  <a:pt x="3164" y="8847"/>
                  <a:pt x="3215" y="8739"/>
                  <a:pt x="3310" y="8588"/>
                </a:cubicBezTo>
                <a:cubicBezTo>
                  <a:pt x="3395" y="8453"/>
                  <a:pt x="3524" y="8225"/>
                  <a:pt x="3598" y="8081"/>
                </a:cubicBezTo>
                <a:cubicBezTo>
                  <a:pt x="3671" y="7938"/>
                  <a:pt x="3743" y="7827"/>
                  <a:pt x="3756" y="7836"/>
                </a:cubicBezTo>
                <a:cubicBezTo>
                  <a:pt x="3770" y="7844"/>
                  <a:pt x="3775" y="7834"/>
                  <a:pt x="3767" y="7813"/>
                </a:cubicBezTo>
                <a:cubicBezTo>
                  <a:pt x="3753" y="7777"/>
                  <a:pt x="3924" y="7475"/>
                  <a:pt x="4073" y="7270"/>
                </a:cubicBezTo>
                <a:cubicBezTo>
                  <a:pt x="4107" y="7223"/>
                  <a:pt x="4197" y="7096"/>
                  <a:pt x="4274" y="6988"/>
                </a:cubicBezTo>
                <a:cubicBezTo>
                  <a:pt x="4452" y="6734"/>
                  <a:pt x="4546" y="6632"/>
                  <a:pt x="4581" y="6654"/>
                </a:cubicBezTo>
                <a:cubicBezTo>
                  <a:pt x="4597" y="6664"/>
                  <a:pt x="4601" y="6659"/>
                  <a:pt x="4591" y="6642"/>
                </a:cubicBezTo>
                <a:cubicBezTo>
                  <a:pt x="4581" y="6626"/>
                  <a:pt x="4634" y="6520"/>
                  <a:pt x="4709" y="6405"/>
                </a:cubicBezTo>
                <a:cubicBezTo>
                  <a:pt x="5092" y="5821"/>
                  <a:pt x="5233" y="5483"/>
                  <a:pt x="5270" y="5062"/>
                </a:cubicBezTo>
                <a:cubicBezTo>
                  <a:pt x="5297" y="4752"/>
                  <a:pt x="5173" y="4384"/>
                  <a:pt x="4928" y="4052"/>
                </a:cubicBezTo>
                <a:cubicBezTo>
                  <a:pt x="4803" y="3884"/>
                  <a:pt x="4646" y="3570"/>
                  <a:pt x="4617" y="3432"/>
                </a:cubicBezTo>
                <a:cubicBezTo>
                  <a:pt x="4574" y="3229"/>
                  <a:pt x="4584" y="2689"/>
                  <a:pt x="4632" y="2585"/>
                </a:cubicBezTo>
                <a:cubicBezTo>
                  <a:pt x="4680" y="2480"/>
                  <a:pt x="4919" y="2117"/>
                  <a:pt x="4931" y="2130"/>
                </a:cubicBezTo>
                <a:cubicBezTo>
                  <a:pt x="4936" y="2135"/>
                  <a:pt x="4995" y="2087"/>
                  <a:pt x="5062" y="2023"/>
                </a:cubicBezTo>
                <a:cubicBezTo>
                  <a:pt x="5129" y="1960"/>
                  <a:pt x="5215" y="1884"/>
                  <a:pt x="5252" y="1854"/>
                </a:cubicBezTo>
                <a:cubicBezTo>
                  <a:pt x="5290" y="1825"/>
                  <a:pt x="5356" y="1768"/>
                  <a:pt x="5399" y="1728"/>
                </a:cubicBezTo>
                <a:cubicBezTo>
                  <a:pt x="5466" y="1665"/>
                  <a:pt x="5482" y="1661"/>
                  <a:pt x="5508" y="1696"/>
                </a:cubicBezTo>
                <a:cubicBezTo>
                  <a:pt x="5532" y="1731"/>
                  <a:pt x="5534" y="1730"/>
                  <a:pt x="5521" y="1689"/>
                </a:cubicBezTo>
                <a:cubicBezTo>
                  <a:pt x="5509" y="1651"/>
                  <a:pt x="5553" y="1607"/>
                  <a:pt x="5709" y="1505"/>
                </a:cubicBezTo>
                <a:cubicBezTo>
                  <a:pt x="5821" y="1432"/>
                  <a:pt x="5919" y="1364"/>
                  <a:pt x="5927" y="1356"/>
                </a:cubicBezTo>
                <a:cubicBezTo>
                  <a:pt x="5935" y="1347"/>
                  <a:pt x="6000" y="1313"/>
                  <a:pt x="6073" y="1279"/>
                </a:cubicBezTo>
                <a:cubicBezTo>
                  <a:pt x="6145" y="1245"/>
                  <a:pt x="6212" y="1206"/>
                  <a:pt x="6221" y="1191"/>
                </a:cubicBezTo>
                <a:cubicBezTo>
                  <a:pt x="6231" y="1176"/>
                  <a:pt x="6276" y="1156"/>
                  <a:pt x="6322" y="1146"/>
                </a:cubicBezTo>
                <a:cubicBezTo>
                  <a:pt x="6369" y="1135"/>
                  <a:pt x="6407" y="1115"/>
                  <a:pt x="6407" y="1101"/>
                </a:cubicBezTo>
                <a:cubicBezTo>
                  <a:pt x="6407" y="1087"/>
                  <a:pt x="6426" y="1075"/>
                  <a:pt x="6449" y="1075"/>
                </a:cubicBezTo>
                <a:cubicBezTo>
                  <a:pt x="6472" y="1075"/>
                  <a:pt x="6566" y="1038"/>
                  <a:pt x="6659" y="994"/>
                </a:cubicBezTo>
                <a:cubicBezTo>
                  <a:pt x="6751" y="949"/>
                  <a:pt x="6834" y="919"/>
                  <a:pt x="6843" y="928"/>
                </a:cubicBezTo>
                <a:cubicBezTo>
                  <a:pt x="6851" y="936"/>
                  <a:pt x="6858" y="928"/>
                  <a:pt x="6858" y="909"/>
                </a:cubicBezTo>
                <a:cubicBezTo>
                  <a:pt x="6858" y="890"/>
                  <a:pt x="6869" y="881"/>
                  <a:pt x="6882" y="889"/>
                </a:cubicBezTo>
                <a:cubicBezTo>
                  <a:pt x="6895" y="897"/>
                  <a:pt x="6973" y="878"/>
                  <a:pt x="7054" y="847"/>
                </a:cubicBezTo>
                <a:cubicBezTo>
                  <a:pt x="7136" y="816"/>
                  <a:pt x="7230" y="798"/>
                  <a:pt x="7263" y="808"/>
                </a:cubicBezTo>
                <a:cubicBezTo>
                  <a:pt x="7311" y="821"/>
                  <a:pt x="7315" y="819"/>
                  <a:pt x="7282" y="795"/>
                </a:cubicBezTo>
                <a:cubicBezTo>
                  <a:pt x="7258" y="779"/>
                  <a:pt x="7252" y="764"/>
                  <a:pt x="7268" y="763"/>
                </a:cubicBezTo>
                <a:cubicBezTo>
                  <a:pt x="7283" y="761"/>
                  <a:pt x="7315" y="756"/>
                  <a:pt x="7338" y="750"/>
                </a:cubicBezTo>
                <a:cubicBezTo>
                  <a:pt x="7361" y="744"/>
                  <a:pt x="7461" y="719"/>
                  <a:pt x="7560" y="695"/>
                </a:cubicBezTo>
                <a:cubicBezTo>
                  <a:pt x="7659" y="671"/>
                  <a:pt x="7774" y="632"/>
                  <a:pt x="7814" y="610"/>
                </a:cubicBezTo>
                <a:cubicBezTo>
                  <a:pt x="7855" y="588"/>
                  <a:pt x="8015" y="510"/>
                  <a:pt x="8171" y="438"/>
                </a:cubicBezTo>
                <a:cubicBezTo>
                  <a:pt x="8326" y="366"/>
                  <a:pt x="8459" y="298"/>
                  <a:pt x="8467" y="289"/>
                </a:cubicBezTo>
                <a:cubicBezTo>
                  <a:pt x="8475" y="279"/>
                  <a:pt x="8532" y="243"/>
                  <a:pt x="8594" y="208"/>
                </a:cubicBezTo>
                <a:cubicBezTo>
                  <a:pt x="8656" y="174"/>
                  <a:pt x="8755" y="120"/>
                  <a:pt x="8813" y="88"/>
                </a:cubicBezTo>
                <a:cubicBezTo>
                  <a:pt x="8972" y="0"/>
                  <a:pt x="9088" y="7"/>
                  <a:pt x="9245" y="111"/>
                </a:cubicBezTo>
                <a:cubicBezTo>
                  <a:pt x="9358" y="186"/>
                  <a:pt x="9481" y="222"/>
                  <a:pt x="9521" y="193"/>
                </a:cubicBezTo>
                <a:cubicBezTo>
                  <a:pt x="9526" y="189"/>
                  <a:pt x="9551" y="203"/>
                  <a:pt x="9576" y="223"/>
                </a:cubicBezTo>
                <a:cubicBezTo>
                  <a:pt x="9605" y="248"/>
                  <a:pt x="9691" y="259"/>
                  <a:pt x="9827" y="256"/>
                </a:cubicBezTo>
                <a:cubicBezTo>
                  <a:pt x="10131" y="249"/>
                  <a:pt x="10160" y="245"/>
                  <a:pt x="10133" y="218"/>
                </a:cubicBezTo>
                <a:cubicBezTo>
                  <a:pt x="10097" y="182"/>
                  <a:pt x="9868" y="141"/>
                  <a:pt x="9582" y="119"/>
                </a:cubicBezTo>
                <a:lnTo>
                  <a:pt x="9328" y="99"/>
                </a:lnTo>
                <a:lnTo>
                  <a:pt x="9454" y="62"/>
                </a:lnTo>
                <a:cubicBezTo>
                  <a:pt x="9599" y="20"/>
                  <a:pt x="9811" y="35"/>
                  <a:pt x="10171" y="116"/>
                </a:cubicBezTo>
                <a:cubicBezTo>
                  <a:pt x="10250" y="133"/>
                  <a:pt x="10341" y="158"/>
                  <a:pt x="10372" y="171"/>
                </a:cubicBezTo>
                <a:cubicBezTo>
                  <a:pt x="10403" y="184"/>
                  <a:pt x="10483" y="215"/>
                  <a:pt x="10549" y="240"/>
                </a:cubicBezTo>
                <a:cubicBezTo>
                  <a:pt x="10708" y="299"/>
                  <a:pt x="10928" y="452"/>
                  <a:pt x="11120" y="636"/>
                </a:cubicBezTo>
                <a:cubicBezTo>
                  <a:pt x="11310" y="818"/>
                  <a:pt x="11344" y="859"/>
                  <a:pt x="11535" y="1140"/>
                </a:cubicBezTo>
                <a:cubicBezTo>
                  <a:pt x="11645" y="1302"/>
                  <a:pt x="11682" y="1379"/>
                  <a:pt x="11669" y="1423"/>
                </a:cubicBezTo>
                <a:cubicBezTo>
                  <a:pt x="11659" y="1462"/>
                  <a:pt x="11661" y="1472"/>
                  <a:pt x="11677" y="1449"/>
                </a:cubicBezTo>
                <a:cubicBezTo>
                  <a:pt x="11694" y="1424"/>
                  <a:pt x="11715" y="1445"/>
                  <a:pt x="11747" y="1520"/>
                </a:cubicBezTo>
                <a:cubicBezTo>
                  <a:pt x="11772" y="1578"/>
                  <a:pt x="11815" y="1676"/>
                  <a:pt x="11842" y="1738"/>
                </a:cubicBezTo>
                <a:cubicBezTo>
                  <a:pt x="11869" y="1800"/>
                  <a:pt x="11889" y="1859"/>
                  <a:pt x="11887" y="1869"/>
                </a:cubicBezTo>
                <a:cubicBezTo>
                  <a:pt x="11885" y="1879"/>
                  <a:pt x="11896" y="1930"/>
                  <a:pt x="11911" y="1982"/>
                </a:cubicBezTo>
                <a:cubicBezTo>
                  <a:pt x="11993" y="2262"/>
                  <a:pt x="12010" y="2615"/>
                  <a:pt x="11978" y="3333"/>
                </a:cubicBezTo>
                <a:cubicBezTo>
                  <a:pt x="11955" y="3842"/>
                  <a:pt x="11994" y="4042"/>
                  <a:pt x="12213" y="4525"/>
                </a:cubicBezTo>
                <a:cubicBezTo>
                  <a:pt x="12254" y="4614"/>
                  <a:pt x="12297" y="4687"/>
                  <a:pt x="12310" y="4687"/>
                </a:cubicBezTo>
                <a:cubicBezTo>
                  <a:pt x="12323" y="4687"/>
                  <a:pt x="12333" y="4701"/>
                  <a:pt x="12333" y="4718"/>
                </a:cubicBezTo>
                <a:cubicBezTo>
                  <a:pt x="12333" y="4735"/>
                  <a:pt x="12375" y="4789"/>
                  <a:pt x="12425" y="4839"/>
                </a:cubicBezTo>
                <a:cubicBezTo>
                  <a:pt x="12476" y="4888"/>
                  <a:pt x="12552" y="4971"/>
                  <a:pt x="12594" y="5022"/>
                </a:cubicBezTo>
                <a:cubicBezTo>
                  <a:pt x="12637" y="5073"/>
                  <a:pt x="12672" y="5105"/>
                  <a:pt x="12672" y="5093"/>
                </a:cubicBezTo>
                <a:cubicBezTo>
                  <a:pt x="12672" y="5081"/>
                  <a:pt x="12732" y="5128"/>
                  <a:pt x="12806" y="5199"/>
                </a:cubicBezTo>
                <a:cubicBezTo>
                  <a:pt x="12938" y="5325"/>
                  <a:pt x="13242" y="5533"/>
                  <a:pt x="13406" y="5608"/>
                </a:cubicBezTo>
                <a:cubicBezTo>
                  <a:pt x="13429" y="5619"/>
                  <a:pt x="13471" y="5647"/>
                  <a:pt x="13498" y="5670"/>
                </a:cubicBezTo>
                <a:cubicBezTo>
                  <a:pt x="13538" y="5704"/>
                  <a:pt x="13541" y="5719"/>
                  <a:pt x="13512" y="5739"/>
                </a:cubicBezTo>
                <a:cubicBezTo>
                  <a:pt x="13486" y="5758"/>
                  <a:pt x="13489" y="5761"/>
                  <a:pt x="13523" y="5750"/>
                </a:cubicBezTo>
                <a:cubicBezTo>
                  <a:pt x="13566" y="5737"/>
                  <a:pt x="13915" y="5963"/>
                  <a:pt x="13937" y="6019"/>
                </a:cubicBezTo>
                <a:cubicBezTo>
                  <a:pt x="13943" y="6032"/>
                  <a:pt x="13959" y="6035"/>
                  <a:pt x="13973" y="6027"/>
                </a:cubicBezTo>
                <a:cubicBezTo>
                  <a:pt x="13987" y="6018"/>
                  <a:pt x="13999" y="6024"/>
                  <a:pt x="13999" y="6040"/>
                </a:cubicBezTo>
                <a:cubicBezTo>
                  <a:pt x="13999" y="6056"/>
                  <a:pt x="14033" y="6087"/>
                  <a:pt x="14076" y="6109"/>
                </a:cubicBezTo>
                <a:cubicBezTo>
                  <a:pt x="14192" y="6170"/>
                  <a:pt x="14288" y="6261"/>
                  <a:pt x="14269" y="6293"/>
                </a:cubicBezTo>
                <a:cubicBezTo>
                  <a:pt x="14259" y="6308"/>
                  <a:pt x="14275" y="6319"/>
                  <a:pt x="14304" y="6317"/>
                </a:cubicBezTo>
                <a:cubicBezTo>
                  <a:pt x="14374" y="6312"/>
                  <a:pt x="14529" y="6435"/>
                  <a:pt x="14551" y="6515"/>
                </a:cubicBezTo>
                <a:cubicBezTo>
                  <a:pt x="14561" y="6550"/>
                  <a:pt x="14581" y="6578"/>
                  <a:pt x="14596" y="6578"/>
                </a:cubicBezTo>
                <a:cubicBezTo>
                  <a:pt x="14611" y="6578"/>
                  <a:pt x="14614" y="6562"/>
                  <a:pt x="14603" y="6543"/>
                </a:cubicBezTo>
                <a:cubicBezTo>
                  <a:pt x="14560" y="6466"/>
                  <a:pt x="14829" y="6743"/>
                  <a:pt x="14940" y="6889"/>
                </a:cubicBezTo>
                <a:cubicBezTo>
                  <a:pt x="15092" y="7090"/>
                  <a:pt x="15167" y="7323"/>
                  <a:pt x="15162" y="7584"/>
                </a:cubicBezTo>
                <a:cubicBezTo>
                  <a:pt x="15156" y="7956"/>
                  <a:pt x="15069" y="8193"/>
                  <a:pt x="14647" y="8991"/>
                </a:cubicBezTo>
                <a:cubicBezTo>
                  <a:pt x="14524" y="9223"/>
                  <a:pt x="14321" y="9739"/>
                  <a:pt x="14352" y="9739"/>
                </a:cubicBezTo>
                <a:cubicBezTo>
                  <a:pt x="14359" y="9739"/>
                  <a:pt x="14346" y="9787"/>
                  <a:pt x="14323" y="9845"/>
                </a:cubicBezTo>
                <a:cubicBezTo>
                  <a:pt x="14262" y="10002"/>
                  <a:pt x="14197" y="10302"/>
                  <a:pt x="14197" y="10433"/>
                </a:cubicBezTo>
                <a:cubicBezTo>
                  <a:pt x="14196" y="10615"/>
                  <a:pt x="14292" y="10932"/>
                  <a:pt x="14403" y="11112"/>
                </a:cubicBezTo>
                <a:cubicBezTo>
                  <a:pt x="14459" y="11203"/>
                  <a:pt x="14665" y="11442"/>
                  <a:pt x="14861" y="11644"/>
                </a:cubicBezTo>
                <a:cubicBezTo>
                  <a:pt x="15197" y="11990"/>
                  <a:pt x="15381" y="12207"/>
                  <a:pt x="15381" y="12255"/>
                </a:cubicBezTo>
                <a:cubicBezTo>
                  <a:pt x="15381" y="12267"/>
                  <a:pt x="15414" y="12325"/>
                  <a:pt x="15454" y="12383"/>
                </a:cubicBezTo>
                <a:cubicBezTo>
                  <a:pt x="15502" y="12454"/>
                  <a:pt x="15521" y="12513"/>
                  <a:pt x="15511" y="12561"/>
                </a:cubicBezTo>
                <a:cubicBezTo>
                  <a:pt x="15503" y="12600"/>
                  <a:pt x="15503" y="12616"/>
                  <a:pt x="15512" y="12597"/>
                </a:cubicBezTo>
                <a:cubicBezTo>
                  <a:pt x="15520" y="12577"/>
                  <a:pt x="15540" y="12561"/>
                  <a:pt x="15555" y="12561"/>
                </a:cubicBezTo>
                <a:cubicBezTo>
                  <a:pt x="15570" y="12561"/>
                  <a:pt x="15576" y="12572"/>
                  <a:pt x="15568" y="12585"/>
                </a:cubicBezTo>
                <a:cubicBezTo>
                  <a:pt x="15560" y="12597"/>
                  <a:pt x="15572" y="12661"/>
                  <a:pt x="15595" y="12727"/>
                </a:cubicBezTo>
                <a:cubicBezTo>
                  <a:pt x="15645" y="12873"/>
                  <a:pt x="15651" y="13309"/>
                  <a:pt x="15606" y="13521"/>
                </a:cubicBezTo>
                <a:cubicBezTo>
                  <a:pt x="15564" y="13716"/>
                  <a:pt x="15339" y="14046"/>
                  <a:pt x="15057" y="14326"/>
                </a:cubicBezTo>
                <a:cubicBezTo>
                  <a:pt x="14818" y="14563"/>
                  <a:pt x="14288" y="14941"/>
                  <a:pt x="14226" y="14917"/>
                </a:cubicBezTo>
                <a:cubicBezTo>
                  <a:pt x="14203" y="14908"/>
                  <a:pt x="14192" y="14910"/>
                  <a:pt x="14203" y="14920"/>
                </a:cubicBezTo>
                <a:cubicBezTo>
                  <a:pt x="14232" y="14950"/>
                  <a:pt x="13968" y="15131"/>
                  <a:pt x="13880" y="15141"/>
                </a:cubicBezTo>
                <a:cubicBezTo>
                  <a:pt x="13869" y="15143"/>
                  <a:pt x="13844" y="15160"/>
                  <a:pt x="13825" y="15179"/>
                </a:cubicBezTo>
                <a:cubicBezTo>
                  <a:pt x="13806" y="15198"/>
                  <a:pt x="13779" y="15214"/>
                  <a:pt x="13767" y="15214"/>
                </a:cubicBezTo>
                <a:cubicBezTo>
                  <a:pt x="13754" y="15214"/>
                  <a:pt x="13693" y="15248"/>
                  <a:pt x="13632" y="15288"/>
                </a:cubicBezTo>
                <a:cubicBezTo>
                  <a:pt x="13569" y="15330"/>
                  <a:pt x="13501" y="15355"/>
                  <a:pt x="13476" y="15345"/>
                </a:cubicBezTo>
                <a:cubicBezTo>
                  <a:pt x="13451" y="15336"/>
                  <a:pt x="13437" y="15338"/>
                  <a:pt x="13445" y="15351"/>
                </a:cubicBezTo>
                <a:cubicBezTo>
                  <a:pt x="13467" y="15385"/>
                  <a:pt x="13319" y="15462"/>
                  <a:pt x="13164" y="15498"/>
                </a:cubicBezTo>
                <a:cubicBezTo>
                  <a:pt x="12708" y="15603"/>
                  <a:pt x="12681" y="15606"/>
                  <a:pt x="12037" y="15638"/>
                </a:cubicBezTo>
                <a:cubicBezTo>
                  <a:pt x="11742" y="15652"/>
                  <a:pt x="11469" y="15672"/>
                  <a:pt x="11430" y="15681"/>
                </a:cubicBezTo>
                <a:cubicBezTo>
                  <a:pt x="11392" y="15690"/>
                  <a:pt x="11303" y="15711"/>
                  <a:pt x="11233" y="15727"/>
                </a:cubicBezTo>
                <a:cubicBezTo>
                  <a:pt x="11100" y="15758"/>
                  <a:pt x="10807" y="15850"/>
                  <a:pt x="10711" y="15891"/>
                </a:cubicBezTo>
                <a:cubicBezTo>
                  <a:pt x="10680" y="15904"/>
                  <a:pt x="10578" y="15943"/>
                  <a:pt x="10485" y="15978"/>
                </a:cubicBezTo>
                <a:cubicBezTo>
                  <a:pt x="10392" y="16012"/>
                  <a:pt x="10252" y="16073"/>
                  <a:pt x="10174" y="16113"/>
                </a:cubicBezTo>
                <a:cubicBezTo>
                  <a:pt x="10097" y="16153"/>
                  <a:pt x="9919" y="16244"/>
                  <a:pt x="9779" y="16314"/>
                </a:cubicBezTo>
                <a:cubicBezTo>
                  <a:pt x="9447" y="16483"/>
                  <a:pt x="8863" y="16853"/>
                  <a:pt x="8396" y="17192"/>
                </a:cubicBezTo>
                <a:cubicBezTo>
                  <a:pt x="8122" y="17391"/>
                  <a:pt x="7979" y="17482"/>
                  <a:pt x="7939" y="17482"/>
                </a:cubicBezTo>
                <a:cubicBezTo>
                  <a:pt x="7920" y="17482"/>
                  <a:pt x="7899" y="17497"/>
                  <a:pt x="7892" y="17516"/>
                </a:cubicBezTo>
                <a:cubicBezTo>
                  <a:pt x="7874" y="17563"/>
                  <a:pt x="7603" y="17651"/>
                  <a:pt x="7534" y="17633"/>
                </a:cubicBezTo>
                <a:cubicBezTo>
                  <a:pt x="7504" y="17625"/>
                  <a:pt x="7474" y="17628"/>
                  <a:pt x="7467" y="17639"/>
                </a:cubicBezTo>
                <a:cubicBezTo>
                  <a:pt x="7453" y="17662"/>
                  <a:pt x="7215" y="17671"/>
                  <a:pt x="7126" y="17652"/>
                </a:cubicBezTo>
                <a:close/>
                <a:moveTo>
                  <a:pt x="12565" y="15562"/>
                </a:moveTo>
                <a:cubicBezTo>
                  <a:pt x="12544" y="15554"/>
                  <a:pt x="12520" y="15555"/>
                  <a:pt x="12510" y="15564"/>
                </a:cubicBezTo>
                <a:cubicBezTo>
                  <a:pt x="12501" y="15574"/>
                  <a:pt x="12518" y="15580"/>
                  <a:pt x="12547" y="15579"/>
                </a:cubicBezTo>
                <a:cubicBezTo>
                  <a:pt x="12580" y="15578"/>
                  <a:pt x="12587" y="15571"/>
                  <a:pt x="12565" y="15562"/>
                </a:cubicBezTo>
                <a:close/>
                <a:moveTo>
                  <a:pt x="13081" y="15469"/>
                </a:moveTo>
                <a:cubicBezTo>
                  <a:pt x="13091" y="15453"/>
                  <a:pt x="13080" y="15448"/>
                  <a:pt x="13055" y="15458"/>
                </a:cubicBezTo>
                <a:cubicBezTo>
                  <a:pt x="13006" y="15476"/>
                  <a:pt x="12997" y="15497"/>
                  <a:pt x="13037" y="15497"/>
                </a:cubicBezTo>
                <a:cubicBezTo>
                  <a:pt x="13052" y="15497"/>
                  <a:pt x="13072" y="15484"/>
                  <a:pt x="13081" y="15469"/>
                </a:cubicBezTo>
                <a:close/>
                <a:moveTo>
                  <a:pt x="13219" y="15435"/>
                </a:moveTo>
                <a:cubicBezTo>
                  <a:pt x="13211" y="15422"/>
                  <a:pt x="13193" y="15418"/>
                  <a:pt x="13178" y="15427"/>
                </a:cubicBezTo>
                <a:cubicBezTo>
                  <a:pt x="13141" y="15450"/>
                  <a:pt x="13145" y="15459"/>
                  <a:pt x="13193" y="15459"/>
                </a:cubicBezTo>
                <a:cubicBezTo>
                  <a:pt x="13216" y="15459"/>
                  <a:pt x="13227" y="15448"/>
                  <a:pt x="13219" y="15435"/>
                </a:cubicBezTo>
                <a:close/>
                <a:moveTo>
                  <a:pt x="3782" y="14846"/>
                </a:moveTo>
                <a:cubicBezTo>
                  <a:pt x="3782" y="14829"/>
                  <a:pt x="3769" y="14824"/>
                  <a:pt x="3754" y="14833"/>
                </a:cubicBezTo>
                <a:cubicBezTo>
                  <a:pt x="3738" y="14843"/>
                  <a:pt x="3726" y="14856"/>
                  <a:pt x="3726" y="14863"/>
                </a:cubicBezTo>
                <a:cubicBezTo>
                  <a:pt x="3726" y="14870"/>
                  <a:pt x="3738" y="14876"/>
                  <a:pt x="3754" y="14876"/>
                </a:cubicBezTo>
                <a:cubicBezTo>
                  <a:pt x="3769" y="14876"/>
                  <a:pt x="3782" y="14862"/>
                  <a:pt x="3782" y="14846"/>
                </a:cubicBezTo>
                <a:close/>
                <a:moveTo>
                  <a:pt x="3745" y="13810"/>
                </a:moveTo>
                <a:cubicBezTo>
                  <a:pt x="3738" y="13783"/>
                  <a:pt x="3732" y="13805"/>
                  <a:pt x="3732" y="13860"/>
                </a:cubicBezTo>
                <a:cubicBezTo>
                  <a:pt x="3732" y="13914"/>
                  <a:pt x="3738" y="13936"/>
                  <a:pt x="3745" y="13909"/>
                </a:cubicBezTo>
                <a:cubicBezTo>
                  <a:pt x="3752" y="13882"/>
                  <a:pt x="3752" y="13837"/>
                  <a:pt x="3745" y="13810"/>
                </a:cubicBezTo>
                <a:close/>
                <a:moveTo>
                  <a:pt x="15532" y="13628"/>
                </a:moveTo>
                <a:cubicBezTo>
                  <a:pt x="15555" y="13540"/>
                  <a:pt x="15538" y="13536"/>
                  <a:pt x="15500" y="13620"/>
                </a:cubicBezTo>
                <a:cubicBezTo>
                  <a:pt x="15482" y="13659"/>
                  <a:pt x="15478" y="13690"/>
                  <a:pt x="15492" y="13690"/>
                </a:cubicBezTo>
                <a:cubicBezTo>
                  <a:pt x="15505" y="13690"/>
                  <a:pt x="15523" y="13662"/>
                  <a:pt x="15532" y="13628"/>
                </a:cubicBezTo>
                <a:close/>
                <a:moveTo>
                  <a:pt x="2240" y="11163"/>
                </a:moveTo>
                <a:cubicBezTo>
                  <a:pt x="2230" y="11139"/>
                  <a:pt x="2217" y="11126"/>
                  <a:pt x="2209" y="11133"/>
                </a:cubicBezTo>
                <a:cubicBezTo>
                  <a:pt x="2202" y="11141"/>
                  <a:pt x="2204" y="11160"/>
                  <a:pt x="2215" y="11177"/>
                </a:cubicBezTo>
                <a:cubicBezTo>
                  <a:pt x="2242" y="11222"/>
                  <a:pt x="2259" y="11213"/>
                  <a:pt x="2240" y="11163"/>
                </a:cubicBezTo>
                <a:close/>
                <a:moveTo>
                  <a:pt x="2210" y="10812"/>
                </a:moveTo>
                <a:cubicBezTo>
                  <a:pt x="2218" y="10781"/>
                  <a:pt x="2215" y="10761"/>
                  <a:pt x="2202" y="10769"/>
                </a:cubicBezTo>
                <a:cubicBezTo>
                  <a:pt x="2190" y="10776"/>
                  <a:pt x="2174" y="10808"/>
                  <a:pt x="2165" y="10840"/>
                </a:cubicBezTo>
                <a:cubicBezTo>
                  <a:pt x="2157" y="10871"/>
                  <a:pt x="2160" y="10890"/>
                  <a:pt x="2173" y="10883"/>
                </a:cubicBezTo>
                <a:cubicBezTo>
                  <a:pt x="2185" y="10875"/>
                  <a:pt x="2202" y="10843"/>
                  <a:pt x="2210" y="10812"/>
                </a:cubicBezTo>
                <a:close/>
                <a:moveTo>
                  <a:pt x="2766" y="9625"/>
                </a:moveTo>
                <a:cubicBezTo>
                  <a:pt x="2766" y="9608"/>
                  <a:pt x="2753" y="9603"/>
                  <a:pt x="2738" y="9612"/>
                </a:cubicBezTo>
                <a:cubicBezTo>
                  <a:pt x="2722" y="9622"/>
                  <a:pt x="2710" y="9635"/>
                  <a:pt x="2710" y="9642"/>
                </a:cubicBezTo>
                <a:cubicBezTo>
                  <a:pt x="2710" y="9649"/>
                  <a:pt x="2722" y="9655"/>
                  <a:pt x="2738" y="9655"/>
                </a:cubicBezTo>
                <a:cubicBezTo>
                  <a:pt x="2753" y="9655"/>
                  <a:pt x="2766" y="9641"/>
                  <a:pt x="2766" y="9625"/>
                </a:cubicBezTo>
                <a:close/>
                <a:moveTo>
                  <a:pt x="3754" y="7903"/>
                </a:moveTo>
                <a:cubicBezTo>
                  <a:pt x="3754" y="7887"/>
                  <a:pt x="3741" y="7881"/>
                  <a:pt x="3726" y="7891"/>
                </a:cubicBezTo>
                <a:cubicBezTo>
                  <a:pt x="3710" y="7900"/>
                  <a:pt x="3697" y="7914"/>
                  <a:pt x="3697" y="7921"/>
                </a:cubicBezTo>
                <a:cubicBezTo>
                  <a:pt x="3697" y="7927"/>
                  <a:pt x="3710" y="7933"/>
                  <a:pt x="3726" y="7933"/>
                </a:cubicBezTo>
                <a:cubicBezTo>
                  <a:pt x="3741" y="7933"/>
                  <a:pt x="3754" y="7920"/>
                  <a:pt x="3754" y="7903"/>
                </a:cubicBezTo>
                <a:close/>
                <a:moveTo>
                  <a:pt x="4064" y="7425"/>
                </a:moveTo>
                <a:cubicBezTo>
                  <a:pt x="4064" y="7410"/>
                  <a:pt x="4052" y="7397"/>
                  <a:pt x="4036" y="7397"/>
                </a:cubicBezTo>
                <a:cubicBezTo>
                  <a:pt x="4021" y="7397"/>
                  <a:pt x="4008" y="7410"/>
                  <a:pt x="4008" y="7425"/>
                </a:cubicBezTo>
                <a:cubicBezTo>
                  <a:pt x="4008" y="7441"/>
                  <a:pt x="4021" y="7453"/>
                  <a:pt x="4036" y="7453"/>
                </a:cubicBezTo>
                <a:cubicBezTo>
                  <a:pt x="4052" y="7453"/>
                  <a:pt x="4064" y="7441"/>
                  <a:pt x="4064" y="7425"/>
                </a:cubicBezTo>
                <a:close/>
                <a:moveTo>
                  <a:pt x="4149" y="7298"/>
                </a:moveTo>
                <a:cubicBezTo>
                  <a:pt x="4168" y="7275"/>
                  <a:pt x="4178" y="7256"/>
                  <a:pt x="4170" y="7256"/>
                </a:cubicBezTo>
                <a:cubicBezTo>
                  <a:pt x="4162" y="7256"/>
                  <a:pt x="4140" y="7275"/>
                  <a:pt x="4121" y="7298"/>
                </a:cubicBezTo>
                <a:cubicBezTo>
                  <a:pt x="4101" y="7321"/>
                  <a:pt x="4092" y="7340"/>
                  <a:pt x="4100" y="7340"/>
                </a:cubicBezTo>
                <a:cubicBezTo>
                  <a:pt x="4108" y="7340"/>
                  <a:pt x="4130" y="7321"/>
                  <a:pt x="4149" y="7298"/>
                </a:cubicBezTo>
                <a:close/>
                <a:moveTo>
                  <a:pt x="4228" y="7156"/>
                </a:moveTo>
                <a:cubicBezTo>
                  <a:pt x="4220" y="7147"/>
                  <a:pt x="4204" y="7163"/>
                  <a:pt x="4193" y="7191"/>
                </a:cubicBezTo>
                <a:cubicBezTo>
                  <a:pt x="4178" y="7231"/>
                  <a:pt x="4181" y="7234"/>
                  <a:pt x="4209" y="7207"/>
                </a:cubicBezTo>
                <a:cubicBezTo>
                  <a:pt x="4228" y="7188"/>
                  <a:pt x="4237" y="7165"/>
                  <a:pt x="4228" y="7156"/>
                </a:cubicBezTo>
                <a:close/>
                <a:moveTo>
                  <a:pt x="4414" y="6901"/>
                </a:moveTo>
                <a:cubicBezTo>
                  <a:pt x="4423" y="6876"/>
                  <a:pt x="4419" y="6865"/>
                  <a:pt x="4403" y="6875"/>
                </a:cubicBezTo>
                <a:cubicBezTo>
                  <a:pt x="4387" y="6884"/>
                  <a:pt x="4375" y="6904"/>
                  <a:pt x="4375" y="6919"/>
                </a:cubicBezTo>
                <a:cubicBezTo>
                  <a:pt x="4375" y="6959"/>
                  <a:pt x="4395" y="6950"/>
                  <a:pt x="4414" y="6901"/>
                </a:cubicBezTo>
                <a:close/>
                <a:moveTo>
                  <a:pt x="14715" y="6679"/>
                </a:moveTo>
                <a:cubicBezTo>
                  <a:pt x="14700" y="6639"/>
                  <a:pt x="14619" y="6594"/>
                  <a:pt x="14619" y="6626"/>
                </a:cubicBezTo>
                <a:cubicBezTo>
                  <a:pt x="14619" y="6640"/>
                  <a:pt x="14705" y="6716"/>
                  <a:pt x="14724" y="6719"/>
                </a:cubicBezTo>
                <a:cubicBezTo>
                  <a:pt x="14728" y="6719"/>
                  <a:pt x="14724" y="6701"/>
                  <a:pt x="14715" y="6679"/>
                </a:cubicBezTo>
                <a:close/>
                <a:moveTo>
                  <a:pt x="4770" y="6414"/>
                </a:moveTo>
                <a:cubicBezTo>
                  <a:pt x="4770" y="6379"/>
                  <a:pt x="4762" y="6381"/>
                  <a:pt x="4728" y="6425"/>
                </a:cubicBezTo>
                <a:cubicBezTo>
                  <a:pt x="4674" y="6496"/>
                  <a:pt x="4674" y="6538"/>
                  <a:pt x="4728" y="6494"/>
                </a:cubicBezTo>
                <a:cubicBezTo>
                  <a:pt x="4751" y="6474"/>
                  <a:pt x="4770" y="6439"/>
                  <a:pt x="4770" y="6414"/>
                </a:cubicBezTo>
                <a:close/>
                <a:moveTo>
                  <a:pt x="5942" y="1419"/>
                </a:moveTo>
                <a:cubicBezTo>
                  <a:pt x="5933" y="1410"/>
                  <a:pt x="5910" y="1419"/>
                  <a:pt x="5891" y="1438"/>
                </a:cubicBezTo>
                <a:cubicBezTo>
                  <a:pt x="5864" y="1466"/>
                  <a:pt x="5867" y="1470"/>
                  <a:pt x="5907" y="1454"/>
                </a:cubicBezTo>
                <a:cubicBezTo>
                  <a:pt x="5935" y="1444"/>
                  <a:pt x="5951" y="1428"/>
                  <a:pt x="5942" y="1419"/>
                </a:cubicBezTo>
                <a:close/>
                <a:moveTo>
                  <a:pt x="6322" y="1200"/>
                </a:moveTo>
                <a:cubicBezTo>
                  <a:pt x="6322" y="1192"/>
                  <a:pt x="6297" y="1200"/>
                  <a:pt x="6266" y="1216"/>
                </a:cubicBezTo>
                <a:cubicBezTo>
                  <a:pt x="6235" y="1233"/>
                  <a:pt x="6209" y="1253"/>
                  <a:pt x="6209" y="1260"/>
                </a:cubicBezTo>
                <a:cubicBezTo>
                  <a:pt x="6209" y="1268"/>
                  <a:pt x="6235" y="1261"/>
                  <a:pt x="6266" y="1244"/>
                </a:cubicBezTo>
                <a:cubicBezTo>
                  <a:pt x="6297" y="1228"/>
                  <a:pt x="6322" y="1208"/>
                  <a:pt x="6322" y="1200"/>
                </a:cubicBezTo>
                <a:close/>
                <a:moveTo>
                  <a:pt x="9009" y="96"/>
                </a:moveTo>
                <a:cubicBezTo>
                  <a:pt x="8988" y="88"/>
                  <a:pt x="8964" y="89"/>
                  <a:pt x="8954" y="98"/>
                </a:cubicBezTo>
                <a:cubicBezTo>
                  <a:pt x="8945" y="108"/>
                  <a:pt x="8962" y="114"/>
                  <a:pt x="8991" y="113"/>
                </a:cubicBezTo>
                <a:cubicBezTo>
                  <a:pt x="9024" y="112"/>
                  <a:pt x="9031" y="105"/>
                  <a:pt x="9009" y="96"/>
                </a:cubicBezTo>
                <a:close/>
                <a:moveTo>
                  <a:pt x="346" y="15081"/>
                </a:moveTo>
                <a:cubicBezTo>
                  <a:pt x="327" y="15074"/>
                  <a:pt x="311" y="15022"/>
                  <a:pt x="310" y="14965"/>
                </a:cubicBezTo>
                <a:cubicBezTo>
                  <a:pt x="310" y="14765"/>
                  <a:pt x="296" y="14748"/>
                  <a:pt x="140" y="14758"/>
                </a:cubicBezTo>
                <a:cubicBezTo>
                  <a:pt x="27" y="14766"/>
                  <a:pt x="0" y="14760"/>
                  <a:pt x="0" y="14723"/>
                </a:cubicBezTo>
                <a:cubicBezTo>
                  <a:pt x="0" y="14694"/>
                  <a:pt x="27" y="14677"/>
                  <a:pt x="78" y="14674"/>
                </a:cubicBezTo>
                <a:cubicBezTo>
                  <a:pt x="121" y="14671"/>
                  <a:pt x="172" y="14668"/>
                  <a:pt x="193" y="14667"/>
                </a:cubicBezTo>
                <a:cubicBezTo>
                  <a:pt x="295" y="14658"/>
                  <a:pt x="291" y="14513"/>
                  <a:pt x="185" y="14425"/>
                </a:cubicBezTo>
                <a:cubicBezTo>
                  <a:pt x="161" y="14405"/>
                  <a:pt x="141" y="14372"/>
                  <a:pt x="141" y="14350"/>
                </a:cubicBezTo>
                <a:cubicBezTo>
                  <a:pt x="141" y="14275"/>
                  <a:pt x="241" y="14315"/>
                  <a:pt x="367" y="14439"/>
                </a:cubicBezTo>
                <a:cubicBezTo>
                  <a:pt x="437" y="14508"/>
                  <a:pt x="507" y="14565"/>
                  <a:pt x="522" y="14565"/>
                </a:cubicBezTo>
                <a:cubicBezTo>
                  <a:pt x="538" y="14565"/>
                  <a:pt x="617" y="14547"/>
                  <a:pt x="697" y="14526"/>
                </a:cubicBezTo>
                <a:cubicBezTo>
                  <a:pt x="778" y="14504"/>
                  <a:pt x="850" y="14493"/>
                  <a:pt x="858" y="14501"/>
                </a:cubicBezTo>
                <a:cubicBezTo>
                  <a:pt x="882" y="14525"/>
                  <a:pt x="790" y="14646"/>
                  <a:pt x="739" y="14657"/>
                </a:cubicBezTo>
                <a:cubicBezTo>
                  <a:pt x="713" y="14663"/>
                  <a:pt x="670" y="14649"/>
                  <a:pt x="642" y="14626"/>
                </a:cubicBezTo>
                <a:cubicBezTo>
                  <a:pt x="596" y="14587"/>
                  <a:pt x="595" y="14589"/>
                  <a:pt x="637" y="14673"/>
                </a:cubicBezTo>
                <a:cubicBezTo>
                  <a:pt x="700" y="14800"/>
                  <a:pt x="665" y="14834"/>
                  <a:pt x="547" y="14764"/>
                </a:cubicBezTo>
                <a:cubicBezTo>
                  <a:pt x="493" y="14732"/>
                  <a:pt x="444" y="14706"/>
                  <a:pt x="438" y="14706"/>
                </a:cubicBezTo>
                <a:cubicBezTo>
                  <a:pt x="432" y="14706"/>
                  <a:pt x="428" y="14783"/>
                  <a:pt x="429" y="14877"/>
                </a:cubicBezTo>
                <a:cubicBezTo>
                  <a:pt x="432" y="15051"/>
                  <a:pt x="410" y="15105"/>
                  <a:pt x="346" y="15081"/>
                </a:cubicBezTo>
                <a:close/>
                <a:moveTo>
                  <a:pt x="8953" y="15083"/>
                </a:moveTo>
                <a:cubicBezTo>
                  <a:pt x="8933" y="15075"/>
                  <a:pt x="8898" y="15023"/>
                  <a:pt x="8875" y="14967"/>
                </a:cubicBezTo>
                <a:cubicBezTo>
                  <a:pt x="8827" y="14853"/>
                  <a:pt x="8821" y="14860"/>
                  <a:pt x="9041" y="14746"/>
                </a:cubicBezTo>
                <a:cubicBezTo>
                  <a:pt x="9129" y="14700"/>
                  <a:pt x="9172" y="14661"/>
                  <a:pt x="9162" y="14636"/>
                </a:cubicBezTo>
                <a:cubicBezTo>
                  <a:pt x="9137" y="14570"/>
                  <a:pt x="9211" y="14533"/>
                  <a:pt x="9278" y="14580"/>
                </a:cubicBezTo>
                <a:cubicBezTo>
                  <a:pt x="9330" y="14617"/>
                  <a:pt x="9350" y="14615"/>
                  <a:pt x="9466" y="14563"/>
                </a:cubicBezTo>
                <a:cubicBezTo>
                  <a:pt x="9538" y="14532"/>
                  <a:pt x="9609" y="14514"/>
                  <a:pt x="9624" y="14523"/>
                </a:cubicBezTo>
                <a:cubicBezTo>
                  <a:pt x="9663" y="14547"/>
                  <a:pt x="9659" y="14632"/>
                  <a:pt x="9618" y="14672"/>
                </a:cubicBezTo>
                <a:cubicBezTo>
                  <a:pt x="9600" y="14691"/>
                  <a:pt x="9571" y="14748"/>
                  <a:pt x="9555" y="14798"/>
                </a:cubicBezTo>
                <a:cubicBezTo>
                  <a:pt x="9539" y="14849"/>
                  <a:pt x="9519" y="14884"/>
                  <a:pt x="9511" y="14876"/>
                </a:cubicBezTo>
                <a:cubicBezTo>
                  <a:pt x="9503" y="14869"/>
                  <a:pt x="9399" y="14917"/>
                  <a:pt x="9280" y="14982"/>
                </a:cubicBezTo>
                <a:cubicBezTo>
                  <a:pt x="9067" y="15099"/>
                  <a:pt x="9026" y="15112"/>
                  <a:pt x="8953" y="15083"/>
                </a:cubicBezTo>
                <a:close/>
                <a:moveTo>
                  <a:pt x="12690" y="13512"/>
                </a:moveTo>
                <a:cubicBezTo>
                  <a:pt x="12665" y="13493"/>
                  <a:pt x="12643" y="13425"/>
                  <a:pt x="12638" y="13352"/>
                </a:cubicBezTo>
                <a:cubicBezTo>
                  <a:pt x="12630" y="13232"/>
                  <a:pt x="12625" y="13226"/>
                  <a:pt x="12542" y="13222"/>
                </a:cubicBezTo>
                <a:cubicBezTo>
                  <a:pt x="12494" y="13221"/>
                  <a:pt x="12440" y="13210"/>
                  <a:pt x="12422" y="13199"/>
                </a:cubicBezTo>
                <a:cubicBezTo>
                  <a:pt x="12376" y="13171"/>
                  <a:pt x="12382" y="13041"/>
                  <a:pt x="12429" y="13041"/>
                </a:cubicBezTo>
                <a:cubicBezTo>
                  <a:pt x="12450" y="13041"/>
                  <a:pt x="12508" y="13000"/>
                  <a:pt x="12557" y="12950"/>
                </a:cubicBezTo>
                <a:cubicBezTo>
                  <a:pt x="12641" y="12864"/>
                  <a:pt x="12645" y="12850"/>
                  <a:pt x="12628" y="12713"/>
                </a:cubicBezTo>
                <a:cubicBezTo>
                  <a:pt x="12612" y="12585"/>
                  <a:pt x="12616" y="12565"/>
                  <a:pt x="12664" y="12550"/>
                </a:cubicBezTo>
                <a:cubicBezTo>
                  <a:pt x="12732" y="12528"/>
                  <a:pt x="12826" y="12403"/>
                  <a:pt x="12851" y="12300"/>
                </a:cubicBezTo>
                <a:cubicBezTo>
                  <a:pt x="12888" y="12154"/>
                  <a:pt x="13039" y="12219"/>
                  <a:pt x="13039" y="12382"/>
                </a:cubicBezTo>
                <a:cubicBezTo>
                  <a:pt x="13039" y="12501"/>
                  <a:pt x="13110" y="12571"/>
                  <a:pt x="13209" y="12552"/>
                </a:cubicBezTo>
                <a:cubicBezTo>
                  <a:pt x="13348" y="12524"/>
                  <a:pt x="13406" y="12668"/>
                  <a:pt x="13279" y="12726"/>
                </a:cubicBezTo>
                <a:cubicBezTo>
                  <a:pt x="13240" y="12743"/>
                  <a:pt x="13208" y="12772"/>
                  <a:pt x="13208" y="12788"/>
                </a:cubicBezTo>
                <a:cubicBezTo>
                  <a:pt x="13208" y="12805"/>
                  <a:pt x="13194" y="12810"/>
                  <a:pt x="13176" y="12799"/>
                </a:cubicBezTo>
                <a:cubicBezTo>
                  <a:pt x="13158" y="12788"/>
                  <a:pt x="13150" y="12790"/>
                  <a:pt x="13159" y="12804"/>
                </a:cubicBezTo>
                <a:cubicBezTo>
                  <a:pt x="13168" y="12819"/>
                  <a:pt x="13158" y="12862"/>
                  <a:pt x="13138" y="12900"/>
                </a:cubicBezTo>
                <a:cubicBezTo>
                  <a:pt x="13106" y="12960"/>
                  <a:pt x="13108" y="12979"/>
                  <a:pt x="13151" y="13041"/>
                </a:cubicBezTo>
                <a:cubicBezTo>
                  <a:pt x="13215" y="13131"/>
                  <a:pt x="13183" y="13230"/>
                  <a:pt x="13083" y="13255"/>
                </a:cubicBezTo>
                <a:cubicBezTo>
                  <a:pt x="13043" y="13265"/>
                  <a:pt x="13011" y="13282"/>
                  <a:pt x="13011" y="13294"/>
                </a:cubicBezTo>
                <a:cubicBezTo>
                  <a:pt x="13011" y="13305"/>
                  <a:pt x="12979" y="13329"/>
                  <a:pt x="12940" y="13347"/>
                </a:cubicBezTo>
                <a:cubicBezTo>
                  <a:pt x="12901" y="13365"/>
                  <a:pt x="12855" y="13410"/>
                  <a:pt x="12837" y="13449"/>
                </a:cubicBezTo>
                <a:cubicBezTo>
                  <a:pt x="12798" y="13534"/>
                  <a:pt x="12748" y="13556"/>
                  <a:pt x="12690" y="13512"/>
                </a:cubicBezTo>
                <a:close/>
                <a:moveTo>
                  <a:pt x="12908" y="13142"/>
                </a:moveTo>
                <a:cubicBezTo>
                  <a:pt x="12945" y="13113"/>
                  <a:pt x="12955" y="13085"/>
                  <a:pt x="12939" y="13050"/>
                </a:cubicBezTo>
                <a:cubicBezTo>
                  <a:pt x="12908" y="12977"/>
                  <a:pt x="12924" y="12898"/>
                  <a:pt x="12987" y="12809"/>
                </a:cubicBezTo>
                <a:cubicBezTo>
                  <a:pt x="13047" y="12725"/>
                  <a:pt x="13046" y="12724"/>
                  <a:pt x="12891" y="12690"/>
                </a:cubicBezTo>
                <a:cubicBezTo>
                  <a:pt x="12820" y="12675"/>
                  <a:pt x="12813" y="12680"/>
                  <a:pt x="12813" y="12758"/>
                </a:cubicBezTo>
                <a:cubicBezTo>
                  <a:pt x="12813" y="12804"/>
                  <a:pt x="12793" y="12894"/>
                  <a:pt x="12768" y="12956"/>
                </a:cubicBezTo>
                <a:cubicBezTo>
                  <a:pt x="12731" y="13047"/>
                  <a:pt x="12729" y="13079"/>
                  <a:pt x="12757" y="13112"/>
                </a:cubicBezTo>
                <a:cubicBezTo>
                  <a:pt x="12776" y="13135"/>
                  <a:pt x="12784" y="13173"/>
                  <a:pt x="12775" y="13197"/>
                </a:cubicBezTo>
                <a:cubicBezTo>
                  <a:pt x="12757" y="13244"/>
                  <a:pt x="12802" y="13225"/>
                  <a:pt x="12908" y="13142"/>
                </a:cubicBezTo>
                <a:close/>
                <a:moveTo>
                  <a:pt x="18980" y="12337"/>
                </a:moveTo>
                <a:cubicBezTo>
                  <a:pt x="18949" y="12325"/>
                  <a:pt x="18916" y="12319"/>
                  <a:pt x="18906" y="12324"/>
                </a:cubicBezTo>
                <a:cubicBezTo>
                  <a:pt x="18897" y="12330"/>
                  <a:pt x="18843" y="12285"/>
                  <a:pt x="18787" y="12224"/>
                </a:cubicBezTo>
                <a:cubicBezTo>
                  <a:pt x="18695" y="12125"/>
                  <a:pt x="18676" y="12116"/>
                  <a:pt x="18600" y="12138"/>
                </a:cubicBezTo>
                <a:cubicBezTo>
                  <a:pt x="18549" y="12152"/>
                  <a:pt x="18508" y="12152"/>
                  <a:pt x="18499" y="12136"/>
                </a:cubicBezTo>
                <a:cubicBezTo>
                  <a:pt x="18476" y="12100"/>
                  <a:pt x="18509" y="12053"/>
                  <a:pt x="18558" y="12053"/>
                </a:cubicBezTo>
                <a:cubicBezTo>
                  <a:pt x="18581" y="12053"/>
                  <a:pt x="18620" y="12030"/>
                  <a:pt x="18645" y="12001"/>
                </a:cubicBezTo>
                <a:cubicBezTo>
                  <a:pt x="18670" y="11971"/>
                  <a:pt x="18712" y="11953"/>
                  <a:pt x="18741" y="11961"/>
                </a:cubicBezTo>
                <a:cubicBezTo>
                  <a:pt x="18770" y="11968"/>
                  <a:pt x="18841" y="11958"/>
                  <a:pt x="18900" y="11938"/>
                </a:cubicBezTo>
                <a:cubicBezTo>
                  <a:pt x="18960" y="11918"/>
                  <a:pt x="19027" y="11898"/>
                  <a:pt x="19050" y="11894"/>
                </a:cubicBezTo>
                <a:cubicBezTo>
                  <a:pt x="19072" y="11890"/>
                  <a:pt x="19106" y="11868"/>
                  <a:pt x="19123" y="11843"/>
                </a:cubicBezTo>
                <a:cubicBezTo>
                  <a:pt x="19141" y="11819"/>
                  <a:pt x="19176" y="11799"/>
                  <a:pt x="19202" y="11799"/>
                </a:cubicBezTo>
                <a:cubicBezTo>
                  <a:pt x="19248" y="11799"/>
                  <a:pt x="19258" y="11824"/>
                  <a:pt x="19250" y="11926"/>
                </a:cubicBezTo>
                <a:cubicBezTo>
                  <a:pt x="19247" y="11978"/>
                  <a:pt x="19250" y="11978"/>
                  <a:pt x="19284" y="11919"/>
                </a:cubicBezTo>
                <a:cubicBezTo>
                  <a:pt x="19304" y="11884"/>
                  <a:pt x="19348" y="11836"/>
                  <a:pt x="19381" y="11813"/>
                </a:cubicBezTo>
                <a:cubicBezTo>
                  <a:pt x="19439" y="11772"/>
                  <a:pt x="19441" y="11774"/>
                  <a:pt x="19428" y="11845"/>
                </a:cubicBezTo>
                <a:cubicBezTo>
                  <a:pt x="19421" y="11886"/>
                  <a:pt x="19398" y="11953"/>
                  <a:pt x="19377" y="11994"/>
                </a:cubicBezTo>
                <a:cubicBezTo>
                  <a:pt x="19332" y="12080"/>
                  <a:pt x="19136" y="12294"/>
                  <a:pt x="19133" y="12260"/>
                </a:cubicBezTo>
                <a:cubicBezTo>
                  <a:pt x="19132" y="12247"/>
                  <a:pt x="19120" y="12266"/>
                  <a:pt x="19106" y="12300"/>
                </a:cubicBezTo>
                <a:cubicBezTo>
                  <a:pt x="19078" y="12369"/>
                  <a:pt x="19067" y="12372"/>
                  <a:pt x="18980" y="12337"/>
                </a:cubicBezTo>
                <a:close/>
                <a:moveTo>
                  <a:pt x="19035" y="12093"/>
                </a:moveTo>
                <a:cubicBezTo>
                  <a:pt x="19093" y="12006"/>
                  <a:pt x="19077" y="11981"/>
                  <a:pt x="18994" y="12025"/>
                </a:cubicBezTo>
                <a:cubicBezTo>
                  <a:pt x="18961" y="12043"/>
                  <a:pt x="18916" y="12051"/>
                  <a:pt x="18894" y="12043"/>
                </a:cubicBezTo>
                <a:cubicBezTo>
                  <a:pt x="18849" y="12026"/>
                  <a:pt x="18872" y="12111"/>
                  <a:pt x="18921" y="12145"/>
                </a:cubicBezTo>
                <a:cubicBezTo>
                  <a:pt x="18969" y="12178"/>
                  <a:pt x="18984" y="12171"/>
                  <a:pt x="19035" y="12093"/>
                </a:cubicBezTo>
                <a:close/>
                <a:moveTo>
                  <a:pt x="5827" y="11114"/>
                </a:moveTo>
                <a:cubicBezTo>
                  <a:pt x="5815" y="11066"/>
                  <a:pt x="5789" y="11048"/>
                  <a:pt x="5721" y="11044"/>
                </a:cubicBezTo>
                <a:cubicBezTo>
                  <a:pt x="5569" y="11034"/>
                  <a:pt x="5493" y="11034"/>
                  <a:pt x="5419" y="11043"/>
                </a:cubicBezTo>
                <a:cubicBezTo>
                  <a:pt x="5322" y="11055"/>
                  <a:pt x="5326" y="10978"/>
                  <a:pt x="5426" y="10930"/>
                </a:cubicBezTo>
                <a:cubicBezTo>
                  <a:pt x="5469" y="10910"/>
                  <a:pt x="5504" y="10881"/>
                  <a:pt x="5504" y="10867"/>
                </a:cubicBezTo>
                <a:cubicBezTo>
                  <a:pt x="5504" y="10852"/>
                  <a:pt x="5524" y="10840"/>
                  <a:pt x="5548" y="10840"/>
                </a:cubicBezTo>
                <a:cubicBezTo>
                  <a:pt x="5626" y="10840"/>
                  <a:pt x="5579" y="10786"/>
                  <a:pt x="5419" y="10690"/>
                </a:cubicBezTo>
                <a:cubicBezTo>
                  <a:pt x="5273" y="10602"/>
                  <a:pt x="5200" y="10501"/>
                  <a:pt x="5282" y="10501"/>
                </a:cubicBezTo>
                <a:cubicBezTo>
                  <a:pt x="5303" y="10501"/>
                  <a:pt x="5392" y="10546"/>
                  <a:pt x="5482" y="10602"/>
                </a:cubicBezTo>
                <a:cubicBezTo>
                  <a:pt x="5653" y="10707"/>
                  <a:pt x="5724" y="10710"/>
                  <a:pt x="5671" y="10610"/>
                </a:cubicBezTo>
                <a:cubicBezTo>
                  <a:pt x="5638" y="10549"/>
                  <a:pt x="5654" y="10473"/>
                  <a:pt x="5698" y="10473"/>
                </a:cubicBezTo>
                <a:cubicBezTo>
                  <a:pt x="5749" y="10473"/>
                  <a:pt x="5814" y="10561"/>
                  <a:pt x="5814" y="10630"/>
                </a:cubicBezTo>
                <a:cubicBezTo>
                  <a:pt x="5814" y="10677"/>
                  <a:pt x="5830" y="10699"/>
                  <a:pt x="5865" y="10699"/>
                </a:cubicBezTo>
                <a:cubicBezTo>
                  <a:pt x="5953" y="10699"/>
                  <a:pt x="6170" y="10508"/>
                  <a:pt x="6276" y="10339"/>
                </a:cubicBezTo>
                <a:cubicBezTo>
                  <a:pt x="6357" y="10209"/>
                  <a:pt x="6454" y="10171"/>
                  <a:pt x="6419" y="10283"/>
                </a:cubicBezTo>
                <a:cubicBezTo>
                  <a:pt x="6408" y="10317"/>
                  <a:pt x="6369" y="10393"/>
                  <a:pt x="6332" y="10451"/>
                </a:cubicBezTo>
                <a:cubicBezTo>
                  <a:pt x="6296" y="10509"/>
                  <a:pt x="6266" y="10568"/>
                  <a:pt x="6266" y="10581"/>
                </a:cubicBezTo>
                <a:cubicBezTo>
                  <a:pt x="6266" y="10594"/>
                  <a:pt x="6234" y="10642"/>
                  <a:pt x="6195" y="10687"/>
                </a:cubicBezTo>
                <a:cubicBezTo>
                  <a:pt x="6116" y="10779"/>
                  <a:pt x="6104" y="10826"/>
                  <a:pt x="6165" y="10802"/>
                </a:cubicBezTo>
                <a:cubicBezTo>
                  <a:pt x="6201" y="10789"/>
                  <a:pt x="6254" y="10861"/>
                  <a:pt x="6228" y="10887"/>
                </a:cubicBezTo>
                <a:cubicBezTo>
                  <a:pt x="6222" y="10893"/>
                  <a:pt x="6161" y="10901"/>
                  <a:pt x="6093" y="10904"/>
                </a:cubicBezTo>
                <a:cubicBezTo>
                  <a:pt x="5958" y="10910"/>
                  <a:pt x="5932" y="10939"/>
                  <a:pt x="5929" y="11087"/>
                </a:cubicBezTo>
                <a:cubicBezTo>
                  <a:pt x="5927" y="11195"/>
                  <a:pt x="5853" y="11215"/>
                  <a:pt x="5827" y="11114"/>
                </a:cubicBezTo>
                <a:close/>
                <a:moveTo>
                  <a:pt x="6373" y="10289"/>
                </a:moveTo>
                <a:cubicBezTo>
                  <a:pt x="6364" y="10280"/>
                  <a:pt x="6349" y="10296"/>
                  <a:pt x="6338" y="10324"/>
                </a:cubicBezTo>
                <a:cubicBezTo>
                  <a:pt x="6323" y="10364"/>
                  <a:pt x="6326" y="10367"/>
                  <a:pt x="6354" y="10339"/>
                </a:cubicBezTo>
                <a:cubicBezTo>
                  <a:pt x="6373" y="10320"/>
                  <a:pt x="6382" y="10298"/>
                  <a:pt x="6373" y="10289"/>
                </a:cubicBezTo>
                <a:close/>
                <a:moveTo>
                  <a:pt x="11253" y="8921"/>
                </a:moveTo>
                <a:cubicBezTo>
                  <a:pt x="11227" y="8890"/>
                  <a:pt x="11173" y="8864"/>
                  <a:pt x="11134" y="8864"/>
                </a:cubicBezTo>
                <a:cubicBezTo>
                  <a:pt x="10998" y="8864"/>
                  <a:pt x="11087" y="8728"/>
                  <a:pt x="11288" y="8630"/>
                </a:cubicBezTo>
                <a:cubicBezTo>
                  <a:pt x="11328" y="8610"/>
                  <a:pt x="11369" y="8556"/>
                  <a:pt x="11384" y="8504"/>
                </a:cubicBezTo>
                <a:cubicBezTo>
                  <a:pt x="11413" y="8402"/>
                  <a:pt x="11435" y="8393"/>
                  <a:pt x="11497" y="8456"/>
                </a:cubicBezTo>
                <a:cubicBezTo>
                  <a:pt x="11521" y="8479"/>
                  <a:pt x="11550" y="8497"/>
                  <a:pt x="11563" y="8495"/>
                </a:cubicBezTo>
                <a:cubicBezTo>
                  <a:pt x="11708" y="8470"/>
                  <a:pt x="11716" y="8534"/>
                  <a:pt x="11593" y="8722"/>
                </a:cubicBezTo>
                <a:cubicBezTo>
                  <a:pt x="11496" y="8868"/>
                  <a:pt x="11386" y="8951"/>
                  <a:pt x="11321" y="8928"/>
                </a:cubicBezTo>
                <a:cubicBezTo>
                  <a:pt x="11297" y="8919"/>
                  <a:pt x="11289" y="8926"/>
                  <a:pt x="11301" y="8945"/>
                </a:cubicBezTo>
                <a:cubicBezTo>
                  <a:pt x="11332" y="8996"/>
                  <a:pt x="11306" y="8982"/>
                  <a:pt x="11253" y="8921"/>
                </a:cubicBezTo>
                <a:close/>
                <a:moveTo>
                  <a:pt x="7484" y="6380"/>
                </a:moveTo>
                <a:cubicBezTo>
                  <a:pt x="7481" y="6292"/>
                  <a:pt x="7501" y="6258"/>
                  <a:pt x="7647" y="6114"/>
                </a:cubicBezTo>
                <a:cubicBezTo>
                  <a:pt x="7796" y="5966"/>
                  <a:pt x="7811" y="5942"/>
                  <a:pt x="7782" y="5889"/>
                </a:cubicBezTo>
                <a:cubicBezTo>
                  <a:pt x="7764" y="5857"/>
                  <a:pt x="7752" y="5817"/>
                  <a:pt x="7755" y="5801"/>
                </a:cubicBezTo>
                <a:cubicBezTo>
                  <a:pt x="7759" y="5783"/>
                  <a:pt x="7723" y="5776"/>
                  <a:pt x="7666" y="5782"/>
                </a:cubicBezTo>
                <a:cubicBezTo>
                  <a:pt x="7613" y="5789"/>
                  <a:pt x="7562" y="5780"/>
                  <a:pt x="7551" y="5763"/>
                </a:cubicBezTo>
                <a:cubicBezTo>
                  <a:pt x="7520" y="5712"/>
                  <a:pt x="7441" y="5728"/>
                  <a:pt x="7373" y="5800"/>
                </a:cubicBezTo>
                <a:cubicBezTo>
                  <a:pt x="7320" y="5856"/>
                  <a:pt x="7313" y="5884"/>
                  <a:pt x="7332" y="5973"/>
                </a:cubicBezTo>
                <a:cubicBezTo>
                  <a:pt x="7351" y="6065"/>
                  <a:pt x="7369" y="6084"/>
                  <a:pt x="7458" y="6110"/>
                </a:cubicBezTo>
                <a:cubicBezTo>
                  <a:pt x="7541" y="6135"/>
                  <a:pt x="7557" y="6150"/>
                  <a:pt x="7536" y="6183"/>
                </a:cubicBezTo>
                <a:cubicBezTo>
                  <a:pt x="7521" y="6207"/>
                  <a:pt x="7500" y="6226"/>
                  <a:pt x="7487" y="6226"/>
                </a:cubicBezTo>
                <a:cubicBezTo>
                  <a:pt x="7475" y="6226"/>
                  <a:pt x="7468" y="6235"/>
                  <a:pt x="7472" y="6247"/>
                </a:cubicBezTo>
                <a:cubicBezTo>
                  <a:pt x="7476" y="6258"/>
                  <a:pt x="7438" y="6268"/>
                  <a:pt x="7387" y="6268"/>
                </a:cubicBezTo>
                <a:cubicBezTo>
                  <a:pt x="7337" y="6269"/>
                  <a:pt x="7265" y="6277"/>
                  <a:pt x="7228" y="6287"/>
                </a:cubicBezTo>
                <a:cubicBezTo>
                  <a:pt x="7175" y="6301"/>
                  <a:pt x="7165" y="6296"/>
                  <a:pt x="7183" y="6265"/>
                </a:cubicBezTo>
                <a:cubicBezTo>
                  <a:pt x="7201" y="6233"/>
                  <a:pt x="7198" y="6232"/>
                  <a:pt x="7167" y="6261"/>
                </a:cubicBezTo>
                <a:cubicBezTo>
                  <a:pt x="7051" y="6369"/>
                  <a:pt x="6986" y="6216"/>
                  <a:pt x="7098" y="6099"/>
                </a:cubicBezTo>
                <a:cubicBezTo>
                  <a:pt x="7152" y="6042"/>
                  <a:pt x="7169" y="6002"/>
                  <a:pt x="7156" y="5961"/>
                </a:cubicBezTo>
                <a:cubicBezTo>
                  <a:pt x="7145" y="5929"/>
                  <a:pt x="7128" y="5904"/>
                  <a:pt x="7118" y="5907"/>
                </a:cubicBezTo>
                <a:cubicBezTo>
                  <a:pt x="7063" y="5921"/>
                  <a:pt x="6969" y="5864"/>
                  <a:pt x="6983" y="5826"/>
                </a:cubicBezTo>
                <a:cubicBezTo>
                  <a:pt x="6992" y="5802"/>
                  <a:pt x="6999" y="5772"/>
                  <a:pt x="6999" y="5758"/>
                </a:cubicBezTo>
                <a:cubicBezTo>
                  <a:pt x="6999" y="5743"/>
                  <a:pt x="7031" y="5732"/>
                  <a:pt x="7070" y="5732"/>
                </a:cubicBezTo>
                <a:cubicBezTo>
                  <a:pt x="7109" y="5732"/>
                  <a:pt x="7141" y="5720"/>
                  <a:pt x="7141" y="5706"/>
                </a:cubicBezTo>
                <a:cubicBezTo>
                  <a:pt x="7141" y="5691"/>
                  <a:pt x="7177" y="5672"/>
                  <a:pt x="7222" y="5662"/>
                </a:cubicBezTo>
                <a:cubicBezTo>
                  <a:pt x="7286" y="5648"/>
                  <a:pt x="7314" y="5617"/>
                  <a:pt x="7351" y="5519"/>
                </a:cubicBezTo>
                <a:cubicBezTo>
                  <a:pt x="7378" y="5450"/>
                  <a:pt x="7405" y="5393"/>
                  <a:pt x="7413" y="5393"/>
                </a:cubicBezTo>
                <a:cubicBezTo>
                  <a:pt x="7462" y="5393"/>
                  <a:pt x="7532" y="5459"/>
                  <a:pt x="7548" y="5521"/>
                </a:cubicBezTo>
                <a:cubicBezTo>
                  <a:pt x="7564" y="5587"/>
                  <a:pt x="7575" y="5593"/>
                  <a:pt x="7657" y="5575"/>
                </a:cubicBezTo>
                <a:cubicBezTo>
                  <a:pt x="7707" y="5564"/>
                  <a:pt x="7752" y="5544"/>
                  <a:pt x="7757" y="5531"/>
                </a:cubicBezTo>
                <a:cubicBezTo>
                  <a:pt x="7762" y="5517"/>
                  <a:pt x="7778" y="5506"/>
                  <a:pt x="7792" y="5506"/>
                </a:cubicBezTo>
                <a:cubicBezTo>
                  <a:pt x="7806" y="5506"/>
                  <a:pt x="7843" y="5481"/>
                  <a:pt x="7874" y="5449"/>
                </a:cubicBezTo>
                <a:cubicBezTo>
                  <a:pt x="7941" y="5383"/>
                  <a:pt x="7959" y="5381"/>
                  <a:pt x="8028" y="5431"/>
                </a:cubicBezTo>
                <a:cubicBezTo>
                  <a:pt x="8072" y="5463"/>
                  <a:pt x="8074" y="5477"/>
                  <a:pt x="8043" y="5536"/>
                </a:cubicBezTo>
                <a:cubicBezTo>
                  <a:pt x="8023" y="5574"/>
                  <a:pt x="7995" y="5612"/>
                  <a:pt x="7981" y="5622"/>
                </a:cubicBezTo>
                <a:cubicBezTo>
                  <a:pt x="7966" y="5631"/>
                  <a:pt x="7948" y="5692"/>
                  <a:pt x="7939" y="5756"/>
                </a:cubicBezTo>
                <a:cubicBezTo>
                  <a:pt x="7924" y="5865"/>
                  <a:pt x="7928" y="5873"/>
                  <a:pt x="7992" y="5873"/>
                </a:cubicBezTo>
                <a:cubicBezTo>
                  <a:pt x="8030" y="5873"/>
                  <a:pt x="8076" y="5888"/>
                  <a:pt x="8094" y="5907"/>
                </a:cubicBezTo>
                <a:cubicBezTo>
                  <a:pt x="8140" y="5952"/>
                  <a:pt x="8137" y="6042"/>
                  <a:pt x="8090" y="6042"/>
                </a:cubicBezTo>
                <a:cubicBezTo>
                  <a:pt x="7964" y="6042"/>
                  <a:pt x="7677" y="6290"/>
                  <a:pt x="7677" y="6398"/>
                </a:cubicBezTo>
                <a:cubicBezTo>
                  <a:pt x="7677" y="6447"/>
                  <a:pt x="7657" y="6462"/>
                  <a:pt x="7582" y="6470"/>
                </a:cubicBezTo>
                <a:cubicBezTo>
                  <a:pt x="7491" y="6481"/>
                  <a:pt x="7488" y="6478"/>
                  <a:pt x="7484" y="6380"/>
                </a:cubicBezTo>
                <a:close/>
                <a:moveTo>
                  <a:pt x="7649" y="6382"/>
                </a:moveTo>
                <a:cubicBezTo>
                  <a:pt x="7649" y="6352"/>
                  <a:pt x="7660" y="6321"/>
                  <a:pt x="7673" y="6312"/>
                </a:cubicBezTo>
                <a:cubicBezTo>
                  <a:pt x="7687" y="6304"/>
                  <a:pt x="7705" y="6272"/>
                  <a:pt x="7713" y="6242"/>
                </a:cubicBezTo>
                <a:cubicBezTo>
                  <a:pt x="7723" y="6204"/>
                  <a:pt x="7715" y="6192"/>
                  <a:pt x="7688" y="6202"/>
                </a:cubicBezTo>
                <a:cubicBezTo>
                  <a:pt x="7666" y="6211"/>
                  <a:pt x="7653" y="6226"/>
                  <a:pt x="7659" y="6236"/>
                </a:cubicBezTo>
                <a:cubicBezTo>
                  <a:pt x="7664" y="6246"/>
                  <a:pt x="7651" y="6292"/>
                  <a:pt x="7629" y="6338"/>
                </a:cubicBezTo>
                <a:cubicBezTo>
                  <a:pt x="7590" y="6423"/>
                  <a:pt x="7590" y="6423"/>
                  <a:pt x="7606" y="6346"/>
                </a:cubicBezTo>
                <a:cubicBezTo>
                  <a:pt x="7616" y="6296"/>
                  <a:pt x="7609" y="6268"/>
                  <a:pt x="7588" y="6268"/>
                </a:cubicBezTo>
                <a:cubicBezTo>
                  <a:pt x="7570" y="6268"/>
                  <a:pt x="7563" y="6276"/>
                  <a:pt x="7573" y="6287"/>
                </a:cubicBezTo>
                <a:cubicBezTo>
                  <a:pt x="7583" y="6297"/>
                  <a:pt x="7578" y="6322"/>
                  <a:pt x="7561" y="6342"/>
                </a:cubicBezTo>
                <a:cubicBezTo>
                  <a:pt x="7525" y="6385"/>
                  <a:pt x="7551" y="6437"/>
                  <a:pt x="7608" y="6437"/>
                </a:cubicBezTo>
                <a:cubicBezTo>
                  <a:pt x="7630" y="6437"/>
                  <a:pt x="7649" y="6413"/>
                  <a:pt x="7649" y="6382"/>
                </a:cubicBezTo>
                <a:close/>
                <a:moveTo>
                  <a:pt x="7088" y="6204"/>
                </a:moveTo>
                <a:cubicBezTo>
                  <a:pt x="7060" y="6176"/>
                  <a:pt x="7056" y="6180"/>
                  <a:pt x="7072" y="6220"/>
                </a:cubicBezTo>
                <a:cubicBezTo>
                  <a:pt x="7082" y="6248"/>
                  <a:pt x="7098" y="6263"/>
                  <a:pt x="7107" y="6255"/>
                </a:cubicBezTo>
                <a:cubicBezTo>
                  <a:pt x="7116" y="6246"/>
                  <a:pt x="7107" y="6223"/>
                  <a:pt x="7088" y="6204"/>
                </a:cubicBezTo>
                <a:close/>
                <a:moveTo>
                  <a:pt x="5973" y="4352"/>
                </a:moveTo>
                <a:cubicBezTo>
                  <a:pt x="5967" y="4343"/>
                  <a:pt x="5954" y="4288"/>
                  <a:pt x="5944" y="4230"/>
                </a:cubicBezTo>
                <a:cubicBezTo>
                  <a:pt x="5928" y="4141"/>
                  <a:pt x="5934" y="4121"/>
                  <a:pt x="5990" y="4090"/>
                </a:cubicBezTo>
                <a:cubicBezTo>
                  <a:pt x="6025" y="4071"/>
                  <a:pt x="6064" y="4057"/>
                  <a:pt x="6075" y="4061"/>
                </a:cubicBezTo>
                <a:cubicBezTo>
                  <a:pt x="6087" y="4064"/>
                  <a:pt x="6098" y="4051"/>
                  <a:pt x="6100" y="4031"/>
                </a:cubicBezTo>
                <a:cubicBezTo>
                  <a:pt x="6101" y="4012"/>
                  <a:pt x="6106" y="3983"/>
                  <a:pt x="6109" y="3968"/>
                </a:cubicBezTo>
                <a:cubicBezTo>
                  <a:pt x="6113" y="3952"/>
                  <a:pt x="6118" y="3898"/>
                  <a:pt x="6120" y="3848"/>
                </a:cubicBezTo>
                <a:cubicBezTo>
                  <a:pt x="6124" y="3778"/>
                  <a:pt x="6137" y="3756"/>
                  <a:pt x="6178" y="3756"/>
                </a:cubicBezTo>
                <a:cubicBezTo>
                  <a:pt x="6253" y="3756"/>
                  <a:pt x="6302" y="3826"/>
                  <a:pt x="6279" y="3903"/>
                </a:cubicBezTo>
                <a:cubicBezTo>
                  <a:pt x="6260" y="3967"/>
                  <a:pt x="6261" y="3967"/>
                  <a:pt x="6304" y="3911"/>
                </a:cubicBezTo>
                <a:cubicBezTo>
                  <a:pt x="6329" y="3880"/>
                  <a:pt x="6349" y="3842"/>
                  <a:pt x="6349" y="3826"/>
                </a:cubicBezTo>
                <a:cubicBezTo>
                  <a:pt x="6351" y="3781"/>
                  <a:pt x="6451" y="3731"/>
                  <a:pt x="6491" y="3756"/>
                </a:cubicBezTo>
                <a:cubicBezTo>
                  <a:pt x="6539" y="3786"/>
                  <a:pt x="6506" y="3873"/>
                  <a:pt x="6454" y="3853"/>
                </a:cubicBezTo>
                <a:cubicBezTo>
                  <a:pt x="6432" y="3844"/>
                  <a:pt x="6406" y="3859"/>
                  <a:pt x="6396" y="3886"/>
                </a:cubicBezTo>
                <a:cubicBezTo>
                  <a:pt x="6381" y="3924"/>
                  <a:pt x="6385" y="3927"/>
                  <a:pt x="6416" y="3901"/>
                </a:cubicBezTo>
                <a:cubicBezTo>
                  <a:pt x="6473" y="3854"/>
                  <a:pt x="6520" y="3920"/>
                  <a:pt x="6489" y="4003"/>
                </a:cubicBezTo>
                <a:cubicBezTo>
                  <a:pt x="6468" y="4059"/>
                  <a:pt x="6416" y="4082"/>
                  <a:pt x="6341" y="4069"/>
                </a:cubicBezTo>
                <a:cubicBezTo>
                  <a:pt x="6328" y="4067"/>
                  <a:pt x="6325" y="4077"/>
                  <a:pt x="6334" y="4091"/>
                </a:cubicBezTo>
                <a:cubicBezTo>
                  <a:pt x="6343" y="4105"/>
                  <a:pt x="6331" y="4132"/>
                  <a:pt x="6308" y="4151"/>
                </a:cubicBezTo>
                <a:cubicBezTo>
                  <a:pt x="6272" y="4181"/>
                  <a:pt x="6274" y="4196"/>
                  <a:pt x="6324" y="4267"/>
                </a:cubicBezTo>
                <a:cubicBezTo>
                  <a:pt x="6356" y="4312"/>
                  <a:pt x="6372" y="4350"/>
                  <a:pt x="6359" y="4351"/>
                </a:cubicBezTo>
                <a:cubicBezTo>
                  <a:pt x="6177" y="4365"/>
                  <a:pt x="5980" y="4366"/>
                  <a:pt x="5973" y="4352"/>
                </a:cubicBezTo>
                <a:close/>
                <a:moveTo>
                  <a:pt x="9564" y="2524"/>
                </a:moveTo>
                <a:cubicBezTo>
                  <a:pt x="9562" y="2511"/>
                  <a:pt x="9562" y="2492"/>
                  <a:pt x="9563" y="2482"/>
                </a:cubicBezTo>
                <a:cubicBezTo>
                  <a:pt x="9564" y="2472"/>
                  <a:pt x="9554" y="2425"/>
                  <a:pt x="9541" y="2378"/>
                </a:cubicBezTo>
                <a:cubicBezTo>
                  <a:pt x="9526" y="2328"/>
                  <a:pt x="9527" y="2288"/>
                  <a:pt x="9541" y="2283"/>
                </a:cubicBezTo>
                <a:cubicBezTo>
                  <a:pt x="9555" y="2278"/>
                  <a:pt x="9558" y="2245"/>
                  <a:pt x="9549" y="2208"/>
                </a:cubicBezTo>
                <a:cubicBezTo>
                  <a:pt x="9532" y="2144"/>
                  <a:pt x="9526" y="2147"/>
                  <a:pt x="9401" y="2280"/>
                </a:cubicBezTo>
                <a:cubicBezTo>
                  <a:pt x="9269" y="2421"/>
                  <a:pt x="9228" y="2440"/>
                  <a:pt x="9172" y="2384"/>
                </a:cubicBezTo>
                <a:cubicBezTo>
                  <a:pt x="9149" y="2361"/>
                  <a:pt x="9172" y="2321"/>
                  <a:pt x="9258" y="2234"/>
                </a:cubicBezTo>
                <a:cubicBezTo>
                  <a:pt x="9323" y="2169"/>
                  <a:pt x="9369" y="2109"/>
                  <a:pt x="9362" y="2101"/>
                </a:cubicBezTo>
                <a:cubicBezTo>
                  <a:pt x="9354" y="2094"/>
                  <a:pt x="9296" y="2113"/>
                  <a:pt x="9233" y="2146"/>
                </a:cubicBezTo>
                <a:cubicBezTo>
                  <a:pt x="9114" y="2206"/>
                  <a:pt x="9017" y="2221"/>
                  <a:pt x="8993" y="2181"/>
                </a:cubicBezTo>
                <a:cubicBezTo>
                  <a:pt x="8968" y="2141"/>
                  <a:pt x="9015" y="2100"/>
                  <a:pt x="9130" y="2063"/>
                </a:cubicBezTo>
                <a:cubicBezTo>
                  <a:pt x="9290" y="2013"/>
                  <a:pt x="9306" y="1989"/>
                  <a:pt x="9234" y="1913"/>
                </a:cubicBezTo>
                <a:cubicBezTo>
                  <a:pt x="9174" y="1849"/>
                  <a:pt x="9152" y="1781"/>
                  <a:pt x="9192" y="1781"/>
                </a:cubicBezTo>
                <a:cubicBezTo>
                  <a:pt x="9203" y="1781"/>
                  <a:pt x="9257" y="1812"/>
                  <a:pt x="9312" y="1850"/>
                </a:cubicBezTo>
                <a:cubicBezTo>
                  <a:pt x="9379" y="1896"/>
                  <a:pt x="9434" y="1914"/>
                  <a:pt x="9476" y="1904"/>
                </a:cubicBezTo>
                <a:cubicBezTo>
                  <a:pt x="9534" y="1888"/>
                  <a:pt x="9538" y="1872"/>
                  <a:pt x="9534" y="1684"/>
                </a:cubicBezTo>
                <a:cubicBezTo>
                  <a:pt x="9529" y="1460"/>
                  <a:pt x="9550" y="1392"/>
                  <a:pt x="9610" y="1442"/>
                </a:cubicBezTo>
                <a:cubicBezTo>
                  <a:pt x="9633" y="1461"/>
                  <a:pt x="9644" y="1524"/>
                  <a:pt x="9640" y="1614"/>
                </a:cubicBezTo>
                <a:cubicBezTo>
                  <a:pt x="9636" y="1691"/>
                  <a:pt x="9641" y="1760"/>
                  <a:pt x="9651" y="1766"/>
                </a:cubicBezTo>
                <a:cubicBezTo>
                  <a:pt x="9661" y="1772"/>
                  <a:pt x="9711" y="1733"/>
                  <a:pt x="9763" y="1680"/>
                </a:cubicBezTo>
                <a:cubicBezTo>
                  <a:pt x="9909" y="1531"/>
                  <a:pt x="9981" y="1554"/>
                  <a:pt x="9853" y="1708"/>
                </a:cubicBezTo>
                <a:cubicBezTo>
                  <a:pt x="9816" y="1752"/>
                  <a:pt x="9815" y="1757"/>
                  <a:pt x="9850" y="1737"/>
                </a:cubicBezTo>
                <a:cubicBezTo>
                  <a:pt x="9908" y="1702"/>
                  <a:pt x="9963" y="1696"/>
                  <a:pt x="9963" y="1725"/>
                </a:cubicBezTo>
                <a:cubicBezTo>
                  <a:pt x="9963" y="1763"/>
                  <a:pt x="9877" y="1837"/>
                  <a:pt x="9833" y="1837"/>
                </a:cubicBezTo>
                <a:cubicBezTo>
                  <a:pt x="9810" y="1837"/>
                  <a:pt x="9784" y="1856"/>
                  <a:pt x="9775" y="1879"/>
                </a:cubicBezTo>
                <a:cubicBezTo>
                  <a:pt x="9766" y="1903"/>
                  <a:pt x="9736" y="1922"/>
                  <a:pt x="9708" y="1922"/>
                </a:cubicBezTo>
                <a:cubicBezTo>
                  <a:pt x="9655" y="1922"/>
                  <a:pt x="9603" y="2023"/>
                  <a:pt x="9638" y="2058"/>
                </a:cubicBezTo>
                <a:cubicBezTo>
                  <a:pt x="9648" y="2068"/>
                  <a:pt x="9709" y="2102"/>
                  <a:pt x="9773" y="2133"/>
                </a:cubicBezTo>
                <a:cubicBezTo>
                  <a:pt x="9837" y="2164"/>
                  <a:pt x="9894" y="2206"/>
                  <a:pt x="9900" y="2225"/>
                </a:cubicBezTo>
                <a:cubicBezTo>
                  <a:pt x="9914" y="2269"/>
                  <a:pt x="9784" y="2273"/>
                  <a:pt x="9707" y="2231"/>
                </a:cubicBezTo>
                <a:cubicBezTo>
                  <a:pt x="9658" y="2205"/>
                  <a:pt x="9652" y="2212"/>
                  <a:pt x="9650" y="2295"/>
                </a:cubicBezTo>
                <a:cubicBezTo>
                  <a:pt x="9644" y="2490"/>
                  <a:pt x="9637" y="2524"/>
                  <a:pt x="9603" y="2535"/>
                </a:cubicBezTo>
                <a:cubicBezTo>
                  <a:pt x="9584" y="2542"/>
                  <a:pt x="9566" y="2537"/>
                  <a:pt x="9564" y="2524"/>
                </a:cubicBezTo>
                <a:close/>
                <a:moveTo>
                  <a:pt x="16730" y="1879"/>
                </a:moveTo>
                <a:cubicBezTo>
                  <a:pt x="16673" y="1841"/>
                  <a:pt x="16613" y="1809"/>
                  <a:pt x="16596" y="1809"/>
                </a:cubicBezTo>
                <a:cubicBezTo>
                  <a:pt x="16580" y="1809"/>
                  <a:pt x="16567" y="1789"/>
                  <a:pt x="16567" y="1764"/>
                </a:cubicBezTo>
                <a:cubicBezTo>
                  <a:pt x="16567" y="1720"/>
                  <a:pt x="16505" y="1722"/>
                  <a:pt x="16332" y="1771"/>
                </a:cubicBezTo>
                <a:cubicBezTo>
                  <a:pt x="16291" y="1783"/>
                  <a:pt x="16282" y="1772"/>
                  <a:pt x="16289" y="1721"/>
                </a:cubicBezTo>
                <a:cubicBezTo>
                  <a:pt x="16296" y="1675"/>
                  <a:pt x="16326" y="1650"/>
                  <a:pt x="16397" y="1632"/>
                </a:cubicBezTo>
                <a:cubicBezTo>
                  <a:pt x="16452" y="1618"/>
                  <a:pt x="16507" y="1588"/>
                  <a:pt x="16520" y="1565"/>
                </a:cubicBezTo>
                <a:cubicBezTo>
                  <a:pt x="16537" y="1534"/>
                  <a:pt x="16553" y="1531"/>
                  <a:pt x="16580" y="1554"/>
                </a:cubicBezTo>
                <a:cubicBezTo>
                  <a:pt x="16608" y="1577"/>
                  <a:pt x="16629" y="1574"/>
                  <a:pt x="16661" y="1542"/>
                </a:cubicBezTo>
                <a:cubicBezTo>
                  <a:pt x="16684" y="1518"/>
                  <a:pt x="16717" y="1498"/>
                  <a:pt x="16734" y="1498"/>
                </a:cubicBezTo>
                <a:cubicBezTo>
                  <a:pt x="16751" y="1498"/>
                  <a:pt x="16764" y="1455"/>
                  <a:pt x="16764" y="1403"/>
                </a:cubicBezTo>
                <a:cubicBezTo>
                  <a:pt x="16764" y="1331"/>
                  <a:pt x="16778" y="1304"/>
                  <a:pt x="16821" y="1293"/>
                </a:cubicBezTo>
                <a:cubicBezTo>
                  <a:pt x="16866" y="1281"/>
                  <a:pt x="16877" y="1292"/>
                  <a:pt x="16877" y="1346"/>
                </a:cubicBezTo>
                <a:cubicBezTo>
                  <a:pt x="16877" y="1424"/>
                  <a:pt x="16911" y="1433"/>
                  <a:pt x="16963" y="1370"/>
                </a:cubicBezTo>
                <a:cubicBezTo>
                  <a:pt x="17014" y="1309"/>
                  <a:pt x="17097" y="1268"/>
                  <a:pt x="17114" y="1296"/>
                </a:cubicBezTo>
                <a:cubicBezTo>
                  <a:pt x="17122" y="1309"/>
                  <a:pt x="17071" y="1381"/>
                  <a:pt x="17002" y="1457"/>
                </a:cubicBezTo>
                <a:cubicBezTo>
                  <a:pt x="16932" y="1533"/>
                  <a:pt x="16868" y="1624"/>
                  <a:pt x="16859" y="1660"/>
                </a:cubicBezTo>
                <a:cubicBezTo>
                  <a:pt x="16850" y="1695"/>
                  <a:pt x="16822" y="1725"/>
                  <a:pt x="16797" y="1726"/>
                </a:cubicBezTo>
                <a:cubicBezTo>
                  <a:pt x="16762" y="1728"/>
                  <a:pt x="16760" y="1732"/>
                  <a:pt x="16789" y="1744"/>
                </a:cubicBezTo>
                <a:cubicBezTo>
                  <a:pt x="16863" y="1773"/>
                  <a:pt x="16934" y="1849"/>
                  <a:pt x="16934" y="1900"/>
                </a:cubicBezTo>
                <a:cubicBezTo>
                  <a:pt x="16934" y="1971"/>
                  <a:pt x="16852" y="1963"/>
                  <a:pt x="16730" y="1879"/>
                </a:cubicBez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09" name="Freeform 23"/>
          <p:cNvSpPr>
            <a:spLocks noEditPoints="1"/>
          </p:cNvSpPr>
          <p:nvPr/>
        </p:nvSpPr>
        <p:spPr bwMode="auto">
          <a:xfrm>
            <a:off x="8249512" y="763768"/>
            <a:ext cx="728662" cy="1497013"/>
          </a:xfrm>
          <a:custGeom>
            <a:avLst/>
            <a:gdLst>
              <a:gd name="T0" fmla="*/ 47 w 2954"/>
              <a:gd name="T1" fmla="*/ 5722 h 6034"/>
              <a:gd name="T2" fmla="*/ 506 w 2954"/>
              <a:gd name="T3" fmla="*/ 5148 h 6034"/>
              <a:gd name="T4" fmla="*/ 678 w 2954"/>
              <a:gd name="T5" fmla="*/ 5243 h 6034"/>
              <a:gd name="T6" fmla="*/ 773 w 2954"/>
              <a:gd name="T7" fmla="*/ 5370 h 6034"/>
              <a:gd name="T8" fmla="*/ 846 w 2954"/>
              <a:gd name="T9" fmla="*/ 5437 h 6034"/>
              <a:gd name="T10" fmla="*/ 827 w 2954"/>
              <a:gd name="T11" fmla="*/ 5772 h 6034"/>
              <a:gd name="T12" fmla="*/ 655 w 2954"/>
              <a:gd name="T13" fmla="*/ 5905 h 6034"/>
              <a:gd name="T14" fmla="*/ 615 w 2954"/>
              <a:gd name="T15" fmla="*/ 5673 h 6034"/>
              <a:gd name="T16" fmla="*/ 543 w 2954"/>
              <a:gd name="T17" fmla="*/ 5614 h 6034"/>
              <a:gd name="T18" fmla="*/ 501 w 2954"/>
              <a:gd name="T19" fmla="*/ 5459 h 6034"/>
              <a:gd name="T20" fmla="*/ 585 w 2954"/>
              <a:gd name="T21" fmla="*/ 5432 h 6034"/>
              <a:gd name="T22" fmla="*/ 439 w 2954"/>
              <a:gd name="T23" fmla="*/ 5488 h 6034"/>
              <a:gd name="T24" fmla="*/ 289 w 2954"/>
              <a:gd name="T25" fmla="*/ 5274 h 6034"/>
              <a:gd name="T26" fmla="*/ 232 w 2954"/>
              <a:gd name="T27" fmla="*/ 5292 h 6034"/>
              <a:gd name="T28" fmla="*/ 289 w 2954"/>
              <a:gd name="T29" fmla="*/ 5274 h 6034"/>
              <a:gd name="T30" fmla="*/ 824 w 2954"/>
              <a:gd name="T31" fmla="*/ 4402 h 6034"/>
              <a:gd name="T32" fmla="*/ 937 w 2954"/>
              <a:gd name="T33" fmla="*/ 4162 h 6034"/>
              <a:gd name="T34" fmla="*/ 1096 w 2954"/>
              <a:gd name="T35" fmla="*/ 3757 h 6034"/>
              <a:gd name="T36" fmla="*/ 1185 w 2954"/>
              <a:gd name="T37" fmla="*/ 3547 h 6034"/>
              <a:gd name="T38" fmla="*/ 1351 w 2954"/>
              <a:gd name="T39" fmla="*/ 3215 h 6034"/>
              <a:gd name="T40" fmla="*/ 1386 w 2954"/>
              <a:gd name="T41" fmla="*/ 3145 h 6034"/>
              <a:gd name="T42" fmla="*/ 1674 w 2954"/>
              <a:gd name="T43" fmla="*/ 2585 h 6034"/>
              <a:gd name="T44" fmla="*/ 1844 w 2954"/>
              <a:gd name="T45" fmla="*/ 2186 h 6034"/>
              <a:gd name="T46" fmla="*/ 1915 w 2954"/>
              <a:gd name="T47" fmla="*/ 2056 h 6034"/>
              <a:gd name="T48" fmla="*/ 1918 w 2954"/>
              <a:gd name="T49" fmla="*/ 1953 h 6034"/>
              <a:gd name="T50" fmla="*/ 2179 w 2954"/>
              <a:gd name="T51" fmla="*/ 1437 h 6034"/>
              <a:gd name="T52" fmla="*/ 2286 w 2954"/>
              <a:gd name="T53" fmla="*/ 1082 h 6034"/>
              <a:gd name="T54" fmla="*/ 2468 w 2954"/>
              <a:gd name="T55" fmla="*/ 718 h 6034"/>
              <a:gd name="T56" fmla="*/ 2507 w 2954"/>
              <a:gd name="T57" fmla="*/ 580 h 6034"/>
              <a:gd name="T58" fmla="*/ 2686 w 2954"/>
              <a:gd name="T59" fmla="*/ 69 h 6034"/>
              <a:gd name="T60" fmla="*/ 2895 w 2954"/>
              <a:gd name="T61" fmla="*/ 131 h 6034"/>
              <a:gd name="T62" fmla="*/ 2901 w 2954"/>
              <a:gd name="T63" fmla="*/ 478 h 6034"/>
              <a:gd name="T64" fmla="*/ 2503 w 2954"/>
              <a:gd name="T65" fmla="*/ 1367 h 6034"/>
              <a:gd name="T66" fmla="*/ 2313 w 2954"/>
              <a:gd name="T67" fmla="*/ 1841 h 6034"/>
              <a:gd name="T68" fmla="*/ 2264 w 2954"/>
              <a:gd name="T69" fmla="*/ 1925 h 6034"/>
              <a:gd name="T70" fmla="*/ 2222 w 2954"/>
              <a:gd name="T71" fmla="*/ 2054 h 6034"/>
              <a:gd name="T72" fmla="*/ 2149 w 2954"/>
              <a:gd name="T73" fmla="*/ 2140 h 6034"/>
              <a:gd name="T74" fmla="*/ 2108 w 2954"/>
              <a:gd name="T75" fmla="*/ 2270 h 6034"/>
              <a:gd name="T76" fmla="*/ 2062 w 2954"/>
              <a:gd name="T77" fmla="*/ 2400 h 6034"/>
              <a:gd name="T78" fmla="*/ 1926 w 2954"/>
              <a:gd name="T79" fmla="*/ 2587 h 6034"/>
              <a:gd name="T80" fmla="*/ 1960 w 2954"/>
              <a:gd name="T81" fmla="*/ 2619 h 6034"/>
              <a:gd name="T82" fmla="*/ 1862 w 2954"/>
              <a:gd name="T83" fmla="*/ 2802 h 6034"/>
              <a:gd name="T84" fmla="*/ 1819 w 2954"/>
              <a:gd name="T85" fmla="*/ 2948 h 6034"/>
              <a:gd name="T86" fmla="*/ 1675 w 2954"/>
              <a:gd name="T87" fmla="*/ 3229 h 6034"/>
              <a:gd name="T88" fmla="*/ 1643 w 2954"/>
              <a:gd name="T89" fmla="*/ 3300 h 6034"/>
              <a:gd name="T90" fmla="*/ 1476 w 2954"/>
              <a:gd name="T91" fmla="*/ 3674 h 6034"/>
              <a:gd name="T92" fmla="*/ 1170 w 2954"/>
              <a:gd name="T93" fmla="*/ 4409 h 6034"/>
              <a:gd name="T94" fmla="*/ 950 w 2954"/>
              <a:gd name="T95" fmla="*/ 4553 h 6034"/>
              <a:gd name="T96" fmla="*/ 874 w 2954"/>
              <a:gd name="T97" fmla="*/ 4600 h 6034"/>
              <a:gd name="T98" fmla="*/ 2321 w 2954"/>
              <a:gd name="T99" fmla="*/ 1405 h 6034"/>
              <a:gd name="T100" fmla="*/ 2560 w 2954"/>
              <a:gd name="T101" fmla="*/ 807 h 6034"/>
              <a:gd name="T102" fmla="*/ 2346 w 2954"/>
              <a:gd name="T103" fmla="*/ 1242 h 6034"/>
              <a:gd name="T104" fmla="*/ 2236 w 2954"/>
              <a:gd name="T105" fmla="*/ 1508 h 6034"/>
              <a:gd name="T106" fmla="*/ 2184 w 2954"/>
              <a:gd name="T107" fmla="*/ 1630 h 6034"/>
              <a:gd name="T108" fmla="*/ 2321 w 2954"/>
              <a:gd name="T109" fmla="*/ 1405 h 6034"/>
              <a:gd name="T110" fmla="*/ 2675 w 2954"/>
              <a:gd name="T111" fmla="*/ 577 h 6034"/>
              <a:gd name="T112" fmla="*/ 2642 w 2954"/>
              <a:gd name="T113" fmla="*/ 669 h 60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954" h="6034">
                <a:moveTo>
                  <a:pt x="233" y="6003"/>
                </a:moveTo>
                <a:cubicBezTo>
                  <a:pt x="140" y="5986"/>
                  <a:pt x="83" y="5900"/>
                  <a:pt x="47" y="5722"/>
                </a:cubicBezTo>
                <a:cubicBezTo>
                  <a:pt x="0" y="5490"/>
                  <a:pt x="18" y="5355"/>
                  <a:pt x="113" y="5238"/>
                </a:cubicBezTo>
                <a:cubicBezTo>
                  <a:pt x="209" y="5118"/>
                  <a:pt x="290" y="5100"/>
                  <a:pt x="506" y="5148"/>
                </a:cubicBezTo>
                <a:cubicBezTo>
                  <a:pt x="610" y="5171"/>
                  <a:pt x="648" y="5192"/>
                  <a:pt x="638" y="5219"/>
                </a:cubicBezTo>
                <a:cubicBezTo>
                  <a:pt x="627" y="5246"/>
                  <a:pt x="639" y="5253"/>
                  <a:pt x="678" y="5243"/>
                </a:cubicBezTo>
                <a:cubicBezTo>
                  <a:pt x="735" y="5228"/>
                  <a:pt x="784" y="5299"/>
                  <a:pt x="752" y="5351"/>
                </a:cubicBezTo>
                <a:cubicBezTo>
                  <a:pt x="742" y="5366"/>
                  <a:pt x="752" y="5375"/>
                  <a:pt x="773" y="5370"/>
                </a:cubicBezTo>
                <a:cubicBezTo>
                  <a:pt x="794" y="5365"/>
                  <a:pt x="811" y="5368"/>
                  <a:pt x="811" y="5378"/>
                </a:cubicBezTo>
                <a:cubicBezTo>
                  <a:pt x="811" y="5387"/>
                  <a:pt x="827" y="5413"/>
                  <a:pt x="846" y="5437"/>
                </a:cubicBezTo>
                <a:cubicBezTo>
                  <a:pt x="878" y="5476"/>
                  <a:pt x="877" y="5554"/>
                  <a:pt x="843" y="5699"/>
                </a:cubicBezTo>
                <a:cubicBezTo>
                  <a:pt x="835" y="5730"/>
                  <a:pt x="828" y="5763"/>
                  <a:pt x="827" y="5772"/>
                </a:cubicBezTo>
                <a:cubicBezTo>
                  <a:pt x="822" y="5811"/>
                  <a:pt x="706" y="5910"/>
                  <a:pt x="682" y="5896"/>
                </a:cubicBezTo>
                <a:cubicBezTo>
                  <a:pt x="667" y="5887"/>
                  <a:pt x="655" y="5891"/>
                  <a:pt x="655" y="5905"/>
                </a:cubicBezTo>
                <a:cubicBezTo>
                  <a:pt x="655" y="5972"/>
                  <a:pt x="391" y="6034"/>
                  <a:pt x="233" y="6003"/>
                </a:cubicBezTo>
                <a:close/>
                <a:moveTo>
                  <a:pt x="615" y="5673"/>
                </a:moveTo>
                <a:cubicBezTo>
                  <a:pt x="658" y="5641"/>
                  <a:pt x="662" y="5625"/>
                  <a:pt x="635" y="5597"/>
                </a:cubicBezTo>
                <a:cubicBezTo>
                  <a:pt x="607" y="5569"/>
                  <a:pt x="589" y="5573"/>
                  <a:pt x="543" y="5614"/>
                </a:cubicBezTo>
                <a:cubicBezTo>
                  <a:pt x="441" y="5706"/>
                  <a:pt x="502" y="5756"/>
                  <a:pt x="615" y="5673"/>
                </a:cubicBezTo>
                <a:close/>
                <a:moveTo>
                  <a:pt x="501" y="5459"/>
                </a:moveTo>
                <a:cubicBezTo>
                  <a:pt x="510" y="5443"/>
                  <a:pt x="529" y="5437"/>
                  <a:pt x="543" y="5445"/>
                </a:cubicBezTo>
                <a:cubicBezTo>
                  <a:pt x="556" y="5453"/>
                  <a:pt x="575" y="5447"/>
                  <a:pt x="585" y="5432"/>
                </a:cubicBezTo>
                <a:cubicBezTo>
                  <a:pt x="613" y="5386"/>
                  <a:pt x="469" y="5398"/>
                  <a:pt x="430" y="5445"/>
                </a:cubicBezTo>
                <a:cubicBezTo>
                  <a:pt x="401" y="5480"/>
                  <a:pt x="403" y="5488"/>
                  <a:pt x="439" y="5488"/>
                </a:cubicBezTo>
                <a:cubicBezTo>
                  <a:pt x="463" y="5488"/>
                  <a:pt x="491" y="5475"/>
                  <a:pt x="501" y="5459"/>
                </a:cubicBezTo>
                <a:close/>
                <a:moveTo>
                  <a:pt x="289" y="5274"/>
                </a:moveTo>
                <a:cubicBezTo>
                  <a:pt x="289" y="5267"/>
                  <a:pt x="276" y="5262"/>
                  <a:pt x="260" y="5262"/>
                </a:cubicBezTo>
                <a:cubicBezTo>
                  <a:pt x="245" y="5262"/>
                  <a:pt x="232" y="5275"/>
                  <a:pt x="232" y="5292"/>
                </a:cubicBezTo>
                <a:cubicBezTo>
                  <a:pt x="232" y="5308"/>
                  <a:pt x="245" y="5314"/>
                  <a:pt x="260" y="5304"/>
                </a:cubicBezTo>
                <a:cubicBezTo>
                  <a:pt x="276" y="5295"/>
                  <a:pt x="289" y="5281"/>
                  <a:pt x="289" y="5274"/>
                </a:cubicBezTo>
                <a:close/>
                <a:moveTo>
                  <a:pt x="801" y="4575"/>
                </a:moveTo>
                <a:cubicBezTo>
                  <a:pt x="775" y="4544"/>
                  <a:pt x="780" y="4506"/>
                  <a:pt x="824" y="4402"/>
                </a:cubicBezTo>
                <a:cubicBezTo>
                  <a:pt x="856" y="4329"/>
                  <a:pt x="881" y="4252"/>
                  <a:pt x="881" y="4230"/>
                </a:cubicBezTo>
                <a:cubicBezTo>
                  <a:pt x="881" y="4209"/>
                  <a:pt x="906" y="4178"/>
                  <a:pt x="937" y="4162"/>
                </a:cubicBezTo>
                <a:cubicBezTo>
                  <a:pt x="970" y="4144"/>
                  <a:pt x="986" y="4115"/>
                  <a:pt x="975" y="4089"/>
                </a:cubicBezTo>
                <a:cubicBezTo>
                  <a:pt x="960" y="4049"/>
                  <a:pt x="978" y="3999"/>
                  <a:pt x="1096" y="3757"/>
                </a:cubicBezTo>
                <a:cubicBezTo>
                  <a:pt x="1118" y="3713"/>
                  <a:pt x="1135" y="3659"/>
                  <a:pt x="1135" y="3637"/>
                </a:cubicBezTo>
                <a:cubicBezTo>
                  <a:pt x="1135" y="3615"/>
                  <a:pt x="1158" y="3574"/>
                  <a:pt x="1185" y="3547"/>
                </a:cubicBezTo>
                <a:cubicBezTo>
                  <a:pt x="1212" y="3520"/>
                  <a:pt x="1253" y="3442"/>
                  <a:pt x="1275" y="3374"/>
                </a:cubicBezTo>
                <a:cubicBezTo>
                  <a:pt x="1298" y="3306"/>
                  <a:pt x="1332" y="3235"/>
                  <a:pt x="1351" y="3215"/>
                </a:cubicBezTo>
                <a:cubicBezTo>
                  <a:pt x="1371" y="3196"/>
                  <a:pt x="1379" y="3172"/>
                  <a:pt x="1369" y="3163"/>
                </a:cubicBezTo>
                <a:cubicBezTo>
                  <a:pt x="1360" y="3153"/>
                  <a:pt x="1367" y="3145"/>
                  <a:pt x="1386" y="3145"/>
                </a:cubicBezTo>
                <a:cubicBezTo>
                  <a:pt x="1405" y="3145"/>
                  <a:pt x="1414" y="3134"/>
                  <a:pt x="1405" y="3120"/>
                </a:cubicBezTo>
                <a:cubicBezTo>
                  <a:pt x="1387" y="3091"/>
                  <a:pt x="1634" y="2600"/>
                  <a:pt x="1674" y="2585"/>
                </a:cubicBezTo>
                <a:cubicBezTo>
                  <a:pt x="1688" y="2580"/>
                  <a:pt x="1700" y="2557"/>
                  <a:pt x="1700" y="2534"/>
                </a:cubicBezTo>
                <a:cubicBezTo>
                  <a:pt x="1700" y="2485"/>
                  <a:pt x="1815" y="2206"/>
                  <a:pt x="1844" y="2186"/>
                </a:cubicBezTo>
                <a:cubicBezTo>
                  <a:pt x="1865" y="2170"/>
                  <a:pt x="1869" y="2155"/>
                  <a:pt x="1869" y="2084"/>
                </a:cubicBezTo>
                <a:cubicBezTo>
                  <a:pt x="1869" y="2053"/>
                  <a:pt x="1884" y="2044"/>
                  <a:pt x="1915" y="2056"/>
                </a:cubicBezTo>
                <a:cubicBezTo>
                  <a:pt x="1954" y="2071"/>
                  <a:pt x="1956" y="2067"/>
                  <a:pt x="1926" y="2031"/>
                </a:cubicBezTo>
                <a:cubicBezTo>
                  <a:pt x="1902" y="2002"/>
                  <a:pt x="1899" y="1976"/>
                  <a:pt x="1918" y="1953"/>
                </a:cubicBezTo>
                <a:cubicBezTo>
                  <a:pt x="1933" y="1933"/>
                  <a:pt x="1981" y="1822"/>
                  <a:pt x="2024" y="1706"/>
                </a:cubicBezTo>
                <a:cubicBezTo>
                  <a:pt x="2108" y="1481"/>
                  <a:pt x="2145" y="1416"/>
                  <a:pt x="2179" y="1437"/>
                </a:cubicBezTo>
                <a:cubicBezTo>
                  <a:pt x="2190" y="1444"/>
                  <a:pt x="2194" y="1420"/>
                  <a:pt x="2187" y="1384"/>
                </a:cubicBezTo>
                <a:cubicBezTo>
                  <a:pt x="2179" y="1344"/>
                  <a:pt x="2219" y="1225"/>
                  <a:pt x="2286" y="1082"/>
                </a:cubicBezTo>
                <a:cubicBezTo>
                  <a:pt x="2348" y="951"/>
                  <a:pt x="2407" y="816"/>
                  <a:pt x="2418" y="782"/>
                </a:cubicBezTo>
                <a:cubicBezTo>
                  <a:pt x="2429" y="747"/>
                  <a:pt x="2451" y="718"/>
                  <a:pt x="2468" y="718"/>
                </a:cubicBezTo>
                <a:cubicBezTo>
                  <a:pt x="2485" y="718"/>
                  <a:pt x="2491" y="710"/>
                  <a:pt x="2482" y="700"/>
                </a:cubicBezTo>
                <a:cubicBezTo>
                  <a:pt x="2472" y="691"/>
                  <a:pt x="2483" y="637"/>
                  <a:pt x="2507" y="580"/>
                </a:cubicBezTo>
                <a:cubicBezTo>
                  <a:pt x="2531" y="524"/>
                  <a:pt x="2576" y="396"/>
                  <a:pt x="2607" y="295"/>
                </a:cubicBezTo>
                <a:cubicBezTo>
                  <a:pt x="2639" y="194"/>
                  <a:pt x="2674" y="92"/>
                  <a:pt x="2686" y="69"/>
                </a:cubicBezTo>
                <a:cubicBezTo>
                  <a:pt x="2720" y="2"/>
                  <a:pt x="2802" y="0"/>
                  <a:pt x="2819" y="65"/>
                </a:cubicBezTo>
                <a:cubicBezTo>
                  <a:pt x="2828" y="96"/>
                  <a:pt x="2862" y="126"/>
                  <a:pt x="2895" y="131"/>
                </a:cubicBezTo>
                <a:cubicBezTo>
                  <a:pt x="2941" y="137"/>
                  <a:pt x="2954" y="157"/>
                  <a:pt x="2950" y="210"/>
                </a:cubicBezTo>
                <a:cubicBezTo>
                  <a:pt x="2939" y="333"/>
                  <a:pt x="2924" y="420"/>
                  <a:pt x="2901" y="478"/>
                </a:cubicBezTo>
                <a:cubicBezTo>
                  <a:pt x="2841" y="635"/>
                  <a:pt x="2732" y="881"/>
                  <a:pt x="2601" y="1155"/>
                </a:cubicBezTo>
                <a:cubicBezTo>
                  <a:pt x="2549" y="1264"/>
                  <a:pt x="2505" y="1359"/>
                  <a:pt x="2503" y="1367"/>
                </a:cubicBezTo>
                <a:cubicBezTo>
                  <a:pt x="2493" y="1404"/>
                  <a:pt x="2448" y="1507"/>
                  <a:pt x="2386" y="1639"/>
                </a:cubicBezTo>
                <a:cubicBezTo>
                  <a:pt x="2348" y="1718"/>
                  <a:pt x="2316" y="1809"/>
                  <a:pt x="2313" y="1841"/>
                </a:cubicBezTo>
                <a:cubicBezTo>
                  <a:pt x="2311" y="1873"/>
                  <a:pt x="2299" y="1893"/>
                  <a:pt x="2287" y="1886"/>
                </a:cubicBezTo>
                <a:cubicBezTo>
                  <a:pt x="2274" y="1878"/>
                  <a:pt x="2264" y="1896"/>
                  <a:pt x="2264" y="1925"/>
                </a:cubicBezTo>
                <a:cubicBezTo>
                  <a:pt x="2264" y="1955"/>
                  <a:pt x="2255" y="1988"/>
                  <a:pt x="2243" y="2000"/>
                </a:cubicBezTo>
                <a:cubicBezTo>
                  <a:pt x="2231" y="2011"/>
                  <a:pt x="2222" y="2036"/>
                  <a:pt x="2222" y="2054"/>
                </a:cubicBezTo>
                <a:cubicBezTo>
                  <a:pt x="2222" y="2072"/>
                  <a:pt x="2206" y="2088"/>
                  <a:pt x="2187" y="2090"/>
                </a:cubicBezTo>
                <a:cubicBezTo>
                  <a:pt x="2119" y="2097"/>
                  <a:pt x="2116" y="2101"/>
                  <a:pt x="2149" y="2140"/>
                </a:cubicBezTo>
                <a:cubicBezTo>
                  <a:pt x="2174" y="2171"/>
                  <a:pt x="2171" y="2190"/>
                  <a:pt x="2136" y="2225"/>
                </a:cubicBezTo>
                <a:cubicBezTo>
                  <a:pt x="2111" y="2250"/>
                  <a:pt x="2098" y="2270"/>
                  <a:pt x="2108" y="2270"/>
                </a:cubicBezTo>
                <a:cubicBezTo>
                  <a:pt x="2117" y="2270"/>
                  <a:pt x="2102" y="2305"/>
                  <a:pt x="2074" y="2347"/>
                </a:cubicBezTo>
                <a:cubicBezTo>
                  <a:pt x="2044" y="2394"/>
                  <a:pt x="2039" y="2414"/>
                  <a:pt x="2062" y="2400"/>
                </a:cubicBezTo>
                <a:cubicBezTo>
                  <a:pt x="2083" y="2387"/>
                  <a:pt x="2068" y="2426"/>
                  <a:pt x="2029" y="2486"/>
                </a:cubicBezTo>
                <a:cubicBezTo>
                  <a:pt x="1991" y="2546"/>
                  <a:pt x="1944" y="2591"/>
                  <a:pt x="1926" y="2587"/>
                </a:cubicBezTo>
                <a:cubicBezTo>
                  <a:pt x="1908" y="2583"/>
                  <a:pt x="1901" y="2592"/>
                  <a:pt x="1911" y="2609"/>
                </a:cubicBezTo>
                <a:cubicBezTo>
                  <a:pt x="1921" y="2625"/>
                  <a:pt x="1943" y="2630"/>
                  <a:pt x="1960" y="2619"/>
                </a:cubicBezTo>
                <a:cubicBezTo>
                  <a:pt x="1976" y="2609"/>
                  <a:pt x="1966" y="2644"/>
                  <a:pt x="1937" y="2696"/>
                </a:cubicBezTo>
                <a:cubicBezTo>
                  <a:pt x="1907" y="2749"/>
                  <a:pt x="1874" y="2797"/>
                  <a:pt x="1862" y="2802"/>
                </a:cubicBezTo>
                <a:cubicBezTo>
                  <a:pt x="1850" y="2807"/>
                  <a:pt x="1841" y="2842"/>
                  <a:pt x="1841" y="2879"/>
                </a:cubicBezTo>
                <a:cubicBezTo>
                  <a:pt x="1841" y="2917"/>
                  <a:pt x="1831" y="2948"/>
                  <a:pt x="1819" y="2948"/>
                </a:cubicBezTo>
                <a:cubicBezTo>
                  <a:pt x="1807" y="2948"/>
                  <a:pt x="1780" y="3005"/>
                  <a:pt x="1759" y="3075"/>
                </a:cubicBezTo>
                <a:cubicBezTo>
                  <a:pt x="1738" y="3145"/>
                  <a:pt x="1701" y="3215"/>
                  <a:pt x="1675" y="3229"/>
                </a:cubicBezTo>
                <a:cubicBezTo>
                  <a:pt x="1650" y="3244"/>
                  <a:pt x="1640" y="3257"/>
                  <a:pt x="1654" y="3257"/>
                </a:cubicBezTo>
                <a:cubicBezTo>
                  <a:pt x="1667" y="3258"/>
                  <a:pt x="1663" y="3277"/>
                  <a:pt x="1643" y="3300"/>
                </a:cubicBezTo>
                <a:cubicBezTo>
                  <a:pt x="1624" y="3324"/>
                  <a:pt x="1615" y="3343"/>
                  <a:pt x="1623" y="3343"/>
                </a:cubicBezTo>
                <a:cubicBezTo>
                  <a:pt x="1632" y="3343"/>
                  <a:pt x="1566" y="3492"/>
                  <a:pt x="1476" y="3674"/>
                </a:cubicBezTo>
                <a:cubicBezTo>
                  <a:pt x="1387" y="3857"/>
                  <a:pt x="1298" y="4063"/>
                  <a:pt x="1278" y="4133"/>
                </a:cubicBezTo>
                <a:cubicBezTo>
                  <a:pt x="1258" y="4203"/>
                  <a:pt x="1210" y="4327"/>
                  <a:pt x="1170" y="4409"/>
                </a:cubicBezTo>
                <a:cubicBezTo>
                  <a:pt x="1101" y="4550"/>
                  <a:pt x="1092" y="4557"/>
                  <a:pt x="1014" y="4540"/>
                </a:cubicBezTo>
                <a:cubicBezTo>
                  <a:pt x="956" y="4528"/>
                  <a:pt x="937" y="4532"/>
                  <a:pt x="950" y="4553"/>
                </a:cubicBezTo>
                <a:cubicBezTo>
                  <a:pt x="961" y="4570"/>
                  <a:pt x="957" y="4584"/>
                  <a:pt x="942" y="4584"/>
                </a:cubicBezTo>
                <a:cubicBezTo>
                  <a:pt x="927" y="4584"/>
                  <a:pt x="896" y="4591"/>
                  <a:pt x="874" y="4600"/>
                </a:cubicBezTo>
                <a:cubicBezTo>
                  <a:pt x="852" y="4608"/>
                  <a:pt x="819" y="4597"/>
                  <a:pt x="801" y="4575"/>
                </a:cubicBezTo>
                <a:close/>
                <a:moveTo>
                  <a:pt x="2321" y="1405"/>
                </a:moveTo>
                <a:cubicBezTo>
                  <a:pt x="2341" y="1345"/>
                  <a:pt x="2367" y="1283"/>
                  <a:pt x="2380" y="1267"/>
                </a:cubicBezTo>
                <a:cubicBezTo>
                  <a:pt x="2419" y="1217"/>
                  <a:pt x="2574" y="821"/>
                  <a:pt x="2560" y="807"/>
                </a:cubicBezTo>
                <a:cubicBezTo>
                  <a:pt x="2553" y="800"/>
                  <a:pt x="2520" y="856"/>
                  <a:pt x="2487" y="932"/>
                </a:cubicBezTo>
                <a:cubicBezTo>
                  <a:pt x="2455" y="1008"/>
                  <a:pt x="2391" y="1148"/>
                  <a:pt x="2346" y="1242"/>
                </a:cubicBezTo>
                <a:cubicBezTo>
                  <a:pt x="2301" y="1337"/>
                  <a:pt x="2264" y="1435"/>
                  <a:pt x="2264" y="1461"/>
                </a:cubicBezTo>
                <a:cubicBezTo>
                  <a:pt x="2264" y="1487"/>
                  <a:pt x="2251" y="1508"/>
                  <a:pt x="2236" y="1508"/>
                </a:cubicBezTo>
                <a:cubicBezTo>
                  <a:pt x="2220" y="1508"/>
                  <a:pt x="2210" y="1518"/>
                  <a:pt x="2212" y="1529"/>
                </a:cubicBezTo>
                <a:cubicBezTo>
                  <a:pt x="2215" y="1541"/>
                  <a:pt x="2202" y="1586"/>
                  <a:pt x="2184" y="1630"/>
                </a:cubicBezTo>
                <a:cubicBezTo>
                  <a:pt x="2166" y="1674"/>
                  <a:pt x="2151" y="1718"/>
                  <a:pt x="2152" y="1729"/>
                </a:cubicBezTo>
                <a:cubicBezTo>
                  <a:pt x="2152" y="1768"/>
                  <a:pt x="2288" y="1510"/>
                  <a:pt x="2321" y="1405"/>
                </a:cubicBezTo>
                <a:close/>
                <a:moveTo>
                  <a:pt x="2642" y="669"/>
                </a:moveTo>
                <a:cubicBezTo>
                  <a:pt x="2668" y="618"/>
                  <a:pt x="2683" y="577"/>
                  <a:pt x="2675" y="577"/>
                </a:cubicBezTo>
                <a:cubicBezTo>
                  <a:pt x="2659" y="577"/>
                  <a:pt x="2575" y="733"/>
                  <a:pt x="2575" y="764"/>
                </a:cubicBezTo>
                <a:cubicBezTo>
                  <a:pt x="2575" y="793"/>
                  <a:pt x="2590" y="772"/>
                  <a:pt x="2642" y="669"/>
                </a:cubicBez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10" name="Freeform 23"/>
          <p:cNvSpPr>
            <a:spLocks noEditPoints="1"/>
          </p:cNvSpPr>
          <p:nvPr/>
        </p:nvSpPr>
        <p:spPr bwMode="auto">
          <a:xfrm rot="19519672">
            <a:off x="7249998" y="741071"/>
            <a:ext cx="834546" cy="1714548"/>
          </a:xfrm>
          <a:custGeom>
            <a:avLst/>
            <a:gdLst>
              <a:gd name="T0" fmla="*/ 47 w 2954"/>
              <a:gd name="T1" fmla="*/ 5722 h 6034"/>
              <a:gd name="T2" fmla="*/ 506 w 2954"/>
              <a:gd name="T3" fmla="*/ 5148 h 6034"/>
              <a:gd name="T4" fmla="*/ 678 w 2954"/>
              <a:gd name="T5" fmla="*/ 5243 h 6034"/>
              <a:gd name="T6" fmla="*/ 773 w 2954"/>
              <a:gd name="T7" fmla="*/ 5370 h 6034"/>
              <a:gd name="T8" fmla="*/ 846 w 2954"/>
              <a:gd name="T9" fmla="*/ 5437 h 6034"/>
              <a:gd name="T10" fmla="*/ 827 w 2954"/>
              <a:gd name="T11" fmla="*/ 5772 h 6034"/>
              <a:gd name="T12" fmla="*/ 655 w 2954"/>
              <a:gd name="T13" fmla="*/ 5905 h 6034"/>
              <a:gd name="T14" fmla="*/ 615 w 2954"/>
              <a:gd name="T15" fmla="*/ 5673 h 6034"/>
              <a:gd name="T16" fmla="*/ 543 w 2954"/>
              <a:gd name="T17" fmla="*/ 5614 h 6034"/>
              <a:gd name="T18" fmla="*/ 501 w 2954"/>
              <a:gd name="T19" fmla="*/ 5459 h 6034"/>
              <a:gd name="T20" fmla="*/ 585 w 2954"/>
              <a:gd name="T21" fmla="*/ 5432 h 6034"/>
              <a:gd name="T22" fmla="*/ 439 w 2954"/>
              <a:gd name="T23" fmla="*/ 5488 h 6034"/>
              <a:gd name="T24" fmla="*/ 289 w 2954"/>
              <a:gd name="T25" fmla="*/ 5274 h 6034"/>
              <a:gd name="T26" fmla="*/ 232 w 2954"/>
              <a:gd name="T27" fmla="*/ 5292 h 6034"/>
              <a:gd name="T28" fmla="*/ 289 w 2954"/>
              <a:gd name="T29" fmla="*/ 5274 h 6034"/>
              <a:gd name="T30" fmla="*/ 824 w 2954"/>
              <a:gd name="T31" fmla="*/ 4402 h 6034"/>
              <a:gd name="T32" fmla="*/ 937 w 2954"/>
              <a:gd name="T33" fmla="*/ 4162 h 6034"/>
              <a:gd name="T34" fmla="*/ 1096 w 2954"/>
              <a:gd name="T35" fmla="*/ 3757 h 6034"/>
              <a:gd name="T36" fmla="*/ 1185 w 2954"/>
              <a:gd name="T37" fmla="*/ 3547 h 6034"/>
              <a:gd name="T38" fmla="*/ 1351 w 2954"/>
              <a:gd name="T39" fmla="*/ 3215 h 6034"/>
              <a:gd name="T40" fmla="*/ 1386 w 2954"/>
              <a:gd name="T41" fmla="*/ 3145 h 6034"/>
              <a:gd name="T42" fmla="*/ 1674 w 2954"/>
              <a:gd name="T43" fmla="*/ 2585 h 6034"/>
              <a:gd name="T44" fmla="*/ 1844 w 2954"/>
              <a:gd name="T45" fmla="*/ 2186 h 6034"/>
              <a:gd name="T46" fmla="*/ 1915 w 2954"/>
              <a:gd name="T47" fmla="*/ 2056 h 6034"/>
              <a:gd name="T48" fmla="*/ 1918 w 2954"/>
              <a:gd name="T49" fmla="*/ 1953 h 6034"/>
              <a:gd name="T50" fmla="*/ 2179 w 2954"/>
              <a:gd name="T51" fmla="*/ 1437 h 6034"/>
              <a:gd name="T52" fmla="*/ 2286 w 2954"/>
              <a:gd name="T53" fmla="*/ 1082 h 6034"/>
              <a:gd name="T54" fmla="*/ 2468 w 2954"/>
              <a:gd name="T55" fmla="*/ 718 h 6034"/>
              <a:gd name="T56" fmla="*/ 2507 w 2954"/>
              <a:gd name="T57" fmla="*/ 580 h 6034"/>
              <a:gd name="T58" fmla="*/ 2686 w 2954"/>
              <a:gd name="T59" fmla="*/ 69 h 6034"/>
              <a:gd name="T60" fmla="*/ 2895 w 2954"/>
              <a:gd name="T61" fmla="*/ 131 h 6034"/>
              <a:gd name="T62" fmla="*/ 2901 w 2954"/>
              <a:gd name="T63" fmla="*/ 478 h 6034"/>
              <a:gd name="T64" fmla="*/ 2503 w 2954"/>
              <a:gd name="T65" fmla="*/ 1367 h 6034"/>
              <a:gd name="T66" fmla="*/ 2313 w 2954"/>
              <a:gd name="T67" fmla="*/ 1841 h 6034"/>
              <a:gd name="T68" fmla="*/ 2264 w 2954"/>
              <a:gd name="T69" fmla="*/ 1925 h 6034"/>
              <a:gd name="T70" fmla="*/ 2222 w 2954"/>
              <a:gd name="T71" fmla="*/ 2054 h 6034"/>
              <a:gd name="T72" fmla="*/ 2149 w 2954"/>
              <a:gd name="T73" fmla="*/ 2140 h 6034"/>
              <a:gd name="T74" fmla="*/ 2108 w 2954"/>
              <a:gd name="T75" fmla="*/ 2270 h 6034"/>
              <a:gd name="T76" fmla="*/ 2062 w 2954"/>
              <a:gd name="T77" fmla="*/ 2400 h 6034"/>
              <a:gd name="T78" fmla="*/ 1926 w 2954"/>
              <a:gd name="T79" fmla="*/ 2587 h 6034"/>
              <a:gd name="T80" fmla="*/ 1960 w 2954"/>
              <a:gd name="T81" fmla="*/ 2619 h 6034"/>
              <a:gd name="T82" fmla="*/ 1862 w 2954"/>
              <a:gd name="T83" fmla="*/ 2802 h 6034"/>
              <a:gd name="T84" fmla="*/ 1819 w 2954"/>
              <a:gd name="T85" fmla="*/ 2948 h 6034"/>
              <a:gd name="T86" fmla="*/ 1675 w 2954"/>
              <a:gd name="T87" fmla="*/ 3229 h 6034"/>
              <a:gd name="T88" fmla="*/ 1643 w 2954"/>
              <a:gd name="T89" fmla="*/ 3300 h 6034"/>
              <a:gd name="T90" fmla="*/ 1476 w 2954"/>
              <a:gd name="T91" fmla="*/ 3674 h 6034"/>
              <a:gd name="T92" fmla="*/ 1170 w 2954"/>
              <a:gd name="T93" fmla="*/ 4409 h 6034"/>
              <a:gd name="T94" fmla="*/ 950 w 2954"/>
              <a:gd name="T95" fmla="*/ 4553 h 6034"/>
              <a:gd name="T96" fmla="*/ 874 w 2954"/>
              <a:gd name="T97" fmla="*/ 4600 h 6034"/>
              <a:gd name="T98" fmla="*/ 2321 w 2954"/>
              <a:gd name="T99" fmla="*/ 1405 h 6034"/>
              <a:gd name="T100" fmla="*/ 2560 w 2954"/>
              <a:gd name="T101" fmla="*/ 807 h 6034"/>
              <a:gd name="T102" fmla="*/ 2346 w 2954"/>
              <a:gd name="T103" fmla="*/ 1242 h 6034"/>
              <a:gd name="T104" fmla="*/ 2236 w 2954"/>
              <a:gd name="T105" fmla="*/ 1508 h 6034"/>
              <a:gd name="T106" fmla="*/ 2184 w 2954"/>
              <a:gd name="T107" fmla="*/ 1630 h 6034"/>
              <a:gd name="T108" fmla="*/ 2321 w 2954"/>
              <a:gd name="T109" fmla="*/ 1405 h 6034"/>
              <a:gd name="T110" fmla="*/ 2675 w 2954"/>
              <a:gd name="T111" fmla="*/ 577 h 6034"/>
              <a:gd name="T112" fmla="*/ 2642 w 2954"/>
              <a:gd name="T113" fmla="*/ 669 h 60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954" h="6034">
                <a:moveTo>
                  <a:pt x="233" y="6003"/>
                </a:moveTo>
                <a:cubicBezTo>
                  <a:pt x="140" y="5986"/>
                  <a:pt x="83" y="5900"/>
                  <a:pt x="47" y="5722"/>
                </a:cubicBezTo>
                <a:cubicBezTo>
                  <a:pt x="0" y="5490"/>
                  <a:pt x="18" y="5355"/>
                  <a:pt x="113" y="5238"/>
                </a:cubicBezTo>
                <a:cubicBezTo>
                  <a:pt x="209" y="5118"/>
                  <a:pt x="290" y="5100"/>
                  <a:pt x="506" y="5148"/>
                </a:cubicBezTo>
                <a:cubicBezTo>
                  <a:pt x="610" y="5171"/>
                  <a:pt x="648" y="5192"/>
                  <a:pt x="638" y="5219"/>
                </a:cubicBezTo>
                <a:cubicBezTo>
                  <a:pt x="627" y="5246"/>
                  <a:pt x="639" y="5253"/>
                  <a:pt x="678" y="5243"/>
                </a:cubicBezTo>
                <a:cubicBezTo>
                  <a:pt x="735" y="5228"/>
                  <a:pt x="784" y="5299"/>
                  <a:pt x="752" y="5351"/>
                </a:cubicBezTo>
                <a:cubicBezTo>
                  <a:pt x="742" y="5366"/>
                  <a:pt x="752" y="5375"/>
                  <a:pt x="773" y="5370"/>
                </a:cubicBezTo>
                <a:cubicBezTo>
                  <a:pt x="794" y="5365"/>
                  <a:pt x="811" y="5368"/>
                  <a:pt x="811" y="5378"/>
                </a:cubicBezTo>
                <a:cubicBezTo>
                  <a:pt x="811" y="5387"/>
                  <a:pt x="827" y="5413"/>
                  <a:pt x="846" y="5437"/>
                </a:cubicBezTo>
                <a:cubicBezTo>
                  <a:pt x="878" y="5476"/>
                  <a:pt x="877" y="5554"/>
                  <a:pt x="843" y="5699"/>
                </a:cubicBezTo>
                <a:cubicBezTo>
                  <a:pt x="835" y="5730"/>
                  <a:pt x="828" y="5763"/>
                  <a:pt x="827" y="5772"/>
                </a:cubicBezTo>
                <a:cubicBezTo>
                  <a:pt x="822" y="5811"/>
                  <a:pt x="706" y="5910"/>
                  <a:pt x="682" y="5896"/>
                </a:cubicBezTo>
                <a:cubicBezTo>
                  <a:pt x="667" y="5887"/>
                  <a:pt x="655" y="5891"/>
                  <a:pt x="655" y="5905"/>
                </a:cubicBezTo>
                <a:cubicBezTo>
                  <a:pt x="655" y="5972"/>
                  <a:pt x="391" y="6034"/>
                  <a:pt x="233" y="6003"/>
                </a:cubicBezTo>
                <a:close/>
                <a:moveTo>
                  <a:pt x="615" y="5673"/>
                </a:moveTo>
                <a:cubicBezTo>
                  <a:pt x="658" y="5641"/>
                  <a:pt x="662" y="5625"/>
                  <a:pt x="635" y="5597"/>
                </a:cubicBezTo>
                <a:cubicBezTo>
                  <a:pt x="607" y="5569"/>
                  <a:pt x="589" y="5573"/>
                  <a:pt x="543" y="5614"/>
                </a:cubicBezTo>
                <a:cubicBezTo>
                  <a:pt x="441" y="5706"/>
                  <a:pt x="502" y="5756"/>
                  <a:pt x="615" y="5673"/>
                </a:cubicBezTo>
                <a:close/>
                <a:moveTo>
                  <a:pt x="501" y="5459"/>
                </a:moveTo>
                <a:cubicBezTo>
                  <a:pt x="510" y="5443"/>
                  <a:pt x="529" y="5437"/>
                  <a:pt x="543" y="5445"/>
                </a:cubicBezTo>
                <a:cubicBezTo>
                  <a:pt x="556" y="5453"/>
                  <a:pt x="575" y="5447"/>
                  <a:pt x="585" y="5432"/>
                </a:cubicBezTo>
                <a:cubicBezTo>
                  <a:pt x="613" y="5386"/>
                  <a:pt x="469" y="5398"/>
                  <a:pt x="430" y="5445"/>
                </a:cubicBezTo>
                <a:cubicBezTo>
                  <a:pt x="401" y="5480"/>
                  <a:pt x="403" y="5488"/>
                  <a:pt x="439" y="5488"/>
                </a:cubicBezTo>
                <a:cubicBezTo>
                  <a:pt x="463" y="5488"/>
                  <a:pt x="491" y="5475"/>
                  <a:pt x="501" y="5459"/>
                </a:cubicBezTo>
                <a:close/>
                <a:moveTo>
                  <a:pt x="289" y="5274"/>
                </a:moveTo>
                <a:cubicBezTo>
                  <a:pt x="289" y="5267"/>
                  <a:pt x="276" y="5262"/>
                  <a:pt x="260" y="5262"/>
                </a:cubicBezTo>
                <a:cubicBezTo>
                  <a:pt x="245" y="5262"/>
                  <a:pt x="232" y="5275"/>
                  <a:pt x="232" y="5292"/>
                </a:cubicBezTo>
                <a:cubicBezTo>
                  <a:pt x="232" y="5308"/>
                  <a:pt x="245" y="5314"/>
                  <a:pt x="260" y="5304"/>
                </a:cubicBezTo>
                <a:cubicBezTo>
                  <a:pt x="276" y="5295"/>
                  <a:pt x="289" y="5281"/>
                  <a:pt x="289" y="5274"/>
                </a:cubicBezTo>
                <a:close/>
                <a:moveTo>
                  <a:pt x="801" y="4575"/>
                </a:moveTo>
                <a:cubicBezTo>
                  <a:pt x="775" y="4544"/>
                  <a:pt x="780" y="4506"/>
                  <a:pt x="824" y="4402"/>
                </a:cubicBezTo>
                <a:cubicBezTo>
                  <a:pt x="856" y="4329"/>
                  <a:pt x="881" y="4252"/>
                  <a:pt x="881" y="4230"/>
                </a:cubicBezTo>
                <a:cubicBezTo>
                  <a:pt x="881" y="4209"/>
                  <a:pt x="906" y="4178"/>
                  <a:pt x="937" y="4162"/>
                </a:cubicBezTo>
                <a:cubicBezTo>
                  <a:pt x="970" y="4144"/>
                  <a:pt x="986" y="4115"/>
                  <a:pt x="975" y="4089"/>
                </a:cubicBezTo>
                <a:cubicBezTo>
                  <a:pt x="960" y="4049"/>
                  <a:pt x="978" y="3999"/>
                  <a:pt x="1096" y="3757"/>
                </a:cubicBezTo>
                <a:cubicBezTo>
                  <a:pt x="1118" y="3713"/>
                  <a:pt x="1135" y="3659"/>
                  <a:pt x="1135" y="3637"/>
                </a:cubicBezTo>
                <a:cubicBezTo>
                  <a:pt x="1135" y="3615"/>
                  <a:pt x="1158" y="3574"/>
                  <a:pt x="1185" y="3547"/>
                </a:cubicBezTo>
                <a:cubicBezTo>
                  <a:pt x="1212" y="3520"/>
                  <a:pt x="1253" y="3442"/>
                  <a:pt x="1275" y="3374"/>
                </a:cubicBezTo>
                <a:cubicBezTo>
                  <a:pt x="1298" y="3306"/>
                  <a:pt x="1332" y="3235"/>
                  <a:pt x="1351" y="3215"/>
                </a:cubicBezTo>
                <a:cubicBezTo>
                  <a:pt x="1371" y="3196"/>
                  <a:pt x="1379" y="3172"/>
                  <a:pt x="1369" y="3163"/>
                </a:cubicBezTo>
                <a:cubicBezTo>
                  <a:pt x="1360" y="3153"/>
                  <a:pt x="1367" y="3145"/>
                  <a:pt x="1386" y="3145"/>
                </a:cubicBezTo>
                <a:cubicBezTo>
                  <a:pt x="1405" y="3145"/>
                  <a:pt x="1414" y="3134"/>
                  <a:pt x="1405" y="3120"/>
                </a:cubicBezTo>
                <a:cubicBezTo>
                  <a:pt x="1387" y="3091"/>
                  <a:pt x="1634" y="2600"/>
                  <a:pt x="1674" y="2585"/>
                </a:cubicBezTo>
                <a:cubicBezTo>
                  <a:pt x="1688" y="2580"/>
                  <a:pt x="1700" y="2557"/>
                  <a:pt x="1700" y="2534"/>
                </a:cubicBezTo>
                <a:cubicBezTo>
                  <a:pt x="1700" y="2485"/>
                  <a:pt x="1815" y="2206"/>
                  <a:pt x="1844" y="2186"/>
                </a:cubicBezTo>
                <a:cubicBezTo>
                  <a:pt x="1865" y="2170"/>
                  <a:pt x="1869" y="2155"/>
                  <a:pt x="1869" y="2084"/>
                </a:cubicBezTo>
                <a:cubicBezTo>
                  <a:pt x="1869" y="2053"/>
                  <a:pt x="1884" y="2044"/>
                  <a:pt x="1915" y="2056"/>
                </a:cubicBezTo>
                <a:cubicBezTo>
                  <a:pt x="1954" y="2071"/>
                  <a:pt x="1956" y="2067"/>
                  <a:pt x="1926" y="2031"/>
                </a:cubicBezTo>
                <a:cubicBezTo>
                  <a:pt x="1902" y="2002"/>
                  <a:pt x="1899" y="1976"/>
                  <a:pt x="1918" y="1953"/>
                </a:cubicBezTo>
                <a:cubicBezTo>
                  <a:pt x="1933" y="1933"/>
                  <a:pt x="1981" y="1822"/>
                  <a:pt x="2024" y="1706"/>
                </a:cubicBezTo>
                <a:cubicBezTo>
                  <a:pt x="2108" y="1481"/>
                  <a:pt x="2145" y="1416"/>
                  <a:pt x="2179" y="1437"/>
                </a:cubicBezTo>
                <a:cubicBezTo>
                  <a:pt x="2190" y="1444"/>
                  <a:pt x="2194" y="1420"/>
                  <a:pt x="2187" y="1384"/>
                </a:cubicBezTo>
                <a:cubicBezTo>
                  <a:pt x="2179" y="1344"/>
                  <a:pt x="2219" y="1225"/>
                  <a:pt x="2286" y="1082"/>
                </a:cubicBezTo>
                <a:cubicBezTo>
                  <a:pt x="2348" y="951"/>
                  <a:pt x="2407" y="816"/>
                  <a:pt x="2418" y="782"/>
                </a:cubicBezTo>
                <a:cubicBezTo>
                  <a:pt x="2429" y="747"/>
                  <a:pt x="2451" y="718"/>
                  <a:pt x="2468" y="718"/>
                </a:cubicBezTo>
                <a:cubicBezTo>
                  <a:pt x="2485" y="718"/>
                  <a:pt x="2491" y="710"/>
                  <a:pt x="2482" y="700"/>
                </a:cubicBezTo>
                <a:cubicBezTo>
                  <a:pt x="2472" y="691"/>
                  <a:pt x="2483" y="637"/>
                  <a:pt x="2507" y="580"/>
                </a:cubicBezTo>
                <a:cubicBezTo>
                  <a:pt x="2531" y="524"/>
                  <a:pt x="2576" y="396"/>
                  <a:pt x="2607" y="295"/>
                </a:cubicBezTo>
                <a:cubicBezTo>
                  <a:pt x="2639" y="194"/>
                  <a:pt x="2674" y="92"/>
                  <a:pt x="2686" y="69"/>
                </a:cubicBezTo>
                <a:cubicBezTo>
                  <a:pt x="2720" y="2"/>
                  <a:pt x="2802" y="0"/>
                  <a:pt x="2819" y="65"/>
                </a:cubicBezTo>
                <a:cubicBezTo>
                  <a:pt x="2828" y="96"/>
                  <a:pt x="2862" y="126"/>
                  <a:pt x="2895" y="131"/>
                </a:cubicBezTo>
                <a:cubicBezTo>
                  <a:pt x="2941" y="137"/>
                  <a:pt x="2954" y="157"/>
                  <a:pt x="2950" y="210"/>
                </a:cubicBezTo>
                <a:cubicBezTo>
                  <a:pt x="2939" y="333"/>
                  <a:pt x="2924" y="420"/>
                  <a:pt x="2901" y="478"/>
                </a:cubicBezTo>
                <a:cubicBezTo>
                  <a:pt x="2841" y="635"/>
                  <a:pt x="2732" y="881"/>
                  <a:pt x="2601" y="1155"/>
                </a:cubicBezTo>
                <a:cubicBezTo>
                  <a:pt x="2549" y="1264"/>
                  <a:pt x="2505" y="1359"/>
                  <a:pt x="2503" y="1367"/>
                </a:cubicBezTo>
                <a:cubicBezTo>
                  <a:pt x="2493" y="1404"/>
                  <a:pt x="2448" y="1507"/>
                  <a:pt x="2386" y="1639"/>
                </a:cubicBezTo>
                <a:cubicBezTo>
                  <a:pt x="2348" y="1718"/>
                  <a:pt x="2316" y="1809"/>
                  <a:pt x="2313" y="1841"/>
                </a:cubicBezTo>
                <a:cubicBezTo>
                  <a:pt x="2311" y="1873"/>
                  <a:pt x="2299" y="1893"/>
                  <a:pt x="2287" y="1886"/>
                </a:cubicBezTo>
                <a:cubicBezTo>
                  <a:pt x="2274" y="1878"/>
                  <a:pt x="2264" y="1896"/>
                  <a:pt x="2264" y="1925"/>
                </a:cubicBezTo>
                <a:cubicBezTo>
                  <a:pt x="2264" y="1955"/>
                  <a:pt x="2255" y="1988"/>
                  <a:pt x="2243" y="2000"/>
                </a:cubicBezTo>
                <a:cubicBezTo>
                  <a:pt x="2231" y="2011"/>
                  <a:pt x="2222" y="2036"/>
                  <a:pt x="2222" y="2054"/>
                </a:cubicBezTo>
                <a:cubicBezTo>
                  <a:pt x="2222" y="2072"/>
                  <a:pt x="2206" y="2088"/>
                  <a:pt x="2187" y="2090"/>
                </a:cubicBezTo>
                <a:cubicBezTo>
                  <a:pt x="2119" y="2097"/>
                  <a:pt x="2116" y="2101"/>
                  <a:pt x="2149" y="2140"/>
                </a:cubicBezTo>
                <a:cubicBezTo>
                  <a:pt x="2174" y="2171"/>
                  <a:pt x="2171" y="2190"/>
                  <a:pt x="2136" y="2225"/>
                </a:cubicBezTo>
                <a:cubicBezTo>
                  <a:pt x="2111" y="2250"/>
                  <a:pt x="2098" y="2270"/>
                  <a:pt x="2108" y="2270"/>
                </a:cubicBezTo>
                <a:cubicBezTo>
                  <a:pt x="2117" y="2270"/>
                  <a:pt x="2102" y="2305"/>
                  <a:pt x="2074" y="2347"/>
                </a:cubicBezTo>
                <a:cubicBezTo>
                  <a:pt x="2044" y="2394"/>
                  <a:pt x="2039" y="2414"/>
                  <a:pt x="2062" y="2400"/>
                </a:cubicBezTo>
                <a:cubicBezTo>
                  <a:pt x="2083" y="2387"/>
                  <a:pt x="2068" y="2426"/>
                  <a:pt x="2029" y="2486"/>
                </a:cubicBezTo>
                <a:cubicBezTo>
                  <a:pt x="1991" y="2546"/>
                  <a:pt x="1944" y="2591"/>
                  <a:pt x="1926" y="2587"/>
                </a:cubicBezTo>
                <a:cubicBezTo>
                  <a:pt x="1908" y="2583"/>
                  <a:pt x="1901" y="2592"/>
                  <a:pt x="1911" y="2609"/>
                </a:cubicBezTo>
                <a:cubicBezTo>
                  <a:pt x="1921" y="2625"/>
                  <a:pt x="1943" y="2630"/>
                  <a:pt x="1960" y="2619"/>
                </a:cubicBezTo>
                <a:cubicBezTo>
                  <a:pt x="1976" y="2609"/>
                  <a:pt x="1966" y="2644"/>
                  <a:pt x="1937" y="2696"/>
                </a:cubicBezTo>
                <a:cubicBezTo>
                  <a:pt x="1907" y="2749"/>
                  <a:pt x="1874" y="2797"/>
                  <a:pt x="1862" y="2802"/>
                </a:cubicBezTo>
                <a:cubicBezTo>
                  <a:pt x="1850" y="2807"/>
                  <a:pt x="1841" y="2842"/>
                  <a:pt x="1841" y="2879"/>
                </a:cubicBezTo>
                <a:cubicBezTo>
                  <a:pt x="1841" y="2917"/>
                  <a:pt x="1831" y="2948"/>
                  <a:pt x="1819" y="2948"/>
                </a:cubicBezTo>
                <a:cubicBezTo>
                  <a:pt x="1807" y="2948"/>
                  <a:pt x="1780" y="3005"/>
                  <a:pt x="1759" y="3075"/>
                </a:cubicBezTo>
                <a:cubicBezTo>
                  <a:pt x="1738" y="3145"/>
                  <a:pt x="1701" y="3215"/>
                  <a:pt x="1675" y="3229"/>
                </a:cubicBezTo>
                <a:cubicBezTo>
                  <a:pt x="1650" y="3244"/>
                  <a:pt x="1640" y="3257"/>
                  <a:pt x="1654" y="3257"/>
                </a:cubicBezTo>
                <a:cubicBezTo>
                  <a:pt x="1667" y="3258"/>
                  <a:pt x="1663" y="3277"/>
                  <a:pt x="1643" y="3300"/>
                </a:cubicBezTo>
                <a:cubicBezTo>
                  <a:pt x="1624" y="3324"/>
                  <a:pt x="1615" y="3343"/>
                  <a:pt x="1623" y="3343"/>
                </a:cubicBezTo>
                <a:cubicBezTo>
                  <a:pt x="1632" y="3343"/>
                  <a:pt x="1566" y="3492"/>
                  <a:pt x="1476" y="3674"/>
                </a:cubicBezTo>
                <a:cubicBezTo>
                  <a:pt x="1387" y="3857"/>
                  <a:pt x="1298" y="4063"/>
                  <a:pt x="1278" y="4133"/>
                </a:cubicBezTo>
                <a:cubicBezTo>
                  <a:pt x="1258" y="4203"/>
                  <a:pt x="1210" y="4327"/>
                  <a:pt x="1170" y="4409"/>
                </a:cubicBezTo>
                <a:cubicBezTo>
                  <a:pt x="1101" y="4550"/>
                  <a:pt x="1092" y="4557"/>
                  <a:pt x="1014" y="4540"/>
                </a:cubicBezTo>
                <a:cubicBezTo>
                  <a:pt x="956" y="4528"/>
                  <a:pt x="937" y="4532"/>
                  <a:pt x="950" y="4553"/>
                </a:cubicBezTo>
                <a:cubicBezTo>
                  <a:pt x="961" y="4570"/>
                  <a:pt x="957" y="4584"/>
                  <a:pt x="942" y="4584"/>
                </a:cubicBezTo>
                <a:cubicBezTo>
                  <a:pt x="927" y="4584"/>
                  <a:pt x="896" y="4591"/>
                  <a:pt x="874" y="4600"/>
                </a:cubicBezTo>
                <a:cubicBezTo>
                  <a:pt x="852" y="4608"/>
                  <a:pt x="819" y="4597"/>
                  <a:pt x="801" y="4575"/>
                </a:cubicBezTo>
                <a:close/>
                <a:moveTo>
                  <a:pt x="2321" y="1405"/>
                </a:moveTo>
                <a:cubicBezTo>
                  <a:pt x="2341" y="1345"/>
                  <a:pt x="2367" y="1283"/>
                  <a:pt x="2380" y="1267"/>
                </a:cubicBezTo>
                <a:cubicBezTo>
                  <a:pt x="2419" y="1217"/>
                  <a:pt x="2574" y="821"/>
                  <a:pt x="2560" y="807"/>
                </a:cubicBezTo>
                <a:cubicBezTo>
                  <a:pt x="2553" y="800"/>
                  <a:pt x="2520" y="856"/>
                  <a:pt x="2487" y="932"/>
                </a:cubicBezTo>
                <a:cubicBezTo>
                  <a:pt x="2455" y="1008"/>
                  <a:pt x="2391" y="1148"/>
                  <a:pt x="2346" y="1242"/>
                </a:cubicBezTo>
                <a:cubicBezTo>
                  <a:pt x="2301" y="1337"/>
                  <a:pt x="2264" y="1435"/>
                  <a:pt x="2264" y="1461"/>
                </a:cubicBezTo>
                <a:cubicBezTo>
                  <a:pt x="2264" y="1487"/>
                  <a:pt x="2251" y="1508"/>
                  <a:pt x="2236" y="1508"/>
                </a:cubicBezTo>
                <a:cubicBezTo>
                  <a:pt x="2220" y="1508"/>
                  <a:pt x="2210" y="1518"/>
                  <a:pt x="2212" y="1529"/>
                </a:cubicBezTo>
                <a:cubicBezTo>
                  <a:pt x="2215" y="1541"/>
                  <a:pt x="2202" y="1586"/>
                  <a:pt x="2184" y="1630"/>
                </a:cubicBezTo>
                <a:cubicBezTo>
                  <a:pt x="2166" y="1674"/>
                  <a:pt x="2151" y="1718"/>
                  <a:pt x="2152" y="1729"/>
                </a:cubicBezTo>
                <a:cubicBezTo>
                  <a:pt x="2152" y="1768"/>
                  <a:pt x="2288" y="1510"/>
                  <a:pt x="2321" y="1405"/>
                </a:cubicBezTo>
                <a:close/>
                <a:moveTo>
                  <a:pt x="2642" y="669"/>
                </a:moveTo>
                <a:cubicBezTo>
                  <a:pt x="2668" y="618"/>
                  <a:pt x="2683" y="577"/>
                  <a:pt x="2675" y="577"/>
                </a:cubicBezTo>
                <a:cubicBezTo>
                  <a:pt x="2659" y="577"/>
                  <a:pt x="2575" y="733"/>
                  <a:pt x="2575" y="764"/>
                </a:cubicBezTo>
                <a:cubicBezTo>
                  <a:pt x="2575" y="793"/>
                  <a:pt x="2590" y="772"/>
                  <a:pt x="2642" y="669"/>
                </a:cubicBez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11" name="Freeform 23"/>
          <p:cNvSpPr>
            <a:spLocks noEditPoints="1"/>
          </p:cNvSpPr>
          <p:nvPr/>
        </p:nvSpPr>
        <p:spPr bwMode="auto">
          <a:xfrm rot="20811514">
            <a:off x="8078601" y="594154"/>
            <a:ext cx="341827" cy="702273"/>
          </a:xfrm>
          <a:custGeom>
            <a:avLst/>
            <a:gdLst>
              <a:gd name="T0" fmla="*/ 47 w 2954"/>
              <a:gd name="T1" fmla="*/ 5722 h 6034"/>
              <a:gd name="T2" fmla="*/ 506 w 2954"/>
              <a:gd name="T3" fmla="*/ 5148 h 6034"/>
              <a:gd name="T4" fmla="*/ 678 w 2954"/>
              <a:gd name="T5" fmla="*/ 5243 h 6034"/>
              <a:gd name="T6" fmla="*/ 773 w 2954"/>
              <a:gd name="T7" fmla="*/ 5370 h 6034"/>
              <a:gd name="T8" fmla="*/ 846 w 2954"/>
              <a:gd name="T9" fmla="*/ 5437 h 6034"/>
              <a:gd name="T10" fmla="*/ 827 w 2954"/>
              <a:gd name="T11" fmla="*/ 5772 h 6034"/>
              <a:gd name="T12" fmla="*/ 655 w 2954"/>
              <a:gd name="T13" fmla="*/ 5905 h 6034"/>
              <a:gd name="T14" fmla="*/ 615 w 2954"/>
              <a:gd name="T15" fmla="*/ 5673 h 6034"/>
              <a:gd name="T16" fmla="*/ 543 w 2954"/>
              <a:gd name="T17" fmla="*/ 5614 h 6034"/>
              <a:gd name="T18" fmla="*/ 501 w 2954"/>
              <a:gd name="T19" fmla="*/ 5459 h 6034"/>
              <a:gd name="T20" fmla="*/ 585 w 2954"/>
              <a:gd name="T21" fmla="*/ 5432 h 6034"/>
              <a:gd name="T22" fmla="*/ 439 w 2954"/>
              <a:gd name="T23" fmla="*/ 5488 h 6034"/>
              <a:gd name="T24" fmla="*/ 289 w 2954"/>
              <a:gd name="T25" fmla="*/ 5274 h 6034"/>
              <a:gd name="T26" fmla="*/ 232 w 2954"/>
              <a:gd name="T27" fmla="*/ 5292 h 6034"/>
              <a:gd name="T28" fmla="*/ 289 w 2954"/>
              <a:gd name="T29" fmla="*/ 5274 h 6034"/>
              <a:gd name="T30" fmla="*/ 824 w 2954"/>
              <a:gd name="T31" fmla="*/ 4402 h 6034"/>
              <a:gd name="T32" fmla="*/ 937 w 2954"/>
              <a:gd name="T33" fmla="*/ 4162 h 6034"/>
              <a:gd name="T34" fmla="*/ 1096 w 2954"/>
              <a:gd name="T35" fmla="*/ 3757 h 6034"/>
              <a:gd name="T36" fmla="*/ 1185 w 2954"/>
              <a:gd name="T37" fmla="*/ 3547 h 6034"/>
              <a:gd name="T38" fmla="*/ 1351 w 2954"/>
              <a:gd name="T39" fmla="*/ 3215 h 6034"/>
              <a:gd name="T40" fmla="*/ 1386 w 2954"/>
              <a:gd name="T41" fmla="*/ 3145 h 6034"/>
              <a:gd name="T42" fmla="*/ 1674 w 2954"/>
              <a:gd name="T43" fmla="*/ 2585 h 6034"/>
              <a:gd name="T44" fmla="*/ 1844 w 2954"/>
              <a:gd name="T45" fmla="*/ 2186 h 6034"/>
              <a:gd name="T46" fmla="*/ 1915 w 2954"/>
              <a:gd name="T47" fmla="*/ 2056 h 6034"/>
              <a:gd name="T48" fmla="*/ 1918 w 2954"/>
              <a:gd name="T49" fmla="*/ 1953 h 6034"/>
              <a:gd name="T50" fmla="*/ 2179 w 2954"/>
              <a:gd name="T51" fmla="*/ 1437 h 6034"/>
              <a:gd name="T52" fmla="*/ 2286 w 2954"/>
              <a:gd name="T53" fmla="*/ 1082 h 6034"/>
              <a:gd name="T54" fmla="*/ 2468 w 2954"/>
              <a:gd name="T55" fmla="*/ 718 h 6034"/>
              <a:gd name="T56" fmla="*/ 2507 w 2954"/>
              <a:gd name="T57" fmla="*/ 580 h 6034"/>
              <a:gd name="T58" fmla="*/ 2686 w 2954"/>
              <a:gd name="T59" fmla="*/ 69 h 6034"/>
              <a:gd name="T60" fmla="*/ 2895 w 2954"/>
              <a:gd name="T61" fmla="*/ 131 h 6034"/>
              <a:gd name="T62" fmla="*/ 2901 w 2954"/>
              <a:gd name="T63" fmla="*/ 478 h 6034"/>
              <a:gd name="T64" fmla="*/ 2503 w 2954"/>
              <a:gd name="T65" fmla="*/ 1367 h 6034"/>
              <a:gd name="T66" fmla="*/ 2313 w 2954"/>
              <a:gd name="T67" fmla="*/ 1841 h 6034"/>
              <a:gd name="T68" fmla="*/ 2264 w 2954"/>
              <a:gd name="T69" fmla="*/ 1925 h 6034"/>
              <a:gd name="T70" fmla="*/ 2222 w 2954"/>
              <a:gd name="T71" fmla="*/ 2054 h 6034"/>
              <a:gd name="T72" fmla="*/ 2149 w 2954"/>
              <a:gd name="T73" fmla="*/ 2140 h 6034"/>
              <a:gd name="T74" fmla="*/ 2108 w 2954"/>
              <a:gd name="T75" fmla="*/ 2270 h 6034"/>
              <a:gd name="T76" fmla="*/ 2062 w 2954"/>
              <a:gd name="T77" fmla="*/ 2400 h 6034"/>
              <a:gd name="T78" fmla="*/ 1926 w 2954"/>
              <a:gd name="T79" fmla="*/ 2587 h 6034"/>
              <a:gd name="T80" fmla="*/ 1960 w 2954"/>
              <a:gd name="T81" fmla="*/ 2619 h 6034"/>
              <a:gd name="T82" fmla="*/ 1862 w 2954"/>
              <a:gd name="T83" fmla="*/ 2802 h 6034"/>
              <a:gd name="T84" fmla="*/ 1819 w 2954"/>
              <a:gd name="T85" fmla="*/ 2948 h 6034"/>
              <a:gd name="T86" fmla="*/ 1675 w 2954"/>
              <a:gd name="T87" fmla="*/ 3229 h 6034"/>
              <a:gd name="T88" fmla="*/ 1643 w 2954"/>
              <a:gd name="T89" fmla="*/ 3300 h 6034"/>
              <a:gd name="T90" fmla="*/ 1476 w 2954"/>
              <a:gd name="T91" fmla="*/ 3674 h 6034"/>
              <a:gd name="T92" fmla="*/ 1170 w 2954"/>
              <a:gd name="T93" fmla="*/ 4409 h 6034"/>
              <a:gd name="T94" fmla="*/ 950 w 2954"/>
              <a:gd name="T95" fmla="*/ 4553 h 6034"/>
              <a:gd name="T96" fmla="*/ 874 w 2954"/>
              <a:gd name="T97" fmla="*/ 4600 h 6034"/>
              <a:gd name="T98" fmla="*/ 2321 w 2954"/>
              <a:gd name="T99" fmla="*/ 1405 h 6034"/>
              <a:gd name="T100" fmla="*/ 2560 w 2954"/>
              <a:gd name="T101" fmla="*/ 807 h 6034"/>
              <a:gd name="T102" fmla="*/ 2346 w 2954"/>
              <a:gd name="T103" fmla="*/ 1242 h 6034"/>
              <a:gd name="T104" fmla="*/ 2236 w 2954"/>
              <a:gd name="T105" fmla="*/ 1508 h 6034"/>
              <a:gd name="T106" fmla="*/ 2184 w 2954"/>
              <a:gd name="T107" fmla="*/ 1630 h 6034"/>
              <a:gd name="T108" fmla="*/ 2321 w 2954"/>
              <a:gd name="T109" fmla="*/ 1405 h 6034"/>
              <a:gd name="T110" fmla="*/ 2675 w 2954"/>
              <a:gd name="T111" fmla="*/ 577 h 6034"/>
              <a:gd name="T112" fmla="*/ 2642 w 2954"/>
              <a:gd name="T113" fmla="*/ 669 h 60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954" h="6034">
                <a:moveTo>
                  <a:pt x="233" y="6003"/>
                </a:moveTo>
                <a:cubicBezTo>
                  <a:pt x="140" y="5986"/>
                  <a:pt x="83" y="5900"/>
                  <a:pt x="47" y="5722"/>
                </a:cubicBezTo>
                <a:cubicBezTo>
                  <a:pt x="0" y="5490"/>
                  <a:pt x="18" y="5355"/>
                  <a:pt x="113" y="5238"/>
                </a:cubicBezTo>
                <a:cubicBezTo>
                  <a:pt x="209" y="5118"/>
                  <a:pt x="290" y="5100"/>
                  <a:pt x="506" y="5148"/>
                </a:cubicBezTo>
                <a:cubicBezTo>
                  <a:pt x="610" y="5171"/>
                  <a:pt x="648" y="5192"/>
                  <a:pt x="638" y="5219"/>
                </a:cubicBezTo>
                <a:cubicBezTo>
                  <a:pt x="627" y="5246"/>
                  <a:pt x="639" y="5253"/>
                  <a:pt x="678" y="5243"/>
                </a:cubicBezTo>
                <a:cubicBezTo>
                  <a:pt x="735" y="5228"/>
                  <a:pt x="784" y="5299"/>
                  <a:pt x="752" y="5351"/>
                </a:cubicBezTo>
                <a:cubicBezTo>
                  <a:pt x="742" y="5366"/>
                  <a:pt x="752" y="5375"/>
                  <a:pt x="773" y="5370"/>
                </a:cubicBezTo>
                <a:cubicBezTo>
                  <a:pt x="794" y="5365"/>
                  <a:pt x="811" y="5368"/>
                  <a:pt x="811" y="5378"/>
                </a:cubicBezTo>
                <a:cubicBezTo>
                  <a:pt x="811" y="5387"/>
                  <a:pt x="827" y="5413"/>
                  <a:pt x="846" y="5437"/>
                </a:cubicBezTo>
                <a:cubicBezTo>
                  <a:pt x="878" y="5476"/>
                  <a:pt x="877" y="5554"/>
                  <a:pt x="843" y="5699"/>
                </a:cubicBezTo>
                <a:cubicBezTo>
                  <a:pt x="835" y="5730"/>
                  <a:pt x="828" y="5763"/>
                  <a:pt x="827" y="5772"/>
                </a:cubicBezTo>
                <a:cubicBezTo>
                  <a:pt x="822" y="5811"/>
                  <a:pt x="706" y="5910"/>
                  <a:pt x="682" y="5896"/>
                </a:cubicBezTo>
                <a:cubicBezTo>
                  <a:pt x="667" y="5887"/>
                  <a:pt x="655" y="5891"/>
                  <a:pt x="655" y="5905"/>
                </a:cubicBezTo>
                <a:cubicBezTo>
                  <a:pt x="655" y="5972"/>
                  <a:pt x="391" y="6034"/>
                  <a:pt x="233" y="6003"/>
                </a:cubicBezTo>
                <a:close/>
                <a:moveTo>
                  <a:pt x="615" y="5673"/>
                </a:moveTo>
                <a:cubicBezTo>
                  <a:pt x="658" y="5641"/>
                  <a:pt x="662" y="5625"/>
                  <a:pt x="635" y="5597"/>
                </a:cubicBezTo>
                <a:cubicBezTo>
                  <a:pt x="607" y="5569"/>
                  <a:pt x="589" y="5573"/>
                  <a:pt x="543" y="5614"/>
                </a:cubicBezTo>
                <a:cubicBezTo>
                  <a:pt x="441" y="5706"/>
                  <a:pt x="502" y="5756"/>
                  <a:pt x="615" y="5673"/>
                </a:cubicBezTo>
                <a:close/>
                <a:moveTo>
                  <a:pt x="501" y="5459"/>
                </a:moveTo>
                <a:cubicBezTo>
                  <a:pt x="510" y="5443"/>
                  <a:pt x="529" y="5437"/>
                  <a:pt x="543" y="5445"/>
                </a:cubicBezTo>
                <a:cubicBezTo>
                  <a:pt x="556" y="5453"/>
                  <a:pt x="575" y="5447"/>
                  <a:pt x="585" y="5432"/>
                </a:cubicBezTo>
                <a:cubicBezTo>
                  <a:pt x="613" y="5386"/>
                  <a:pt x="469" y="5398"/>
                  <a:pt x="430" y="5445"/>
                </a:cubicBezTo>
                <a:cubicBezTo>
                  <a:pt x="401" y="5480"/>
                  <a:pt x="403" y="5488"/>
                  <a:pt x="439" y="5488"/>
                </a:cubicBezTo>
                <a:cubicBezTo>
                  <a:pt x="463" y="5488"/>
                  <a:pt x="491" y="5475"/>
                  <a:pt x="501" y="5459"/>
                </a:cubicBezTo>
                <a:close/>
                <a:moveTo>
                  <a:pt x="289" y="5274"/>
                </a:moveTo>
                <a:cubicBezTo>
                  <a:pt x="289" y="5267"/>
                  <a:pt x="276" y="5262"/>
                  <a:pt x="260" y="5262"/>
                </a:cubicBezTo>
                <a:cubicBezTo>
                  <a:pt x="245" y="5262"/>
                  <a:pt x="232" y="5275"/>
                  <a:pt x="232" y="5292"/>
                </a:cubicBezTo>
                <a:cubicBezTo>
                  <a:pt x="232" y="5308"/>
                  <a:pt x="245" y="5314"/>
                  <a:pt x="260" y="5304"/>
                </a:cubicBezTo>
                <a:cubicBezTo>
                  <a:pt x="276" y="5295"/>
                  <a:pt x="289" y="5281"/>
                  <a:pt x="289" y="5274"/>
                </a:cubicBezTo>
                <a:close/>
                <a:moveTo>
                  <a:pt x="801" y="4575"/>
                </a:moveTo>
                <a:cubicBezTo>
                  <a:pt x="775" y="4544"/>
                  <a:pt x="780" y="4506"/>
                  <a:pt x="824" y="4402"/>
                </a:cubicBezTo>
                <a:cubicBezTo>
                  <a:pt x="856" y="4329"/>
                  <a:pt x="881" y="4252"/>
                  <a:pt x="881" y="4230"/>
                </a:cubicBezTo>
                <a:cubicBezTo>
                  <a:pt x="881" y="4209"/>
                  <a:pt x="906" y="4178"/>
                  <a:pt x="937" y="4162"/>
                </a:cubicBezTo>
                <a:cubicBezTo>
                  <a:pt x="970" y="4144"/>
                  <a:pt x="986" y="4115"/>
                  <a:pt x="975" y="4089"/>
                </a:cubicBezTo>
                <a:cubicBezTo>
                  <a:pt x="960" y="4049"/>
                  <a:pt x="978" y="3999"/>
                  <a:pt x="1096" y="3757"/>
                </a:cubicBezTo>
                <a:cubicBezTo>
                  <a:pt x="1118" y="3713"/>
                  <a:pt x="1135" y="3659"/>
                  <a:pt x="1135" y="3637"/>
                </a:cubicBezTo>
                <a:cubicBezTo>
                  <a:pt x="1135" y="3615"/>
                  <a:pt x="1158" y="3574"/>
                  <a:pt x="1185" y="3547"/>
                </a:cubicBezTo>
                <a:cubicBezTo>
                  <a:pt x="1212" y="3520"/>
                  <a:pt x="1253" y="3442"/>
                  <a:pt x="1275" y="3374"/>
                </a:cubicBezTo>
                <a:cubicBezTo>
                  <a:pt x="1298" y="3306"/>
                  <a:pt x="1332" y="3235"/>
                  <a:pt x="1351" y="3215"/>
                </a:cubicBezTo>
                <a:cubicBezTo>
                  <a:pt x="1371" y="3196"/>
                  <a:pt x="1379" y="3172"/>
                  <a:pt x="1369" y="3163"/>
                </a:cubicBezTo>
                <a:cubicBezTo>
                  <a:pt x="1360" y="3153"/>
                  <a:pt x="1367" y="3145"/>
                  <a:pt x="1386" y="3145"/>
                </a:cubicBezTo>
                <a:cubicBezTo>
                  <a:pt x="1405" y="3145"/>
                  <a:pt x="1414" y="3134"/>
                  <a:pt x="1405" y="3120"/>
                </a:cubicBezTo>
                <a:cubicBezTo>
                  <a:pt x="1387" y="3091"/>
                  <a:pt x="1634" y="2600"/>
                  <a:pt x="1674" y="2585"/>
                </a:cubicBezTo>
                <a:cubicBezTo>
                  <a:pt x="1688" y="2580"/>
                  <a:pt x="1700" y="2557"/>
                  <a:pt x="1700" y="2534"/>
                </a:cubicBezTo>
                <a:cubicBezTo>
                  <a:pt x="1700" y="2485"/>
                  <a:pt x="1815" y="2206"/>
                  <a:pt x="1844" y="2186"/>
                </a:cubicBezTo>
                <a:cubicBezTo>
                  <a:pt x="1865" y="2170"/>
                  <a:pt x="1869" y="2155"/>
                  <a:pt x="1869" y="2084"/>
                </a:cubicBezTo>
                <a:cubicBezTo>
                  <a:pt x="1869" y="2053"/>
                  <a:pt x="1884" y="2044"/>
                  <a:pt x="1915" y="2056"/>
                </a:cubicBezTo>
                <a:cubicBezTo>
                  <a:pt x="1954" y="2071"/>
                  <a:pt x="1956" y="2067"/>
                  <a:pt x="1926" y="2031"/>
                </a:cubicBezTo>
                <a:cubicBezTo>
                  <a:pt x="1902" y="2002"/>
                  <a:pt x="1899" y="1976"/>
                  <a:pt x="1918" y="1953"/>
                </a:cubicBezTo>
                <a:cubicBezTo>
                  <a:pt x="1933" y="1933"/>
                  <a:pt x="1981" y="1822"/>
                  <a:pt x="2024" y="1706"/>
                </a:cubicBezTo>
                <a:cubicBezTo>
                  <a:pt x="2108" y="1481"/>
                  <a:pt x="2145" y="1416"/>
                  <a:pt x="2179" y="1437"/>
                </a:cubicBezTo>
                <a:cubicBezTo>
                  <a:pt x="2190" y="1444"/>
                  <a:pt x="2194" y="1420"/>
                  <a:pt x="2187" y="1384"/>
                </a:cubicBezTo>
                <a:cubicBezTo>
                  <a:pt x="2179" y="1344"/>
                  <a:pt x="2219" y="1225"/>
                  <a:pt x="2286" y="1082"/>
                </a:cubicBezTo>
                <a:cubicBezTo>
                  <a:pt x="2348" y="951"/>
                  <a:pt x="2407" y="816"/>
                  <a:pt x="2418" y="782"/>
                </a:cubicBezTo>
                <a:cubicBezTo>
                  <a:pt x="2429" y="747"/>
                  <a:pt x="2451" y="718"/>
                  <a:pt x="2468" y="718"/>
                </a:cubicBezTo>
                <a:cubicBezTo>
                  <a:pt x="2485" y="718"/>
                  <a:pt x="2491" y="710"/>
                  <a:pt x="2482" y="700"/>
                </a:cubicBezTo>
                <a:cubicBezTo>
                  <a:pt x="2472" y="691"/>
                  <a:pt x="2483" y="637"/>
                  <a:pt x="2507" y="580"/>
                </a:cubicBezTo>
                <a:cubicBezTo>
                  <a:pt x="2531" y="524"/>
                  <a:pt x="2576" y="396"/>
                  <a:pt x="2607" y="295"/>
                </a:cubicBezTo>
                <a:cubicBezTo>
                  <a:pt x="2639" y="194"/>
                  <a:pt x="2674" y="92"/>
                  <a:pt x="2686" y="69"/>
                </a:cubicBezTo>
                <a:cubicBezTo>
                  <a:pt x="2720" y="2"/>
                  <a:pt x="2802" y="0"/>
                  <a:pt x="2819" y="65"/>
                </a:cubicBezTo>
                <a:cubicBezTo>
                  <a:pt x="2828" y="96"/>
                  <a:pt x="2862" y="126"/>
                  <a:pt x="2895" y="131"/>
                </a:cubicBezTo>
                <a:cubicBezTo>
                  <a:pt x="2941" y="137"/>
                  <a:pt x="2954" y="157"/>
                  <a:pt x="2950" y="210"/>
                </a:cubicBezTo>
                <a:cubicBezTo>
                  <a:pt x="2939" y="333"/>
                  <a:pt x="2924" y="420"/>
                  <a:pt x="2901" y="478"/>
                </a:cubicBezTo>
                <a:cubicBezTo>
                  <a:pt x="2841" y="635"/>
                  <a:pt x="2732" y="881"/>
                  <a:pt x="2601" y="1155"/>
                </a:cubicBezTo>
                <a:cubicBezTo>
                  <a:pt x="2549" y="1264"/>
                  <a:pt x="2505" y="1359"/>
                  <a:pt x="2503" y="1367"/>
                </a:cubicBezTo>
                <a:cubicBezTo>
                  <a:pt x="2493" y="1404"/>
                  <a:pt x="2448" y="1507"/>
                  <a:pt x="2386" y="1639"/>
                </a:cubicBezTo>
                <a:cubicBezTo>
                  <a:pt x="2348" y="1718"/>
                  <a:pt x="2316" y="1809"/>
                  <a:pt x="2313" y="1841"/>
                </a:cubicBezTo>
                <a:cubicBezTo>
                  <a:pt x="2311" y="1873"/>
                  <a:pt x="2299" y="1893"/>
                  <a:pt x="2287" y="1886"/>
                </a:cubicBezTo>
                <a:cubicBezTo>
                  <a:pt x="2274" y="1878"/>
                  <a:pt x="2264" y="1896"/>
                  <a:pt x="2264" y="1925"/>
                </a:cubicBezTo>
                <a:cubicBezTo>
                  <a:pt x="2264" y="1955"/>
                  <a:pt x="2255" y="1988"/>
                  <a:pt x="2243" y="2000"/>
                </a:cubicBezTo>
                <a:cubicBezTo>
                  <a:pt x="2231" y="2011"/>
                  <a:pt x="2222" y="2036"/>
                  <a:pt x="2222" y="2054"/>
                </a:cubicBezTo>
                <a:cubicBezTo>
                  <a:pt x="2222" y="2072"/>
                  <a:pt x="2206" y="2088"/>
                  <a:pt x="2187" y="2090"/>
                </a:cubicBezTo>
                <a:cubicBezTo>
                  <a:pt x="2119" y="2097"/>
                  <a:pt x="2116" y="2101"/>
                  <a:pt x="2149" y="2140"/>
                </a:cubicBezTo>
                <a:cubicBezTo>
                  <a:pt x="2174" y="2171"/>
                  <a:pt x="2171" y="2190"/>
                  <a:pt x="2136" y="2225"/>
                </a:cubicBezTo>
                <a:cubicBezTo>
                  <a:pt x="2111" y="2250"/>
                  <a:pt x="2098" y="2270"/>
                  <a:pt x="2108" y="2270"/>
                </a:cubicBezTo>
                <a:cubicBezTo>
                  <a:pt x="2117" y="2270"/>
                  <a:pt x="2102" y="2305"/>
                  <a:pt x="2074" y="2347"/>
                </a:cubicBezTo>
                <a:cubicBezTo>
                  <a:pt x="2044" y="2394"/>
                  <a:pt x="2039" y="2414"/>
                  <a:pt x="2062" y="2400"/>
                </a:cubicBezTo>
                <a:cubicBezTo>
                  <a:pt x="2083" y="2387"/>
                  <a:pt x="2068" y="2426"/>
                  <a:pt x="2029" y="2486"/>
                </a:cubicBezTo>
                <a:cubicBezTo>
                  <a:pt x="1991" y="2546"/>
                  <a:pt x="1944" y="2591"/>
                  <a:pt x="1926" y="2587"/>
                </a:cubicBezTo>
                <a:cubicBezTo>
                  <a:pt x="1908" y="2583"/>
                  <a:pt x="1901" y="2592"/>
                  <a:pt x="1911" y="2609"/>
                </a:cubicBezTo>
                <a:cubicBezTo>
                  <a:pt x="1921" y="2625"/>
                  <a:pt x="1943" y="2630"/>
                  <a:pt x="1960" y="2619"/>
                </a:cubicBezTo>
                <a:cubicBezTo>
                  <a:pt x="1976" y="2609"/>
                  <a:pt x="1966" y="2644"/>
                  <a:pt x="1937" y="2696"/>
                </a:cubicBezTo>
                <a:cubicBezTo>
                  <a:pt x="1907" y="2749"/>
                  <a:pt x="1874" y="2797"/>
                  <a:pt x="1862" y="2802"/>
                </a:cubicBezTo>
                <a:cubicBezTo>
                  <a:pt x="1850" y="2807"/>
                  <a:pt x="1841" y="2842"/>
                  <a:pt x="1841" y="2879"/>
                </a:cubicBezTo>
                <a:cubicBezTo>
                  <a:pt x="1841" y="2917"/>
                  <a:pt x="1831" y="2948"/>
                  <a:pt x="1819" y="2948"/>
                </a:cubicBezTo>
                <a:cubicBezTo>
                  <a:pt x="1807" y="2948"/>
                  <a:pt x="1780" y="3005"/>
                  <a:pt x="1759" y="3075"/>
                </a:cubicBezTo>
                <a:cubicBezTo>
                  <a:pt x="1738" y="3145"/>
                  <a:pt x="1701" y="3215"/>
                  <a:pt x="1675" y="3229"/>
                </a:cubicBezTo>
                <a:cubicBezTo>
                  <a:pt x="1650" y="3244"/>
                  <a:pt x="1640" y="3257"/>
                  <a:pt x="1654" y="3257"/>
                </a:cubicBezTo>
                <a:cubicBezTo>
                  <a:pt x="1667" y="3258"/>
                  <a:pt x="1663" y="3277"/>
                  <a:pt x="1643" y="3300"/>
                </a:cubicBezTo>
                <a:cubicBezTo>
                  <a:pt x="1624" y="3324"/>
                  <a:pt x="1615" y="3343"/>
                  <a:pt x="1623" y="3343"/>
                </a:cubicBezTo>
                <a:cubicBezTo>
                  <a:pt x="1632" y="3343"/>
                  <a:pt x="1566" y="3492"/>
                  <a:pt x="1476" y="3674"/>
                </a:cubicBezTo>
                <a:cubicBezTo>
                  <a:pt x="1387" y="3857"/>
                  <a:pt x="1298" y="4063"/>
                  <a:pt x="1278" y="4133"/>
                </a:cubicBezTo>
                <a:cubicBezTo>
                  <a:pt x="1258" y="4203"/>
                  <a:pt x="1210" y="4327"/>
                  <a:pt x="1170" y="4409"/>
                </a:cubicBezTo>
                <a:cubicBezTo>
                  <a:pt x="1101" y="4550"/>
                  <a:pt x="1092" y="4557"/>
                  <a:pt x="1014" y="4540"/>
                </a:cubicBezTo>
                <a:cubicBezTo>
                  <a:pt x="956" y="4528"/>
                  <a:pt x="937" y="4532"/>
                  <a:pt x="950" y="4553"/>
                </a:cubicBezTo>
                <a:cubicBezTo>
                  <a:pt x="961" y="4570"/>
                  <a:pt x="957" y="4584"/>
                  <a:pt x="942" y="4584"/>
                </a:cubicBezTo>
                <a:cubicBezTo>
                  <a:pt x="927" y="4584"/>
                  <a:pt x="896" y="4591"/>
                  <a:pt x="874" y="4600"/>
                </a:cubicBezTo>
                <a:cubicBezTo>
                  <a:pt x="852" y="4608"/>
                  <a:pt x="819" y="4597"/>
                  <a:pt x="801" y="4575"/>
                </a:cubicBezTo>
                <a:close/>
                <a:moveTo>
                  <a:pt x="2321" y="1405"/>
                </a:moveTo>
                <a:cubicBezTo>
                  <a:pt x="2341" y="1345"/>
                  <a:pt x="2367" y="1283"/>
                  <a:pt x="2380" y="1267"/>
                </a:cubicBezTo>
                <a:cubicBezTo>
                  <a:pt x="2419" y="1217"/>
                  <a:pt x="2574" y="821"/>
                  <a:pt x="2560" y="807"/>
                </a:cubicBezTo>
                <a:cubicBezTo>
                  <a:pt x="2553" y="800"/>
                  <a:pt x="2520" y="856"/>
                  <a:pt x="2487" y="932"/>
                </a:cubicBezTo>
                <a:cubicBezTo>
                  <a:pt x="2455" y="1008"/>
                  <a:pt x="2391" y="1148"/>
                  <a:pt x="2346" y="1242"/>
                </a:cubicBezTo>
                <a:cubicBezTo>
                  <a:pt x="2301" y="1337"/>
                  <a:pt x="2264" y="1435"/>
                  <a:pt x="2264" y="1461"/>
                </a:cubicBezTo>
                <a:cubicBezTo>
                  <a:pt x="2264" y="1487"/>
                  <a:pt x="2251" y="1508"/>
                  <a:pt x="2236" y="1508"/>
                </a:cubicBezTo>
                <a:cubicBezTo>
                  <a:pt x="2220" y="1508"/>
                  <a:pt x="2210" y="1518"/>
                  <a:pt x="2212" y="1529"/>
                </a:cubicBezTo>
                <a:cubicBezTo>
                  <a:pt x="2215" y="1541"/>
                  <a:pt x="2202" y="1586"/>
                  <a:pt x="2184" y="1630"/>
                </a:cubicBezTo>
                <a:cubicBezTo>
                  <a:pt x="2166" y="1674"/>
                  <a:pt x="2151" y="1718"/>
                  <a:pt x="2152" y="1729"/>
                </a:cubicBezTo>
                <a:cubicBezTo>
                  <a:pt x="2152" y="1768"/>
                  <a:pt x="2288" y="1510"/>
                  <a:pt x="2321" y="1405"/>
                </a:cubicBezTo>
                <a:close/>
                <a:moveTo>
                  <a:pt x="2642" y="669"/>
                </a:moveTo>
                <a:cubicBezTo>
                  <a:pt x="2668" y="618"/>
                  <a:pt x="2683" y="577"/>
                  <a:pt x="2675" y="577"/>
                </a:cubicBezTo>
                <a:cubicBezTo>
                  <a:pt x="2659" y="577"/>
                  <a:pt x="2575" y="733"/>
                  <a:pt x="2575" y="764"/>
                </a:cubicBezTo>
                <a:cubicBezTo>
                  <a:pt x="2575" y="793"/>
                  <a:pt x="2590" y="772"/>
                  <a:pt x="2642" y="669"/>
                </a:cubicBez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412" name="Group 411"/>
          <p:cNvGrpSpPr/>
          <p:nvPr/>
        </p:nvGrpSpPr>
        <p:grpSpPr>
          <a:xfrm>
            <a:off x="1226921" y="-2484512"/>
            <a:ext cx="11242104" cy="11242104"/>
            <a:chOff x="-1053480" y="-2497968"/>
            <a:chExt cx="11242104" cy="11242104"/>
          </a:xfrm>
        </p:grpSpPr>
        <p:sp>
          <p:nvSpPr>
            <p:cNvPr id="413" name="Oval 412"/>
            <p:cNvSpPr/>
            <p:nvPr/>
          </p:nvSpPr>
          <p:spPr>
            <a:xfrm>
              <a:off x="-1053480" y="-2497968"/>
              <a:ext cx="11242104" cy="11242104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414" name="Mess"/>
            <p:cNvSpPr>
              <a:spLocks noEditPoints="1"/>
            </p:cNvSpPr>
            <p:nvPr/>
          </p:nvSpPr>
          <p:spPr bwMode="auto">
            <a:xfrm>
              <a:off x="3411122" y="181364"/>
              <a:ext cx="4249738" cy="4699000"/>
            </a:xfrm>
            <a:custGeom>
              <a:avLst/>
              <a:gdLst>
                <a:gd name="T0" fmla="*/ 3261 w 23132"/>
                <a:gd name="T1" fmla="*/ 24200 h 25413"/>
                <a:gd name="T2" fmla="*/ 3327 w 23132"/>
                <a:gd name="T3" fmla="*/ 21184 h 25413"/>
                <a:gd name="T4" fmla="*/ 2100 w 23132"/>
                <a:gd name="T5" fmla="*/ 19147 h 25413"/>
                <a:gd name="T6" fmla="*/ 1150 w 23132"/>
                <a:gd name="T7" fmla="*/ 11369 h 25413"/>
                <a:gd name="T8" fmla="*/ 3952 w 23132"/>
                <a:gd name="T9" fmla="*/ 7502 h 25413"/>
                <a:gd name="T10" fmla="*/ 8833 w 23132"/>
                <a:gd name="T11" fmla="*/ 12243 h 25413"/>
                <a:gd name="T12" fmla="*/ 9138 w 23132"/>
                <a:gd name="T13" fmla="*/ 16312 h 25413"/>
                <a:gd name="T14" fmla="*/ 10643 w 23132"/>
                <a:gd name="T15" fmla="*/ 20685 h 25413"/>
                <a:gd name="T16" fmla="*/ 10894 w 23132"/>
                <a:gd name="T17" fmla="*/ 24549 h 25413"/>
                <a:gd name="T18" fmla="*/ 9870 w 23132"/>
                <a:gd name="T19" fmla="*/ 24956 h 25413"/>
                <a:gd name="T20" fmla="*/ 10708 w 23132"/>
                <a:gd name="T21" fmla="*/ 23129 h 25413"/>
                <a:gd name="T22" fmla="*/ 8372 w 23132"/>
                <a:gd name="T23" fmla="*/ 23590 h 25413"/>
                <a:gd name="T24" fmla="*/ 4484 w 23132"/>
                <a:gd name="T25" fmla="*/ 24133 h 25413"/>
                <a:gd name="T26" fmla="*/ 4003 w 23132"/>
                <a:gd name="T27" fmla="*/ 24007 h 25413"/>
                <a:gd name="T28" fmla="*/ 7669 w 23132"/>
                <a:gd name="T29" fmla="*/ 20672 h 25413"/>
                <a:gd name="T30" fmla="*/ 5141 w 23132"/>
                <a:gd name="T31" fmla="*/ 21674 h 25413"/>
                <a:gd name="T32" fmla="*/ 5026 w 23132"/>
                <a:gd name="T33" fmla="*/ 21627 h 25413"/>
                <a:gd name="T34" fmla="*/ 2036 w 23132"/>
                <a:gd name="T35" fmla="*/ 22266 h 25413"/>
                <a:gd name="T36" fmla="*/ 2770 w 23132"/>
                <a:gd name="T37" fmla="*/ 24001 h 25413"/>
                <a:gd name="T38" fmla="*/ 11418 w 23132"/>
                <a:gd name="T39" fmla="*/ 22286 h 25413"/>
                <a:gd name="T40" fmla="*/ 9261 w 23132"/>
                <a:gd name="T41" fmla="*/ 21844 h 25413"/>
                <a:gd name="T42" fmla="*/ 10320 w 23132"/>
                <a:gd name="T43" fmla="*/ 22072 h 25413"/>
                <a:gd name="T44" fmla="*/ 148 w 23132"/>
                <a:gd name="T45" fmla="*/ 21710 h 25413"/>
                <a:gd name="T46" fmla="*/ 7188 w 23132"/>
                <a:gd name="T47" fmla="*/ 14140 h 25413"/>
                <a:gd name="T48" fmla="*/ 6862 w 23132"/>
                <a:gd name="T49" fmla="*/ 19059 h 25413"/>
                <a:gd name="T50" fmla="*/ 9647 w 23132"/>
                <a:gd name="T51" fmla="*/ 21071 h 25413"/>
                <a:gd name="T52" fmla="*/ 10073 w 23132"/>
                <a:gd name="T53" fmla="*/ 17921 h 25413"/>
                <a:gd name="T54" fmla="*/ 8306 w 23132"/>
                <a:gd name="T55" fmla="*/ 21365 h 25413"/>
                <a:gd name="T56" fmla="*/ 4349 w 23132"/>
                <a:gd name="T57" fmla="*/ 20119 h 25413"/>
                <a:gd name="T58" fmla="*/ 10856 w 23132"/>
                <a:gd name="T59" fmla="*/ 20474 h 25413"/>
                <a:gd name="T60" fmla="*/ 9401 w 23132"/>
                <a:gd name="T61" fmla="*/ 16535 h 25413"/>
                <a:gd name="T62" fmla="*/ 8472 w 23132"/>
                <a:gd name="T63" fmla="*/ 12279 h 25413"/>
                <a:gd name="T64" fmla="*/ 11401 w 23132"/>
                <a:gd name="T65" fmla="*/ 19660 h 25413"/>
                <a:gd name="T66" fmla="*/ 5240 w 23132"/>
                <a:gd name="T67" fmla="*/ 19419 h 25413"/>
                <a:gd name="T68" fmla="*/ 6582 w 23132"/>
                <a:gd name="T69" fmla="*/ 17436 h 25413"/>
                <a:gd name="T70" fmla="*/ 4811 w 23132"/>
                <a:gd name="T71" fmla="*/ 19543 h 25413"/>
                <a:gd name="T72" fmla="*/ 1983 w 23132"/>
                <a:gd name="T73" fmla="*/ 15840 h 25413"/>
                <a:gd name="T74" fmla="*/ 5811 w 23132"/>
                <a:gd name="T75" fmla="*/ 17893 h 25413"/>
                <a:gd name="T76" fmla="*/ 8485 w 23132"/>
                <a:gd name="T77" fmla="*/ 14524 h 25413"/>
                <a:gd name="T78" fmla="*/ 6397 w 23132"/>
                <a:gd name="T79" fmla="*/ 14794 h 25413"/>
                <a:gd name="T80" fmla="*/ 9431 w 23132"/>
                <a:gd name="T81" fmla="*/ 17269 h 25413"/>
                <a:gd name="T82" fmla="*/ 5759 w 23132"/>
                <a:gd name="T83" fmla="*/ 15850 h 25413"/>
                <a:gd name="T84" fmla="*/ 3121 w 23132"/>
                <a:gd name="T85" fmla="*/ 15962 h 25413"/>
                <a:gd name="T86" fmla="*/ 2784 w 23132"/>
                <a:gd name="T87" fmla="*/ 15564 h 25413"/>
                <a:gd name="T88" fmla="*/ 2649 w 23132"/>
                <a:gd name="T89" fmla="*/ 13807 h 25413"/>
                <a:gd name="T90" fmla="*/ 6916 w 23132"/>
                <a:gd name="T91" fmla="*/ 11873 h 25413"/>
                <a:gd name="T92" fmla="*/ 2734 w 23132"/>
                <a:gd name="T93" fmla="*/ 13608 h 25413"/>
                <a:gd name="T94" fmla="*/ 6354 w 23132"/>
                <a:gd name="T95" fmla="*/ 15110 h 25413"/>
                <a:gd name="T96" fmla="*/ 4286 w 23132"/>
                <a:gd name="T97" fmla="*/ 12517 h 25413"/>
                <a:gd name="T98" fmla="*/ 1707 w 23132"/>
                <a:gd name="T99" fmla="*/ 11374 h 25413"/>
                <a:gd name="T100" fmla="*/ 1708 w 23132"/>
                <a:gd name="T101" fmla="*/ 11671 h 25413"/>
                <a:gd name="T102" fmla="*/ 4379 w 23132"/>
                <a:gd name="T103" fmla="*/ 12531 h 25413"/>
                <a:gd name="T104" fmla="*/ 5844 w 23132"/>
                <a:gd name="T105" fmla="*/ 10696 h 25413"/>
                <a:gd name="T106" fmla="*/ 4705 w 23132"/>
                <a:gd name="T107" fmla="*/ 10075 h 25413"/>
                <a:gd name="T108" fmla="*/ 3574 w 23132"/>
                <a:gd name="T109" fmla="*/ 10177 h 25413"/>
                <a:gd name="T110" fmla="*/ 7008 w 23132"/>
                <a:gd name="T111" fmla="*/ 8584 h 25413"/>
                <a:gd name="T112" fmla="*/ 3391 w 23132"/>
                <a:gd name="T113" fmla="*/ 8622 h 25413"/>
                <a:gd name="T114" fmla="*/ 7726 w 23132"/>
                <a:gd name="T115" fmla="*/ 11006 h 25413"/>
                <a:gd name="T116" fmla="*/ 4926 w 23132"/>
                <a:gd name="T117" fmla="*/ 9705 h 25413"/>
                <a:gd name="T118" fmla="*/ 2728 w 23132"/>
                <a:gd name="T119" fmla="*/ 8607 h 25413"/>
                <a:gd name="T120" fmla="*/ 23104 w 23132"/>
                <a:gd name="T121" fmla="*/ 70 h 25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3132" h="25413">
                  <a:moveTo>
                    <a:pt x="8801" y="25384"/>
                  </a:moveTo>
                  <a:cubicBezTo>
                    <a:pt x="8655" y="25323"/>
                    <a:pt x="8619" y="25237"/>
                    <a:pt x="8646" y="25014"/>
                  </a:cubicBezTo>
                  <a:cubicBezTo>
                    <a:pt x="8658" y="24908"/>
                    <a:pt x="8668" y="24675"/>
                    <a:pt x="8667" y="24497"/>
                  </a:cubicBezTo>
                  <a:cubicBezTo>
                    <a:pt x="8665" y="24095"/>
                    <a:pt x="8617" y="23938"/>
                    <a:pt x="8447" y="23777"/>
                  </a:cubicBezTo>
                  <a:cubicBezTo>
                    <a:pt x="8294" y="23632"/>
                    <a:pt x="7971" y="23502"/>
                    <a:pt x="7726" y="23485"/>
                  </a:cubicBezTo>
                  <a:lnTo>
                    <a:pt x="7546" y="23474"/>
                  </a:lnTo>
                  <a:lnTo>
                    <a:pt x="7566" y="23555"/>
                  </a:lnTo>
                  <a:cubicBezTo>
                    <a:pt x="7577" y="23599"/>
                    <a:pt x="7593" y="23726"/>
                    <a:pt x="7601" y="23837"/>
                  </a:cubicBezTo>
                  <a:cubicBezTo>
                    <a:pt x="7621" y="24112"/>
                    <a:pt x="7561" y="24248"/>
                    <a:pt x="7353" y="24389"/>
                  </a:cubicBezTo>
                  <a:cubicBezTo>
                    <a:pt x="7270" y="24447"/>
                    <a:pt x="7141" y="24507"/>
                    <a:pt x="7069" y="24523"/>
                  </a:cubicBezTo>
                  <a:cubicBezTo>
                    <a:pt x="6929" y="24554"/>
                    <a:pt x="6284" y="24554"/>
                    <a:pt x="6284" y="24523"/>
                  </a:cubicBezTo>
                  <a:cubicBezTo>
                    <a:pt x="6284" y="24513"/>
                    <a:pt x="6250" y="24511"/>
                    <a:pt x="6209" y="24519"/>
                  </a:cubicBezTo>
                  <a:cubicBezTo>
                    <a:pt x="6168" y="24527"/>
                    <a:pt x="6141" y="24522"/>
                    <a:pt x="6150" y="24508"/>
                  </a:cubicBezTo>
                  <a:cubicBezTo>
                    <a:pt x="6158" y="24494"/>
                    <a:pt x="6087" y="24480"/>
                    <a:pt x="5991" y="24476"/>
                  </a:cubicBezTo>
                  <a:cubicBezTo>
                    <a:pt x="5896" y="24473"/>
                    <a:pt x="5761" y="24457"/>
                    <a:pt x="5691" y="24440"/>
                  </a:cubicBezTo>
                  <a:cubicBezTo>
                    <a:pt x="5621" y="24424"/>
                    <a:pt x="5482" y="24399"/>
                    <a:pt x="5381" y="24384"/>
                  </a:cubicBezTo>
                  <a:cubicBezTo>
                    <a:pt x="5128" y="24349"/>
                    <a:pt x="4478" y="24213"/>
                    <a:pt x="4319" y="24163"/>
                  </a:cubicBezTo>
                  <a:cubicBezTo>
                    <a:pt x="4267" y="24147"/>
                    <a:pt x="4176" y="24145"/>
                    <a:pt x="4093" y="24160"/>
                  </a:cubicBezTo>
                  <a:cubicBezTo>
                    <a:pt x="3869" y="24199"/>
                    <a:pt x="3438" y="24208"/>
                    <a:pt x="3402" y="24174"/>
                  </a:cubicBezTo>
                  <a:cubicBezTo>
                    <a:pt x="3377" y="24152"/>
                    <a:pt x="3374" y="24154"/>
                    <a:pt x="3390" y="24182"/>
                  </a:cubicBezTo>
                  <a:cubicBezTo>
                    <a:pt x="3408" y="24214"/>
                    <a:pt x="3384" y="24217"/>
                    <a:pt x="3261" y="24200"/>
                  </a:cubicBezTo>
                  <a:cubicBezTo>
                    <a:pt x="3177" y="24189"/>
                    <a:pt x="3090" y="24176"/>
                    <a:pt x="3066" y="24171"/>
                  </a:cubicBezTo>
                  <a:cubicBezTo>
                    <a:pt x="3043" y="24166"/>
                    <a:pt x="2907" y="24137"/>
                    <a:pt x="2763" y="24107"/>
                  </a:cubicBezTo>
                  <a:cubicBezTo>
                    <a:pt x="2620" y="24077"/>
                    <a:pt x="2487" y="24040"/>
                    <a:pt x="2467" y="24025"/>
                  </a:cubicBezTo>
                  <a:cubicBezTo>
                    <a:pt x="2447" y="24010"/>
                    <a:pt x="2355" y="23969"/>
                    <a:pt x="2262" y="23933"/>
                  </a:cubicBezTo>
                  <a:cubicBezTo>
                    <a:pt x="1998" y="23833"/>
                    <a:pt x="1734" y="23706"/>
                    <a:pt x="1636" y="23633"/>
                  </a:cubicBezTo>
                  <a:cubicBezTo>
                    <a:pt x="1587" y="23596"/>
                    <a:pt x="1537" y="23565"/>
                    <a:pt x="1526" y="23565"/>
                  </a:cubicBezTo>
                  <a:cubicBezTo>
                    <a:pt x="1484" y="23565"/>
                    <a:pt x="1122" y="23273"/>
                    <a:pt x="1136" y="23251"/>
                  </a:cubicBezTo>
                  <a:cubicBezTo>
                    <a:pt x="1144" y="23238"/>
                    <a:pt x="1133" y="23234"/>
                    <a:pt x="1112" y="23242"/>
                  </a:cubicBezTo>
                  <a:cubicBezTo>
                    <a:pt x="1054" y="23264"/>
                    <a:pt x="557" y="22765"/>
                    <a:pt x="421" y="22549"/>
                  </a:cubicBezTo>
                  <a:cubicBezTo>
                    <a:pt x="219" y="22228"/>
                    <a:pt x="75" y="21874"/>
                    <a:pt x="75" y="21697"/>
                  </a:cubicBezTo>
                  <a:cubicBezTo>
                    <a:pt x="75" y="21654"/>
                    <a:pt x="103" y="21594"/>
                    <a:pt x="138" y="21561"/>
                  </a:cubicBezTo>
                  <a:cubicBezTo>
                    <a:pt x="216" y="21489"/>
                    <a:pt x="347" y="21504"/>
                    <a:pt x="498" y="21601"/>
                  </a:cubicBezTo>
                  <a:cubicBezTo>
                    <a:pt x="553" y="21636"/>
                    <a:pt x="684" y="21721"/>
                    <a:pt x="791" y="21788"/>
                  </a:cubicBezTo>
                  <a:cubicBezTo>
                    <a:pt x="898" y="21856"/>
                    <a:pt x="1000" y="21925"/>
                    <a:pt x="1017" y="21942"/>
                  </a:cubicBezTo>
                  <a:cubicBezTo>
                    <a:pt x="1080" y="22001"/>
                    <a:pt x="1411" y="22162"/>
                    <a:pt x="1543" y="22197"/>
                  </a:cubicBezTo>
                  <a:cubicBezTo>
                    <a:pt x="1789" y="22261"/>
                    <a:pt x="2072" y="22222"/>
                    <a:pt x="2188" y="22108"/>
                  </a:cubicBezTo>
                  <a:cubicBezTo>
                    <a:pt x="2225" y="22071"/>
                    <a:pt x="2265" y="22041"/>
                    <a:pt x="2277" y="22041"/>
                  </a:cubicBezTo>
                  <a:cubicBezTo>
                    <a:pt x="2304" y="22041"/>
                    <a:pt x="2645" y="21758"/>
                    <a:pt x="2837" y="21576"/>
                  </a:cubicBezTo>
                  <a:cubicBezTo>
                    <a:pt x="2915" y="21502"/>
                    <a:pt x="3020" y="21409"/>
                    <a:pt x="3071" y="21368"/>
                  </a:cubicBezTo>
                  <a:cubicBezTo>
                    <a:pt x="3122" y="21327"/>
                    <a:pt x="3193" y="21265"/>
                    <a:pt x="3230" y="21229"/>
                  </a:cubicBezTo>
                  <a:cubicBezTo>
                    <a:pt x="3266" y="21194"/>
                    <a:pt x="3310" y="21174"/>
                    <a:pt x="3327" y="21184"/>
                  </a:cubicBezTo>
                  <a:cubicBezTo>
                    <a:pt x="3344" y="21195"/>
                    <a:pt x="3349" y="21190"/>
                    <a:pt x="3338" y="21172"/>
                  </a:cubicBezTo>
                  <a:cubicBezTo>
                    <a:pt x="3327" y="21155"/>
                    <a:pt x="3348" y="21126"/>
                    <a:pt x="3383" y="21107"/>
                  </a:cubicBezTo>
                  <a:cubicBezTo>
                    <a:pt x="3418" y="21088"/>
                    <a:pt x="3454" y="21065"/>
                    <a:pt x="3462" y="21055"/>
                  </a:cubicBezTo>
                  <a:cubicBezTo>
                    <a:pt x="3469" y="21045"/>
                    <a:pt x="3521" y="21002"/>
                    <a:pt x="3577" y="20960"/>
                  </a:cubicBezTo>
                  <a:cubicBezTo>
                    <a:pt x="3681" y="20882"/>
                    <a:pt x="3763" y="20858"/>
                    <a:pt x="3727" y="20917"/>
                  </a:cubicBezTo>
                  <a:cubicBezTo>
                    <a:pt x="3715" y="20936"/>
                    <a:pt x="3719" y="20942"/>
                    <a:pt x="3738" y="20930"/>
                  </a:cubicBezTo>
                  <a:cubicBezTo>
                    <a:pt x="3809" y="20886"/>
                    <a:pt x="3734" y="20834"/>
                    <a:pt x="3580" y="20819"/>
                  </a:cubicBezTo>
                  <a:cubicBezTo>
                    <a:pt x="3491" y="20810"/>
                    <a:pt x="3353" y="20784"/>
                    <a:pt x="3272" y="20761"/>
                  </a:cubicBezTo>
                  <a:cubicBezTo>
                    <a:pt x="3192" y="20738"/>
                    <a:pt x="3080" y="20711"/>
                    <a:pt x="3024" y="20703"/>
                  </a:cubicBezTo>
                  <a:cubicBezTo>
                    <a:pt x="2459" y="20613"/>
                    <a:pt x="2036" y="20443"/>
                    <a:pt x="1955" y="20272"/>
                  </a:cubicBezTo>
                  <a:cubicBezTo>
                    <a:pt x="1930" y="20220"/>
                    <a:pt x="1909" y="20122"/>
                    <a:pt x="1909" y="20055"/>
                  </a:cubicBezTo>
                  <a:cubicBezTo>
                    <a:pt x="1909" y="19920"/>
                    <a:pt x="1957" y="19755"/>
                    <a:pt x="1997" y="19755"/>
                  </a:cubicBezTo>
                  <a:cubicBezTo>
                    <a:pt x="2011" y="19755"/>
                    <a:pt x="2022" y="19742"/>
                    <a:pt x="2022" y="19726"/>
                  </a:cubicBezTo>
                  <a:cubicBezTo>
                    <a:pt x="2022" y="19686"/>
                    <a:pt x="2133" y="19588"/>
                    <a:pt x="2396" y="19397"/>
                  </a:cubicBezTo>
                  <a:cubicBezTo>
                    <a:pt x="2516" y="19309"/>
                    <a:pt x="2615" y="19230"/>
                    <a:pt x="2615" y="19221"/>
                  </a:cubicBezTo>
                  <a:cubicBezTo>
                    <a:pt x="2615" y="19212"/>
                    <a:pt x="2574" y="19202"/>
                    <a:pt x="2523" y="19198"/>
                  </a:cubicBezTo>
                  <a:cubicBezTo>
                    <a:pt x="2473" y="19194"/>
                    <a:pt x="2406" y="19186"/>
                    <a:pt x="2375" y="19179"/>
                  </a:cubicBezTo>
                  <a:cubicBezTo>
                    <a:pt x="2344" y="19172"/>
                    <a:pt x="2283" y="19166"/>
                    <a:pt x="2239" y="19165"/>
                  </a:cubicBezTo>
                  <a:cubicBezTo>
                    <a:pt x="2184" y="19163"/>
                    <a:pt x="2166" y="19152"/>
                    <a:pt x="2181" y="19127"/>
                  </a:cubicBezTo>
                  <a:cubicBezTo>
                    <a:pt x="2198" y="19099"/>
                    <a:pt x="2194" y="19099"/>
                    <a:pt x="2159" y="19127"/>
                  </a:cubicBezTo>
                  <a:cubicBezTo>
                    <a:pt x="2135" y="19146"/>
                    <a:pt x="2109" y="19155"/>
                    <a:pt x="2100" y="19147"/>
                  </a:cubicBezTo>
                  <a:cubicBezTo>
                    <a:pt x="2092" y="19138"/>
                    <a:pt x="1953" y="19113"/>
                    <a:pt x="1792" y="19090"/>
                  </a:cubicBezTo>
                  <a:cubicBezTo>
                    <a:pt x="1526" y="19053"/>
                    <a:pt x="1200" y="18995"/>
                    <a:pt x="1044" y="18956"/>
                  </a:cubicBezTo>
                  <a:cubicBezTo>
                    <a:pt x="950" y="18933"/>
                    <a:pt x="667" y="18793"/>
                    <a:pt x="533" y="18704"/>
                  </a:cubicBezTo>
                  <a:cubicBezTo>
                    <a:pt x="345" y="18578"/>
                    <a:pt x="278" y="18505"/>
                    <a:pt x="203" y="18341"/>
                  </a:cubicBezTo>
                  <a:cubicBezTo>
                    <a:pt x="0" y="17896"/>
                    <a:pt x="73" y="17293"/>
                    <a:pt x="388" y="16820"/>
                  </a:cubicBezTo>
                  <a:cubicBezTo>
                    <a:pt x="497" y="16657"/>
                    <a:pt x="810" y="16340"/>
                    <a:pt x="862" y="16340"/>
                  </a:cubicBezTo>
                  <a:cubicBezTo>
                    <a:pt x="879" y="16340"/>
                    <a:pt x="893" y="16331"/>
                    <a:pt x="893" y="16319"/>
                  </a:cubicBezTo>
                  <a:cubicBezTo>
                    <a:pt x="893" y="16262"/>
                    <a:pt x="1636" y="15830"/>
                    <a:pt x="1768" y="15810"/>
                  </a:cubicBezTo>
                  <a:cubicBezTo>
                    <a:pt x="1776" y="15809"/>
                    <a:pt x="1801" y="15801"/>
                    <a:pt x="1825" y="15793"/>
                  </a:cubicBezTo>
                  <a:cubicBezTo>
                    <a:pt x="1848" y="15785"/>
                    <a:pt x="1949" y="15755"/>
                    <a:pt x="2049" y="15727"/>
                  </a:cubicBezTo>
                  <a:lnTo>
                    <a:pt x="2231" y="15675"/>
                  </a:lnTo>
                  <a:lnTo>
                    <a:pt x="2109" y="15611"/>
                  </a:lnTo>
                  <a:cubicBezTo>
                    <a:pt x="1644" y="15369"/>
                    <a:pt x="1497" y="15025"/>
                    <a:pt x="1669" y="14586"/>
                  </a:cubicBezTo>
                  <a:cubicBezTo>
                    <a:pt x="1739" y="14407"/>
                    <a:pt x="1948" y="14102"/>
                    <a:pt x="2037" y="14048"/>
                  </a:cubicBezTo>
                  <a:cubicBezTo>
                    <a:pt x="2103" y="14008"/>
                    <a:pt x="2431" y="13688"/>
                    <a:pt x="2410" y="13684"/>
                  </a:cubicBezTo>
                  <a:cubicBezTo>
                    <a:pt x="2399" y="13682"/>
                    <a:pt x="2380" y="13679"/>
                    <a:pt x="2368" y="13677"/>
                  </a:cubicBezTo>
                  <a:cubicBezTo>
                    <a:pt x="2335" y="13671"/>
                    <a:pt x="2078" y="13517"/>
                    <a:pt x="2026" y="13472"/>
                  </a:cubicBezTo>
                  <a:cubicBezTo>
                    <a:pt x="1738" y="13220"/>
                    <a:pt x="1631" y="13092"/>
                    <a:pt x="1533" y="12886"/>
                  </a:cubicBezTo>
                  <a:cubicBezTo>
                    <a:pt x="1410" y="12625"/>
                    <a:pt x="1381" y="12465"/>
                    <a:pt x="1375" y="12009"/>
                  </a:cubicBezTo>
                  <a:cubicBezTo>
                    <a:pt x="1370" y="11602"/>
                    <a:pt x="1353" y="11514"/>
                    <a:pt x="1277" y="11514"/>
                  </a:cubicBezTo>
                  <a:cubicBezTo>
                    <a:pt x="1260" y="11514"/>
                    <a:pt x="1202" y="11449"/>
                    <a:pt x="1150" y="11369"/>
                  </a:cubicBezTo>
                  <a:cubicBezTo>
                    <a:pt x="1063" y="11236"/>
                    <a:pt x="1057" y="11211"/>
                    <a:pt x="1070" y="11061"/>
                  </a:cubicBezTo>
                  <a:cubicBezTo>
                    <a:pt x="1109" y="10630"/>
                    <a:pt x="1560" y="10371"/>
                    <a:pt x="2417" y="10288"/>
                  </a:cubicBezTo>
                  <a:cubicBezTo>
                    <a:pt x="2518" y="10278"/>
                    <a:pt x="2664" y="10263"/>
                    <a:pt x="2742" y="10255"/>
                  </a:cubicBezTo>
                  <a:cubicBezTo>
                    <a:pt x="2935" y="10236"/>
                    <a:pt x="3410" y="10137"/>
                    <a:pt x="3623" y="10072"/>
                  </a:cubicBezTo>
                  <a:cubicBezTo>
                    <a:pt x="3719" y="10043"/>
                    <a:pt x="3814" y="10019"/>
                    <a:pt x="3835" y="10019"/>
                  </a:cubicBezTo>
                  <a:cubicBezTo>
                    <a:pt x="3872" y="10019"/>
                    <a:pt x="4004" y="9820"/>
                    <a:pt x="4039" y="9712"/>
                  </a:cubicBezTo>
                  <a:cubicBezTo>
                    <a:pt x="4049" y="9679"/>
                    <a:pt x="4068" y="9652"/>
                    <a:pt x="4080" y="9652"/>
                  </a:cubicBezTo>
                  <a:cubicBezTo>
                    <a:pt x="4091" y="9652"/>
                    <a:pt x="4157" y="9600"/>
                    <a:pt x="4226" y="9536"/>
                  </a:cubicBezTo>
                  <a:cubicBezTo>
                    <a:pt x="4467" y="9312"/>
                    <a:pt x="4750" y="9232"/>
                    <a:pt x="5077" y="9295"/>
                  </a:cubicBezTo>
                  <a:cubicBezTo>
                    <a:pt x="5169" y="9313"/>
                    <a:pt x="5183" y="9308"/>
                    <a:pt x="5183" y="9264"/>
                  </a:cubicBezTo>
                  <a:cubicBezTo>
                    <a:pt x="5183" y="9186"/>
                    <a:pt x="4989" y="9013"/>
                    <a:pt x="4844" y="8961"/>
                  </a:cubicBezTo>
                  <a:cubicBezTo>
                    <a:pt x="4670" y="8898"/>
                    <a:pt x="4550" y="8876"/>
                    <a:pt x="4082" y="8819"/>
                  </a:cubicBezTo>
                  <a:cubicBezTo>
                    <a:pt x="3841" y="8790"/>
                    <a:pt x="3786" y="8782"/>
                    <a:pt x="3659" y="8764"/>
                  </a:cubicBezTo>
                  <a:cubicBezTo>
                    <a:pt x="3334" y="8717"/>
                    <a:pt x="3184" y="8705"/>
                    <a:pt x="2624" y="8680"/>
                  </a:cubicBezTo>
                  <a:cubicBezTo>
                    <a:pt x="2222" y="8662"/>
                    <a:pt x="2050" y="8570"/>
                    <a:pt x="2050" y="8372"/>
                  </a:cubicBezTo>
                  <a:cubicBezTo>
                    <a:pt x="2050" y="8258"/>
                    <a:pt x="2357" y="8009"/>
                    <a:pt x="2643" y="7889"/>
                  </a:cubicBezTo>
                  <a:cubicBezTo>
                    <a:pt x="2713" y="7860"/>
                    <a:pt x="2834" y="7808"/>
                    <a:pt x="2912" y="7773"/>
                  </a:cubicBezTo>
                  <a:cubicBezTo>
                    <a:pt x="3120" y="7682"/>
                    <a:pt x="3280" y="7631"/>
                    <a:pt x="3518" y="7582"/>
                  </a:cubicBezTo>
                  <a:cubicBezTo>
                    <a:pt x="3858" y="7512"/>
                    <a:pt x="3913" y="7506"/>
                    <a:pt x="3913" y="7537"/>
                  </a:cubicBezTo>
                  <a:cubicBezTo>
                    <a:pt x="3913" y="7553"/>
                    <a:pt x="3926" y="7559"/>
                    <a:pt x="3942" y="7549"/>
                  </a:cubicBezTo>
                  <a:cubicBezTo>
                    <a:pt x="3958" y="7539"/>
                    <a:pt x="3962" y="7518"/>
                    <a:pt x="3952" y="7502"/>
                  </a:cubicBezTo>
                  <a:cubicBezTo>
                    <a:pt x="3940" y="7482"/>
                    <a:pt x="3978" y="7476"/>
                    <a:pt x="4062" y="7483"/>
                  </a:cubicBezTo>
                  <a:cubicBezTo>
                    <a:pt x="4133" y="7488"/>
                    <a:pt x="4184" y="7486"/>
                    <a:pt x="4176" y="7479"/>
                  </a:cubicBezTo>
                  <a:cubicBezTo>
                    <a:pt x="4149" y="7452"/>
                    <a:pt x="4916" y="7408"/>
                    <a:pt x="5070" y="7428"/>
                  </a:cubicBezTo>
                  <a:cubicBezTo>
                    <a:pt x="5463" y="7478"/>
                    <a:pt x="5589" y="7510"/>
                    <a:pt x="5877" y="7633"/>
                  </a:cubicBezTo>
                  <a:cubicBezTo>
                    <a:pt x="6362" y="7840"/>
                    <a:pt x="6587" y="8029"/>
                    <a:pt x="7929" y="9357"/>
                  </a:cubicBezTo>
                  <a:cubicBezTo>
                    <a:pt x="8021" y="9448"/>
                    <a:pt x="8086" y="9536"/>
                    <a:pt x="8078" y="9557"/>
                  </a:cubicBezTo>
                  <a:cubicBezTo>
                    <a:pt x="8070" y="9578"/>
                    <a:pt x="8078" y="9592"/>
                    <a:pt x="8096" y="9588"/>
                  </a:cubicBezTo>
                  <a:cubicBezTo>
                    <a:pt x="8114" y="9584"/>
                    <a:pt x="8172" y="9666"/>
                    <a:pt x="8226" y="9769"/>
                  </a:cubicBezTo>
                  <a:cubicBezTo>
                    <a:pt x="8309" y="9929"/>
                    <a:pt x="8323" y="9984"/>
                    <a:pt x="8319" y="10132"/>
                  </a:cubicBezTo>
                  <a:cubicBezTo>
                    <a:pt x="8317" y="10228"/>
                    <a:pt x="8306" y="10321"/>
                    <a:pt x="8295" y="10339"/>
                  </a:cubicBezTo>
                  <a:cubicBezTo>
                    <a:pt x="8284" y="10357"/>
                    <a:pt x="8271" y="10394"/>
                    <a:pt x="8267" y="10422"/>
                  </a:cubicBezTo>
                  <a:cubicBezTo>
                    <a:pt x="8263" y="10450"/>
                    <a:pt x="8240" y="10510"/>
                    <a:pt x="8217" y="10555"/>
                  </a:cubicBezTo>
                  <a:cubicBezTo>
                    <a:pt x="8194" y="10600"/>
                    <a:pt x="8175" y="10655"/>
                    <a:pt x="8175" y="10678"/>
                  </a:cubicBezTo>
                  <a:cubicBezTo>
                    <a:pt x="8175" y="10720"/>
                    <a:pt x="7964" y="11142"/>
                    <a:pt x="7920" y="11187"/>
                  </a:cubicBezTo>
                  <a:cubicBezTo>
                    <a:pt x="7906" y="11202"/>
                    <a:pt x="7929" y="11261"/>
                    <a:pt x="7975" y="11328"/>
                  </a:cubicBezTo>
                  <a:cubicBezTo>
                    <a:pt x="8019" y="11392"/>
                    <a:pt x="8128" y="11590"/>
                    <a:pt x="8218" y="11768"/>
                  </a:cubicBezTo>
                  <a:cubicBezTo>
                    <a:pt x="8412" y="12153"/>
                    <a:pt x="8385" y="12115"/>
                    <a:pt x="8464" y="12120"/>
                  </a:cubicBezTo>
                  <a:cubicBezTo>
                    <a:pt x="8499" y="12122"/>
                    <a:pt x="8555" y="12139"/>
                    <a:pt x="8589" y="12158"/>
                  </a:cubicBezTo>
                  <a:cubicBezTo>
                    <a:pt x="8623" y="12176"/>
                    <a:pt x="8676" y="12192"/>
                    <a:pt x="8707" y="12192"/>
                  </a:cubicBezTo>
                  <a:cubicBezTo>
                    <a:pt x="8738" y="12192"/>
                    <a:pt x="8772" y="12205"/>
                    <a:pt x="8782" y="12221"/>
                  </a:cubicBezTo>
                  <a:cubicBezTo>
                    <a:pt x="8792" y="12237"/>
                    <a:pt x="8815" y="12247"/>
                    <a:pt x="8833" y="12243"/>
                  </a:cubicBezTo>
                  <a:cubicBezTo>
                    <a:pt x="8888" y="12232"/>
                    <a:pt x="9076" y="12305"/>
                    <a:pt x="9387" y="12456"/>
                  </a:cubicBezTo>
                  <a:cubicBezTo>
                    <a:pt x="9712" y="12615"/>
                    <a:pt x="9930" y="12800"/>
                    <a:pt x="10035" y="13006"/>
                  </a:cubicBezTo>
                  <a:cubicBezTo>
                    <a:pt x="10098" y="13130"/>
                    <a:pt x="10129" y="13359"/>
                    <a:pt x="10092" y="13433"/>
                  </a:cubicBezTo>
                  <a:cubicBezTo>
                    <a:pt x="10081" y="13457"/>
                    <a:pt x="10048" y="13552"/>
                    <a:pt x="10020" y="13645"/>
                  </a:cubicBezTo>
                  <a:cubicBezTo>
                    <a:pt x="9991" y="13738"/>
                    <a:pt x="9939" y="13850"/>
                    <a:pt x="9904" y="13894"/>
                  </a:cubicBezTo>
                  <a:cubicBezTo>
                    <a:pt x="9869" y="13938"/>
                    <a:pt x="9840" y="13986"/>
                    <a:pt x="9840" y="14001"/>
                  </a:cubicBezTo>
                  <a:cubicBezTo>
                    <a:pt x="9840" y="14027"/>
                    <a:pt x="9817" y="14060"/>
                    <a:pt x="9734" y="14152"/>
                  </a:cubicBezTo>
                  <a:cubicBezTo>
                    <a:pt x="9714" y="14174"/>
                    <a:pt x="9699" y="14204"/>
                    <a:pt x="9699" y="14219"/>
                  </a:cubicBezTo>
                  <a:cubicBezTo>
                    <a:pt x="9699" y="14235"/>
                    <a:pt x="9689" y="14251"/>
                    <a:pt x="9677" y="14257"/>
                  </a:cubicBezTo>
                  <a:cubicBezTo>
                    <a:pt x="9665" y="14262"/>
                    <a:pt x="9612" y="14323"/>
                    <a:pt x="9558" y="14393"/>
                  </a:cubicBezTo>
                  <a:cubicBezTo>
                    <a:pt x="9308" y="14718"/>
                    <a:pt x="9237" y="14787"/>
                    <a:pt x="9192" y="14751"/>
                  </a:cubicBezTo>
                  <a:cubicBezTo>
                    <a:pt x="9153" y="14722"/>
                    <a:pt x="9153" y="14724"/>
                    <a:pt x="9188" y="14768"/>
                  </a:cubicBezTo>
                  <a:cubicBezTo>
                    <a:pt x="9223" y="14813"/>
                    <a:pt x="9217" y="14829"/>
                    <a:pt x="9133" y="14916"/>
                  </a:cubicBezTo>
                  <a:cubicBezTo>
                    <a:pt x="9063" y="14989"/>
                    <a:pt x="9032" y="15005"/>
                    <a:pt x="9013" y="14979"/>
                  </a:cubicBezTo>
                  <a:cubicBezTo>
                    <a:pt x="8996" y="14955"/>
                    <a:pt x="8994" y="14961"/>
                    <a:pt x="9005" y="14997"/>
                  </a:cubicBezTo>
                  <a:cubicBezTo>
                    <a:pt x="9017" y="15034"/>
                    <a:pt x="8996" y="15085"/>
                    <a:pt x="8941" y="15153"/>
                  </a:cubicBezTo>
                  <a:cubicBezTo>
                    <a:pt x="8872" y="15240"/>
                    <a:pt x="8733" y="15476"/>
                    <a:pt x="8725" y="15522"/>
                  </a:cubicBezTo>
                  <a:cubicBezTo>
                    <a:pt x="8724" y="15530"/>
                    <a:pt x="8708" y="15580"/>
                    <a:pt x="8690" y="15635"/>
                  </a:cubicBezTo>
                  <a:cubicBezTo>
                    <a:pt x="8646" y="15770"/>
                    <a:pt x="8651" y="15890"/>
                    <a:pt x="8704" y="15973"/>
                  </a:cubicBezTo>
                  <a:cubicBezTo>
                    <a:pt x="8761" y="16062"/>
                    <a:pt x="8936" y="16227"/>
                    <a:pt x="8973" y="16227"/>
                  </a:cubicBezTo>
                  <a:cubicBezTo>
                    <a:pt x="8988" y="16227"/>
                    <a:pt x="9063" y="16265"/>
                    <a:pt x="9138" y="16312"/>
                  </a:cubicBezTo>
                  <a:cubicBezTo>
                    <a:pt x="9214" y="16358"/>
                    <a:pt x="9275" y="16390"/>
                    <a:pt x="9275" y="16383"/>
                  </a:cubicBezTo>
                  <a:cubicBezTo>
                    <a:pt x="9275" y="16367"/>
                    <a:pt x="9581" y="16477"/>
                    <a:pt x="9826" y="16582"/>
                  </a:cubicBezTo>
                  <a:cubicBezTo>
                    <a:pt x="9872" y="16601"/>
                    <a:pt x="9986" y="16639"/>
                    <a:pt x="10080" y="16666"/>
                  </a:cubicBezTo>
                  <a:cubicBezTo>
                    <a:pt x="10173" y="16692"/>
                    <a:pt x="10274" y="16728"/>
                    <a:pt x="10305" y="16745"/>
                  </a:cubicBezTo>
                  <a:cubicBezTo>
                    <a:pt x="10336" y="16761"/>
                    <a:pt x="10382" y="16779"/>
                    <a:pt x="10407" y="16783"/>
                  </a:cubicBezTo>
                  <a:cubicBezTo>
                    <a:pt x="10432" y="16787"/>
                    <a:pt x="10483" y="16802"/>
                    <a:pt x="10520" y="16816"/>
                  </a:cubicBezTo>
                  <a:cubicBezTo>
                    <a:pt x="10557" y="16830"/>
                    <a:pt x="10600" y="16845"/>
                    <a:pt x="10616" y="16849"/>
                  </a:cubicBezTo>
                  <a:cubicBezTo>
                    <a:pt x="10631" y="16853"/>
                    <a:pt x="10727" y="16892"/>
                    <a:pt x="10828" y="16935"/>
                  </a:cubicBezTo>
                  <a:cubicBezTo>
                    <a:pt x="10928" y="16977"/>
                    <a:pt x="11036" y="17017"/>
                    <a:pt x="11067" y="17022"/>
                  </a:cubicBezTo>
                  <a:cubicBezTo>
                    <a:pt x="11098" y="17027"/>
                    <a:pt x="11130" y="17038"/>
                    <a:pt x="11138" y="17047"/>
                  </a:cubicBezTo>
                  <a:cubicBezTo>
                    <a:pt x="11177" y="17088"/>
                    <a:pt x="11311" y="17159"/>
                    <a:pt x="11349" y="17159"/>
                  </a:cubicBezTo>
                  <a:cubicBezTo>
                    <a:pt x="11372" y="17159"/>
                    <a:pt x="11392" y="17169"/>
                    <a:pt x="11392" y="17182"/>
                  </a:cubicBezTo>
                  <a:cubicBezTo>
                    <a:pt x="11392" y="17195"/>
                    <a:pt x="11459" y="17252"/>
                    <a:pt x="11540" y="17308"/>
                  </a:cubicBezTo>
                  <a:cubicBezTo>
                    <a:pt x="12116" y="17705"/>
                    <a:pt x="12320" y="18126"/>
                    <a:pt x="12235" y="18738"/>
                  </a:cubicBezTo>
                  <a:cubicBezTo>
                    <a:pt x="12209" y="18922"/>
                    <a:pt x="12034" y="19463"/>
                    <a:pt x="11987" y="19501"/>
                  </a:cubicBezTo>
                  <a:cubicBezTo>
                    <a:pt x="11978" y="19509"/>
                    <a:pt x="11932" y="19572"/>
                    <a:pt x="11886" y="19642"/>
                  </a:cubicBezTo>
                  <a:cubicBezTo>
                    <a:pt x="11839" y="19711"/>
                    <a:pt x="11665" y="19902"/>
                    <a:pt x="11499" y="20065"/>
                  </a:cubicBezTo>
                  <a:cubicBezTo>
                    <a:pt x="11124" y="20435"/>
                    <a:pt x="11113" y="20444"/>
                    <a:pt x="10943" y="20533"/>
                  </a:cubicBezTo>
                  <a:cubicBezTo>
                    <a:pt x="10866" y="20573"/>
                    <a:pt x="10789" y="20623"/>
                    <a:pt x="10771" y="20644"/>
                  </a:cubicBezTo>
                  <a:cubicBezTo>
                    <a:pt x="10754" y="20665"/>
                    <a:pt x="10714" y="20678"/>
                    <a:pt x="10684" y="20672"/>
                  </a:cubicBezTo>
                  <a:cubicBezTo>
                    <a:pt x="10653" y="20666"/>
                    <a:pt x="10635" y="20672"/>
                    <a:pt x="10643" y="20685"/>
                  </a:cubicBezTo>
                  <a:cubicBezTo>
                    <a:pt x="10651" y="20698"/>
                    <a:pt x="10639" y="20716"/>
                    <a:pt x="10617" y="20725"/>
                  </a:cubicBezTo>
                  <a:cubicBezTo>
                    <a:pt x="10557" y="20747"/>
                    <a:pt x="10427" y="20965"/>
                    <a:pt x="10450" y="21003"/>
                  </a:cubicBezTo>
                  <a:cubicBezTo>
                    <a:pt x="10462" y="21023"/>
                    <a:pt x="10455" y="21029"/>
                    <a:pt x="10430" y="21020"/>
                  </a:cubicBezTo>
                  <a:cubicBezTo>
                    <a:pt x="10398" y="21008"/>
                    <a:pt x="10388" y="21046"/>
                    <a:pt x="10381" y="21201"/>
                  </a:cubicBezTo>
                  <a:cubicBezTo>
                    <a:pt x="10363" y="21598"/>
                    <a:pt x="10566" y="21837"/>
                    <a:pt x="11096" y="22044"/>
                  </a:cubicBezTo>
                  <a:cubicBezTo>
                    <a:pt x="11127" y="22056"/>
                    <a:pt x="11203" y="22081"/>
                    <a:pt x="11265" y="22099"/>
                  </a:cubicBezTo>
                  <a:cubicBezTo>
                    <a:pt x="11327" y="22118"/>
                    <a:pt x="11397" y="22149"/>
                    <a:pt x="11420" y="22168"/>
                  </a:cubicBezTo>
                  <a:cubicBezTo>
                    <a:pt x="11443" y="22188"/>
                    <a:pt x="11501" y="22223"/>
                    <a:pt x="11548" y="22247"/>
                  </a:cubicBezTo>
                  <a:cubicBezTo>
                    <a:pt x="11675" y="22311"/>
                    <a:pt x="11720" y="22411"/>
                    <a:pt x="11679" y="22542"/>
                  </a:cubicBezTo>
                  <a:cubicBezTo>
                    <a:pt x="11648" y="22643"/>
                    <a:pt x="11651" y="22650"/>
                    <a:pt x="11734" y="22716"/>
                  </a:cubicBezTo>
                  <a:cubicBezTo>
                    <a:pt x="11782" y="22753"/>
                    <a:pt x="11836" y="22802"/>
                    <a:pt x="11854" y="22824"/>
                  </a:cubicBezTo>
                  <a:cubicBezTo>
                    <a:pt x="11871" y="22846"/>
                    <a:pt x="11905" y="22885"/>
                    <a:pt x="11929" y="22912"/>
                  </a:cubicBezTo>
                  <a:cubicBezTo>
                    <a:pt x="11953" y="22938"/>
                    <a:pt x="12007" y="23028"/>
                    <a:pt x="12051" y="23110"/>
                  </a:cubicBezTo>
                  <a:cubicBezTo>
                    <a:pt x="12162" y="23323"/>
                    <a:pt x="12163" y="23534"/>
                    <a:pt x="12052" y="23730"/>
                  </a:cubicBezTo>
                  <a:cubicBezTo>
                    <a:pt x="12007" y="23810"/>
                    <a:pt x="11962" y="23876"/>
                    <a:pt x="11952" y="23876"/>
                  </a:cubicBezTo>
                  <a:cubicBezTo>
                    <a:pt x="11943" y="23876"/>
                    <a:pt x="11885" y="23919"/>
                    <a:pt x="11825" y="23973"/>
                  </a:cubicBezTo>
                  <a:cubicBezTo>
                    <a:pt x="11766" y="24027"/>
                    <a:pt x="11667" y="24100"/>
                    <a:pt x="11607" y="24135"/>
                  </a:cubicBezTo>
                  <a:cubicBezTo>
                    <a:pt x="11547" y="24171"/>
                    <a:pt x="11462" y="24233"/>
                    <a:pt x="11418" y="24273"/>
                  </a:cubicBezTo>
                  <a:cubicBezTo>
                    <a:pt x="11374" y="24312"/>
                    <a:pt x="11252" y="24388"/>
                    <a:pt x="11146" y="24442"/>
                  </a:cubicBezTo>
                  <a:cubicBezTo>
                    <a:pt x="11041" y="24495"/>
                    <a:pt x="10950" y="24549"/>
                    <a:pt x="10945" y="24561"/>
                  </a:cubicBezTo>
                  <a:cubicBezTo>
                    <a:pt x="10939" y="24574"/>
                    <a:pt x="10916" y="24568"/>
                    <a:pt x="10894" y="24549"/>
                  </a:cubicBezTo>
                  <a:cubicBezTo>
                    <a:pt x="10861" y="24522"/>
                    <a:pt x="10854" y="24523"/>
                    <a:pt x="10861" y="24552"/>
                  </a:cubicBezTo>
                  <a:cubicBezTo>
                    <a:pt x="10870" y="24591"/>
                    <a:pt x="10815" y="24622"/>
                    <a:pt x="10281" y="24877"/>
                  </a:cubicBezTo>
                  <a:cubicBezTo>
                    <a:pt x="10097" y="24964"/>
                    <a:pt x="9928" y="25029"/>
                    <a:pt x="9905" y="25021"/>
                  </a:cubicBezTo>
                  <a:cubicBezTo>
                    <a:pt x="9882" y="25012"/>
                    <a:pt x="9873" y="25017"/>
                    <a:pt x="9883" y="25035"/>
                  </a:cubicBezTo>
                  <a:cubicBezTo>
                    <a:pt x="9894" y="25051"/>
                    <a:pt x="9875" y="25072"/>
                    <a:pt x="9843" y="25080"/>
                  </a:cubicBezTo>
                  <a:cubicBezTo>
                    <a:pt x="9810" y="25089"/>
                    <a:pt x="9783" y="25107"/>
                    <a:pt x="9783" y="25121"/>
                  </a:cubicBezTo>
                  <a:cubicBezTo>
                    <a:pt x="9783" y="25134"/>
                    <a:pt x="9763" y="25146"/>
                    <a:pt x="9738" y="25146"/>
                  </a:cubicBezTo>
                  <a:cubicBezTo>
                    <a:pt x="9713" y="25146"/>
                    <a:pt x="9631" y="25177"/>
                    <a:pt x="9555" y="25215"/>
                  </a:cubicBezTo>
                  <a:cubicBezTo>
                    <a:pt x="9479" y="25253"/>
                    <a:pt x="9416" y="25277"/>
                    <a:pt x="9416" y="25268"/>
                  </a:cubicBezTo>
                  <a:cubicBezTo>
                    <a:pt x="9416" y="25259"/>
                    <a:pt x="9399" y="25266"/>
                    <a:pt x="9378" y="25283"/>
                  </a:cubicBezTo>
                  <a:cubicBezTo>
                    <a:pt x="9357" y="25301"/>
                    <a:pt x="9284" y="25327"/>
                    <a:pt x="9216" y="25342"/>
                  </a:cubicBezTo>
                  <a:cubicBezTo>
                    <a:pt x="9148" y="25356"/>
                    <a:pt x="9046" y="25380"/>
                    <a:pt x="8990" y="25394"/>
                  </a:cubicBezTo>
                  <a:cubicBezTo>
                    <a:pt x="8917" y="25413"/>
                    <a:pt x="8862" y="25410"/>
                    <a:pt x="8801" y="25384"/>
                  </a:cubicBezTo>
                  <a:close/>
                  <a:moveTo>
                    <a:pt x="9044" y="25284"/>
                  </a:moveTo>
                  <a:cubicBezTo>
                    <a:pt x="9171" y="25255"/>
                    <a:pt x="9204" y="25245"/>
                    <a:pt x="9360" y="25181"/>
                  </a:cubicBezTo>
                  <a:cubicBezTo>
                    <a:pt x="9399" y="25165"/>
                    <a:pt x="9488" y="25130"/>
                    <a:pt x="9558" y="25101"/>
                  </a:cubicBezTo>
                  <a:cubicBezTo>
                    <a:pt x="9627" y="25073"/>
                    <a:pt x="9707" y="25032"/>
                    <a:pt x="9734" y="25009"/>
                  </a:cubicBezTo>
                  <a:cubicBezTo>
                    <a:pt x="9779" y="24971"/>
                    <a:pt x="9796" y="24982"/>
                    <a:pt x="9786" y="25042"/>
                  </a:cubicBezTo>
                  <a:cubicBezTo>
                    <a:pt x="9784" y="25055"/>
                    <a:pt x="9794" y="25058"/>
                    <a:pt x="9810" y="25048"/>
                  </a:cubicBezTo>
                  <a:cubicBezTo>
                    <a:pt x="9825" y="25039"/>
                    <a:pt x="9831" y="25015"/>
                    <a:pt x="9824" y="24996"/>
                  </a:cubicBezTo>
                  <a:cubicBezTo>
                    <a:pt x="9816" y="24975"/>
                    <a:pt x="9835" y="24958"/>
                    <a:pt x="9870" y="24956"/>
                  </a:cubicBezTo>
                  <a:cubicBezTo>
                    <a:pt x="9904" y="24953"/>
                    <a:pt x="9952" y="24933"/>
                    <a:pt x="9977" y="24911"/>
                  </a:cubicBezTo>
                  <a:cubicBezTo>
                    <a:pt x="10002" y="24889"/>
                    <a:pt x="10039" y="24877"/>
                    <a:pt x="10058" y="24884"/>
                  </a:cubicBezTo>
                  <a:cubicBezTo>
                    <a:pt x="10078" y="24891"/>
                    <a:pt x="10094" y="24883"/>
                    <a:pt x="10094" y="24866"/>
                  </a:cubicBezTo>
                  <a:cubicBezTo>
                    <a:pt x="10094" y="24849"/>
                    <a:pt x="10111" y="24835"/>
                    <a:pt x="10133" y="24835"/>
                  </a:cubicBezTo>
                  <a:cubicBezTo>
                    <a:pt x="10154" y="24835"/>
                    <a:pt x="10282" y="24778"/>
                    <a:pt x="10417" y="24708"/>
                  </a:cubicBezTo>
                  <a:cubicBezTo>
                    <a:pt x="10551" y="24638"/>
                    <a:pt x="10677" y="24581"/>
                    <a:pt x="10696" y="24581"/>
                  </a:cubicBezTo>
                  <a:cubicBezTo>
                    <a:pt x="10714" y="24581"/>
                    <a:pt x="10774" y="24551"/>
                    <a:pt x="10828" y="24515"/>
                  </a:cubicBezTo>
                  <a:cubicBezTo>
                    <a:pt x="10882" y="24478"/>
                    <a:pt x="10956" y="24439"/>
                    <a:pt x="10991" y="24428"/>
                  </a:cubicBezTo>
                  <a:cubicBezTo>
                    <a:pt x="11078" y="24400"/>
                    <a:pt x="11392" y="24191"/>
                    <a:pt x="11392" y="24160"/>
                  </a:cubicBezTo>
                  <a:cubicBezTo>
                    <a:pt x="11392" y="24147"/>
                    <a:pt x="11430" y="24121"/>
                    <a:pt x="11477" y="24101"/>
                  </a:cubicBezTo>
                  <a:cubicBezTo>
                    <a:pt x="11523" y="24082"/>
                    <a:pt x="11561" y="24053"/>
                    <a:pt x="11561" y="24037"/>
                  </a:cubicBezTo>
                  <a:cubicBezTo>
                    <a:pt x="11561" y="24021"/>
                    <a:pt x="11569" y="24016"/>
                    <a:pt x="11579" y="24026"/>
                  </a:cubicBezTo>
                  <a:cubicBezTo>
                    <a:pt x="11597" y="24043"/>
                    <a:pt x="11735" y="23942"/>
                    <a:pt x="11864" y="23816"/>
                  </a:cubicBezTo>
                  <a:cubicBezTo>
                    <a:pt x="11959" y="23724"/>
                    <a:pt x="12041" y="23533"/>
                    <a:pt x="12041" y="23403"/>
                  </a:cubicBezTo>
                  <a:cubicBezTo>
                    <a:pt x="12041" y="23340"/>
                    <a:pt x="12016" y="23228"/>
                    <a:pt x="11985" y="23156"/>
                  </a:cubicBezTo>
                  <a:cubicBezTo>
                    <a:pt x="11953" y="23083"/>
                    <a:pt x="11936" y="23009"/>
                    <a:pt x="11947" y="22991"/>
                  </a:cubicBezTo>
                  <a:cubicBezTo>
                    <a:pt x="11957" y="22973"/>
                    <a:pt x="11956" y="22967"/>
                    <a:pt x="11944" y="22977"/>
                  </a:cubicBezTo>
                  <a:cubicBezTo>
                    <a:pt x="11933" y="22988"/>
                    <a:pt x="11853" y="22922"/>
                    <a:pt x="11768" y="22831"/>
                  </a:cubicBezTo>
                  <a:lnTo>
                    <a:pt x="11613" y="22666"/>
                  </a:lnTo>
                  <a:lnTo>
                    <a:pt x="11528" y="22742"/>
                  </a:lnTo>
                  <a:cubicBezTo>
                    <a:pt x="11340" y="22911"/>
                    <a:pt x="11076" y="23035"/>
                    <a:pt x="10708" y="23129"/>
                  </a:cubicBezTo>
                  <a:cubicBezTo>
                    <a:pt x="10696" y="23132"/>
                    <a:pt x="10683" y="23138"/>
                    <a:pt x="10679" y="23141"/>
                  </a:cubicBezTo>
                  <a:cubicBezTo>
                    <a:pt x="10675" y="23144"/>
                    <a:pt x="10634" y="23151"/>
                    <a:pt x="10588" y="23157"/>
                  </a:cubicBezTo>
                  <a:cubicBezTo>
                    <a:pt x="10541" y="23162"/>
                    <a:pt x="10458" y="23174"/>
                    <a:pt x="10404" y="23183"/>
                  </a:cubicBezTo>
                  <a:cubicBezTo>
                    <a:pt x="10350" y="23192"/>
                    <a:pt x="10229" y="23212"/>
                    <a:pt x="10136" y="23227"/>
                  </a:cubicBezTo>
                  <a:cubicBezTo>
                    <a:pt x="9906" y="23264"/>
                    <a:pt x="9303" y="23265"/>
                    <a:pt x="9077" y="23229"/>
                  </a:cubicBezTo>
                  <a:cubicBezTo>
                    <a:pt x="8976" y="23213"/>
                    <a:pt x="8792" y="23173"/>
                    <a:pt x="8668" y="23141"/>
                  </a:cubicBezTo>
                  <a:cubicBezTo>
                    <a:pt x="8544" y="23108"/>
                    <a:pt x="8421" y="23077"/>
                    <a:pt x="8394" y="23071"/>
                  </a:cubicBezTo>
                  <a:cubicBezTo>
                    <a:pt x="8367" y="23065"/>
                    <a:pt x="8258" y="23015"/>
                    <a:pt x="8152" y="22960"/>
                  </a:cubicBezTo>
                  <a:cubicBezTo>
                    <a:pt x="7741" y="22743"/>
                    <a:pt x="7497" y="22379"/>
                    <a:pt x="7425" y="21873"/>
                  </a:cubicBezTo>
                  <a:cubicBezTo>
                    <a:pt x="7417" y="21820"/>
                    <a:pt x="7407" y="21772"/>
                    <a:pt x="7401" y="21767"/>
                  </a:cubicBezTo>
                  <a:cubicBezTo>
                    <a:pt x="7383" y="21748"/>
                    <a:pt x="7252" y="21945"/>
                    <a:pt x="7220" y="22038"/>
                  </a:cubicBezTo>
                  <a:cubicBezTo>
                    <a:pt x="7168" y="22190"/>
                    <a:pt x="7179" y="22491"/>
                    <a:pt x="7244" y="22679"/>
                  </a:cubicBezTo>
                  <a:cubicBezTo>
                    <a:pt x="7276" y="22771"/>
                    <a:pt x="7315" y="22901"/>
                    <a:pt x="7330" y="22970"/>
                  </a:cubicBezTo>
                  <a:cubicBezTo>
                    <a:pt x="7346" y="23038"/>
                    <a:pt x="7383" y="23129"/>
                    <a:pt x="7414" y="23172"/>
                  </a:cubicBezTo>
                  <a:cubicBezTo>
                    <a:pt x="7444" y="23214"/>
                    <a:pt x="7469" y="23269"/>
                    <a:pt x="7469" y="23293"/>
                  </a:cubicBezTo>
                  <a:cubicBezTo>
                    <a:pt x="7469" y="23360"/>
                    <a:pt x="7524" y="23379"/>
                    <a:pt x="7739" y="23386"/>
                  </a:cubicBezTo>
                  <a:cubicBezTo>
                    <a:pt x="7863" y="23391"/>
                    <a:pt x="7988" y="23415"/>
                    <a:pt x="8072" y="23451"/>
                  </a:cubicBezTo>
                  <a:cubicBezTo>
                    <a:pt x="8147" y="23483"/>
                    <a:pt x="8226" y="23509"/>
                    <a:pt x="8248" y="23509"/>
                  </a:cubicBezTo>
                  <a:cubicBezTo>
                    <a:pt x="8270" y="23509"/>
                    <a:pt x="8288" y="23522"/>
                    <a:pt x="8288" y="23537"/>
                  </a:cubicBezTo>
                  <a:cubicBezTo>
                    <a:pt x="8288" y="23553"/>
                    <a:pt x="8307" y="23565"/>
                    <a:pt x="8330" y="23565"/>
                  </a:cubicBezTo>
                  <a:cubicBezTo>
                    <a:pt x="8353" y="23565"/>
                    <a:pt x="8372" y="23576"/>
                    <a:pt x="8372" y="23590"/>
                  </a:cubicBezTo>
                  <a:cubicBezTo>
                    <a:pt x="8372" y="23604"/>
                    <a:pt x="8407" y="23630"/>
                    <a:pt x="8450" y="23648"/>
                  </a:cubicBezTo>
                  <a:cubicBezTo>
                    <a:pt x="8528" y="23681"/>
                    <a:pt x="8662" y="23845"/>
                    <a:pt x="8738" y="24002"/>
                  </a:cubicBezTo>
                  <a:cubicBezTo>
                    <a:pt x="8789" y="24105"/>
                    <a:pt x="8794" y="24927"/>
                    <a:pt x="8746" y="25097"/>
                  </a:cubicBezTo>
                  <a:cubicBezTo>
                    <a:pt x="8729" y="25155"/>
                    <a:pt x="8727" y="25196"/>
                    <a:pt x="8741" y="25187"/>
                  </a:cubicBezTo>
                  <a:cubicBezTo>
                    <a:pt x="8756" y="25178"/>
                    <a:pt x="8767" y="25191"/>
                    <a:pt x="8767" y="25216"/>
                  </a:cubicBezTo>
                  <a:cubicBezTo>
                    <a:pt x="8767" y="25251"/>
                    <a:pt x="8834" y="25299"/>
                    <a:pt x="8903" y="25313"/>
                  </a:cubicBezTo>
                  <a:cubicBezTo>
                    <a:pt x="8908" y="25314"/>
                    <a:pt x="8971" y="25301"/>
                    <a:pt x="9044" y="25284"/>
                  </a:cubicBezTo>
                  <a:close/>
                  <a:moveTo>
                    <a:pt x="7013" y="24442"/>
                  </a:moveTo>
                  <a:cubicBezTo>
                    <a:pt x="7250" y="24395"/>
                    <a:pt x="7301" y="24356"/>
                    <a:pt x="7462" y="24089"/>
                  </a:cubicBezTo>
                  <a:cubicBezTo>
                    <a:pt x="7523" y="23987"/>
                    <a:pt x="7486" y="23604"/>
                    <a:pt x="7404" y="23500"/>
                  </a:cubicBezTo>
                  <a:cubicBezTo>
                    <a:pt x="7368" y="23454"/>
                    <a:pt x="7317" y="23458"/>
                    <a:pt x="6822" y="23548"/>
                  </a:cubicBezTo>
                  <a:cubicBezTo>
                    <a:pt x="6691" y="23571"/>
                    <a:pt x="6574" y="23584"/>
                    <a:pt x="6561" y="23576"/>
                  </a:cubicBezTo>
                  <a:cubicBezTo>
                    <a:pt x="6548" y="23568"/>
                    <a:pt x="6538" y="23574"/>
                    <a:pt x="6538" y="23589"/>
                  </a:cubicBezTo>
                  <a:cubicBezTo>
                    <a:pt x="6538" y="23615"/>
                    <a:pt x="6456" y="23643"/>
                    <a:pt x="6312" y="23667"/>
                  </a:cubicBezTo>
                  <a:cubicBezTo>
                    <a:pt x="6273" y="23673"/>
                    <a:pt x="6210" y="23686"/>
                    <a:pt x="6171" y="23695"/>
                  </a:cubicBezTo>
                  <a:cubicBezTo>
                    <a:pt x="6132" y="23704"/>
                    <a:pt x="6081" y="23716"/>
                    <a:pt x="6058" y="23721"/>
                  </a:cubicBezTo>
                  <a:cubicBezTo>
                    <a:pt x="6035" y="23726"/>
                    <a:pt x="5920" y="23757"/>
                    <a:pt x="5804" y="23791"/>
                  </a:cubicBezTo>
                  <a:cubicBezTo>
                    <a:pt x="5688" y="23825"/>
                    <a:pt x="5534" y="23863"/>
                    <a:pt x="5462" y="23876"/>
                  </a:cubicBezTo>
                  <a:cubicBezTo>
                    <a:pt x="5320" y="23901"/>
                    <a:pt x="5117" y="23954"/>
                    <a:pt x="5028" y="23989"/>
                  </a:cubicBezTo>
                  <a:cubicBezTo>
                    <a:pt x="4997" y="24001"/>
                    <a:pt x="4882" y="24026"/>
                    <a:pt x="4774" y="24045"/>
                  </a:cubicBezTo>
                  <a:cubicBezTo>
                    <a:pt x="4456" y="24100"/>
                    <a:pt x="4436" y="24106"/>
                    <a:pt x="4484" y="24133"/>
                  </a:cubicBezTo>
                  <a:cubicBezTo>
                    <a:pt x="4507" y="24146"/>
                    <a:pt x="4569" y="24163"/>
                    <a:pt x="4622" y="24171"/>
                  </a:cubicBezTo>
                  <a:cubicBezTo>
                    <a:pt x="4674" y="24179"/>
                    <a:pt x="4844" y="24216"/>
                    <a:pt x="5000" y="24253"/>
                  </a:cubicBezTo>
                  <a:cubicBezTo>
                    <a:pt x="5311" y="24328"/>
                    <a:pt x="5817" y="24413"/>
                    <a:pt x="6058" y="24432"/>
                  </a:cubicBezTo>
                  <a:cubicBezTo>
                    <a:pt x="6143" y="24439"/>
                    <a:pt x="6283" y="24454"/>
                    <a:pt x="6368" y="24467"/>
                  </a:cubicBezTo>
                  <a:cubicBezTo>
                    <a:pt x="6550" y="24494"/>
                    <a:pt x="6801" y="24484"/>
                    <a:pt x="7013" y="24442"/>
                  </a:cubicBezTo>
                  <a:close/>
                  <a:moveTo>
                    <a:pt x="3934" y="24066"/>
                  </a:moveTo>
                  <a:cubicBezTo>
                    <a:pt x="3929" y="24050"/>
                    <a:pt x="3893" y="24033"/>
                    <a:pt x="3855" y="24029"/>
                  </a:cubicBezTo>
                  <a:cubicBezTo>
                    <a:pt x="3736" y="24015"/>
                    <a:pt x="3218" y="23872"/>
                    <a:pt x="2982" y="23787"/>
                  </a:cubicBezTo>
                  <a:cubicBezTo>
                    <a:pt x="2716" y="23692"/>
                    <a:pt x="2594" y="23622"/>
                    <a:pt x="2490" y="23507"/>
                  </a:cubicBezTo>
                  <a:cubicBezTo>
                    <a:pt x="2409" y="23418"/>
                    <a:pt x="2389" y="23373"/>
                    <a:pt x="2389" y="23281"/>
                  </a:cubicBezTo>
                  <a:cubicBezTo>
                    <a:pt x="2389" y="23202"/>
                    <a:pt x="2399" y="23173"/>
                    <a:pt x="2422" y="23187"/>
                  </a:cubicBezTo>
                  <a:cubicBezTo>
                    <a:pt x="2442" y="23200"/>
                    <a:pt x="2447" y="23195"/>
                    <a:pt x="2434" y="23174"/>
                  </a:cubicBezTo>
                  <a:cubicBezTo>
                    <a:pt x="2408" y="23133"/>
                    <a:pt x="2525" y="22938"/>
                    <a:pt x="2567" y="22952"/>
                  </a:cubicBezTo>
                  <a:cubicBezTo>
                    <a:pt x="2623" y="22971"/>
                    <a:pt x="2617" y="23019"/>
                    <a:pt x="2546" y="23095"/>
                  </a:cubicBezTo>
                  <a:cubicBezTo>
                    <a:pt x="2508" y="23136"/>
                    <a:pt x="2489" y="23170"/>
                    <a:pt x="2505" y="23170"/>
                  </a:cubicBezTo>
                  <a:cubicBezTo>
                    <a:pt x="2521" y="23170"/>
                    <a:pt x="2526" y="23183"/>
                    <a:pt x="2516" y="23199"/>
                  </a:cubicBezTo>
                  <a:cubicBezTo>
                    <a:pt x="2506" y="23215"/>
                    <a:pt x="2492" y="23261"/>
                    <a:pt x="2485" y="23302"/>
                  </a:cubicBezTo>
                  <a:cubicBezTo>
                    <a:pt x="2465" y="23409"/>
                    <a:pt x="2674" y="23596"/>
                    <a:pt x="2904" y="23677"/>
                  </a:cubicBezTo>
                  <a:cubicBezTo>
                    <a:pt x="3001" y="23712"/>
                    <a:pt x="3157" y="23769"/>
                    <a:pt x="3250" y="23805"/>
                  </a:cubicBezTo>
                  <a:cubicBezTo>
                    <a:pt x="3343" y="23840"/>
                    <a:pt x="3521" y="23891"/>
                    <a:pt x="3645" y="23918"/>
                  </a:cubicBezTo>
                  <a:cubicBezTo>
                    <a:pt x="3769" y="23944"/>
                    <a:pt x="3930" y="23984"/>
                    <a:pt x="4003" y="24007"/>
                  </a:cubicBezTo>
                  <a:cubicBezTo>
                    <a:pt x="4075" y="24030"/>
                    <a:pt x="4158" y="24048"/>
                    <a:pt x="4186" y="24049"/>
                  </a:cubicBezTo>
                  <a:cubicBezTo>
                    <a:pt x="4270" y="24049"/>
                    <a:pt x="4487" y="24014"/>
                    <a:pt x="4517" y="23996"/>
                  </a:cubicBezTo>
                  <a:cubicBezTo>
                    <a:pt x="4533" y="23986"/>
                    <a:pt x="4571" y="23975"/>
                    <a:pt x="4603" y="23971"/>
                  </a:cubicBezTo>
                  <a:cubicBezTo>
                    <a:pt x="4831" y="23941"/>
                    <a:pt x="5349" y="23842"/>
                    <a:pt x="5395" y="23819"/>
                  </a:cubicBezTo>
                  <a:cubicBezTo>
                    <a:pt x="5426" y="23804"/>
                    <a:pt x="5477" y="23787"/>
                    <a:pt x="5508" y="23781"/>
                  </a:cubicBezTo>
                  <a:cubicBezTo>
                    <a:pt x="5539" y="23776"/>
                    <a:pt x="5585" y="23762"/>
                    <a:pt x="5611" y="23751"/>
                  </a:cubicBezTo>
                  <a:cubicBezTo>
                    <a:pt x="5637" y="23739"/>
                    <a:pt x="5678" y="23727"/>
                    <a:pt x="5702" y="23724"/>
                  </a:cubicBezTo>
                  <a:cubicBezTo>
                    <a:pt x="5726" y="23720"/>
                    <a:pt x="5755" y="23709"/>
                    <a:pt x="5766" y="23698"/>
                  </a:cubicBezTo>
                  <a:cubicBezTo>
                    <a:pt x="5799" y="23665"/>
                    <a:pt x="5827" y="23676"/>
                    <a:pt x="5841" y="23728"/>
                  </a:cubicBezTo>
                  <a:cubicBezTo>
                    <a:pt x="5853" y="23774"/>
                    <a:pt x="5854" y="23774"/>
                    <a:pt x="5857" y="23728"/>
                  </a:cubicBezTo>
                  <a:cubicBezTo>
                    <a:pt x="5859" y="23699"/>
                    <a:pt x="5892" y="23672"/>
                    <a:pt x="5938" y="23662"/>
                  </a:cubicBezTo>
                  <a:cubicBezTo>
                    <a:pt x="5981" y="23652"/>
                    <a:pt x="6060" y="23633"/>
                    <a:pt x="6114" y="23620"/>
                  </a:cubicBezTo>
                  <a:cubicBezTo>
                    <a:pt x="6169" y="23607"/>
                    <a:pt x="6245" y="23590"/>
                    <a:pt x="6284" y="23584"/>
                  </a:cubicBezTo>
                  <a:cubicBezTo>
                    <a:pt x="6323" y="23577"/>
                    <a:pt x="6405" y="23551"/>
                    <a:pt x="6467" y="23527"/>
                  </a:cubicBezTo>
                  <a:cubicBezTo>
                    <a:pt x="6569" y="23487"/>
                    <a:pt x="7033" y="23408"/>
                    <a:pt x="7266" y="23391"/>
                  </a:cubicBezTo>
                  <a:cubicBezTo>
                    <a:pt x="7358" y="23384"/>
                    <a:pt x="7359" y="23383"/>
                    <a:pt x="7340" y="23270"/>
                  </a:cubicBezTo>
                  <a:cubicBezTo>
                    <a:pt x="7330" y="23207"/>
                    <a:pt x="7307" y="23131"/>
                    <a:pt x="7290" y="23100"/>
                  </a:cubicBezTo>
                  <a:cubicBezTo>
                    <a:pt x="7176" y="22893"/>
                    <a:pt x="7074" y="22524"/>
                    <a:pt x="7074" y="22317"/>
                  </a:cubicBezTo>
                  <a:cubicBezTo>
                    <a:pt x="7074" y="22072"/>
                    <a:pt x="7133" y="21922"/>
                    <a:pt x="7299" y="21745"/>
                  </a:cubicBezTo>
                  <a:cubicBezTo>
                    <a:pt x="7420" y="21617"/>
                    <a:pt x="7436" y="21582"/>
                    <a:pt x="7481" y="21364"/>
                  </a:cubicBezTo>
                  <a:cubicBezTo>
                    <a:pt x="7527" y="21133"/>
                    <a:pt x="7621" y="20790"/>
                    <a:pt x="7669" y="20672"/>
                  </a:cubicBezTo>
                  <a:cubicBezTo>
                    <a:pt x="7682" y="20641"/>
                    <a:pt x="7705" y="20572"/>
                    <a:pt x="7720" y="20517"/>
                  </a:cubicBezTo>
                  <a:cubicBezTo>
                    <a:pt x="7735" y="20463"/>
                    <a:pt x="7766" y="20368"/>
                    <a:pt x="7789" y="20306"/>
                  </a:cubicBezTo>
                  <a:cubicBezTo>
                    <a:pt x="7836" y="20178"/>
                    <a:pt x="7865" y="19887"/>
                    <a:pt x="7843" y="19772"/>
                  </a:cubicBezTo>
                  <a:cubicBezTo>
                    <a:pt x="7800" y="19546"/>
                    <a:pt x="7494" y="19437"/>
                    <a:pt x="7088" y="19503"/>
                  </a:cubicBezTo>
                  <a:cubicBezTo>
                    <a:pt x="6979" y="19520"/>
                    <a:pt x="6862" y="19546"/>
                    <a:pt x="6827" y="19560"/>
                  </a:cubicBezTo>
                  <a:cubicBezTo>
                    <a:pt x="6776" y="19580"/>
                    <a:pt x="6763" y="19575"/>
                    <a:pt x="6762" y="19536"/>
                  </a:cubicBezTo>
                  <a:cubicBezTo>
                    <a:pt x="6760" y="19490"/>
                    <a:pt x="6758" y="19490"/>
                    <a:pt x="6740" y="19535"/>
                  </a:cubicBezTo>
                  <a:cubicBezTo>
                    <a:pt x="6730" y="19562"/>
                    <a:pt x="6708" y="19583"/>
                    <a:pt x="6693" y="19583"/>
                  </a:cubicBezTo>
                  <a:cubicBezTo>
                    <a:pt x="6643" y="19582"/>
                    <a:pt x="6468" y="19619"/>
                    <a:pt x="6439" y="19637"/>
                  </a:cubicBezTo>
                  <a:cubicBezTo>
                    <a:pt x="6424" y="19647"/>
                    <a:pt x="6393" y="19658"/>
                    <a:pt x="6372" y="19661"/>
                  </a:cubicBezTo>
                  <a:cubicBezTo>
                    <a:pt x="6351" y="19664"/>
                    <a:pt x="6182" y="19726"/>
                    <a:pt x="5996" y="19798"/>
                  </a:cubicBezTo>
                  <a:lnTo>
                    <a:pt x="5659" y="19930"/>
                  </a:lnTo>
                  <a:lnTo>
                    <a:pt x="5729" y="20005"/>
                  </a:lnTo>
                  <a:cubicBezTo>
                    <a:pt x="5937" y="20227"/>
                    <a:pt x="5970" y="20275"/>
                    <a:pt x="5988" y="20378"/>
                  </a:cubicBezTo>
                  <a:cubicBezTo>
                    <a:pt x="5998" y="20439"/>
                    <a:pt x="6016" y="20495"/>
                    <a:pt x="6028" y="20502"/>
                  </a:cubicBezTo>
                  <a:cubicBezTo>
                    <a:pt x="6066" y="20525"/>
                    <a:pt x="6006" y="20803"/>
                    <a:pt x="5930" y="20958"/>
                  </a:cubicBezTo>
                  <a:cubicBezTo>
                    <a:pt x="5845" y="21133"/>
                    <a:pt x="5600" y="21369"/>
                    <a:pt x="5527" y="21346"/>
                  </a:cubicBezTo>
                  <a:cubicBezTo>
                    <a:pt x="5490" y="21334"/>
                    <a:pt x="5488" y="21337"/>
                    <a:pt x="5518" y="21358"/>
                  </a:cubicBezTo>
                  <a:cubicBezTo>
                    <a:pt x="5550" y="21380"/>
                    <a:pt x="5545" y="21397"/>
                    <a:pt x="5496" y="21446"/>
                  </a:cubicBezTo>
                  <a:cubicBezTo>
                    <a:pt x="5462" y="21480"/>
                    <a:pt x="5407" y="21520"/>
                    <a:pt x="5372" y="21535"/>
                  </a:cubicBezTo>
                  <a:cubicBezTo>
                    <a:pt x="5338" y="21550"/>
                    <a:pt x="5234" y="21612"/>
                    <a:pt x="5141" y="21674"/>
                  </a:cubicBezTo>
                  <a:cubicBezTo>
                    <a:pt x="5048" y="21736"/>
                    <a:pt x="4879" y="21838"/>
                    <a:pt x="4766" y="21903"/>
                  </a:cubicBezTo>
                  <a:cubicBezTo>
                    <a:pt x="4652" y="21967"/>
                    <a:pt x="4541" y="22038"/>
                    <a:pt x="4519" y="22061"/>
                  </a:cubicBezTo>
                  <a:cubicBezTo>
                    <a:pt x="4496" y="22083"/>
                    <a:pt x="4478" y="22095"/>
                    <a:pt x="4478" y="22087"/>
                  </a:cubicBezTo>
                  <a:cubicBezTo>
                    <a:pt x="4478" y="22080"/>
                    <a:pt x="4338" y="22143"/>
                    <a:pt x="4167" y="22228"/>
                  </a:cubicBezTo>
                  <a:cubicBezTo>
                    <a:pt x="3997" y="22314"/>
                    <a:pt x="3842" y="22374"/>
                    <a:pt x="3824" y="22363"/>
                  </a:cubicBezTo>
                  <a:cubicBezTo>
                    <a:pt x="3806" y="22352"/>
                    <a:pt x="3799" y="22355"/>
                    <a:pt x="3808" y="22370"/>
                  </a:cubicBezTo>
                  <a:cubicBezTo>
                    <a:pt x="3817" y="22384"/>
                    <a:pt x="3594" y="22509"/>
                    <a:pt x="3311" y="22646"/>
                  </a:cubicBezTo>
                  <a:cubicBezTo>
                    <a:pt x="3029" y="22784"/>
                    <a:pt x="2765" y="22919"/>
                    <a:pt x="2724" y="22948"/>
                  </a:cubicBezTo>
                  <a:cubicBezTo>
                    <a:pt x="2663" y="22991"/>
                    <a:pt x="2644" y="22993"/>
                    <a:pt x="2618" y="22963"/>
                  </a:cubicBezTo>
                  <a:cubicBezTo>
                    <a:pt x="2572" y="22907"/>
                    <a:pt x="2685" y="22822"/>
                    <a:pt x="3005" y="22672"/>
                  </a:cubicBezTo>
                  <a:cubicBezTo>
                    <a:pt x="3155" y="22602"/>
                    <a:pt x="3367" y="22501"/>
                    <a:pt x="3476" y="22449"/>
                  </a:cubicBezTo>
                  <a:cubicBezTo>
                    <a:pt x="3584" y="22396"/>
                    <a:pt x="3705" y="22340"/>
                    <a:pt x="3744" y="22324"/>
                  </a:cubicBezTo>
                  <a:cubicBezTo>
                    <a:pt x="3783" y="22308"/>
                    <a:pt x="3910" y="22244"/>
                    <a:pt x="4026" y="22182"/>
                  </a:cubicBezTo>
                  <a:cubicBezTo>
                    <a:pt x="4142" y="22121"/>
                    <a:pt x="4253" y="22070"/>
                    <a:pt x="4273" y="22070"/>
                  </a:cubicBezTo>
                  <a:cubicBezTo>
                    <a:pt x="4292" y="22070"/>
                    <a:pt x="4308" y="22050"/>
                    <a:pt x="4308" y="22025"/>
                  </a:cubicBezTo>
                  <a:cubicBezTo>
                    <a:pt x="4308" y="22001"/>
                    <a:pt x="4320" y="21989"/>
                    <a:pt x="4334" y="21998"/>
                  </a:cubicBezTo>
                  <a:cubicBezTo>
                    <a:pt x="4364" y="22016"/>
                    <a:pt x="4506" y="21958"/>
                    <a:pt x="4506" y="21928"/>
                  </a:cubicBezTo>
                  <a:cubicBezTo>
                    <a:pt x="4506" y="21917"/>
                    <a:pt x="4582" y="21874"/>
                    <a:pt x="4675" y="21832"/>
                  </a:cubicBezTo>
                  <a:cubicBezTo>
                    <a:pt x="4768" y="21790"/>
                    <a:pt x="4844" y="21744"/>
                    <a:pt x="4844" y="21729"/>
                  </a:cubicBezTo>
                  <a:cubicBezTo>
                    <a:pt x="4844" y="21715"/>
                    <a:pt x="4860" y="21703"/>
                    <a:pt x="4878" y="21703"/>
                  </a:cubicBezTo>
                  <a:cubicBezTo>
                    <a:pt x="4897" y="21703"/>
                    <a:pt x="4963" y="21669"/>
                    <a:pt x="5026" y="21627"/>
                  </a:cubicBezTo>
                  <a:cubicBezTo>
                    <a:pt x="5089" y="21586"/>
                    <a:pt x="5192" y="21519"/>
                    <a:pt x="5254" y="21480"/>
                  </a:cubicBezTo>
                  <a:cubicBezTo>
                    <a:pt x="5368" y="21408"/>
                    <a:pt x="5534" y="21262"/>
                    <a:pt x="5710" y="21082"/>
                  </a:cubicBezTo>
                  <a:cubicBezTo>
                    <a:pt x="5817" y="20972"/>
                    <a:pt x="5914" y="20785"/>
                    <a:pt x="5937" y="20643"/>
                  </a:cubicBezTo>
                  <a:cubicBezTo>
                    <a:pt x="5960" y="20496"/>
                    <a:pt x="5870" y="20275"/>
                    <a:pt x="5723" y="20118"/>
                  </a:cubicBezTo>
                  <a:lnTo>
                    <a:pt x="5592" y="19979"/>
                  </a:lnTo>
                  <a:lnTo>
                    <a:pt x="5460" y="20024"/>
                  </a:lnTo>
                  <a:cubicBezTo>
                    <a:pt x="5274" y="20088"/>
                    <a:pt x="4864" y="20303"/>
                    <a:pt x="4851" y="20343"/>
                  </a:cubicBezTo>
                  <a:cubicBezTo>
                    <a:pt x="4844" y="20363"/>
                    <a:pt x="4902" y="20405"/>
                    <a:pt x="4982" y="20440"/>
                  </a:cubicBezTo>
                  <a:cubicBezTo>
                    <a:pt x="5091" y="20488"/>
                    <a:pt x="5125" y="20518"/>
                    <a:pt x="5126" y="20566"/>
                  </a:cubicBezTo>
                  <a:cubicBezTo>
                    <a:pt x="5128" y="20744"/>
                    <a:pt x="4806" y="20844"/>
                    <a:pt x="4198" y="20854"/>
                  </a:cubicBezTo>
                  <a:cubicBezTo>
                    <a:pt x="3902" y="20859"/>
                    <a:pt x="3901" y="20860"/>
                    <a:pt x="3731" y="20973"/>
                  </a:cubicBezTo>
                  <a:cubicBezTo>
                    <a:pt x="3637" y="21035"/>
                    <a:pt x="3519" y="21123"/>
                    <a:pt x="3469" y="21169"/>
                  </a:cubicBezTo>
                  <a:cubicBezTo>
                    <a:pt x="3419" y="21214"/>
                    <a:pt x="3371" y="21251"/>
                    <a:pt x="3361" y="21251"/>
                  </a:cubicBezTo>
                  <a:cubicBezTo>
                    <a:pt x="3352" y="21251"/>
                    <a:pt x="3328" y="21267"/>
                    <a:pt x="3307" y="21286"/>
                  </a:cubicBezTo>
                  <a:cubicBezTo>
                    <a:pt x="3287" y="21306"/>
                    <a:pt x="3209" y="21375"/>
                    <a:pt x="3133" y="21439"/>
                  </a:cubicBezTo>
                  <a:cubicBezTo>
                    <a:pt x="3058" y="21504"/>
                    <a:pt x="2937" y="21612"/>
                    <a:pt x="2866" y="21679"/>
                  </a:cubicBezTo>
                  <a:cubicBezTo>
                    <a:pt x="2533" y="21991"/>
                    <a:pt x="2413" y="22098"/>
                    <a:pt x="2392" y="22098"/>
                  </a:cubicBezTo>
                  <a:cubicBezTo>
                    <a:pt x="2379" y="22098"/>
                    <a:pt x="2321" y="22136"/>
                    <a:pt x="2262" y="22182"/>
                  </a:cubicBezTo>
                  <a:cubicBezTo>
                    <a:pt x="2157" y="22266"/>
                    <a:pt x="2026" y="22301"/>
                    <a:pt x="2067" y="22234"/>
                  </a:cubicBezTo>
                  <a:cubicBezTo>
                    <a:pt x="2080" y="22214"/>
                    <a:pt x="2075" y="22210"/>
                    <a:pt x="2054" y="22222"/>
                  </a:cubicBezTo>
                  <a:cubicBezTo>
                    <a:pt x="2036" y="22234"/>
                    <a:pt x="2028" y="22253"/>
                    <a:pt x="2036" y="22266"/>
                  </a:cubicBezTo>
                  <a:cubicBezTo>
                    <a:pt x="2055" y="22297"/>
                    <a:pt x="1861" y="22329"/>
                    <a:pt x="1768" y="22311"/>
                  </a:cubicBezTo>
                  <a:cubicBezTo>
                    <a:pt x="1427" y="22243"/>
                    <a:pt x="1188" y="22144"/>
                    <a:pt x="974" y="21979"/>
                  </a:cubicBezTo>
                  <a:cubicBezTo>
                    <a:pt x="917" y="21936"/>
                    <a:pt x="858" y="21900"/>
                    <a:pt x="841" y="21900"/>
                  </a:cubicBezTo>
                  <a:cubicBezTo>
                    <a:pt x="825" y="21900"/>
                    <a:pt x="801" y="21884"/>
                    <a:pt x="789" y="21865"/>
                  </a:cubicBezTo>
                  <a:cubicBezTo>
                    <a:pt x="760" y="21819"/>
                    <a:pt x="559" y="21688"/>
                    <a:pt x="479" y="21663"/>
                  </a:cubicBezTo>
                  <a:cubicBezTo>
                    <a:pt x="446" y="21653"/>
                    <a:pt x="403" y="21625"/>
                    <a:pt x="384" y="21603"/>
                  </a:cubicBezTo>
                  <a:cubicBezTo>
                    <a:pt x="366" y="21580"/>
                    <a:pt x="320" y="21561"/>
                    <a:pt x="284" y="21561"/>
                  </a:cubicBezTo>
                  <a:cubicBezTo>
                    <a:pt x="196" y="21561"/>
                    <a:pt x="168" y="21671"/>
                    <a:pt x="212" y="21838"/>
                  </a:cubicBezTo>
                  <a:cubicBezTo>
                    <a:pt x="261" y="22022"/>
                    <a:pt x="480" y="22483"/>
                    <a:pt x="561" y="22574"/>
                  </a:cubicBezTo>
                  <a:cubicBezTo>
                    <a:pt x="600" y="22617"/>
                    <a:pt x="636" y="22667"/>
                    <a:pt x="642" y="22684"/>
                  </a:cubicBezTo>
                  <a:cubicBezTo>
                    <a:pt x="653" y="22713"/>
                    <a:pt x="975" y="23049"/>
                    <a:pt x="1082" y="23142"/>
                  </a:cubicBezTo>
                  <a:cubicBezTo>
                    <a:pt x="1109" y="23165"/>
                    <a:pt x="1187" y="23220"/>
                    <a:pt x="1256" y="23264"/>
                  </a:cubicBezTo>
                  <a:cubicBezTo>
                    <a:pt x="1325" y="23307"/>
                    <a:pt x="1399" y="23362"/>
                    <a:pt x="1422" y="23384"/>
                  </a:cubicBezTo>
                  <a:cubicBezTo>
                    <a:pt x="1445" y="23407"/>
                    <a:pt x="1503" y="23446"/>
                    <a:pt x="1552" y="23471"/>
                  </a:cubicBezTo>
                  <a:cubicBezTo>
                    <a:pt x="1684" y="23539"/>
                    <a:pt x="1769" y="23611"/>
                    <a:pt x="1746" y="23637"/>
                  </a:cubicBezTo>
                  <a:cubicBezTo>
                    <a:pt x="1735" y="23649"/>
                    <a:pt x="1742" y="23650"/>
                    <a:pt x="1761" y="23639"/>
                  </a:cubicBezTo>
                  <a:cubicBezTo>
                    <a:pt x="1780" y="23628"/>
                    <a:pt x="1831" y="23638"/>
                    <a:pt x="1874" y="23662"/>
                  </a:cubicBezTo>
                  <a:cubicBezTo>
                    <a:pt x="2010" y="23738"/>
                    <a:pt x="2333" y="23876"/>
                    <a:pt x="2374" y="23876"/>
                  </a:cubicBezTo>
                  <a:cubicBezTo>
                    <a:pt x="2396" y="23876"/>
                    <a:pt x="2421" y="23887"/>
                    <a:pt x="2429" y="23900"/>
                  </a:cubicBezTo>
                  <a:cubicBezTo>
                    <a:pt x="2443" y="23923"/>
                    <a:pt x="2577" y="23965"/>
                    <a:pt x="2671" y="23976"/>
                  </a:cubicBezTo>
                  <a:cubicBezTo>
                    <a:pt x="2695" y="23978"/>
                    <a:pt x="2739" y="23990"/>
                    <a:pt x="2770" y="24001"/>
                  </a:cubicBezTo>
                  <a:cubicBezTo>
                    <a:pt x="2887" y="24045"/>
                    <a:pt x="2915" y="24051"/>
                    <a:pt x="3066" y="24065"/>
                  </a:cubicBezTo>
                  <a:cubicBezTo>
                    <a:pt x="3152" y="24073"/>
                    <a:pt x="3227" y="24085"/>
                    <a:pt x="3235" y="24092"/>
                  </a:cubicBezTo>
                  <a:cubicBezTo>
                    <a:pt x="3264" y="24119"/>
                    <a:pt x="3944" y="24094"/>
                    <a:pt x="3934" y="24066"/>
                  </a:cubicBezTo>
                  <a:close/>
                  <a:moveTo>
                    <a:pt x="10162" y="23169"/>
                  </a:moveTo>
                  <a:cubicBezTo>
                    <a:pt x="10301" y="23153"/>
                    <a:pt x="10429" y="23128"/>
                    <a:pt x="10447" y="23113"/>
                  </a:cubicBezTo>
                  <a:cubicBezTo>
                    <a:pt x="10465" y="23098"/>
                    <a:pt x="10486" y="23092"/>
                    <a:pt x="10494" y="23100"/>
                  </a:cubicBezTo>
                  <a:cubicBezTo>
                    <a:pt x="10502" y="23108"/>
                    <a:pt x="10608" y="23082"/>
                    <a:pt x="10731" y="23043"/>
                  </a:cubicBezTo>
                  <a:cubicBezTo>
                    <a:pt x="10854" y="23004"/>
                    <a:pt x="10970" y="22973"/>
                    <a:pt x="10989" y="22973"/>
                  </a:cubicBezTo>
                  <a:cubicBezTo>
                    <a:pt x="11009" y="22973"/>
                    <a:pt x="11025" y="22963"/>
                    <a:pt x="11025" y="22950"/>
                  </a:cubicBezTo>
                  <a:cubicBezTo>
                    <a:pt x="11025" y="22938"/>
                    <a:pt x="11051" y="22926"/>
                    <a:pt x="11082" y="22924"/>
                  </a:cubicBezTo>
                  <a:cubicBezTo>
                    <a:pt x="11114" y="22921"/>
                    <a:pt x="11190" y="22880"/>
                    <a:pt x="11252" y="22831"/>
                  </a:cubicBezTo>
                  <a:cubicBezTo>
                    <a:pt x="11313" y="22782"/>
                    <a:pt x="11364" y="22750"/>
                    <a:pt x="11364" y="22760"/>
                  </a:cubicBezTo>
                  <a:cubicBezTo>
                    <a:pt x="11364" y="22770"/>
                    <a:pt x="11396" y="22744"/>
                    <a:pt x="11435" y="22701"/>
                  </a:cubicBezTo>
                  <a:cubicBezTo>
                    <a:pt x="11503" y="22628"/>
                    <a:pt x="11504" y="22623"/>
                    <a:pt x="11456" y="22570"/>
                  </a:cubicBezTo>
                  <a:cubicBezTo>
                    <a:pt x="11428" y="22539"/>
                    <a:pt x="11292" y="22459"/>
                    <a:pt x="11152" y="22392"/>
                  </a:cubicBezTo>
                  <a:cubicBezTo>
                    <a:pt x="11012" y="22325"/>
                    <a:pt x="10915" y="22269"/>
                    <a:pt x="10936" y="22268"/>
                  </a:cubicBezTo>
                  <a:cubicBezTo>
                    <a:pt x="10957" y="22268"/>
                    <a:pt x="11096" y="22327"/>
                    <a:pt x="11246" y="22401"/>
                  </a:cubicBezTo>
                  <a:cubicBezTo>
                    <a:pt x="11396" y="22474"/>
                    <a:pt x="11528" y="22539"/>
                    <a:pt x="11540" y="22544"/>
                  </a:cubicBezTo>
                  <a:cubicBezTo>
                    <a:pt x="11571" y="22558"/>
                    <a:pt x="11565" y="22402"/>
                    <a:pt x="11534" y="22352"/>
                  </a:cubicBezTo>
                  <a:cubicBezTo>
                    <a:pt x="11519" y="22328"/>
                    <a:pt x="11500" y="22316"/>
                    <a:pt x="11493" y="22323"/>
                  </a:cubicBezTo>
                  <a:cubicBezTo>
                    <a:pt x="11485" y="22331"/>
                    <a:pt x="11451" y="22314"/>
                    <a:pt x="11418" y="22286"/>
                  </a:cubicBezTo>
                  <a:cubicBezTo>
                    <a:pt x="11385" y="22258"/>
                    <a:pt x="11331" y="22231"/>
                    <a:pt x="11297" y="22226"/>
                  </a:cubicBezTo>
                  <a:cubicBezTo>
                    <a:pt x="11264" y="22222"/>
                    <a:pt x="11180" y="22191"/>
                    <a:pt x="11110" y="22159"/>
                  </a:cubicBezTo>
                  <a:cubicBezTo>
                    <a:pt x="11040" y="22126"/>
                    <a:pt x="10967" y="22099"/>
                    <a:pt x="10949" y="22098"/>
                  </a:cubicBezTo>
                  <a:cubicBezTo>
                    <a:pt x="10930" y="22098"/>
                    <a:pt x="10850" y="22060"/>
                    <a:pt x="10771" y="22013"/>
                  </a:cubicBezTo>
                  <a:cubicBezTo>
                    <a:pt x="10692" y="21966"/>
                    <a:pt x="10618" y="21928"/>
                    <a:pt x="10606" y="21928"/>
                  </a:cubicBezTo>
                  <a:cubicBezTo>
                    <a:pt x="10566" y="21928"/>
                    <a:pt x="10420" y="21743"/>
                    <a:pt x="10358" y="21616"/>
                  </a:cubicBezTo>
                  <a:cubicBezTo>
                    <a:pt x="10237" y="21367"/>
                    <a:pt x="10229" y="21239"/>
                    <a:pt x="10318" y="20997"/>
                  </a:cubicBezTo>
                  <a:cubicBezTo>
                    <a:pt x="10379" y="20834"/>
                    <a:pt x="10389" y="20794"/>
                    <a:pt x="10354" y="20844"/>
                  </a:cubicBezTo>
                  <a:cubicBezTo>
                    <a:pt x="10327" y="20885"/>
                    <a:pt x="10066" y="20972"/>
                    <a:pt x="10033" y="20952"/>
                  </a:cubicBezTo>
                  <a:cubicBezTo>
                    <a:pt x="10019" y="20943"/>
                    <a:pt x="10011" y="20952"/>
                    <a:pt x="10015" y="20971"/>
                  </a:cubicBezTo>
                  <a:cubicBezTo>
                    <a:pt x="10020" y="20990"/>
                    <a:pt x="9965" y="21019"/>
                    <a:pt x="9882" y="21039"/>
                  </a:cubicBezTo>
                  <a:cubicBezTo>
                    <a:pt x="9804" y="21058"/>
                    <a:pt x="9703" y="21090"/>
                    <a:pt x="9656" y="21111"/>
                  </a:cubicBezTo>
                  <a:cubicBezTo>
                    <a:pt x="9610" y="21131"/>
                    <a:pt x="9562" y="21145"/>
                    <a:pt x="9550" y="21143"/>
                  </a:cubicBezTo>
                  <a:cubicBezTo>
                    <a:pt x="9538" y="21140"/>
                    <a:pt x="9485" y="21156"/>
                    <a:pt x="9431" y="21178"/>
                  </a:cubicBezTo>
                  <a:cubicBezTo>
                    <a:pt x="9378" y="21201"/>
                    <a:pt x="9273" y="21228"/>
                    <a:pt x="9199" y="21238"/>
                  </a:cubicBezTo>
                  <a:cubicBezTo>
                    <a:pt x="9124" y="21249"/>
                    <a:pt x="8987" y="21280"/>
                    <a:pt x="8894" y="21307"/>
                  </a:cubicBezTo>
                  <a:cubicBezTo>
                    <a:pt x="8801" y="21334"/>
                    <a:pt x="8649" y="21372"/>
                    <a:pt x="8556" y="21391"/>
                  </a:cubicBezTo>
                  <a:cubicBezTo>
                    <a:pt x="8462" y="21410"/>
                    <a:pt x="8361" y="21431"/>
                    <a:pt x="8330" y="21437"/>
                  </a:cubicBezTo>
                  <a:cubicBezTo>
                    <a:pt x="8299" y="21444"/>
                    <a:pt x="8232" y="21457"/>
                    <a:pt x="8182" y="21466"/>
                  </a:cubicBezTo>
                  <a:cubicBezTo>
                    <a:pt x="8132" y="21475"/>
                    <a:pt x="8098" y="21495"/>
                    <a:pt x="8107" y="21509"/>
                  </a:cubicBezTo>
                  <a:cubicBezTo>
                    <a:pt x="8163" y="21601"/>
                    <a:pt x="8725" y="21764"/>
                    <a:pt x="9261" y="21844"/>
                  </a:cubicBezTo>
                  <a:cubicBezTo>
                    <a:pt x="9354" y="21858"/>
                    <a:pt x="9456" y="21876"/>
                    <a:pt x="9487" y="21883"/>
                  </a:cubicBezTo>
                  <a:cubicBezTo>
                    <a:pt x="9518" y="21890"/>
                    <a:pt x="9604" y="21905"/>
                    <a:pt x="9677" y="21916"/>
                  </a:cubicBezTo>
                  <a:cubicBezTo>
                    <a:pt x="9751" y="21927"/>
                    <a:pt x="9812" y="21945"/>
                    <a:pt x="9812" y="21955"/>
                  </a:cubicBezTo>
                  <a:cubicBezTo>
                    <a:pt x="9812" y="21976"/>
                    <a:pt x="9385" y="21915"/>
                    <a:pt x="8866" y="21820"/>
                  </a:cubicBezTo>
                  <a:cubicBezTo>
                    <a:pt x="8440" y="21741"/>
                    <a:pt x="8372" y="21722"/>
                    <a:pt x="8156" y="21618"/>
                  </a:cubicBezTo>
                  <a:cubicBezTo>
                    <a:pt x="8012" y="21548"/>
                    <a:pt x="7945" y="21531"/>
                    <a:pt x="7869" y="21543"/>
                  </a:cubicBezTo>
                  <a:cubicBezTo>
                    <a:pt x="7815" y="21552"/>
                    <a:pt x="7763" y="21569"/>
                    <a:pt x="7754" y="21582"/>
                  </a:cubicBezTo>
                  <a:cubicBezTo>
                    <a:pt x="7745" y="21594"/>
                    <a:pt x="7688" y="21627"/>
                    <a:pt x="7628" y="21655"/>
                  </a:cubicBezTo>
                  <a:lnTo>
                    <a:pt x="7518" y="21705"/>
                  </a:lnTo>
                  <a:lnTo>
                    <a:pt x="7535" y="21931"/>
                  </a:lnTo>
                  <a:cubicBezTo>
                    <a:pt x="7554" y="22193"/>
                    <a:pt x="7668" y="22460"/>
                    <a:pt x="7835" y="22632"/>
                  </a:cubicBezTo>
                  <a:cubicBezTo>
                    <a:pt x="7931" y="22732"/>
                    <a:pt x="7961" y="22755"/>
                    <a:pt x="8175" y="22898"/>
                  </a:cubicBezTo>
                  <a:cubicBezTo>
                    <a:pt x="8291" y="22976"/>
                    <a:pt x="8784" y="23134"/>
                    <a:pt x="9015" y="23168"/>
                  </a:cubicBezTo>
                  <a:cubicBezTo>
                    <a:pt x="9248" y="23202"/>
                    <a:pt x="9869" y="23203"/>
                    <a:pt x="10162" y="23169"/>
                  </a:cubicBezTo>
                  <a:close/>
                  <a:moveTo>
                    <a:pt x="10559" y="22169"/>
                  </a:moveTo>
                  <a:cubicBezTo>
                    <a:pt x="10513" y="22148"/>
                    <a:pt x="10494" y="22130"/>
                    <a:pt x="10517" y="22129"/>
                  </a:cubicBezTo>
                  <a:cubicBezTo>
                    <a:pt x="10540" y="22129"/>
                    <a:pt x="10597" y="22146"/>
                    <a:pt x="10644" y="22167"/>
                  </a:cubicBezTo>
                  <a:cubicBezTo>
                    <a:pt x="10691" y="22189"/>
                    <a:pt x="10710" y="22206"/>
                    <a:pt x="10686" y="22207"/>
                  </a:cubicBezTo>
                  <a:cubicBezTo>
                    <a:pt x="10663" y="22208"/>
                    <a:pt x="10606" y="22191"/>
                    <a:pt x="10559" y="22169"/>
                  </a:cubicBezTo>
                  <a:close/>
                  <a:moveTo>
                    <a:pt x="10320" y="22098"/>
                  </a:moveTo>
                  <a:cubicBezTo>
                    <a:pt x="10282" y="22073"/>
                    <a:pt x="10282" y="22071"/>
                    <a:pt x="10320" y="22072"/>
                  </a:cubicBezTo>
                  <a:cubicBezTo>
                    <a:pt x="10343" y="22073"/>
                    <a:pt x="10387" y="22084"/>
                    <a:pt x="10418" y="22098"/>
                  </a:cubicBezTo>
                  <a:cubicBezTo>
                    <a:pt x="10475" y="22122"/>
                    <a:pt x="10475" y="22122"/>
                    <a:pt x="10418" y="22124"/>
                  </a:cubicBezTo>
                  <a:cubicBezTo>
                    <a:pt x="10387" y="22124"/>
                    <a:pt x="10343" y="22113"/>
                    <a:pt x="10320" y="22098"/>
                  </a:cubicBezTo>
                  <a:close/>
                  <a:moveTo>
                    <a:pt x="10136" y="22055"/>
                  </a:moveTo>
                  <a:cubicBezTo>
                    <a:pt x="10044" y="22024"/>
                    <a:pt x="10036" y="22017"/>
                    <a:pt x="10095" y="22015"/>
                  </a:cubicBezTo>
                  <a:cubicBezTo>
                    <a:pt x="10135" y="22014"/>
                    <a:pt x="10192" y="22032"/>
                    <a:pt x="10222" y="22054"/>
                  </a:cubicBezTo>
                  <a:cubicBezTo>
                    <a:pt x="10287" y="22103"/>
                    <a:pt x="10284" y="22103"/>
                    <a:pt x="10136" y="22055"/>
                  </a:cubicBezTo>
                  <a:close/>
                  <a:moveTo>
                    <a:pt x="9868" y="21985"/>
                  </a:moveTo>
                  <a:cubicBezTo>
                    <a:pt x="9830" y="21960"/>
                    <a:pt x="9830" y="21958"/>
                    <a:pt x="9868" y="21959"/>
                  </a:cubicBezTo>
                  <a:cubicBezTo>
                    <a:pt x="9891" y="21960"/>
                    <a:pt x="9936" y="21971"/>
                    <a:pt x="9967" y="21985"/>
                  </a:cubicBezTo>
                  <a:cubicBezTo>
                    <a:pt x="10023" y="22009"/>
                    <a:pt x="10023" y="22009"/>
                    <a:pt x="9967" y="22011"/>
                  </a:cubicBezTo>
                  <a:cubicBezTo>
                    <a:pt x="9936" y="22011"/>
                    <a:pt x="9891" y="22000"/>
                    <a:pt x="9868" y="21985"/>
                  </a:cubicBezTo>
                  <a:close/>
                  <a:moveTo>
                    <a:pt x="2700" y="22914"/>
                  </a:moveTo>
                  <a:cubicBezTo>
                    <a:pt x="2700" y="22898"/>
                    <a:pt x="2687" y="22892"/>
                    <a:pt x="2671" y="22902"/>
                  </a:cubicBezTo>
                  <a:cubicBezTo>
                    <a:pt x="2656" y="22912"/>
                    <a:pt x="2643" y="22925"/>
                    <a:pt x="2643" y="22932"/>
                  </a:cubicBezTo>
                  <a:cubicBezTo>
                    <a:pt x="2643" y="22939"/>
                    <a:pt x="2656" y="22944"/>
                    <a:pt x="2671" y="22944"/>
                  </a:cubicBezTo>
                  <a:cubicBezTo>
                    <a:pt x="2687" y="22944"/>
                    <a:pt x="2700" y="22931"/>
                    <a:pt x="2700" y="22914"/>
                  </a:cubicBezTo>
                  <a:close/>
                  <a:moveTo>
                    <a:pt x="148" y="21710"/>
                  </a:moveTo>
                  <a:cubicBezTo>
                    <a:pt x="139" y="21701"/>
                    <a:pt x="132" y="21718"/>
                    <a:pt x="134" y="21747"/>
                  </a:cubicBezTo>
                  <a:cubicBezTo>
                    <a:pt x="135" y="21780"/>
                    <a:pt x="142" y="21787"/>
                    <a:pt x="151" y="21764"/>
                  </a:cubicBezTo>
                  <a:cubicBezTo>
                    <a:pt x="159" y="21744"/>
                    <a:pt x="158" y="21720"/>
                    <a:pt x="148" y="21710"/>
                  </a:cubicBezTo>
                  <a:close/>
                  <a:moveTo>
                    <a:pt x="7753" y="21517"/>
                  </a:moveTo>
                  <a:lnTo>
                    <a:pt x="7910" y="21471"/>
                  </a:lnTo>
                  <a:lnTo>
                    <a:pt x="7898" y="21307"/>
                  </a:lnTo>
                  <a:cubicBezTo>
                    <a:pt x="7879" y="21049"/>
                    <a:pt x="7962" y="20925"/>
                    <a:pt x="8533" y="20353"/>
                  </a:cubicBezTo>
                  <a:cubicBezTo>
                    <a:pt x="8832" y="20054"/>
                    <a:pt x="9034" y="19873"/>
                    <a:pt x="9054" y="19885"/>
                  </a:cubicBezTo>
                  <a:cubicBezTo>
                    <a:pt x="9072" y="19896"/>
                    <a:pt x="9079" y="19893"/>
                    <a:pt x="9069" y="19877"/>
                  </a:cubicBezTo>
                  <a:cubicBezTo>
                    <a:pt x="9059" y="19861"/>
                    <a:pt x="9097" y="19811"/>
                    <a:pt x="9152" y="19766"/>
                  </a:cubicBezTo>
                  <a:cubicBezTo>
                    <a:pt x="9207" y="19721"/>
                    <a:pt x="9267" y="19670"/>
                    <a:pt x="9285" y="19651"/>
                  </a:cubicBezTo>
                  <a:cubicBezTo>
                    <a:pt x="9510" y="19421"/>
                    <a:pt x="9699" y="19214"/>
                    <a:pt x="9762" y="19130"/>
                  </a:cubicBezTo>
                  <a:cubicBezTo>
                    <a:pt x="9804" y="19073"/>
                    <a:pt x="9855" y="19009"/>
                    <a:pt x="9875" y="18989"/>
                  </a:cubicBezTo>
                  <a:cubicBezTo>
                    <a:pt x="9981" y="18877"/>
                    <a:pt x="10093" y="18550"/>
                    <a:pt x="10094" y="18350"/>
                  </a:cubicBezTo>
                  <a:cubicBezTo>
                    <a:pt x="10094" y="18195"/>
                    <a:pt x="9996" y="17905"/>
                    <a:pt x="9908" y="17800"/>
                  </a:cubicBezTo>
                  <a:cubicBezTo>
                    <a:pt x="9871" y="17755"/>
                    <a:pt x="9840" y="17703"/>
                    <a:pt x="9840" y="17685"/>
                  </a:cubicBezTo>
                  <a:cubicBezTo>
                    <a:pt x="9840" y="17629"/>
                    <a:pt x="9564" y="17385"/>
                    <a:pt x="9502" y="17385"/>
                  </a:cubicBezTo>
                  <a:cubicBezTo>
                    <a:pt x="9470" y="17385"/>
                    <a:pt x="9372" y="17361"/>
                    <a:pt x="9282" y="17332"/>
                  </a:cubicBezTo>
                  <a:cubicBezTo>
                    <a:pt x="9193" y="17303"/>
                    <a:pt x="9031" y="17252"/>
                    <a:pt x="8923" y="17217"/>
                  </a:cubicBezTo>
                  <a:cubicBezTo>
                    <a:pt x="8814" y="17183"/>
                    <a:pt x="8580" y="17083"/>
                    <a:pt x="8403" y="16995"/>
                  </a:cubicBezTo>
                  <a:cubicBezTo>
                    <a:pt x="8041" y="16814"/>
                    <a:pt x="7748" y="16567"/>
                    <a:pt x="7543" y="16270"/>
                  </a:cubicBezTo>
                  <a:cubicBezTo>
                    <a:pt x="7370" y="16020"/>
                    <a:pt x="7324" y="15905"/>
                    <a:pt x="7237" y="15508"/>
                  </a:cubicBezTo>
                  <a:cubicBezTo>
                    <a:pt x="7220" y="15430"/>
                    <a:pt x="7198" y="15360"/>
                    <a:pt x="7189" y="15353"/>
                  </a:cubicBezTo>
                  <a:cubicBezTo>
                    <a:pt x="7148" y="15318"/>
                    <a:pt x="7148" y="14418"/>
                    <a:pt x="7188" y="14140"/>
                  </a:cubicBezTo>
                  <a:cubicBezTo>
                    <a:pt x="7206" y="14023"/>
                    <a:pt x="7215" y="13882"/>
                    <a:pt x="7210" y="13828"/>
                  </a:cubicBezTo>
                  <a:cubicBezTo>
                    <a:pt x="7202" y="13737"/>
                    <a:pt x="7194" y="13747"/>
                    <a:pt x="7097" y="13984"/>
                  </a:cubicBezTo>
                  <a:cubicBezTo>
                    <a:pt x="7039" y="14124"/>
                    <a:pt x="6961" y="14347"/>
                    <a:pt x="6924" y="14480"/>
                  </a:cubicBezTo>
                  <a:cubicBezTo>
                    <a:pt x="6840" y="14773"/>
                    <a:pt x="6761" y="14933"/>
                    <a:pt x="6663" y="15010"/>
                  </a:cubicBezTo>
                  <a:lnTo>
                    <a:pt x="6589" y="15069"/>
                  </a:lnTo>
                  <a:lnTo>
                    <a:pt x="6654" y="15175"/>
                  </a:lnTo>
                  <a:cubicBezTo>
                    <a:pt x="6690" y="15233"/>
                    <a:pt x="6722" y="15294"/>
                    <a:pt x="6725" y="15310"/>
                  </a:cubicBezTo>
                  <a:cubicBezTo>
                    <a:pt x="6728" y="15326"/>
                    <a:pt x="6752" y="15396"/>
                    <a:pt x="6778" y="15465"/>
                  </a:cubicBezTo>
                  <a:cubicBezTo>
                    <a:pt x="6905" y="15804"/>
                    <a:pt x="6995" y="16238"/>
                    <a:pt x="6979" y="16436"/>
                  </a:cubicBezTo>
                  <a:cubicBezTo>
                    <a:pt x="6967" y="16586"/>
                    <a:pt x="6947" y="16666"/>
                    <a:pt x="6846" y="16954"/>
                  </a:cubicBezTo>
                  <a:cubicBezTo>
                    <a:pt x="6817" y="17036"/>
                    <a:pt x="6801" y="17102"/>
                    <a:pt x="6810" y="17102"/>
                  </a:cubicBezTo>
                  <a:cubicBezTo>
                    <a:pt x="6819" y="17102"/>
                    <a:pt x="6799" y="17125"/>
                    <a:pt x="6765" y="17152"/>
                  </a:cubicBezTo>
                  <a:lnTo>
                    <a:pt x="6704" y="17201"/>
                  </a:lnTo>
                  <a:lnTo>
                    <a:pt x="6816" y="17286"/>
                  </a:lnTo>
                  <a:cubicBezTo>
                    <a:pt x="6878" y="17332"/>
                    <a:pt x="6958" y="17392"/>
                    <a:pt x="6994" y="17419"/>
                  </a:cubicBezTo>
                  <a:cubicBezTo>
                    <a:pt x="7130" y="17519"/>
                    <a:pt x="7328" y="17722"/>
                    <a:pt x="7328" y="17763"/>
                  </a:cubicBezTo>
                  <a:cubicBezTo>
                    <a:pt x="7328" y="17786"/>
                    <a:pt x="7352" y="17822"/>
                    <a:pt x="7382" y="17842"/>
                  </a:cubicBezTo>
                  <a:cubicBezTo>
                    <a:pt x="7456" y="17894"/>
                    <a:pt x="7626" y="18192"/>
                    <a:pt x="7665" y="18339"/>
                  </a:cubicBezTo>
                  <a:cubicBezTo>
                    <a:pt x="7692" y="18439"/>
                    <a:pt x="7690" y="18485"/>
                    <a:pt x="7653" y="18597"/>
                  </a:cubicBezTo>
                  <a:cubicBezTo>
                    <a:pt x="7616" y="18709"/>
                    <a:pt x="7579" y="18753"/>
                    <a:pt x="7447" y="18846"/>
                  </a:cubicBezTo>
                  <a:cubicBezTo>
                    <a:pt x="7285" y="18959"/>
                    <a:pt x="7227" y="18980"/>
                    <a:pt x="6862" y="19059"/>
                  </a:cubicBezTo>
                  <a:cubicBezTo>
                    <a:pt x="6292" y="19183"/>
                    <a:pt x="5958" y="19266"/>
                    <a:pt x="5691" y="19352"/>
                  </a:cubicBezTo>
                  <a:cubicBezTo>
                    <a:pt x="5306" y="19476"/>
                    <a:pt x="5014" y="19590"/>
                    <a:pt x="5014" y="19616"/>
                  </a:cubicBezTo>
                  <a:cubicBezTo>
                    <a:pt x="5014" y="19627"/>
                    <a:pt x="5048" y="19645"/>
                    <a:pt x="5090" y="19655"/>
                  </a:cubicBezTo>
                  <a:cubicBezTo>
                    <a:pt x="5239" y="19693"/>
                    <a:pt x="5411" y="19785"/>
                    <a:pt x="5391" y="19817"/>
                  </a:cubicBezTo>
                  <a:cubicBezTo>
                    <a:pt x="5379" y="19837"/>
                    <a:pt x="5385" y="19841"/>
                    <a:pt x="5406" y="19827"/>
                  </a:cubicBezTo>
                  <a:cubicBezTo>
                    <a:pt x="5425" y="19816"/>
                    <a:pt x="5463" y="19827"/>
                    <a:pt x="5491" y="19852"/>
                  </a:cubicBezTo>
                  <a:cubicBezTo>
                    <a:pt x="5539" y="19895"/>
                    <a:pt x="5559" y="19891"/>
                    <a:pt x="5782" y="19802"/>
                  </a:cubicBezTo>
                  <a:cubicBezTo>
                    <a:pt x="5913" y="19749"/>
                    <a:pt x="6064" y="19696"/>
                    <a:pt x="6117" y="19685"/>
                  </a:cubicBezTo>
                  <a:cubicBezTo>
                    <a:pt x="6170" y="19673"/>
                    <a:pt x="6226" y="19655"/>
                    <a:pt x="6241" y="19644"/>
                  </a:cubicBezTo>
                  <a:cubicBezTo>
                    <a:pt x="6291" y="19608"/>
                    <a:pt x="6630" y="19504"/>
                    <a:pt x="6848" y="19458"/>
                  </a:cubicBezTo>
                  <a:cubicBezTo>
                    <a:pt x="7083" y="19409"/>
                    <a:pt x="7481" y="19408"/>
                    <a:pt x="7619" y="19456"/>
                  </a:cubicBezTo>
                  <a:cubicBezTo>
                    <a:pt x="7979" y="19581"/>
                    <a:pt x="8043" y="19948"/>
                    <a:pt x="7814" y="20574"/>
                  </a:cubicBezTo>
                  <a:cubicBezTo>
                    <a:pt x="7712" y="20853"/>
                    <a:pt x="7606" y="21206"/>
                    <a:pt x="7582" y="21350"/>
                  </a:cubicBezTo>
                  <a:cubicBezTo>
                    <a:pt x="7569" y="21427"/>
                    <a:pt x="7549" y="21515"/>
                    <a:pt x="7537" y="21544"/>
                  </a:cubicBezTo>
                  <a:cubicBezTo>
                    <a:pt x="7522" y="21584"/>
                    <a:pt x="7527" y="21593"/>
                    <a:pt x="7556" y="21581"/>
                  </a:cubicBezTo>
                  <a:cubicBezTo>
                    <a:pt x="7578" y="21572"/>
                    <a:pt x="7667" y="21543"/>
                    <a:pt x="7753" y="21517"/>
                  </a:cubicBezTo>
                  <a:close/>
                  <a:moveTo>
                    <a:pt x="8306" y="21365"/>
                  </a:moveTo>
                  <a:cubicBezTo>
                    <a:pt x="8372" y="21364"/>
                    <a:pt x="8951" y="21233"/>
                    <a:pt x="9021" y="21204"/>
                  </a:cubicBezTo>
                  <a:cubicBezTo>
                    <a:pt x="9045" y="21194"/>
                    <a:pt x="9095" y="21181"/>
                    <a:pt x="9134" y="21175"/>
                  </a:cubicBezTo>
                  <a:cubicBezTo>
                    <a:pt x="9173" y="21168"/>
                    <a:pt x="9299" y="21139"/>
                    <a:pt x="9415" y="21110"/>
                  </a:cubicBezTo>
                  <a:cubicBezTo>
                    <a:pt x="9530" y="21081"/>
                    <a:pt x="9635" y="21063"/>
                    <a:pt x="9647" y="21071"/>
                  </a:cubicBezTo>
                  <a:cubicBezTo>
                    <a:pt x="9660" y="21079"/>
                    <a:pt x="9670" y="21073"/>
                    <a:pt x="9670" y="21059"/>
                  </a:cubicBezTo>
                  <a:cubicBezTo>
                    <a:pt x="9670" y="21033"/>
                    <a:pt x="9932" y="20924"/>
                    <a:pt x="10051" y="20900"/>
                  </a:cubicBezTo>
                  <a:cubicBezTo>
                    <a:pt x="10211" y="20867"/>
                    <a:pt x="10574" y="20638"/>
                    <a:pt x="10574" y="20569"/>
                  </a:cubicBezTo>
                  <a:cubicBezTo>
                    <a:pt x="10574" y="20554"/>
                    <a:pt x="10618" y="20495"/>
                    <a:pt x="10672" y="20438"/>
                  </a:cubicBezTo>
                  <a:cubicBezTo>
                    <a:pt x="10727" y="20381"/>
                    <a:pt x="10778" y="20311"/>
                    <a:pt x="10788" y="20282"/>
                  </a:cubicBezTo>
                  <a:cubicBezTo>
                    <a:pt x="10798" y="20252"/>
                    <a:pt x="10821" y="20237"/>
                    <a:pt x="10846" y="20247"/>
                  </a:cubicBezTo>
                  <a:cubicBezTo>
                    <a:pt x="10868" y="20255"/>
                    <a:pt x="10880" y="20251"/>
                    <a:pt x="10871" y="20237"/>
                  </a:cubicBezTo>
                  <a:cubicBezTo>
                    <a:pt x="10862" y="20223"/>
                    <a:pt x="10875" y="20191"/>
                    <a:pt x="10900" y="20167"/>
                  </a:cubicBezTo>
                  <a:cubicBezTo>
                    <a:pt x="11029" y="20038"/>
                    <a:pt x="11323" y="19640"/>
                    <a:pt x="11371" y="19529"/>
                  </a:cubicBezTo>
                  <a:cubicBezTo>
                    <a:pt x="11402" y="19460"/>
                    <a:pt x="11457" y="19362"/>
                    <a:pt x="11493" y="19314"/>
                  </a:cubicBezTo>
                  <a:cubicBezTo>
                    <a:pt x="11582" y="19195"/>
                    <a:pt x="11690" y="18989"/>
                    <a:pt x="11732" y="18859"/>
                  </a:cubicBezTo>
                  <a:cubicBezTo>
                    <a:pt x="11751" y="18801"/>
                    <a:pt x="11777" y="18739"/>
                    <a:pt x="11791" y="18723"/>
                  </a:cubicBezTo>
                  <a:cubicBezTo>
                    <a:pt x="11804" y="18706"/>
                    <a:pt x="11811" y="18610"/>
                    <a:pt x="11807" y="18510"/>
                  </a:cubicBezTo>
                  <a:cubicBezTo>
                    <a:pt x="11798" y="18291"/>
                    <a:pt x="11719" y="18169"/>
                    <a:pt x="11495" y="18028"/>
                  </a:cubicBezTo>
                  <a:cubicBezTo>
                    <a:pt x="11264" y="17883"/>
                    <a:pt x="10728" y="17684"/>
                    <a:pt x="10327" y="17596"/>
                  </a:cubicBezTo>
                  <a:cubicBezTo>
                    <a:pt x="10010" y="17525"/>
                    <a:pt x="9884" y="17490"/>
                    <a:pt x="9847" y="17461"/>
                  </a:cubicBezTo>
                  <a:cubicBezTo>
                    <a:pt x="9827" y="17446"/>
                    <a:pt x="9812" y="17444"/>
                    <a:pt x="9812" y="17455"/>
                  </a:cubicBezTo>
                  <a:cubicBezTo>
                    <a:pt x="9812" y="17467"/>
                    <a:pt x="9789" y="17459"/>
                    <a:pt x="9762" y="17437"/>
                  </a:cubicBezTo>
                  <a:cubicBezTo>
                    <a:pt x="9716" y="17402"/>
                    <a:pt x="9716" y="17403"/>
                    <a:pt x="9755" y="17455"/>
                  </a:cubicBezTo>
                  <a:cubicBezTo>
                    <a:pt x="9778" y="17486"/>
                    <a:pt x="9804" y="17518"/>
                    <a:pt x="9812" y="17526"/>
                  </a:cubicBezTo>
                  <a:cubicBezTo>
                    <a:pt x="9872" y="17582"/>
                    <a:pt x="10010" y="17792"/>
                    <a:pt x="10073" y="17921"/>
                  </a:cubicBezTo>
                  <a:cubicBezTo>
                    <a:pt x="10215" y="18211"/>
                    <a:pt x="10243" y="18568"/>
                    <a:pt x="10140" y="18760"/>
                  </a:cubicBezTo>
                  <a:cubicBezTo>
                    <a:pt x="10117" y="18803"/>
                    <a:pt x="10090" y="18863"/>
                    <a:pt x="10080" y="18894"/>
                  </a:cubicBezTo>
                  <a:cubicBezTo>
                    <a:pt x="10065" y="18941"/>
                    <a:pt x="10058" y="18943"/>
                    <a:pt x="10034" y="18908"/>
                  </a:cubicBezTo>
                  <a:cubicBezTo>
                    <a:pt x="10012" y="18875"/>
                    <a:pt x="10009" y="18879"/>
                    <a:pt x="10022" y="18925"/>
                  </a:cubicBezTo>
                  <a:cubicBezTo>
                    <a:pt x="10032" y="18964"/>
                    <a:pt x="10018" y="19002"/>
                    <a:pt x="9981" y="19035"/>
                  </a:cubicBezTo>
                  <a:cubicBezTo>
                    <a:pt x="9950" y="19064"/>
                    <a:pt x="9924" y="19095"/>
                    <a:pt x="9924" y="19106"/>
                  </a:cubicBezTo>
                  <a:cubicBezTo>
                    <a:pt x="9924" y="19117"/>
                    <a:pt x="9870" y="19187"/>
                    <a:pt x="9804" y="19262"/>
                  </a:cubicBezTo>
                  <a:cubicBezTo>
                    <a:pt x="9563" y="19536"/>
                    <a:pt x="9444" y="19646"/>
                    <a:pt x="9412" y="19626"/>
                  </a:cubicBezTo>
                  <a:cubicBezTo>
                    <a:pt x="9393" y="19614"/>
                    <a:pt x="9387" y="19618"/>
                    <a:pt x="9398" y="19636"/>
                  </a:cubicBezTo>
                  <a:cubicBezTo>
                    <a:pt x="9426" y="19681"/>
                    <a:pt x="9016" y="20046"/>
                    <a:pt x="8986" y="20002"/>
                  </a:cubicBezTo>
                  <a:cubicBezTo>
                    <a:pt x="8969" y="19976"/>
                    <a:pt x="8965" y="19978"/>
                    <a:pt x="8971" y="20010"/>
                  </a:cubicBezTo>
                  <a:cubicBezTo>
                    <a:pt x="8975" y="20033"/>
                    <a:pt x="8897" y="20128"/>
                    <a:pt x="8798" y="20221"/>
                  </a:cubicBezTo>
                  <a:cubicBezTo>
                    <a:pt x="8698" y="20314"/>
                    <a:pt x="8597" y="20414"/>
                    <a:pt x="8572" y="20443"/>
                  </a:cubicBezTo>
                  <a:cubicBezTo>
                    <a:pt x="8548" y="20472"/>
                    <a:pt x="8483" y="20542"/>
                    <a:pt x="8429" y="20599"/>
                  </a:cubicBezTo>
                  <a:cubicBezTo>
                    <a:pt x="8374" y="20655"/>
                    <a:pt x="8282" y="20756"/>
                    <a:pt x="8223" y="20822"/>
                  </a:cubicBezTo>
                  <a:cubicBezTo>
                    <a:pt x="8164" y="20889"/>
                    <a:pt x="8103" y="20934"/>
                    <a:pt x="8085" y="20924"/>
                  </a:cubicBezTo>
                  <a:cubicBezTo>
                    <a:pt x="8067" y="20912"/>
                    <a:pt x="8060" y="20920"/>
                    <a:pt x="8068" y="20944"/>
                  </a:cubicBezTo>
                  <a:cubicBezTo>
                    <a:pt x="8076" y="20965"/>
                    <a:pt x="8067" y="21015"/>
                    <a:pt x="8048" y="21053"/>
                  </a:cubicBezTo>
                  <a:cubicBezTo>
                    <a:pt x="7997" y="21156"/>
                    <a:pt x="7975" y="21336"/>
                    <a:pt x="8006" y="21393"/>
                  </a:cubicBezTo>
                  <a:cubicBezTo>
                    <a:pt x="8030" y="21437"/>
                    <a:pt x="8043" y="21439"/>
                    <a:pt x="8139" y="21404"/>
                  </a:cubicBezTo>
                  <a:cubicBezTo>
                    <a:pt x="8197" y="21384"/>
                    <a:pt x="8273" y="21366"/>
                    <a:pt x="8306" y="21365"/>
                  </a:cubicBezTo>
                  <a:close/>
                  <a:moveTo>
                    <a:pt x="5762" y="21138"/>
                  </a:moveTo>
                  <a:cubicBezTo>
                    <a:pt x="5790" y="21107"/>
                    <a:pt x="5806" y="21082"/>
                    <a:pt x="5799" y="21082"/>
                  </a:cubicBezTo>
                  <a:cubicBezTo>
                    <a:pt x="5791" y="21082"/>
                    <a:pt x="5761" y="21107"/>
                    <a:pt x="5733" y="21138"/>
                  </a:cubicBezTo>
                  <a:cubicBezTo>
                    <a:pt x="5705" y="21169"/>
                    <a:pt x="5689" y="21195"/>
                    <a:pt x="5696" y="21195"/>
                  </a:cubicBezTo>
                  <a:cubicBezTo>
                    <a:pt x="5704" y="21195"/>
                    <a:pt x="5734" y="21169"/>
                    <a:pt x="5762" y="21138"/>
                  </a:cubicBezTo>
                  <a:close/>
                  <a:moveTo>
                    <a:pt x="4449" y="20757"/>
                  </a:moveTo>
                  <a:cubicBezTo>
                    <a:pt x="4519" y="20744"/>
                    <a:pt x="4592" y="20735"/>
                    <a:pt x="4611" y="20739"/>
                  </a:cubicBezTo>
                  <a:cubicBezTo>
                    <a:pt x="4630" y="20742"/>
                    <a:pt x="4699" y="20719"/>
                    <a:pt x="4764" y="20688"/>
                  </a:cubicBezTo>
                  <a:cubicBezTo>
                    <a:pt x="4830" y="20656"/>
                    <a:pt x="4900" y="20630"/>
                    <a:pt x="4920" y="20630"/>
                  </a:cubicBezTo>
                  <a:cubicBezTo>
                    <a:pt x="4941" y="20630"/>
                    <a:pt x="4957" y="20611"/>
                    <a:pt x="4957" y="20588"/>
                  </a:cubicBezTo>
                  <a:cubicBezTo>
                    <a:pt x="4957" y="20565"/>
                    <a:pt x="4939" y="20545"/>
                    <a:pt x="4917" y="20545"/>
                  </a:cubicBezTo>
                  <a:cubicBezTo>
                    <a:pt x="4895" y="20545"/>
                    <a:pt x="4873" y="20536"/>
                    <a:pt x="4868" y="20524"/>
                  </a:cubicBezTo>
                  <a:cubicBezTo>
                    <a:pt x="4863" y="20513"/>
                    <a:pt x="4821" y="20482"/>
                    <a:pt x="4776" y="20457"/>
                  </a:cubicBezTo>
                  <a:cubicBezTo>
                    <a:pt x="4694" y="20411"/>
                    <a:pt x="4688" y="20412"/>
                    <a:pt x="4441" y="20537"/>
                  </a:cubicBezTo>
                  <a:cubicBezTo>
                    <a:pt x="4230" y="20643"/>
                    <a:pt x="4082" y="20743"/>
                    <a:pt x="4082" y="20779"/>
                  </a:cubicBezTo>
                  <a:cubicBezTo>
                    <a:pt x="4082" y="20796"/>
                    <a:pt x="4326" y="20781"/>
                    <a:pt x="4449" y="20757"/>
                  </a:cubicBezTo>
                  <a:close/>
                  <a:moveTo>
                    <a:pt x="4033" y="20681"/>
                  </a:moveTo>
                  <a:cubicBezTo>
                    <a:pt x="4114" y="20631"/>
                    <a:pt x="4188" y="20584"/>
                    <a:pt x="4195" y="20575"/>
                  </a:cubicBezTo>
                  <a:cubicBezTo>
                    <a:pt x="4203" y="20567"/>
                    <a:pt x="4279" y="20523"/>
                    <a:pt x="4365" y="20478"/>
                  </a:cubicBezTo>
                  <a:cubicBezTo>
                    <a:pt x="4551" y="20380"/>
                    <a:pt x="4590" y="20346"/>
                    <a:pt x="4539" y="20327"/>
                  </a:cubicBezTo>
                  <a:cubicBezTo>
                    <a:pt x="4488" y="20309"/>
                    <a:pt x="4396" y="20207"/>
                    <a:pt x="4349" y="20119"/>
                  </a:cubicBezTo>
                  <a:cubicBezTo>
                    <a:pt x="4289" y="20003"/>
                    <a:pt x="4278" y="19894"/>
                    <a:pt x="4322" y="19831"/>
                  </a:cubicBezTo>
                  <a:cubicBezTo>
                    <a:pt x="4363" y="19773"/>
                    <a:pt x="4602" y="19643"/>
                    <a:pt x="4668" y="19643"/>
                  </a:cubicBezTo>
                  <a:cubicBezTo>
                    <a:pt x="4750" y="19642"/>
                    <a:pt x="4693" y="19587"/>
                    <a:pt x="4569" y="19548"/>
                  </a:cubicBezTo>
                  <a:cubicBezTo>
                    <a:pt x="4352" y="19480"/>
                    <a:pt x="3781" y="19362"/>
                    <a:pt x="3447" y="19316"/>
                  </a:cubicBezTo>
                  <a:cubicBezTo>
                    <a:pt x="3370" y="19305"/>
                    <a:pt x="3281" y="19291"/>
                    <a:pt x="3250" y="19284"/>
                  </a:cubicBezTo>
                  <a:cubicBezTo>
                    <a:pt x="3219" y="19277"/>
                    <a:pt x="3116" y="19265"/>
                    <a:pt x="3021" y="19256"/>
                  </a:cubicBezTo>
                  <a:cubicBezTo>
                    <a:pt x="2859" y="19241"/>
                    <a:pt x="2840" y="19246"/>
                    <a:pt x="2689" y="19343"/>
                  </a:cubicBezTo>
                  <a:cubicBezTo>
                    <a:pt x="2601" y="19399"/>
                    <a:pt x="2523" y="19445"/>
                    <a:pt x="2515" y="19445"/>
                  </a:cubicBezTo>
                  <a:cubicBezTo>
                    <a:pt x="2506" y="19445"/>
                    <a:pt x="2472" y="19470"/>
                    <a:pt x="2437" y="19501"/>
                  </a:cubicBezTo>
                  <a:cubicBezTo>
                    <a:pt x="2193" y="19722"/>
                    <a:pt x="2150" y="19752"/>
                    <a:pt x="2126" y="19719"/>
                  </a:cubicBezTo>
                  <a:cubicBezTo>
                    <a:pt x="2109" y="19696"/>
                    <a:pt x="2106" y="19700"/>
                    <a:pt x="2116" y="19732"/>
                  </a:cubicBezTo>
                  <a:cubicBezTo>
                    <a:pt x="2125" y="19758"/>
                    <a:pt x="2107" y="19827"/>
                    <a:pt x="2077" y="19886"/>
                  </a:cubicBezTo>
                  <a:cubicBezTo>
                    <a:pt x="2011" y="20015"/>
                    <a:pt x="2007" y="20125"/>
                    <a:pt x="2066" y="20247"/>
                  </a:cubicBezTo>
                  <a:cubicBezTo>
                    <a:pt x="2117" y="20356"/>
                    <a:pt x="2370" y="20483"/>
                    <a:pt x="2685" y="20559"/>
                  </a:cubicBezTo>
                  <a:cubicBezTo>
                    <a:pt x="2900" y="20611"/>
                    <a:pt x="2907" y="20613"/>
                    <a:pt x="3095" y="20646"/>
                  </a:cubicBezTo>
                  <a:cubicBezTo>
                    <a:pt x="3164" y="20659"/>
                    <a:pt x="3228" y="20671"/>
                    <a:pt x="3236" y="20672"/>
                  </a:cubicBezTo>
                  <a:cubicBezTo>
                    <a:pt x="3476" y="20730"/>
                    <a:pt x="3615" y="20752"/>
                    <a:pt x="3821" y="20767"/>
                  </a:cubicBezTo>
                  <a:cubicBezTo>
                    <a:pt x="3856" y="20769"/>
                    <a:pt x="3951" y="20731"/>
                    <a:pt x="4033" y="20681"/>
                  </a:cubicBezTo>
                  <a:close/>
                  <a:moveTo>
                    <a:pt x="10787" y="20548"/>
                  </a:moveTo>
                  <a:cubicBezTo>
                    <a:pt x="10781" y="20539"/>
                    <a:pt x="10795" y="20515"/>
                    <a:pt x="10816" y="20495"/>
                  </a:cubicBezTo>
                  <a:cubicBezTo>
                    <a:pt x="10838" y="20475"/>
                    <a:pt x="10856" y="20466"/>
                    <a:pt x="10856" y="20474"/>
                  </a:cubicBezTo>
                  <a:cubicBezTo>
                    <a:pt x="10856" y="20483"/>
                    <a:pt x="10887" y="20470"/>
                    <a:pt x="10925" y="20445"/>
                  </a:cubicBezTo>
                  <a:cubicBezTo>
                    <a:pt x="10963" y="20420"/>
                    <a:pt x="11008" y="20408"/>
                    <a:pt x="11025" y="20418"/>
                  </a:cubicBezTo>
                  <a:cubicBezTo>
                    <a:pt x="11041" y="20428"/>
                    <a:pt x="11051" y="20426"/>
                    <a:pt x="11047" y="20413"/>
                  </a:cubicBezTo>
                  <a:cubicBezTo>
                    <a:pt x="11043" y="20400"/>
                    <a:pt x="11115" y="20320"/>
                    <a:pt x="11208" y="20236"/>
                  </a:cubicBezTo>
                  <a:cubicBezTo>
                    <a:pt x="11301" y="20151"/>
                    <a:pt x="11409" y="20044"/>
                    <a:pt x="11448" y="19996"/>
                  </a:cubicBezTo>
                  <a:cubicBezTo>
                    <a:pt x="11487" y="19949"/>
                    <a:pt x="11541" y="19894"/>
                    <a:pt x="11568" y="19874"/>
                  </a:cubicBezTo>
                  <a:cubicBezTo>
                    <a:pt x="11595" y="19853"/>
                    <a:pt x="11618" y="19818"/>
                    <a:pt x="11618" y="19796"/>
                  </a:cubicBezTo>
                  <a:cubicBezTo>
                    <a:pt x="11618" y="19774"/>
                    <a:pt x="11632" y="19755"/>
                    <a:pt x="11649" y="19755"/>
                  </a:cubicBezTo>
                  <a:cubicBezTo>
                    <a:pt x="11735" y="19755"/>
                    <a:pt x="11960" y="19354"/>
                    <a:pt x="12066" y="19013"/>
                  </a:cubicBezTo>
                  <a:cubicBezTo>
                    <a:pt x="12140" y="18770"/>
                    <a:pt x="12165" y="18446"/>
                    <a:pt x="12124" y="18222"/>
                  </a:cubicBezTo>
                  <a:cubicBezTo>
                    <a:pt x="12089" y="18021"/>
                    <a:pt x="11955" y="17801"/>
                    <a:pt x="11762" y="17625"/>
                  </a:cubicBezTo>
                  <a:cubicBezTo>
                    <a:pt x="11503" y="17387"/>
                    <a:pt x="11465" y="17356"/>
                    <a:pt x="11434" y="17356"/>
                  </a:cubicBezTo>
                  <a:cubicBezTo>
                    <a:pt x="11415" y="17356"/>
                    <a:pt x="11378" y="17331"/>
                    <a:pt x="11350" y="17300"/>
                  </a:cubicBezTo>
                  <a:cubicBezTo>
                    <a:pt x="11322" y="17269"/>
                    <a:pt x="11286" y="17243"/>
                    <a:pt x="11270" y="17243"/>
                  </a:cubicBezTo>
                  <a:cubicBezTo>
                    <a:pt x="11254" y="17243"/>
                    <a:pt x="11221" y="17225"/>
                    <a:pt x="11197" y="17203"/>
                  </a:cubicBezTo>
                  <a:cubicBezTo>
                    <a:pt x="11172" y="17181"/>
                    <a:pt x="11053" y="17131"/>
                    <a:pt x="10932" y="17091"/>
                  </a:cubicBezTo>
                  <a:cubicBezTo>
                    <a:pt x="10811" y="17052"/>
                    <a:pt x="10685" y="17000"/>
                    <a:pt x="10651" y="16976"/>
                  </a:cubicBezTo>
                  <a:cubicBezTo>
                    <a:pt x="10617" y="16952"/>
                    <a:pt x="10574" y="16933"/>
                    <a:pt x="10555" y="16933"/>
                  </a:cubicBezTo>
                  <a:cubicBezTo>
                    <a:pt x="10536" y="16933"/>
                    <a:pt x="10485" y="16918"/>
                    <a:pt x="10441" y="16900"/>
                  </a:cubicBezTo>
                  <a:cubicBezTo>
                    <a:pt x="10398" y="16883"/>
                    <a:pt x="10349" y="16864"/>
                    <a:pt x="10334" y="16860"/>
                  </a:cubicBezTo>
                  <a:cubicBezTo>
                    <a:pt x="10222" y="16828"/>
                    <a:pt x="9447" y="16558"/>
                    <a:pt x="9401" y="16535"/>
                  </a:cubicBezTo>
                  <a:cubicBezTo>
                    <a:pt x="9369" y="16519"/>
                    <a:pt x="9325" y="16503"/>
                    <a:pt x="9302" y="16498"/>
                  </a:cubicBezTo>
                  <a:cubicBezTo>
                    <a:pt x="9240" y="16486"/>
                    <a:pt x="9097" y="16429"/>
                    <a:pt x="9050" y="16397"/>
                  </a:cubicBezTo>
                  <a:cubicBezTo>
                    <a:pt x="9026" y="16381"/>
                    <a:pt x="8975" y="16355"/>
                    <a:pt x="8937" y="16339"/>
                  </a:cubicBezTo>
                  <a:cubicBezTo>
                    <a:pt x="8898" y="16322"/>
                    <a:pt x="8800" y="16241"/>
                    <a:pt x="8720" y="16157"/>
                  </a:cubicBezTo>
                  <a:cubicBezTo>
                    <a:pt x="8551" y="15983"/>
                    <a:pt x="8508" y="15831"/>
                    <a:pt x="8569" y="15625"/>
                  </a:cubicBezTo>
                  <a:cubicBezTo>
                    <a:pt x="8616" y="15465"/>
                    <a:pt x="8834" y="15086"/>
                    <a:pt x="8937" y="14986"/>
                  </a:cubicBezTo>
                  <a:cubicBezTo>
                    <a:pt x="8945" y="14978"/>
                    <a:pt x="8987" y="14923"/>
                    <a:pt x="9032" y="14864"/>
                  </a:cubicBezTo>
                  <a:cubicBezTo>
                    <a:pt x="9076" y="14804"/>
                    <a:pt x="9150" y="14717"/>
                    <a:pt x="9195" y="14671"/>
                  </a:cubicBezTo>
                  <a:cubicBezTo>
                    <a:pt x="9298" y="14565"/>
                    <a:pt x="9681" y="14084"/>
                    <a:pt x="9708" y="14026"/>
                  </a:cubicBezTo>
                  <a:cubicBezTo>
                    <a:pt x="9719" y="14003"/>
                    <a:pt x="9753" y="13941"/>
                    <a:pt x="9785" y="13888"/>
                  </a:cubicBezTo>
                  <a:cubicBezTo>
                    <a:pt x="9860" y="13764"/>
                    <a:pt x="9954" y="13516"/>
                    <a:pt x="9937" y="13487"/>
                  </a:cubicBezTo>
                  <a:cubicBezTo>
                    <a:pt x="9930" y="13475"/>
                    <a:pt x="9936" y="13458"/>
                    <a:pt x="9952" y="13448"/>
                  </a:cubicBezTo>
                  <a:cubicBezTo>
                    <a:pt x="9968" y="13438"/>
                    <a:pt x="9981" y="13369"/>
                    <a:pt x="9981" y="13293"/>
                  </a:cubicBezTo>
                  <a:cubicBezTo>
                    <a:pt x="9981" y="13072"/>
                    <a:pt x="9830" y="12841"/>
                    <a:pt x="9570" y="12664"/>
                  </a:cubicBezTo>
                  <a:cubicBezTo>
                    <a:pt x="9507" y="12622"/>
                    <a:pt x="9442" y="12587"/>
                    <a:pt x="9424" y="12587"/>
                  </a:cubicBezTo>
                  <a:cubicBezTo>
                    <a:pt x="9407" y="12587"/>
                    <a:pt x="9389" y="12577"/>
                    <a:pt x="9383" y="12564"/>
                  </a:cubicBezTo>
                  <a:cubicBezTo>
                    <a:pt x="9372" y="12538"/>
                    <a:pt x="9121" y="12417"/>
                    <a:pt x="9077" y="12417"/>
                  </a:cubicBezTo>
                  <a:cubicBezTo>
                    <a:pt x="9060" y="12417"/>
                    <a:pt x="9010" y="12398"/>
                    <a:pt x="8965" y="12375"/>
                  </a:cubicBezTo>
                  <a:cubicBezTo>
                    <a:pt x="8920" y="12352"/>
                    <a:pt x="8816" y="12314"/>
                    <a:pt x="8733" y="12292"/>
                  </a:cubicBezTo>
                  <a:cubicBezTo>
                    <a:pt x="8651" y="12269"/>
                    <a:pt x="8554" y="12242"/>
                    <a:pt x="8517" y="12231"/>
                  </a:cubicBezTo>
                  <a:cubicBezTo>
                    <a:pt x="8457" y="12214"/>
                    <a:pt x="8452" y="12218"/>
                    <a:pt x="8472" y="12279"/>
                  </a:cubicBezTo>
                  <a:cubicBezTo>
                    <a:pt x="8483" y="12316"/>
                    <a:pt x="8501" y="12353"/>
                    <a:pt x="8512" y="12361"/>
                  </a:cubicBezTo>
                  <a:cubicBezTo>
                    <a:pt x="8522" y="12369"/>
                    <a:pt x="8548" y="12420"/>
                    <a:pt x="8570" y="12474"/>
                  </a:cubicBezTo>
                  <a:cubicBezTo>
                    <a:pt x="8591" y="12528"/>
                    <a:pt x="8702" y="12753"/>
                    <a:pt x="8817" y="12974"/>
                  </a:cubicBezTo>
                  <a:cubicBezTo>
                    <a:pt x="8999" y="13327"/>
                    <a:pt x="9026" y="13400"/>
                    <a:pt x="9041" y="13570"/>
                  </a:cubicBezTo>
                  <a:cubicBezTo>
                    <a:pt x="9059" y="13791"/>
                    <a:pt x="9008" y="13971"/>
                    <a:pt x="8878" y="14139"/>
                  </a:cubicBezTo>
                  <a:cubicBezTo>
                    <a:pt x="8813" y="14223"/>
                    <a:pt x="8644" y="14471"/>
                    <a:pt x="8520" y="14663"/>
                  </a:cubicBezTo>
                  <a:cubicBezTo>
                    <a:pt x="8501" y="14693"/>
                    <a:pt x="8452" y="14783"/>
                    <a:pt x="8413" y="14862"/>
                  </a:cubicBezTo>
                  <a:cubicBezTo>
                    <a:pt x="8373" y="14942"/>
                    <a:pt x="8317" y="15032"/>
                    <a:pt x="8288" y="15064"/>
                  </a:cubicBezTo>
                  <a:cubicBezTo>
                    <a:pt x="8258" y="15095"/>
                    <a:pt x="8240" y="15126"/>
                    <a:pt x="8246" y="15133"/>
                  </a:cubicBezTo>
                  <a:cubicBezTo>
                    <a:pt x="8253" y="15139"/>
                    <a:pt x="8245" y="15225"/>
                    <a:pt x="8229" y="15323"/>
                  </a:cubicBezTo>
                  <a:cubicBezTo>
                    <a:pt x="8175" y="15656"/>
                    <a:pt x="8262" y="15892"/>
                    <a:pt x="8591" y="16308"/>
                  </a:cubicBezTo>
                  <a:cubicBezTo>
                    <a:pt x="8804" y="16577"/>
                    <a:pt x="8926" y="16705"/>
                    <a:pt x="9149" y="16889"/>
                  </a:cubicBezTo>
                  <a:cubicBezTo>
                    <a:pt x="9242" y="16966"/>
                    <a:pt x="9390" y="17098"/>
                    <a:pt x="9479" y="17183"/>
                  </a:cubicBezTo>
                  <a:cubicBezTo>
                    <a:pt x="9613" y="17312"/>
                    <a:pt x="9662" y="17341"/>
                    <a:pt x="9775" y="17358"/>
                  </a:cubicBezTo>
                  <a:cubicBezTo>
                    <a:pt x="9849" y="17369"/>
                    <a:pt x="9999" y="17406"/>
                    <a:pt x="10108" y="17440"/>
                  </a:cubicBezTo>
                  <a:cubicBezTo>
                    <a:pt x="10216" y="17475"/>
                    <a:pt x="10324" y="17503"/>
                    <a:pt x="10348" y="17503"/>
                  </a:cubicBezTo>
                  <a:cubicBezTo>
                    <a:pt x="10441" y="17506"/>
                    <a:pt x="10992" y="17670"/>
                    <a:pt x="11088" y="17724"/>
                  </a:cubicBezTo>
                  <a:cubicBezTo>
                    <a:pt x="11115" y="17739"/>
                    <a:pt x="11155" y="17751"/>
                    <a:pt x="11177" y="17751"/>
                  </a:cubicBezTo>
                  <a:cubicBezTo>
                    <a:pt x="11241" y="17751"/>
                    <a:pt x="11652" y="17997"/>
                    <a:pt x="11754" y="18096"/>
                  </a:cubicBezTo>
                  <a:cubicBezTo>
                    <a:pt x="12035" y="18370"/>
                    <a:pt x="11980" y="18758"/>
                    <a:pt x="11572" y="19378"/>
                  </a:cubicBezTo>
                  <a:cubicBezTo>
                    <a:pt x="11489" y="19504"/>
                    <a:pt x="11412" y="19631"/>
                    <a:pt x="11401" y="19660"/>
                  </a:cubicBezTo>
                  <a:cubicBezTo>
                    <a:pt x="11376" y="19727"/>
                    <a:pt x="11188" y="19988"/>
                    <a:pt x="11056" y="20139"/>
                  </a:cubicBezTo>
                  <a:cubicBezTo>
                    <a:pt x="11000" y="20202"/>
                    <a:pt x="10910" y="20313"/>
                    <a:pt x="10856" y="20385"/>
                  </a:cubicBezTo>
                  <a:cubicBezTo>
                    <a:pt x="10801" y="20456"/>
                    <a:pt x="10740" y="20516"/>
                    <a:pt x="10720" y="20516"/>
                  </a:cubicBezTo>
                  <a:cubicBezTo>
                    <a:pt x="10669" y="20518"/>
                    <a:pt x="10702" y="20564"/>
                    <a:pt x="10754" y="20564"/>
                  </a:cubicBezTo>
                  <a:cubicBezTo>
                    <a:pt x="10778" y="20564"/>
                    <a:pt x="10792" y="20557"/>
                    <a:pt x="10787" y="20548"/>
                  </a:cubicBezTo>
                  <a:close/>
                  <a:moveTo>
                    <a:pt x="4811" y="20237"/>
                  </a:moveTo>
                  <a:cubicBezTo>
                    <a:pt x="5061" y="20107"/>
                    <a:pt x="5398" y="19952"/>
                    <a:pt x="5430" y="19953"/>
                  </a:cubicBezTo>
                  <a:cubicBezTo>
                    <a:pt x="5516" y="19953"/>
                    <a:pt x="5448" y="19897"/>
                    <a:pt x="5232" y="19790"/>
                  </a:cubicBezTo>
                  <a:cubicBezTo>
                    <a:pt x="4915" y="19631"/>
                    <a:pt x="4886" y="19627"/>
                    <a:pt x="4699" y="19710"/>
                  </a:cubicBezTo>
                  <a:cubicBezTo>
                    <a:pt x="4611" y="19748"/>
                    <a:pt x="4532" y="19772"/>
                    <a:pt x="4523" y="19763"/>
                  </a:cubicBezTo>
                  <a:cubicBezTo>
                    <a:pt x="4513" y="19754"/>
                    <a:pt x="4506" y="19767"/>
                    <a:pt x="4506" y="19793"/>
                  </a:cubicBezTo>
                  <a:cubicBezTo>
                    <a:pt x="4506" y="19819"/>
                    <a:pt x="4493" y="19840"/>
                    <a:pt x="4477" y="19840"/>
                  </a:cubicBezTo>
                  <a:cubicBezTo>
                    <a:pt x="4461" y="19840"/>
                    <a:pt x="4437" y="19869"/>
                    <a:pt x="4423" y="19903"/>
                  </a:cubicBezTo>
                  <a:cubicBezTo>
                    <a:pt x="4395" y="19979"/>
                    <a:pt x="4481" y="20155"/>
                    <a:pt x="4587" y="20238"/>
                  </a:cubicBezTo>
                  <a:cubicBezTo>
                    <a:pt x="4671" y="20304"/>
                    <a:pt x="4682" y="20304"/>
                    <a:pt x="4811" y="20237"/>
                  </a:cubicBezTo>
                  <a:close/>
                  <a:moveTo>
                    <a:pt x="4393" y="19881"/>
                  </a:moveTo>
                  <a:cubicBezTo>
                    <a:pt x="4393" y="19874"/>
                    <a:pt x="4380" y="19868"/>
                    <a:pt x="4365" y="19868"/>
                  </a:cubicBezTo>
                  <a:cubicBezTo>
                    <a:pt x="4349" y="19868"/>
                    <a:pt x="4336" y="19882"/>
                    <a:pt x="4336" y="19898"/>
                  </a:cubicBezTo>
                  <a:cubicBezTo>
                    <a:pt x="4336" y="19914"/>
                    <a:pt x="4349" y="19920"/>
                    <a:pt x="4365" y="19910"/>
                  </a:cubicBezTo>
                  <a:cubicBezTo>
                    <a:pt x="4380" y="19901"/>
                    <a:pt x="4393" y="19887"/>
                    <a:pt x="4393" y="19881"/>
                  </a:cubicBezTo>
                  <a:close/>
                  <a:moveTo>
                    <a:pt x="5240" y="19419"/>
                  </a:moveTo>
                  <a:cubicBezTo>
                    <a:pt x="5340" y="19386"/>
                    <a:pt x="5445" y="19347"/>
                    <a:pt x="5472" y="19331"/>
                  </a:cubicBezTo>
                  <a:cubicBezTo>
                    <a:pt x="5499" y="19316"/>
                    <a:pt x="5540" y="19304"/>
                    <a:pt x="5564" y="19304"/>
                  </a:cubicBezTo>
                  <a:cubicBezTo>
                    <a:pt x="5587" y="19304"/>
                    <a:pt x="5606" y="19290"/>
                    <a:pt x="5606" y="19274"/>
                  </a:cubicBezTo>
                  <a:cubicBezTo>
                    <a:pt x="5606" y="19257"/>
                    <a:pt x="5619" y="19252"/>
                    <a:pt x="5635" y="19262"/>
                  </a:cubicBezTo>
                  <a:cubicBezTo>
                    <a:pt x="5651" y="19271"/>
                    <a:pt x="5706" y="19266"/>
                    <a:pt x="5758" y="19248"/>
                  </a:cubicBezTo>
                  <a:cubicBezTo>
                    <a:pt x="5860" y="19215"/>
                    <a:pt x="5953" y="19193"/>
                    <a:pt x="6047" y="19180"/>
                  </a:cubicBezTo>
                  <a:cubicBezTo>
                    <a:pt x="6079" y="19175"/>
                    <a:pt x="6119" y="19163"/>
                    <a:pt x="6136" y="19152"/>
                  </a:cubicBezTo>
                  <a:cubicBezTo>
                    <a:pt x="6153" y="19142"/>
                    <a:pt x="6222" y="19122"/>
                    <a:pt x="6289" y="19108"/>
                  </a:cubicBezTo>
                  <a:cubicBezTo>
                    <a:pt x="6356" y="19094"/>
                    <a:pt x="6442" y="19074"/>
                    <a:pt x="6481" y="19064"/>
                  </a:cubicBezTo>
                  <a:cubicBezTo>
                    <a:pt x="6520" y="19054"/>
                    <a:pt x="6603" y="19040"/>
                    <a:pt x="6665" y="19032"/>
                  </a:cubicBezTo>
                  <a:cubicBezTo>
                    <a:pt x="6727" y="19024"/>
                    <a:pt x="6803" y="19007"/>
                    <a:pt x="6834" y="18996"/>
                  </a:cubicBezTo>
                  <a:cubicBezTo>
                    <a:pt x="6865" y="18984"/>
                    <a:pt x="6979" y="18945"/>
                    <a:pt x="7088" y="18909"/>
                  </a:cubicBezTo>
                  <a:cubicBezTo>
                    <a:pt x="7197" y="18873"/>
                    <a:pt x="7322" y="18814"/>
                    <a:pt x="7365" y="18777"/>
                  </a:cubicBezTo>
                  <a:cubicBezTo>
                    <a:pt x="7409" y="18741"/>
                    <a:pt x="7454" y="18711"/>
                    <a:pt x="7465" y="18711"/>
                  </a:cubicBezTo>
                  <a:cubicBezTo>
                    <a:pt x="7475" y="18711"/>
                    <a:pt x="7505" y="18662"/>
                    <a:pt x="7531" y="18602"/>
                  </a:cubicBezTo>
                  <a:cubicBezTo>
                    <a:pt x="7574" y="18504"/>
                    <a:pt x="7575" y="18477"/>
                    <a:pt x="7539" y="18341"/>
                  </a:cubicBezTo>
                  <a:cubicBezTo>
                    <a:pt x="7517" y="18258"/>
                    <a:pt x="7460" y="18135"/>
                    <a:pt x="7413" y="18069"/>
                  </a:cubicBezTo>
                  <a:cubicBezTo>
                    <a:pt x="7366" y="18002"/>
                    <a:pt x="7328" y="17934"/>
                    <a:pt x="7328" y="17917"/>
                  </a:cubicBezTo>
                  <a:cubicBezTo>
                    <a:pt x="7328" y="17878"/>
                    <a:pt x="6850" y="17413"/>
                    <a:pt x="6811" y="17413"/>
                  </a:cubicBezTo>
                  <a:cubicBezTo>
                    <a:pt x="6795" y="17413"/>
                    <a:pt x="6760" y="17393"/>
                    <a:pt x="6732" y="17368"/>
                  </a:cubicBezTo>
                  <a:cubicBezTo>
                    <a:pt x="6674" y="17315"/>
                    <a:pt x="6637" y="17332"/>
                    <a:pt x="6582" y="17436"/>
                  </a:cubicBezTo>
                  <a:cubicBezTo>
                    <a:pt x="6508" y="17580"/>
                    <a:pt x="6141" y="17921"/>
                    <a:pt x="6061" y="17921"/>
                  </a:cubicBezTo>
                  <a:cubicBezTo>
                    <a:pt x="6044" y="17921"/>
                    <a:pt x="6030" y="17931"/>
                    <a:pt x="6030" y="17945"/>
                  </a:cubicBezTo>
                  <a:cubicBezTo>
                    <a:pt x="6030" y="17992"/>
                    <a:pt x="5872" y="18039"/>
                    <a:pt x="5664" y="18053"/>
                  </a:cubicBezTo>
                  <a:cubicBezTo>
                    <a:pt x="5459" y="18067"/>
                    <a:pt x="5448" y="18064"/>
                    <a:pt x="5359" y="17984"/>
                  </a:cubicBezTo>
                  <a:cubicBezTo>
                    <a:pt x="5309" y="17939"/>
                    <a:pt x="5268" y="17893"/>
                    <a:pt x="5268" y="17883"/>
                  </a:cubicBezTo>
                  <a:cubicBezTo>
                    <a:pt x="5268" y="17872"/>
                    <a:pt x="5212" y="17795"/>
                    <a:pt x="5144" y="17712"/>
                  </a:cubicBezTo>
                  <a:cubicBezTo>
                    <a:pt x="4998" y="17533"/>
                    <a:pt x="4928" y="17344"/>
                    <a:pt x="4903" y="17067"/>
                  </a:cubicBezTo>
                  <a:cubicBezTo>
                    <a:pt x="4902" y="17055"/>
                    <a:pt x="4875" y="17046"/>
                    <a:pt x="4844" y="17046"/>
                  </a:cubicBezTo>
                  <a:cubicBezTo>
                    <a:pt x="4772" y="17046"/>
                    <a:pt x="4742" y="17117"/>
                    <a:pt x="4789" y="17175"/>
                  </a:cubicBezTo>
                  <a:cubicBezTo>
                    <a:pt x="4841" y="17237"/>
                    <a:pt x="4832" y="17519"/>
                    <a:pt x="4774" y="17653"/>
                  </a:cubicBezTo>
                  <a:cubicBezTo>
                    <a:pt x="4703" y="17818"/>
                    <a:pt x="4553" y="18017"/>
                    <a:pt x="4374" y="18184"/>
                  </a:cubicBezTo>
                  <a:cubicBezTo>
                    <a:pt x="4287" y="18264"/>
                    <a:pt x="4162" y="18381"/>
                    <a:pt x="4096" y="18443"/>
                  </a:cubicBezTo>
                  <a:cubicBezTo>
                    <a:pt x="3934" y="18594"/>
                    <a:pt x="3893" y="18626"/>
                    <a:pt x="3858" y="18626"/>
                  </a:cubicBezTo>
                  <a:cubicBezTo>
                    <a:pt x="3842" y="18626"/>
                    <a:pt x="3828" y="18639"/>
                    <a:pt x="3828" y="18655"/>
                  </a:cubicBezTo>
                  <a:cubicBezTo>
                    <a:pt x="3828" y="18671"/>
                    <a:pt x="3793" y="18699"/>
                    <a:pt x="3751" y="18717"/>
                  </a:cubicBezTo>
                  <a:cubicBezTo>
                    <a:pt x="3708" y="18736"/>
                    <a:pt x="3629" y="18784"/>
                    <a:pt x="3574" y="18825"/>
                  </a:cubicBezTo>
                  <a:cubicBezTo>
                    <a:pt x="3520" y="18865"/>
                    <a:pt x="3393" y="18940"/>
                    <a:pt x="3292" y="18990"/>
                  </a:cubicBezTo>
                  <a:cubicBezTo>
                    <a:pt x="3191" y="19040"/>
                    <a:pt x="3079" y="19103"/>
                    <a:pt x="3042" y="19131"/>
                  </a:cubicBezTo>
                  <a:cubicBezTo>
                    <a:pt x="2977" y="19181"/>
                    <a:pt x="2980" y="19182"/>
                    <a:pt x="3339" y="19232"/>
                  </a:cubicBezTo>
                  <a:cubicBezTo>
                    <a:pt x="3538" y="19259"/>
                    <a:pt x="3835" y="19312"/>
                    <a:pt x="3998" y="19349"/>
                  </a:cubicBezTo>
                  <a:cubicBezTo>
                    <a:pt x="4600" y="19485"/>
                    <a:pt x="4801" y="19533"/>
                    <a:pt x="4811" y="19543"/>
                  </a:cubicBezTo>
                  <a:cubicBezTo>
                    <a:pt x="4821" y="19553"/>
                    <a:pt x="4879" y="19537"/>
                    <a:pt x="5240" y="19419"/>
                  </a:cubicBezTo>
                  <a:close/>
                  <a:moveTo>
                    <a:pt x="2948" y="19059"/>
                  </a:moveTo>
                  <a:cubicBezTo>
                    <a:pt x="3168" y="18933"/>
                    <a:pt x="3644" y="18644"/>
                    <a:pt x="3659" y="18627"/>
                  </a:cubicBezTo>
                  <a:cubicBezTo>
                    <a:pt x="3667" y="18618"/>
                    <a:pt x="3701" y="18598"/>
                    <a:pt x="3735" y="18583"/>
                  </a:cubicBezTo>
                  <a:cubicBezTo>
                    <a:pt x="3800" y="18554"/>
                    <a:pt x="3957" y="18421"/>
                    <a:pt x="4298" y="18105"/>
                  </a:cubicBezTo>
                  <a:cubicBezTo>
                    <a:pt x="4636" y="17794"/>
                    <a:pt x="4782" y="17437"/>
                    <a:pt x="4678" y="17177"/>
                  </a:cubicBezTo>
                  <a:cubicBezTo>
                    <a:pt x="4652" y="17112"/>
                    <a:pt x="4634" y="17099"/>
                    <a:pt x="4583" y="17114"/>
                  </a:cubicBezTo>
                  <a:cubicBezTo>
                    <a:pt x="4548" y="17124"/>
                    <a:pt x="4427" y="17150"/>
                    <a:pt x="4315" y="17172"/>
                  </a:cubicBezTo>
                  <a:cubicBezTo>
                    <a:pt x="4202" y="17195"/>
                    <a:pt x="4099" y="17219"/>
                    <a:pt x="4087" y="17227"/>
                  </a:cubicBezTo>
                  <a:cubicBezTo>
                    <a:pt x="4040" y="17256"/>
                    <a:pt x="3724" y="17276"/>
                    <a:pt x="3585" y="17258"/>
                  </a:cubicBezTo>
                  <a:cubicBezTo>
                    <a:pt x="3409" y="17236"/>
                    <a:pt x="3247" y="17113"/>
                    <a:pt x="3272" y="17019"/>
                  </a:cubicBezTo>
                  <a:cubicBezTo>
                    <a:pt x="3280" y="16987"/>
                    <a:pt x="3277" y="16967"/>
                    <a:pt x="3264" y="16975"/>
                  </a:cubicBezTo>
                  <a:cubicBezTo>
                    <a:pt x="3235" y="16993"/>
                    <a:pt x="3208" y="16920"/>
                    <a:pt x="3208" y="16823"/>
                  </a:cubicBezTo>
                  <a:cubicBezTo>
                    <a:pt x="3208" y="16734"/>
                    <a:pt x="3297" y="16536"/>
                    <a:pt x="3361" y="16483"/>
                  </a:cubicBezTo>
                  <a:cubicBezTo>
                    <a:pt x="3385" y="16463"/>
                    <a:pt x="3405" y="16435"/>
                    <a:pt x="3405" y="16420"/>
                  </a:cubicBezTo>
                  <a:cubicBezTo>
                    <a:pt x="3405" y="16406"/>
                    <a:pt x="3436" y="16361"/>
                    <a:pt x="3474" y="16320"/>
                  </a:cubicBezTo>
                  <a:cubicBezTo>
                    <a:pt x="3539" y="16250"/>
                    <a:pt x="3540" y="16243"/>
                    <a:pt x="3493" y="16210"/>
                  </a:cubicBezTo>
                  <a:cubicBezTo>
                    <a:pt x="3466" y="16191"/>
                    <a:pt x="3324" y="16128"/>
                    <a:pt x="3177" y="16071"/>
                  </a:cubicBezTo>
                  <a:cubicBezTo>
                    <a:pt x="2897" y="15962"/>
                    <a:pt x="2751" y="15902"/>
                    <a:pt x="2657" y="15859"/>
                  </a:cubicBezTo>
                  <a:cubicBezTo>
                    <a:pt x="2425" y="15751"/>
                    <a:pt x="2282" y="15743"/>
                    <a:pt x="2074" y="15827"/>
                  </a:cubicBezTo>
                  <a:cubicBezTo>
                    <a:pt x="2033" y="15843"/>
                    <a:pt x="1992" y="15849"/>
                    <a:pt x="1983" y="15840"/>
                  </a:cubicBezTo>
                  <a:cubicBezTo>
                    <a:pt x="1973" y="15831"/>
                    <a:pt x="1966" y="15835"/>
                    <a:pt x="1966" y="15850"/>
                  </a:cubicBezTo>
                  <a:cubicBezTo>
                    <a:pt x="1966" y="15865"/>
                    <a:pt x="1939" y="15879"/>
                    <a:pt x="1907" y="15881"/>
                  </a:cubicBezTo>
                  <a:cubicBezTo>
                    <a:pt x="1874" y="15884"/>
                    <a:pt x="1798" y="15912"/>
                    <a:pt x="1737" y="15944"/>
                  </a:cubicBezTo>
                  <a:cubicBezTo>
                    <a:pt x="1675" y="15976"/>
                    <a:pt x="1610" y="16002"/>
                    <a:pt x="1590" y="16002"/>
                  </a:cubicBezTo>
                  <a:cubicBezTo>
                    <a:pt x="1547" y="16002"/>
                    <a:pt x="1153" y="16232"/>
                    <a:pt x="1077" y="16302"/>
                  </a:cubicBezTo>
                  <a:cubicBezTo>
                    <a:pt x="1046" y="16331"/>
                    <a:pt x="986" y="16372"/>
                    <a:pt x="944" y="16394"/>
                  </a:cubicBezTo>
                  <a:cubicBezTo>
                    <a:pt x="833" y="16451"/>
                    <a:pt x="488" y="16818"/>
                    <a:pt x="432" y="16939"/>
                  </a:cubicBezTo>
                  <a:cubicBezTo>
                    <a:pt x="406" y="16996"/>
                    <a:pt x="372" y="17051"/>
                    <a:pt x="359" y="17059"/>
                  </a:cubicBezTo>
                  <a:cubicBezTo>
                    <a:pt x="345" y="17068"/>
                    <a:pt x="305" y="17160"/>
                    <a:pt x="270" y="17265"/>
                  </a:cubicBezTo>
                  <a:cubicBezTo>
                    <a:pt x="193" y="17498"/>
                    <a:pt x="179" y="17968"/>
                    <a:pt x="243" y="18189"/>
                  </a:cubicBezTo>
                  <a:cubicBezTo>
                    <a:pt x="284" y="18334"/>
                    <a:pt x="377" y="18513"/>
                    <a:pt x="409" y="18514"/>
                  </a:cubicBezTo>
                  <a:cubicBezTo>
                    <a:pt x="419" y="18514"/>
                    <a:pt x="466" y="18549"/>
                    <a:pt x="512" y="18592"/>
                  </a:cubicBezTo>
                  <a:cubicBezTo>
                    <a:pt x="734" y="18797"/>
                    <a:pt x="1220" y="18958"/>
                    <a:pt x="1811" y="19021"/>
                  </a:cubicBezTo>
                  <a:cubicBezTo>
                    <a:pt x="1981" y="19040"/>
                    <a:pt x="2216" y="19071"/>
                    <a:pt x="2333" y="19091"/>
                  </a:cubicBezTo>
                  <a:cubicBezTo>
                    <a:pt x="2680" y="19151"/>
                    <a:pt x="2799" y="19144"/>
                    <a:pt x="2948" y="19059"/>
                  </a:cubicBezTo>
                  <a:close/>
                  <a:moveTo>
                    <a:pt x="10139" y="18549"/>
                  </a:moveTo>
                  <a:cubicBezTo>
                    <a:pt x="10130" y="18540"/>
                    <a:pt x="10123" y="18557"/>
                    <a:pt x="10124" y="18586"/>
                  </a:cubicBezTo>
                  <a:cubicBezTo>
                    <a:pt x="10126" y="18619"/>
                    <a:pt x="10132" y="18626"/>
                    <a:pt x="10141" y="18603"/>
                  </a:cubicBezTo>
                  <a:cubicBezTo>
                    <a:pt x="10149" y="18583"/>
                    <a:pt x="10148" y="18559"/>
                    <a:pt x="10139" y="18549"/>
                  </a:cubicBezTo>
                  <a:close/>
                  <a:moveTo>
                    <a:pt x="5748" y="17915"/>
                  </a:moveTo>
                  <a:cubicBezTo>
                    <a:pt x="5748" y="17903"/>
                    <a:pt x="5776" y="17893"/>
                    <a:pt x="5811" y="17893"/>
                  </a:cubicBezTo>
                  <a:cubicBezTo>
                    <a:pt x="5915" y="17893"/>
                    <a:pt x="6397" y="17529"/>
                    <a:pt x="6397" y="17450"/>
                  </a:cubicBezTo>
                  <a:cubicBezTo>
                    <a:pt x="6397" y="17437"/>
                    <a:pt x="6429" y="17390"/>
                    <a:pt x="6468" y="17344"/>
                  </a:cubicBezTo>
                  <a:cubicBezTo>
                    <a:pt x="6536" y="17265"/>
                    <a:pt x="6547" y="17202"/>
                    <a:pt x="6493" y="17200"/>
                  </a:cubicBezTo>
                  <a:cubicBezTo>
                    <a:pt x="6479" y="17199"/>
                    <a:pt x="6404" y="17170"/>
                    <a:pt x="6326" y="17135"/>
                  </a:cubicBezTo>
                  <a:cubicBezTo>
                    <a:pt x="6022" y="16997"/>
                    <a:pt x="5917" y="16975"/>
                    <a:pt x="5578" y="16979"/>
                  </a:cubicBezTo>
                  <a:cubicBezTo>
                    <a:pt x="5400" y="16981"/>
                    <a:pt x="5216" y="16989"/>
                    <a:pt x="5169" y="16997"/>
                  </a:cubicBezTo>
                  <a:cubicBezTo>
                    <a:pt x="5122" y="17005"/>
                    <a:pt x="5068" y="17013"/>
                    <a:pt x="5047" y="17014"/>
                  </a:cubicBezTo>
                  <a:cubicBezTo>
                    <a:pt x="5001" y="17018"/>
                    <a:pt x="5026" y="17263"/>
                    <a:pt x="5088" y="17413"/>
                  </a:cubicBezTo>
                  <a:cubicBezTo>
                    <a:pt x="5146" y="17552"/>
                    <a:pt x="5270" y="17725"/>
                    <a:pt x="5299" y="17707"/>
                  </a:cubicBezTo>
                  <a:cubicBezTo>
                    <a:pt x="5313" y="17699"/>
                    <a:pt x="5317" y="17710"/>
                    <a:pt x="5308" y="17732"/>
                  </a:cubicBezTo>
                  <a:cubicBezTo>
                    <a:pt x="5285" y="17794"/>
                    <a:pt x="5516" y="17935"/>
                    <a:pt x="5643" y="17936"/>
                  </a:cubicBezTo>
                  <a:cubicBezTo>
                    <a:pt x="5700" y="17936"/>
                    <a:pt x="5748" y="17927"/>
                    <a:pt x="5748" y="17915"/>
                  </a:cubicBezTo>
                  <a:close/>
                  <a:moveTo>
                    <a:pt x="9357" y="17180"/>
                  </a:moveTo>
                  <a:cubicBezTo>
                    <a:pt x="8882" y="16755"/>
                    <a:pt x="8736" y="16609"/>
                    <a:pt x="8553" y="16382"/>
                  </a:cubicBezTo>
                  <a:cubicBezTo>
                    <a:pt x="8438" y="16239"/>
                    <a:pt x="8344" y="16108"/>
                    <a:pt x="8344" y="16090"/>
                  </a:cubicBezTo>
                  <a:cubicBezTo>
                    <a:pt x="8344" y="16073"/>
                    <a:pt x="8333" y="16058"/>
                    <a:pt x="8320" y="16058"/>
                  </a:cubicBezTo>
                  <a:cubicBezTo>
                    <a:pt x="8262" y="16058"/>
                    <a:pt x="8137" y="15702"/>
                    <a:pt x="8124" y="15505"/>
                  </a:cubicBezTo>
                  <a:cubicBezTo>
                    <a:pt x="8110" y="15283"/>
                    <a:pt x="8135" y="15176"/>
                    <a:pt x="8266" y="14906"/>
                  </a:cubicBezTo>
                  <a:cubicBezTo>
                    <a:pt x="8329" y="14777"/>
                    <a:pt x="8360" y="14738"/>
                    <a:pt x="8378" y="14765"/>
                  </a:cubicBezTo>
                  <a:cubicBezTo>
                    <a:pt x="8396" y="14791"/>
                    <a:pt x="8399" y="14784"/>
                    <a:pt x="8388" y="14744"/>
                  </a:cubicBezTo>
                  <a:cubicBezTo>
                    <a:pt x="8377" y="14704"/>
                    <a:pt x="8407" y="14635"/>
                    <a:pt x="8485" y="14524"/>
                  </a:cubicBezTo>
                  <a:cubicBezTo>
                    <a:pt x="8547" y="14435"/>
                    <a:pt x="8598" y="14353"/>
                    <a:pt x="8598" y="14342"/>
                  </a:cubicBezTo>
                  <a:cubicBezTo>
                    <a:pt x="8598" y="14330"/>
                    <a:pt x="8639" y="14272"/>
                    <a:pt x="8689" y="14211"/>
                  </a:cubicBezTo>
                  <a:cubicBezTo>
                    <a:pt x="8813" y="14060"/>
                    <a:pt x="8905" y="13852"/>
                    <a:pt x="8926" y="13674"/>
                  </a:cubicBezTo>
                  <a:cubicBezTo>
                    <a:pt x="8947" y="13496"/>
                    <a:pt x="8880" y="13263"/>
                    <a:pt x="8727" y="12982"/>
                  </a:cubicBezTo>
                  <a:cubicBezTo>
                    <a:pt x="8673" y="12881"/>
                    <a:pt x="8559" y="12658"/>
                    <a:pt x="8475" y="12486"/>
                  </a:cubicBezTo>
                  <a:lnTo>
                    <a:pt x="8322" y="12174"/>
                  </a:lnTo>
                  <a:lnTo>
                    <a:pt x="8156" y="12135"/>
                  </a:lnTo>
                  <a:cubicBezTo>
                    <a:pt x="8066" y="12114"/>
                    <a:pt x="7978" y="12093"/>
                    <a:pt x="7963" y="12088"/>
                  </a:cubicBezTo>
                  <a:cubicBezTo>
                    <a:pt x="7924" y="12075"/>
                    <a:pt x="7446" y="11969"/>
                    <a:pt x="7342" y="11951"/>
                  </a:cubicBezTo>
                  <a:cubicBezTo>
                    <a:pt x="7295" y="11943"/>
                    <a:pt x="7235" y="11929"/>
                    <a:pt x="7208" y="11921"/>
                  </a:cubicBezTo>
                  <a:cubicBezTo>
                    <a:pt x="7179" y="11912"/>
                    <a:pt x="7104" y="11942"/>
                    <a:pt x="7030" y="11992"/>
                  </a:cubicBezTo>
                  <a:cubicBezTo>
                    <a:pt x="6960" y="12040"/>
                    <a:pt x="6891" y="12079"/>
                    <a:pt x="6877" y="12079"/>
                  </a:cubicBezTo>
                  <a:cubicBezTo>
                    <a:pt x="6864" y="12079"/>
                    <a:pt x="6849" y="12088"/>
                    <a:pt x="6843" y="12100"/>
                  </a:cubicBezTo>
                  <a:cubicBezTo>
                    <a:pt x="6838" y="12112"/>
                    <a:pt x="6740" y="12185"/>
                    <a:pt x="6626" y="12262"/>
                  </a:cubicBezTo>
                  <a:cubicBezTo>
                    <a:pt x="6349" y="12450"/>
                    <a:pt x="6035" y="12757"/>
                    <a:pt x="5844" y="13026"/>
                  </a:cubicBezTo>
                  <a:cubicBezTo>
                    <a:pt x="5757" y="13147"/>
                    <a:pt x="5669" y="13407"/>
                    <a:pt x="5681" y="13504"/>
                  </a:cubicBezTo>
                  <a:cubicBezTo>
                    <a:pt x="5712" y="13766"/>
                    <a:pt x="5729" y="13830"/>
                    <a:pt x="5812" y="13989"/>
                  </a:cubicBezTo>
                  <a:cubicBezTo>
                    <a:pt x="5891" y="14141"/>
                    <a:pt x="6014" y="14312"/>
                    <a:pt x="6136" y="14437"/>
                  </a:cubicBezTo>
                  <a:cubicBezTo>
                    <a:pt x="6155" y="14457"/>
                    <a:pt x="6171" y="14486"/>
                    <a:pt x="6171" y="14500"/>
                  </a:cubicBezTo>
                  <a:cubicBezTo>
                    <a:pt x="6171" y="14515"/>
                    <a:pt x="6192" y="14545"/>
                    <a:pt x="6217" y="14566"/>
                  </a:cubicBezTo>
                  <a:cubicBezTo>
                    <a:pt x="6243" y="14587"/>
                    <a:pt x="6323" y="14689"/>
                    <a:pt x="6397" y="14794"/>
                  </a:cubicBezTo>
                  <a:lnTo>
                    <a:pt x="6530" y="14983"/>
                  </a:lnTo>
                  <a:lnTo>
                    <a:pt x="6601" y="14907"/>
                  </a:lnTo>
                  <a:cubicBezTo>
                    <a:pt x="6701" y="14800"/>
                    <a:pt x="6732" y="14730"/>
                    <a:pt x="6821" y="14423"/>
                  </a:cubicBezTo>
                  <a:cubicBezTo>
                    <a:pt x="6899" y="14156"/>
                    <a:pt x="7016" y="13866"/>
                    <a:pt x="7184" y="13525"/>
                  </a:cubicBezTo>
                  <a:cubicBezTo>
                    <a:pt x="7270" y="13352"/>
                    <a:pt x="7309" y="13314"/>
                    <a:pt x="7335" y="13384"/>
                  </a:cubicBezTo>
                  <a:cubicBezTo>
                    <a:pt x="7349" y="13424"/>
                    <a:pt x="7308" y="14249"/>
                    <a:pt x="7285" y="14379"/>
                  </a:cubicBezTo>
                  <a:cubicBezTo>
                    <a:pt x="7251" y="14571"/>
                    <a:pt x="7269" y="15204"/>
                    <a:pt x="7315" y="15437"/>
                  </a:cubicBezTo>
                  <a:cubicBezTo>
                    <a:pt x="7341" y="15569"/>
                    <a:pt x="7369" y="15715"/>
                    <a:pt x="7377" y="15762"/>
                  </a:cubicBezTo>
                  <a:cubicBezTo>
                    <a:pt x="7385" y="15808"/>
                    <a:pt x="7401" y="15853"/>
                    <a:pt x="7411" y="15861"/>
                  </a:cubicBezTo>
                  <a:cubicBezTo>
                    <a:pt x="7421" y="15868"/>
                    <a:pt x="7459" y="15932"/>
                    <a:pt x="7494" y="16002"/>
                  </a:cubicBezTo>
                  <a:cubicBezTo>
                    <a:pt x="7590" y="16191"/>
                    <a:pt x="7676" y="16312"/>
                    <a:pt x="7716" y="16312"/>
                  </a:cubicBezTo>
                  <a:cubicBezTo>
                    <a:pt x="7735" y="16312"/>
                    <a:pt x="7751" y="16328"/>
                    <a:pt x="7751" y="16348"/>
                  </a:cubicBezTo>
                  <a:cubicBezTo>
                    <a:pt x="7751" y="16368"/>
                    <a:pt x="7774" y="16405"/>
                    <a:pt x="7801" y="16431"/>
                  </a:cubicBezTo>
                  <a:cubicBezTo>
                    <a:pt x="7828" y="16457"/>
                    <a:pt x="7864" y="16494"/>
                    <a:pt x="7882" y="16515"/>
                  </a:cubicBezTo>
                  <a:cubicBezTo>
                    <a:pt x="7956" y="16601"/>
                    <a:pt x="8116" y="16735"/>
                    <a:pt x="8144" y="16735"/>
                  </a:cubicBezTo>
                  <a:cubicBezTo>
                    <a:pt x="8161" y="16735"/>
                    <a:pt x="8175" y="16747"/>
                    <a:pt x="8175" y="16760"/>
                  </a:cubicBezTo>
                  <a:cubicBezTo>
                    <a:pt x="8175" y="16774"/>
                    <a:pt x="8197" y="16792"/>
                    <a:pt x="8224" y="16801"/>
                  </a:cubicBezTo>
                  <a:cubicBezTo>
                    <a:pt x="8251" y="16810"/>
                    <a:pt x="8305" y="16836"/>
                    <a:pt x="8344" y="16861"/>
                  </a:cubicBezTo>
                  <a:cubicBezTo>
                    <a:pt x="8424" y="16911"/>
                    <a:pt x="8557" y="16965"/>
                    <a:pt x="8638" y="16980"/>
                  </a:cubicBezTo>
                  <a:cubicBezTo>
                    <a:pt x="8668" y="16986"/>
                    <a:pt x="8711" y="17006"/>
                    <a:pt x="8734" y="17025"/>
                  </a:cubicBezTo>
                  <a:cubicBezTo>
                    <a:pt x="8772" y="17057"/>
                    <a:pt x="9366" y="17265"/>
                    <a:pt x="9431" y="17269"/>
                  </a:cubicBezTo>
                  <a:cubicBezTo>
                    <a:pt x="9446" y="17271"/>
                    <a:pt x="9413" y="17230"/>
                    <a:pt x="9357" y="17180"/>
                  </a:cubicBezTo>
                  <a:close/>
                  <a:moveTo>
                    <a:pt x="4046" y="17127"/>
                  </a:moveTo>
                  <a:cubicBezTo>
                    <a:pt x="4167" y="17110"/>
                    <a:pt x="4278" y="17084"/>
                    <a:pt x="4293" y="17071"/>
                  </a:cubicBezTo>
                  <a:cubicBezTo>
                    <a:pt x="4307" y="17057"/>
                    <a:pt x="4359" y="17046"/>
                    <a:pt x="4407" y="17046"/>
                  </a:cubicBezTo>
                  <a:cubicBezTo>
                    <a:pt x="4455" y="17046"/>
                    <a:pt x="4518" y="17029"/>
                    <a:pt x="4547" y="17008"/>
                  </a:cubicBezTo>
                  <a:cubicBezTo>
                    <a:pt x="4596" y="16972"/>
                    <a:pt x="4589" y="16960"/>
                    <a:pt x="4447" y="16822"/>
                  </a:cubicBezTo>
                  <a:cubicBezTo>
                    <a:pt x="4363" y="16740"/>
                    <a:pt x="4180" y="16599"/>
                    <a:pt x="4040" y="16508"/>
                  </a:cubicBezTo>
                  <a:cubicBezTo>
                    <a:pt x="3900" y="16417"/>
                    <a:pt x="3771" y="16329"/>
                    <a:pt x="3752" y="16313"/>
                  </a:cubicBezTo>
                  <a:cubicBezTo>
                    <a:pt x="3702" y="16270"/>
                    <a:pt x="3680" y="16278"/>
                    <a:pt x="3609" y="16362"/>
                  </a:cubicBezTo>
                  <a:cubicBezTo>
                    <a:pt x="3333" y="16696"/>
                    <a:pt x="3289" y="16803"/>
                    <a:pt x="3359" y="16971"/>
                  </a:cubicBezTo>
                  <a:cubicBezTo>
                    <a:pt x="3434" y="17149"/>
                    <a:pt x="3611" y="17190"/>
                    <a:pt x="4046" y="17127"/>
                  </a:cubicBezTo>
                  <a:close/>
                  <a:moveTo>
                    <a:pt x="6695" y="16973"/>
                  </a:moveTo>
                  <a:cubicBezTo>
                    <a:pt x="6706" y="16928"/>
                    <a:pt x="6724" y="16878"/>
                    <a:pt x="6735" y="16862"/>
                  </a:cubicBezTo>
                  <a:cubicBezTo>
                    <a:pt x="6779" y="16803"/>
                    <a:pt x="6846" y="16546"/>
                    <a:pt x="6857" y="16401"/>
                  </a:cubicBezTo>
                  <a:cubicBezTo>
                    <a:pt x="6877" y="16133"/>
                    <a:pt x="6710" y="15462"/>
                    <a:pt x="6570" y="15252"/>
                  </a:cubicBezTo>
                  <a:cubicBezTo>
                    <a:pt x="6521" y="15178"/>
                    <a:pt x="6481" y="15130"/>
                    <a:pt x="6481" y="15146"/>
                  </a:cubicBezTo>
                  <a:cubicBezTo>
                    <a:pt x="6481" y="15161"/>
                    <a:pt x="6407" y="15206"/>
                    <a:pt x="6316" y="15245"/>
                  </a:cubicBezTo>
                  <a:cubicBezTo>
                    <a:pt x="6174" y="15307"/>
                    <a:pt x="6143" y="15334"/>
                    <a:pt x="6087" y="15449"/>
                  </a:cubicBezTo>
                  <a:cubicBezTo>
                    <a:pt x="6049" y="15528"/>
                    <a:pt x="6009" y="15576"/>
                    <a:pt x="5988" y="15568"/>
                  </a:cubicBezTo>
                  <a:cubicBezTo>
                    <a:pt x="5968" y="15561"/>
                    <a:pt x="5954" y="15571"/>
                    <a:pt x="5956" y="15591"/>
                  </a:cubicBezTo>
                  <a:cubicBezTo>
                    <a:pt x="5958" y="15611"/>
                    <a:pt x="5869" y="15727"/>
                    <a:pt x="5759" y="15850"/>
                  </a:cubicBezTo>
                  <a:cubicBezTo>
                    <a:pt x="5264" y="16400"/>
                    <a:pt x="5070" y="16677"/>
                    <a:pt x="5070" y="16836"/>
                  </a:cubicBezTo>
                  <a:cubicBezTo>
                    <a:pt x="5070" y="16901"/>
                    <a:pt x="5074" y="16902"/>
                    <a:pt x="5261" y="16885"/>
                  </a:cubicBezTo>
                  <a:cubicBezTo>
                    <a:pt x="5365" y="16876"/>
                    <a:pt x="5455" y="16857"/>
                    <a:pt x="5461" y="16844"/>
                  </a:cubicBezTo>
                  <a:cubicBezTo>
                    <a:pt x="5466" y="16831"/>
                    <a:pt x="5484" y="16829"/>
                    <a:pt x="5502" y="16839"/>
                  </a:cubicBezTo>
                  <a:cubicBezTo>
                    <a:pt x="5519" y="16850"/>
                    <a:pt x="5580" y="16856"/>
                    <a:pt x="5637" y="16853"/>
                  </a:cubicBezTo>
                  <a:cubicBezTo>
                    <a:pt x="5822" y="16842"/>
                    <a:pt x="6220" y="16948"/>
                    <a:pt x="6463" y="17074"/>
                  </a:cubicBezTo>
                  <a:cubicBezTo>
                    <a:pt x="6596" y="17144"/>
                    <a:pt x="6611" y="17146"/>
                    <a:pt x="6642" y="17103"/>
                  </a:cubicBezTo>
                  <a:cubicBezTo>
                    <a:pt x="6660" y="17077"/>
                    <a:pt x="6684" y="17018"/>
                    <a:pt x="6695" y="16973"/>
                  </a:cubicBezTo>
                  <a:close/>
                  <a:moveTo>
                    <a:pt x="4876" y="16936"/>
                  </a:moveTo>
                  <a:cubicBezTo>
                    <a:pt x="4905" y="16934"/>
                    <a:pt x="4939" y="16877"/>
                    <a:pt x="4972" y="16773"/>
                  </a:cubicBezTo>
                  <a:cubicBezTo>
                    <a:pt x="4999" y="16685"/>
                    <a:pt x="5036" y="16587"/>
                    <a:pt x="5053" y="16554"/>
                  </a:cubicBezTo>
                  <a:cubicBezTo>
                    <a:pt x="5089" y="16486"/>
                    <a:pt x="5283" y="16230"/>
                    <a:pt x="5407" y="16086"/>
                  </a:cubicBezTo>
                  <a:cubicBezTo>
                    <a:pt x="5454" y="16032"/>
                    <a:pt x="5492" y="15972"/>
                    <a:pt x="5493" y="15952"/>
                  </a:cubicBezTo>
                  <a:cubicBezTo>
                    <a:pt x="5493" y="15933"/>
                    <a:pt x="5505" y="15917"/>
                    <a:pt x="5520" y="15917"/>
                  </a:cubicBezTo>
                  <a:cubicBezTo>
                    <a:pt x="5568" y="15917"/>
                    <a:pt x="5973" y="15470"/>
                    <a:pt x="5973" y="15416"/>
                  </a:cubicBezTo>
                  <a:cubicBezTo>
                    <a:pt x="5973" y="15402"/>
                    <a:pt x="5873" y="15407"/>
                    <a:pt x="5740" y="15429"/>
                  </a:cubicBezTo>
                  <a:cubicBezTo>
                    <a:pt x="5057" y="15540"/>
                    <a:pt x="5022" y="15543"/>
                    <a:pt x="3603" y="15591"/>
                  </a:cubicBezTo>
                  <a:cubicBezTo>
                    <a:pt x="3286" y="15602"/>
                    <a:pt x="3016" y="15625"/>
                    <a:pt x="2916" y="15651"/>
                  </a:cubicBezTo>
                  <a:cubicBezTo>
                    <a:pt x="2826" y="15675"/>
                    <a:pt x="2705" y="15696"/>
                    <a:pt x="2648" y="15700"/>
                  </a:cubicBezTo>
                  <a:cubicBezTo>
                    <a:pt x="2591" y="15703"/>
                    <a:pt x="2544" y="15717"/>
                    <a:pt x="2544" y="15730"/>
                  </a:cubicBezTo>
                  <a:cubicBezTo>
                    <a:pt x="2544" y="15754"/>
                    <a:pt x="2829" y="15868"/>
                    <a:pt x="3121" y="15962"/>
                  </a:cubicBezTo>
                  <a:cubicBezTo>
                    <a:pt x="3190" y="15984"/>
                    <a:pt x="3254" y="16012"/>
                    <a:pt x="3262" y="16023"/>
                  </a:cubicBezTo>
                  <a:cubicBezTo>
                    <a:pt x="3271" y="16035"/>
                    <a:pt x="3335" y="16065"/>
                    <a:pt x="3405" y="16090"/>
                  </a:cubicBezTo>
                  <a:cubicBezTo>
                    <a:pt x="3475" y="16116"/>
                    <a:pt x="3529" y="16149"/>
                    <a:pt x="3526" y="16165"/>
                  </a:cubicBezTo>
                  <a:cubicBezTo>
                    <a:pt x="3514" y="16220"/>
                    <a:pt x="3644" y="16161"/>
                    <a:pt x="3729" y="16073"/>
                  </a:cubicBezTo>
                  <a:cubicBezTo>
                    <a:pt x="3911" y="15884"/>
                    <a:pt x="4054" y="15822"/>
                    <a:pt x="4054" y="15932"/>
                  </a:cubicBezTo>
                  <a:cubicBezTo>
                    <a:pt x="4054" y="15972"/>
                    <a:pt x="3833" y="16132"/>
                    <a:pt x="3794" y="16121"/>
                  </a:cubicBezTo>
                  <a:cubicBezTo>
                    <a:pt x="3783" y="16118"/>
                    <a:pt x="3781" y="16134"/>
                    <a:pt x="3790" y="16157"/>
                  </a:cubicBezTo>
                  <a:cubicBezTo>
                    <a:pt x="3799" y="16180"/>
                    <a:pt x="3792" y="16199"/>
                    <a:pt x="3775" y="16199"/>
                  </a:cubicBezTo>
                  <a:cubicBezTo>
                    <a:pt x="3704" y="16199"/>
                    <a:pt x="3752" y="16253"/>
                    <a:pt x="3862" y="16297"/>
                  </a:cubicBezTo>
                  <a:cubicBezTo>
                    <a:pt x="3927" y="16323"/>
                    <a:pt x="4014" y="16372"/>
                    <a:pt x="4056" y="16406"/>
                  </a:cubicBezTo>
                  <a:cubicBezTo>
                    <a:pt x="4099" y="16440"/>
                    <a:pt x="4212" y="16524"/>
                    <a:pt x="4308" y="16592"/>
                  </a:cubicBezTo>
                  <a:cubicBezTo>
                    <a:pt x="4404" y="16661"/>
                    <a:pt x="4516" y="16762"/>
                    <a:pt x="4557" y="16818"/>
                  </a:cubicBezTo>
                  <a:cubicBezTo>
                    <a:pt x="4654" y="16948"/>
                    <a:pt x="4671" y="16959"/>
                    <a:pt x="4758" y="16948"/>
                  </a:cubicBezTo>
                  <a:cubicBezTo>
                    <a:pt x="4798" y="16943"/>
                    <a:pt x="4851" y="16938"/>
                    <a:pt x="4876" y="16936"/>
                  </a:cubicBezTo>
                  <a:close/>
                  <a:moveTo>
                    <a:pt x="5352" y="16252"/>
                  </a:moveTo>
                  <a:cubicBezTo>
                    <a:pt x="5352" y="16237"/>
                    <a:pt x="5340" y="16232"/>
                    <a:pt x="5324" y="16242"/>
                  </a:cubicBezTo>
                  <a:cubicBezTo>
                    <a:pt x="5309" y="16251"/>
                    <a:pt x="5296" y="16272"/>
                    <a:pt x="5296" y="16287"/>
                  </a:cubicBezTo>
                  <a:cubicBezTo>
                    <a:pt x="5296" y="16303"/>
                    <a:pt x="5309" y="16308"/>
                    <a:pt x="5324" y="16298"/>
                  </a:cubicBezTo>
                  <a:cubicBezTo>
                    <a:pt x="5340" y="16288"/>
                    <a:pt x="5352" y="16268"/>
                    <a:pt x="5352" y="16252"/>
                  </a:cubicBezTo>
                  <a:close/>
                  <a:moveTo>
                    <a:pt x="2601" y="15596"/>
                  </a:moveTo>
                  <a:cubicBezTo>
                    <a:pt x="2632" y="15590"/>
                    <a:pt x="2714" y="15576"/>
                    <a:pt x="2784" y="15564"/>
                  </a:cubicBezTo>
                  <a:cubicBezTo>
                    <a:pt x="2854" y="15553"/>
                    <a:pt x="2937" y="15539"/>
                    <a:pt x="2968" y="15533"/>
                  </a:cubicBezTo>
                  <a:cubicBezTo>
                    <a:pt x="3069" y="15513"/>
                    <a:pt x="3918" y="15468"/>
                    <a:pt x="4294" y="15462"/>
                  </a:cubicBezTo>
                  <a:cubicBezTo>
                    <a:pt x="4496" y="15459"/>
                    <a:pt x="4671" y="15451"/>
                    <a:pt x="4683" y="15445"/>
                  </a:cubicBezTo>
                  <a:cubicBezTo>
                    <a:pt x="4696" y="15438"/>
                    <a:pt x="4816" y="15428"/>
                    <a:pt x="4951" y="15422"/>
                  </a:cubicBezTo>
                  <a:cubicBezTo>
                    <a:pt x="5087" y="15417"/>
                    <a:pt x="5242" y="15405"/>
                    <a:pt x="5296" y="15395"/>
                  </a:cubicBezTo>
                  <a:cubicBezTo>
                    <a:pt x="5350" y="15386"/>
                    <a:pt x="5426" y="15374"/>
                    <a:pt x="5465" y="15368"/>
                  </a:cubicBezTo>
                  <a:cubicBezTo>
                    <a:pt x="5504" y="15363"/>
                    <a:pt x="5644" y="15338"/>
                    <a:pt x="5776" y="15313"/>
                  </a:cubicBezTo>
                  <a:cubicBezTo>
                    <a:pt x="5908" y="15288"/>
                    <a:pt x="6019" y="15268"/>
                    <a:pt x="6023" y="15268"/>
                  </a:cubicBezTo>
                  <a:cubicBezTo>
                    <a:pt x="6027" y="15268"/>
                    <a:pt x="6030" y="15233"/>
                    <a:pt x="6030" y="15190"/>
                  </a:cubicBezTo>
                  <a:cubicBezTo>
                    <a:pt x="6030" y="15111"/>
                    <a:pt x="5871" y="14901"/>
                    <a:pt x="5811" y="14901"/>
                  </a:cubicBezTo>
                  <a:cubicBezTo>
                    <a:pt x="5794" y="14901"/>
                    <a:pt x="5776" y="14891"/>
                    <a:pt x="5771" y="14879"/>
                  </a:cubicBezTo>
                  <a:cubicBezTo>
                    <a:pt x="5745" y="14820"/>
                    <a:pt x="5308" y="14544"/>
                    <a:pt x="5261" y="14557"/>
                  </a:cubicBezTo>
                  <a:cubicBezTo>
                    <a:pt x="5249" y="14560"/>
                    <a:pt x="5240" y="14550"/>
                    <a:pt x="5240" y="14534"/>
                  </a:cubicBezTo>
                  <a:cubicBezTo>
                    <a:pt x="5240" y="14519"/>
                    <a:pt x="5226" y="14506"/>
                    <a:pt x="5210" y="14506"/>
                  </a:cubicBezTo>
                  <a:cubicBezTo>
                    <a:pt x="5193" y="14506"/>
                    <a:pt x="5076" y="14454"/>
                    <a:pt x="4949" y="14390"/>
                  </a:cubicBezTo>
                  <a:cubicBezTo>
                    <a:pt x="4602" y="14217"/>
                    <a:pt x="4298" y="14117"/>
                    <a:pt x="4160" y="14133"/>
                  </a:cubicBezTo>
                  <a:cubicBezTo>
                    <a:pt x="4133" y="14136"/>
                    <a:pt x="4111" y="14128"/>
                    <a:pt x="4111" y="14116"/>
                  </a:cubicBezTo>
                  <a:cubicBezTo>
                    <a:pt x="4111" y="14103"/>
                    <a:pt x="4012" y="14078"/>
                    <a:pt x="3892" y="14060"/>
                  </a:cubicBezTo>
                  <a:cubicBezTo>
                    <a:pt x="3533" y="14006"/>
                    <a:pt x="3507" y="14002"/>
                    <a:pt x="3419" y="13986"/>
                  </a:cubicBezTo>
                  <a:cubicBezTo>
                    <a:pt x="3373" y="13977"/>
                    <a:pt x="3258" y="13957"/>
                    <a:pt x="3165" y="13940"/>
                  </a:cubicBezTo>
                  <a:cubicBezTo>
                    <a:pt x="2909" y="13894"/>
                    <a:pt x="2752" y="13853"/>
                    <a:pt x="2649" y="13807"/>
                  </a:cubicBezTo>
                  <a:cubicBezTo>
                    <a:pt x="2527" y="13751"/>
                    <a:pt x="2495" y="13769"/>
                    <a:pt x="2186" y="14063"/>
                  </a:cubicBezTo>
                  <a:cubicBezTo>
                    <a:pt x="1870" y="14363"/>
                    <a:pt x="1718" y="14631"/>
                    <a:pt x="1709" y="14904"/>
                  </a:cubicBezTo>
                  <a:cubicBezTo>
                    <a:pt x="1700" y="15188"/>
                    <a:pt x="1805" y="15350"/>
                    <a:pt x="2102" y="15513"/>
                  </a:cubicBezTo>
                  <a:cubicBezTo>
                    <a:pt x="2175" y="15553"/>
                    <a:pt x="2247" y="15597"/>
                    <a:pt x="2262" y="15612"/>
                  </a:cubicBezTo>
                  <a:cubicBezTo>
                    <a:pt x="2287" y="15636"/>
                    <a:pt x="2422" y="15629"/>
                    <a:pt x="2601" y="15596"/>
                  </a:cubicBezTo>
                  <a:close/>
                  <a:moveTo>
                    <a:pt x="6354" y="15110"/>
                  </a:moveTo>
                  <a:cubicBezTo>
                    <a:pt x="6435" y="15090"/>
                    <a:pt x="6437" y="15092"/>
                    <a:pt x="6397" y="15143"/>
                  </a:cubicBezTo>
                  <a:cubicBezTo>
                    <a:pt x="6358" y="15193"/>
                    <a:pt x="6358" y="15194"/>
                    <a:pt x="6401" y="15161"/>
                  </a:cubicBezTo>
                  <a:cubicBezTo>
                    <a:pt x="6437" y="15133"/>
                    <a:pt x="6443" y="15105"/>
                    <a:pt x="6425" y="15043"/>
                  </a:cubicBezTo>
                  <a:cubicBezTo>
                    <a:pt x="6402" y="14961"/>
                    <a:pt x="6086" y="14525"/>
                    <a:pt x="5904" y="14324"/>
                  </a:cubicBezTo>
                  <a:cubicBezTo>
                    <a:pt x="5849" y="14263"/>
                    <a:pt x="5750" y="14104"/>
                    <a:pt x="5684" y="13971"/>
                  </a:cubicBezTo>
                  <a:cubicBezTo>
                    <a:pt x="5571" y="13743"/>
                    <a:pt x="5564" y="13717"/>
                    <a:pt x="5566" y="13490"/>
                  </a:cubicBezTo>
                  <a:cubicBezTo>
                    <a:pt x="5567" y="13271"/>
                    <a:pt x="5576" y="13235"/>
                    <a:pt x="5664" y="13074"/>
                  </a:cubicBezTo>
                  <a:cubicBezTo>
                    <a:pt x="5798" y="12833"/>
                    <a:pt x="6086" y="12501"/>
                    <a:pt x="6150" y="12514"/>
                  </a:cubicBezTo>
                  <a:cubicBezTo>
                    <a:pt x="6177" y="12520"/>
                    <a:pt x="6192" y="12514"/>
                    <a:pt x="6184" y="12500"/>
                  </a:cubicBezTo>
                  <a:cubicBezTo>
                    <a:pt x="6169" y="12477"/>
                    <a:pt x="6267" y="12378"/>
                    <a:pt x="6441" y="12242"/>
                  </a:cubicBezTo>
                  <a:cubicBezTo>
                    <a:pt x="6500" y="12195"/>
                    <a:pt x="6519" y="12192"/>
                    <a:pt x="6560" y="12223"/>
                  </a:cubicBezTo>
                  <a:cubicBezTo>
                    <a:pt x="6601" y="12254"/>
                    <a:pt x="6603" y="12254"/>
                    <a:pt x="6573" y="12220"/>
                  </a:cubicBezTo>
                  <a:cubicBezTo>
                    <a:pt x="6525" y="12166"/>
                    <a:pt x="6529" y="12137"/>
                    <a:pt x="6587" y="12113"/>
                  </a:cubicBezTo>
                  <a:cubicBezTo>
                    <a:pt x="6614" y="12102"/>
                    <a:pt x="6711" y="12049"/>
                    <a:pt x="6802" y="11997"/>
                  </a:cubicBezTo>
                  <a:cubicBezTo>
                    <a:pt x="6944" y="11914"/>
                    <a:pt x="6960" y="11897"/>
                    <a:pt x="6916" y="11873"/>
                  </a:cubicBezTo>
                  <a:cubicBezTo>
                    <a:pt x="6889" y="11857"/>
                    <a:pt x="6814" y="11839"/>
                    <a:pt x="6751" y="11833"/>
                  </a:cubicBezTo>
                  <a:cubicBezTo>
                    <a:pt x="6688" y="11827"/>
                    <a:pt x="6605" y="11811"/>
                    <a:pt x="6566" y="11797"/>
                  </a:cubicBezTo>
                  <a:cubicBezTo>
                    <a:pt x="6527" y="11784"/>
                    <a:pt x="6432" y="11764"/>
                    <a:pt x="6354" y="11754"/>
                  </a:cubicBezTo>
                  <a:cubicBezTo>
                    <a:pt x="6214" y="11736"/>
                    <a:pt x="6120" y="11723"/>
                    <a:pt x="5959" y="11698"/>
                  </a:cubicBezTo>
                  <a:cubicBezTo>
                    <a:pt x="5913" y="11690"/>
                    <a:pt x="5805" y="11665"/>
                    <a:pt x="5720" y="11642"/>
                  </a:cubicBezTo>
                  <a:cubicBezTo>
                    <a:pt x="5544" y="11593"/>
                    <a:pt x="5465" y="11588"/>
                    <a:pt x="5465" y="11625"/>
                  </a:cubicBezTo>
                  <a:cubicBezTo>
                    <a:pt x="5465" y="11674"/>
                    <a:pt x="5225" y="11930"/>
                    <a:pt x="5023" y="12096"/>
                  </a:cubicBezTo>
                  <a:cubicBezTo>
                    <a:pt x="4740" y="12328"/>
                    <a:pt x="4638" y="12406"/>
                    <a:pt x="4634" y="12389"/>
                  </a:cubicBezTo>
                  <a:cubicBezTo>
                    <a:pt x="4633" y="12381"/>
                    <a:pt x="4603" y="12402"/>
                    <a:pt x="4567" y="12435"/>
                  </a:cubicBezTo>
                  <a:cubicBezTo>
                    <a:pt x="4532" y="12467"/>
                    <a:pt x="4431" y="12543"/>
                    <a:pt x="4342" y="12602"/>
                  </a:cubicBezTo>
                  <a:cubicBezTo>
                    <a:pt x="4254" y="12661"/>
                    <a:pt x="4109" y="12758"/>
                    <a:pt x="4021" y="12817"/>
                  </a:cubicBezTo>
                  <a:cubicBezTo>
                    <a:pt x="3934" y="12877"/>
                    <a:pt x="3850" y="12925"/>
                    <a:pt x="3836" y="12925"/>
                  </a:cubicBezTo>
                  <a:cubicBezTo>
                    <a:pt x="3822" y="12925"/>
                    <a:pt x="3786" y="12948"/>
                    <a:pt x="3755" y="12975"/>
                  </a:cubicBezTo>
                  <a:cubicBezTo>
                    <a:pt x="3692" y="13030"/>
                    <a:pt x="3657" y="13053"/>
                    <a:pt x="3435" y="13181"/>
                  </a:cubicBezTo>
                  <a:cubicBezTo>
                    <a:pt x="3351" y="13230"/>
                    <a:pt x="3267" y="13285"/>
                    <a:pt x="3250" y="13303"/>
                  </a:cubicBezTo>
                  <a:cubicBezTo>
                    <a:pt x="3232" y="13320"/>
                    <a:pt x="3171" y="13360"/>
                    <a:pt x="3114" y="13391"/>
                  </a:cubicBezTo>
                  <a:cubicBezTo>
                    <a:pt x="3057" y="13421"/>
                    <a:pt x="3010" y="13456"/>
                    <a:pt x="3010" y="13468"/>
                  </a:cubicBezTo>
                  <a:cubicBezTo>
                    <a:pt x="3010" y="13480"/>
                    <a:pt x="2996" y="13490"/>
                    <a:pt x="2979" y="13490"/>
                  </a:cubicBezTo>
                  <a:cubicBezTo>
                    <a:pt x="2962" y="13490"/>
                    <a:pt x="2911" y="13516"/>
                    <a:pt x="2866" y="13548"/>
                  </a:cubicBezTo>
                  <a:cubicBezTo>
                    <a:pt x="2821" y="13580"/>
                    <a:pt x="2771" y="13598"/>
                    <a:pt x="2755" y="13588"/>
                  </a:cubicBezTo>
                  <a:cubicBezTo>
                    <a:pt x="2739" y="13578"/>
                    <a:pt x="2730" y="13587"/>
                    <a:pt x="2734" y="13608"/>
                  </a:cubicBezTo>
                  <a:cubicBezTo>
                    <a:pt x="2739" y="13630"/>
                    <a:pt x="2719" y="13643"/>
                    <a:pt x="2685" y="13640"/>
                  </a:cubicBezTo>
                  <a:cubicBezTo>
                    <a:pt x="2634" y="13636"/>
                    <a:pt x="2635" y="13640"/>
                    <a:pt x="2697" y="13691"/>
                  </a:cubicBezTo>
                  <a:cubicBezTo>
                    <a:pt x="2735" y="13721"/>
                    <a:pt x="2781" y="13740"/>
                    <a:pt x="2801" y="13733"/>
                  </a:cubicBezTo>
                  <a:cubicBezTo>
                    <a:pt x="2821" y="13725"/>
                    <a:pt x="2841" y="13730"/>
                    <a:pt x="2846" y="13745"/>
                  </a:cubicBezTo>
                  <a:cubicBezTo>
                    <a:pt x="2851" y="13759"/>
                    <a:pt x="2880" y="13774"/>
                    <a:pt x="2911" y="13779"/>
                  </a:cubicBezTo>
                  <a:cubicBezTo>
                    <a:pt x="2942" y="13784"/>
                    <a:pt x="2980" y="13795"/>
                    <a:pt x="2996" y="13804"/>
                  </a:cubicBezTo>
                  <a:cubicBezTo>
                    <a:pt x="3011" y="13813"/>
                    <a:pt x="3069" y="13820"/>
                    <a:pt x="3125" y="13820"/>
                  </a:cubicBezTo>
                  <a:cubicBezTo>
                    <a:pt x="3180" y="13820"/>
                    <a:pt x="3243" y="13830"/>
                    <a:pt x="3265" y="13843"/>
                  </a:cubicBezTo>
                  <a:cubicBezTo>
                    <a:pt x="3286" y="13856"/>
                    <a:pt x="3336" y="13869"/>
                    <a:pt x="3376" y="13871"/>
                  </a:cubicBezTo>
                  <a:cubicBezTo>
                    <a:pt x="3416" y="13873"/>
                    <a:pt x="3463" y="13883"/>
                    <a:pt x="3479" y="13893"/>
                  </a:cubicBezTo>
                  <a:cubicBezTo>
                    <a:pt x="3496" y="13903"/>
                    <a:pt x="3556" y="13908"/>
                    <a:pt x="3613" y="13903"/>
                  </a:cubicBezTo>
                  <a:cubicBezTo>
                    <a:pt x="3669" y="13899"/>
                    <a:pt x="3716" y="13905"/>
                    <a:pt x="3716" y="13916"/>
                  </a:cubicBezTo>
                  <a:cubicBezTo>
                    <a:pt x="3716" y="13927"/>
                    <a:pt x="3808" y="13951"/>
                    <a:pt x="3920" y="13969"/>
                  </a:cubicBezTo>
                  <a:cubicBezTo>
                    <a:pt x="4222" y="14018"/>
                    <a:pt x="4213" y="14016"/>
                    <a:pt x="4550" y="14119"/>
                  </a:cubicBezTo>
                  <a:cubicBezTo>
                    <a:pt x="4833" y="14206"/>
                    <a:pt x="5036" y="14294"/>
                    <a:pt x="5324" y="14454"/>
                  </a:cubicBezTo>
                  <a:cubicBezTo>
                    <a:pt x="5379" y="14485"/>
                    <a:pt x="5483" y="14536"/>
                    <a:pt x="5557" y="14568"/>
                  </a:cubicBezTo>
                  <a:cubicBezTo>
                    <a:pt x="5631" y="14600"/>
                    <a:pt x="5691" y="14636"/>
                    <a:pt x="5691" y="14648"/>
                  </a:cubicBezTo>
                  <a:cubicBezTo>
                    <a:pt x="5691" y="14661"/>
                    <a:pt x="5758" y="14719"/>
                    <a:pt x="5839" y="14779"/>
                  </a:cubicBezTo>
                  <a:cubicBezTo>
                    <a:pt x="6022" y="14912"/>
                    <a:pt x="6109" y="15007"/>
                    <a:pt x="6132" y="15099"/>
                  </a:cubicBezTo>
                  <a:cubicBezTo>
                    <a:pt x="6160" y="15208"/>
                    <a:pt x="6173" y="15218"/>
                    <a:pt x="6223" y="15173"/>
                  </a:cubicBezTo>
                  <a:cubicBezTo>
                    <a:pt x="6249" y="15150"/>
                    <a:pt x="6308" y="15122"/>
                    <a:pt x="6354" y="15110"/>
                  </a:cubicBezTo>
                  <a:close/>
                  <a:moveTo>
                    <a:pt x="7256" y="13689"/>
                  </a:moveTo>
                  <a:cubicBezTo>
                    <a:pt x="7265" y="13675"/>
                    <a:pt x="7262" y="13656"/>
                    <a:pt x="7248" y="13648"/>
                  </a:cubicBezTo>
                  <a:cubicBezTo>
                    <a:pt x="7235" y="13640"/>
                    <a:pt x="7224" y="13652"/>
                    <a:pt x="7224" y="13675"/>
                  </a:cubicBezTo>
                  <a:cubicBezTo>
                    <a:pt x="7224" y="13722"/>
                    <a:pt x="7233" y="13726"/>
                    <a:pt x="7256" y="13689"/>
                  </a:cubicBezTo>
                  <a:close/>
                  <a:moveTo>
                    <a:pt x="2725" y="13516"/>
                  </a:moveTo>
                  <a:cubicBezTo>
                    <a:pt x="2780" y="13471"/>
                    <a:pt x="2840" y="13433"/>
                    <a:pt x="2859" y="13433"/>
                  </a:cubicBezTo>
                  <a:cubicBezTo>
                    <a:pt x="2877" y="13433"/>
                    <a:pt x="2897" y="13424"/>
                    <a:pt x="2902" y="13412"/>
                  </a:cubicBezTo>
                  <a:cubicBezTo>
                    <a:pt x="2911" y="13391"/>
                    <a:pt x="3200" y="13208"/>
                    <a:pt x="3225" y="13208"/>
                  </a:cubicBezTo>
                  <a:cubicBezTo>
                    <a:pt x="3232" y="13208"/>
                    <a:pt x="3272" y="13176"/>
                    <a:pt x="3314" y="13137"/>
                  </a:cubicBezTo>
                  <a:cubicBezTo>
                    <a:pt x="3356" y="13098"/>
                    <a:pt x="3406" y="13067"/>
                    <a:pt x="3426" y="13067"/>
                  </a:cubicBezTo>
                  <a:cubicBezTo>
                    <a:pt x="3446" y="13067"/>
                    <a:pt x="3462" y="13056"/>
                    <a:pt x="3462" y="13044"/>
                  </a:cubicBezTo>
                  <a:cubicBezTo>
                    <a:pt x="3462" y="13032"/>
                    <a:pt x="3506" y="13005"/>
                    <a:pt x="3560" y="12986"/>
                  </a:cubicBezTo>
                  <a:cubicBezTo>
                    <a:pt x="3615" y="12966"/>
                    <a:pt x="3659" y="12938"/>
                    <a:pt x="3659" y="12922"/>
                  </a:cubicBezTo>
                  <a:cubicBezTo>
                    <a:pt x="3659" y="12907"/>
                    <a:pt x="3697" y="12881"/>
                    <a:pt x="3744" y="12865"/>
                  </a:cubicBezTo>
                  <a:cubicBezTo>
                    <a:pt x="3790" y="12849"/>
                    <a:pt x="3828" y="12825"/>
                    <a:pt x="3828" y="12813"/>
                  </a:cubicBezTo>
                  <a:cubicBezTo>
                    <a:pt x="3828" y="12801"/>
                    <a:pt x="3866" y="12775"/>
                    <a:pt x="3913" y="12756"/>
                  </a:cubicBezTo>
                  <a:cubicBezTo>
                    <a:pt x="3960" y="12737"/>
                    <a:pt x="3998" y="12710"/>
                    <a:pt x="3998" y="12696"/>
                  </a:cubicBezTo>
                  <a:cubicBezTo>
                    <a:pt x="3998" y="12683"/>
                    <a:pt x="4017" y="12671"/>
                    <a:pt x="4040" y="12671"/>
                  </a:cubicBezTo>
                  <a:cubicBezTo>
                    <a:pt x="4063" y="12671"/>
                    <a:pt x="4082" y="12660"/>
                    <a:pt x="4082" y="12646"/>
                  </a:cubicBezTo>
                  <a:cubicBezTo>
                    <a:pt x="4082" y="12632"/>
                    <a:pt x="4111" y="12614"/>
                    <a:pt x="4146" y="12605"/>
                  </a:cubicBezTo>
                  <a:cubicBezTo>
                    <a:pt x="4181" y="12596"/>
                    <a:pt x="4244" y="12556"/>
                    <a:pt x="4286" y="12517"/>
                  </a:cubicBezTo>
                  <a:cubicBezTo>
                    <a:pt x="4328" y="12478"/>
                    <a:pt x="4370" y="12446"/>
                    <a:pt x="4380" y="12446"/>
                  </a:cubicBezTo>
                  <a:cubicBezTo>
                    <a:pt x="4390" y="12446"/>
                    <a:pt x="4435" y="12420"/>
                    <a:pt x="4480" y="12387"/>
                  </a:cubicBezTo>
                  <a:cubicBezTo>
                    <a:pt x="4525" y="12355"/>
                    <a:pt x="4574" y="12337"/>
                    <a:pt x="4590" y="12347"/>
                  </a:cubicBezTo>
                  <a:cubicBezTo>
                    <a:pt x="4606" y="12357"/>
                    <a:pt x="4611" y="12345"/>
                    <a:pt x="4601" y="12320"/>
                  </a:cubicBezTo>
                  <a:cubicBezTo>
                    <a:pt x="4592" y="12296"/>
                    <a:pt x="4597" y="12276"/>
                    <a:pt x="4612" y="12276"/>
                  </a:cubicBezTo>
                  <a:cubicBezTo>
                    <a:pt x="4627" y="12276"/>
                    <a:pt x="4682" y="12238"/>
                    <a:pt x="4735" y="12192"/>
                  </a:cubicBezTo>
                  <a:cubicBezTo>
                    <a:pt x="4787" y="12145"/>
                    <a:pt x="4880" y="12072"/>
                    <a:pt x="4941" y="12029"/>
                  </a:cubicBezTo>
                  <a:cubicBezTo>
                    <a:pt x="5049" y="11954"/>
                    <a:pt x="5234" y="11770"/>
                    <a:pt x="5350" y="11622"/>
                  </a:cubicBezTo>
                  <a:lnTo>
                    <a:pt x="5408" y="11549"/>
                  </a:lnTo>
                  <a:lnTo>
                    <a:pt x="5345" y="11549"/>
                  </a:lnTo>
                  <a:cubicBezTo>
                    <a:pt x="5230" y="11549"/>
                    <a:pt x="5028" y="11511"/>
                    <a:pt x="5001" y="11484"/>
                  </a:cubicBezTo>
                  <a:cubicBezTo>
                    <a:pt x="4986" y="11470"/>
                    <a:pt x="4952" y="11458"/>
                    <a:pt x="4925" y="11458"/>
                  </a:cubicBezTo>
                  <a:cubicBezTo>
                    <a:pt x="4827" y="11458"/>
                    <a:pt x="4347" y="11218"/>
                    <a:pt x="4203" y="11096"/>
                  </a:cubicBezTo>
                  <a:cubicBezTo>
                    <a:pt x="4009" y="10933"/>
                    <a:pt x="3901" y="10757"/>
                    <a:pt x="3833" y="10495"/>
                  </a:cubicBezTo>
                  <a:lnTo>
                    <a:pt x="3814" y="10421"/>
                  </a:lnTo>
                  <a:lnTo>
                    <a:pt x="3506" y="10545"/>
                  </a:lnTo>
                  <a:cubicBezTo>
                    <a:pt x="3336" y="10614"/>
                    <a:pt x="3179" y="10663"/>
                    <a:pt x="3158" y="10655"/>
                  </a:cubicBezTo>
                  <a:cubicBezTo>
                    <a:pt x="3137" y="10647"/>
                    <a:pt x="3127" y="10652"/>
                    <a:pt x="3136" y="10667"/>
                  </a:cubicBezTo>
                  <a:cubicBezTo>
                    <a:pt x="3145" y="10681"/>
                    <a:pt x="3079" y="10727"/>
                    <a:pt x="2990" y="10768"/>
                  </a:cubicBezTo>
                  <a:cubicBezTo>
                    <a:pt x="2581" y="10957"/>
                    <a:pt x="2533" y="10978"/>
                    <a:pt x="2515" y="10978"/>
                  </a:cubicBezTo>
                  <a:cubicBezTo>
                    <a:pt x="2483" y="10978"/>
                    <a:pt x="1910" y="11259"/>
                    <a:pt x="1707" y="11374"/>
                  </a:cubicBezTo>
                  <a:cubicBezTo>
                    <a:pt x="1603" y="11433"/>
                    <a:pt x="1511" y="11474"/>
                    <a:pt x="1502" y="11465"/>
                  </a:cubicBezTo>
                  <a:cubicBezTo>
                    <a:pt x="1493" y="11456"/>
                    <a:pt x="1486" y="11458"/>
                    <a:pt x="1486" y="11469"/>
                  </a:cubicBezTo>
                  <a:cubicBezTo>
                    <a:pt x="1486" y="11480"/>
                    <a:pt x="1528" y="11507"/>
                    <a:pt x="1580" y="11528"/>
                  </a:cubicBezTo>
                  <a:cubicBezTo>
                    <a:pt x="1653" y="11559"/>
                    <a:pt x="1758" y="11563"/>
                    <a:pt x="2053" y="11548"/>
                  </a:cubicBezTo>
                  <a:cubicBezTo>
                    <a:pt x="2642" y="11517"/>
                    <a:pt x="3206" y="11526"/>
                    <a:pt x="3345" y="11567"/>
                  </a:cubicBezTo>
                  <a:cubicBezTo>
                    <a:pt x="3477" y="11605"/>
                    <a:pt x="3716" y="11814"/>
                    <a:pt x="3716" y="11890"/>
                  </a:cubicBezTo>
                  <a:cubicBezTo>
                    <a:pt x="3716" y="11915"/>
                    <a:pt x="3728" y="11942"/>
                    <a:pt x="3744" y="11952"/>
                  </a:cubicBezTo>
                  <a:cubicBezTo>
                    <a:pt x="3807" y="11991"/>
                    <a:pt x="3771" y="12136"/>
                    <a:pt x="3671" y="12247"/>
                  </a:cubicBezTo>
                  <a:cubicBezTo>
                    <a:pt x="3615" y="12308"/>
                    <a:pt x="3578" y="12372"/>
                    <a:pt x="3588" y="12389"/>
                  </a:cubicBezTo>
                  <a:cubicBezTo>
                    <a:pt x="3598" y="12405"/>
                    <a:pt x="3596" y="12417"/>
                    <a:pt x="3584" y="12415"/>
                  </a:cubicBezTo>
                  <a:cubicBezTo>
                    <a:pt x="3513" y="12402"/>
                    <a:pt x="3463" y="12424"/>
                    <a:pt x="3447" y="12474"/>
                  </a:cubicBezTo>
                  <a:cubicBezTo>
                    <a:pt x="3421" y="12556"/>
                    <a:pt x="3320" y="12548"/>
                    <a:pt x="3320" y="12464"/>
                  </a:cubicBezTo>
                  <a:cubicBezTo>
                    <a:pt x="3320" y="12399"/>
                    <a:pt x="3376" y="12332"/>
                    <a:pt x="3545" y="12192"/>
                  </a:cubicBezTo>
                  <a:cubicBezTo>
                    <a:pt x="3599" y="12147"/>
                    <a:pt x="3630" y="12095"/>
                    <a:pt x="3630" y="12048"/>
                  </a:cubicBezTo>
                  <a:cubicBezTo>
                    <a:pt x="3631" y="11882"/>
                    <a:pt x="3406" y="11680"/>
                    <a:pt x="3182" y="11645"/>
                  </a:cubicBezTo>
                  <a:cubicBezTo>
                    <a:pt x="3129" y="11637"/>
                    <a:pt x="3075" y="11614"/>
                    <a:pt x="3063" y="11594"/>
                  </a:cubicBezTo>
                  <a:cubicBezTo>
                    <a:pt x="3050" y="11573"/>
                    <a:pt x="3039" y="11570"/>
                    <a:pt x="3039" y="11587"/>
                  </a:cubicBezTo>
                  <a:cubicBezTo>
                    <a:pt x="3038" y="11604"/>
                    <a:pt x="2997" y="11617"/>
                    <a:pt x="2946" y="11617"/>
                  </a:cubicBezTo>
                  <a:cubicBezTo>
                    <a:pt x="2779" y="11617"/>
                    <a:pt x="2179" y="11656"/>
                    <a:pt x="2050" y="11675"/>
                  </a:cubicBezTo>
                  <a:cubicBezTo>
                    <a:pt x="1981" y="11686"/>
                    <a:pt x="1911" y="11691"/>
                    <a:pt x="1897" y="11687"/>
                  </a:cubicBezTo>
                  <a:cubicBezTo>
                    <a:pt x="1882" y="11683"/>
                    <a:pt x="1797" y="11676"/>
                    <a:pt x="1708" y="11671"/>
                  </a:cubicBezTo>
                  <a:cubicBezTo>
                    <a:pt x="1619" y="11665"/>
                    <a:pt x="1534" y="11653"/>
                    <a:pt x="1518" y="11644"/>
                  </a:cubicBezTo>
                  <a:cubicBezTo>
                    <a:pt x="1483" y="11622"/>
                    <a:pt x="1482" y="12207"/>
                    <a:pt x="1516" y="12457"/>
                  </a:cubicBezTo>
                  <a:cubicBezTo>
                    <a:pt x="1544" y="12664"/>
                    <a:pt x="1733" y="13047"/>
                    <a:pt x="1880" y="13198"/>
                  </a:cubicBezTo>
                  <a:cubicBezTo>
                    <a:pt x="2015" y="13335"/>
                    <a:pt x="2100" y="13405"/>
                    <a:pt x="2133" y="13405"/>
                  </a:cubicBezTo>
                  <a:cubicBezTo>
                    <a:pt x="2147" y="13405"/>
                    <a:pt x="2163" y="13417"/>
                    <a:pt x="2168" y="13431"/>
                  </a:cubicBezTo>
                  <a:cubicBezTo>
                    <a:pt x="2173" y="13445"/>
                    <a:pt x="2247" y="13495"/>
                    <a:pt x="2333" y="13543"/>
                  </a:cubicBezTo>
                  <a:cubicBezTo>
                    <a:pt x="2512" y="13644"/>
                    <a:pt x="2575" y="13640"/>
                    <a:pt x="2725" y="13516"/>
                  </a:cubicBezTo>
                  <a:close/>
                  <a:moveTo>
                    <a:pt x="5663" y="13292"/>
                  </a:moveTo>
                  <a:cubicBezTo>
                    <a:pt x="5663" y="13277"/>
                    <a:pt x="5649" y="13264"/>
                    <a:pt x="5633" y="13264"/>
                  </a:cubicBezTo>
                  <a:cubicBezTo>
                    <a:pt x="5617" y="13264"/>
                    <a:pt x="5611" y="13277"/>
                    <a:pt x="5621" y="13292"/>
                  </a:cubicBezTo>
                  <a:cubicBezTo>
                    <a:pt x="5630" y="13308"/>
                    <a:pt x="5644" y="13321"/>
                    <a:pt x="5650" y="13321"/>
                  </a:cubicBezTo>
                  <a:cubicBezTo>
                    <a:pt x="5657" y="13321"/>
                    <a:pt x="5663" y="13308"/>
                    <a:pt x="5663" y="13292"/>
                  </a:cubicBezTo>
                  <a:close/>
                  <a:moveTo>
                    <a:pt x="10066" y="13291"/>
                  </a:moveTo>
                  <a:cubicBezTo>
                    <a:pt x="10066" y="13274"/>
                    <a:pt x="10053" y="13269"/>
                    <a:pt x="10037" y="13278"/>
                  </a:cubicBezTo>
                  <a:cubicBezTo>
                    <a:pt x="10022" y="13288"/>
                    <a:pt x="10009" y="13301"/>
                    <a:pt x="10009" y="13308"/>
                  </a:cubicBezTo>
                  <a:cubicBezTo>
                    <a:pt x="10009" y="13315"/>
                    <a:pt x="10022" y="13321"/>
                    <a:pt x="10037" y="13321"/>
                  </a:cubicBezTo>
                  <a:cubicBezTo>
                    <a:pt x="10053" y="13321"/>
                    <a:pt x="10066" y="13307"/>
                    <a:pt x="10066" y="13291"/>
                  </a:cubicBezTo>
                  <a:close/>
                  <a:moveTo>
                    <a:pt x="4379" y="12531"/>
                  </a:moveTo>
                  <a:cubicBezTo>
                    <a:pt x="4388" y="12515"/>
                    <a:pt x="4377" y="12510"/>
                    <a:pt x="4352" y="12520"/>
                  </a:cubicBezTo>
                  <a:cubicBezTo>
                    <a:pt x="4303" y="12538"/>
                    <a:pt x="4294" y="12559"/>
                    <a:pt x="4335" y="12559"/>
                  </a:cubicBezTo>
                  <a:cubicBezTo>
                    <a:pt x="4349" y="12559"/>
                    <a:pt x="4369" y="12546"/>
                    <a:pt x="4379" y="12531"/>
                  </a:cubicBezTo>
                  <a:close/>
                  <a:moveTo>
                    <a:pt x="8259" y="12040"/>
                  </a:moveTo>
                  <a:cubicBezTo>
                    <a:pt x="8259" y="12010"/>
                    <a:pt x="8026" y="11567"/>
                    <a:pt x="7941" y="11433"/>
                  </a:cubicBezTo>
                  <a:cubicBezTo>
                    <a:pt x="7863" y="11312"/>
                    <a:pt x="7838" y="11290"/>
                    <a:pt x="7818" y="11324"/>
                  </a:cubicBezTo>
                  <a:cubicBezTo>
                    <a:pt x="7763" y="11423"/>
                    <a:pt x="7463" y="11712"/>
                    <a:pt x="7417" y="11712"/>
                  </a:cubicBezTo>
                  <a:cubicBezTo>
                    <a:pt x="7405" y="11712"/>
                    <a:pt x="7364" y="11744"/>
                    <a:pt x="7328" y="11782"/>
                  </a:cubicBezTo>
                  <a:lnTo>
                    <a:pt x="7262" y="11853"/>
                  </a:lnTo>
                  <a:lnTo>
                    <a:pt x="7344" y="11854"/>
                  </a:lnTo>
                  <a:cubicBezTo>
                    <a:pt x="7390" y="11855"/>
                    <a:pt x="7503" y="11875"/>
                    <a:pt x="7596" y="11898"/>
                  </a:cubicBezTo>
                  <a:cubicBezTo>
                    <a:pt x="7850" y="11964"/>
                    <a:pt x="8013" y="11996"/>
                    <a:pt x="8026" y="11983"/>
                  </a:cubicBezTo>
                  <a:cubicBezTo>
                    <a:pt x="8032" y="11976"/>
                    <a:pt x="8072" y="11989"/>
                    <a:pt x="8113" y="12011"/>
                  </a:cubicBezTo>
                  <a:cubicBezTo>
                    <a:pt x="8185" y="12048"/>
                    <a:pt x="8259" y="12063"/>
                    <a:pt x="8259" y="12040"/>
                  </a:cubicBezTo>
                  <a:close/>
                  <a:moveTo>
                    <a:pt x="7184" y="11734"/>
                  </a:moveTo>
                  <a:cubicBezTo>
                    <a:pt x="7355" y="11631"/>
                    <a:pt x="7670" y="11338"/>
                    <a:pt x="7702" y="11253"/>
                  </a:cubicBezTo>
                  <a:cubicBezTo>
                    <a:pt x="7713" y="11226"/>
                    <a:pt x="7734" y="11204"/>
                    <a:pt x="7750" y="11204"/>
                  </a:cubicBezTo>
                  <a:cubicBezTo>
                    <a:pt x="7817" y="11204"/>
                    <a:pt x="7768" y="11141"/>
                    <a:pt x="7578" y="10981"/>
                  </a:cubicBezTo>
                  <a:cubicBezTo>
                    <a:pt x="7303" y="10749"/>
                    <a:pt x="7162" y="10686"/>
                    <a:pt x="6679" y="10578"/>
                  </a:cubicBezTo>
                  <a:cubicBezTo>
                    <a:pt x="6556" y="10551"/>
                    <a:pt x="6387" y="10511"/>
                    <a:pt x="6270" y="10483"/>
                  </a:cubicBezTo>
                  <a:cubicBezTo>
                    <a:pt x="6239" y="10475"/>
                    <a:pt x="6156" y="10461"/>
                    <a:pt x="6086" y="10451"/>
                  </a:cubicBezTo>
                  <a:cubicBezTo>
                    <a:pt x="6016" y="10442"/>
                    <a:pt x="5939" y="10424"/>
                    <a:pt x="5914" y="10411"/>
                  </a:cubicBezTo>
                  <a:cubicBezTo>
                    <a:pt x="5877" y="10392"/>
                    <a:pt x="5869" y="10409"/>
                    <a:pt x="5865" y="10507"/>
                  </a:cubicBezTo>
                  <a:cubicBezTo>
                    <a:pt x="5862" y="10572"/>
                    <a:pt x="5853" y="10657"/>
                    <a:pt x="5844" y="10696"/>
                  </a:cubicBezTo>
                  <a:cubicBezTo>
                    <a:pt x="5835" y="10735"/>
                    <a:pt x="5828" y="10786"/>
                    <a:pt x="5828" y="10809"/>
                  </a:cubicBezTo>
                  <a:cubicBezTo>
                    <a:pt x="5827" y="10878"/>
                    <a:pt x="5691" y="11266"/>
                    <a:pt x="5627" y="11380"/>
                  </a:cubicBezTo>
                  <a:cubicBezTo>
                    <a:pt x="5566" y="11489"/>
                    <a:pt x="5572" y="11520"/>
                    <a:pt x="5657" y="11533"/>
                  </a:cubicBezTo>
                  <a:cubicBezTo>
                    <a:pt x="5683" y="11537"/>
                    <a:pt x="5807" y="11561"/>
                    <a:pt x="5931" y="11586"/>
                  </a:cubicBezTo>
                  <a:cubicBezTo>
                    <a:pt x="6248" y="11649"/>
                    <a:pt x="6292" y="11657"/>
                    <a:pt x="6340" y="11660"/>
                  </a:cubicBezTo>
                  <a:cubicBezTo>
                    <a:pt x="6363" y="11661"/>
                    <a:pt x="6459" y="11679"/>
                    <a:pt x="6552" y="11700"/>
                  </a:cubicBezTo>
                  <a:cubicBezTo>
                    <a:pt x="6645" y="11721"/>
                    <a:pt x="6765" y="11745"/>
                    <a:pt x="6819" y="11754"/>
                  </a:cubicBezTo>
                  <a:cubicBezTo>
                    <a:pt x="6873" y="11764"/>
                    <a:pt x="6920" y="11774"/>
                    <a:pt x="6923" y="11778"/>
                  </a:cubicBezTo>
                  <a:cubicBezTo>
                    <a:pt x="6955" y="11809"/>
                    <a:pt x="7101" y="11785"/>
                    <a:pt x="7184" y="11734"/>
                  </a:cubicBezTo>
                  <a:close/>
                  <a:moveTo>
                    <a:pt x="5477" y="11437"/>
                  </a:moveTo>
                  <a:cubicBezTo>
                    <a:pt x="5487" y="11410"/>
                    <a:pt x="5526" y="11330"/>
                    <a:pt x="5563" y="11260"/>
                  </a:cubicBezTo>
                  <a:cubicBezTo>
                    <a:pt x="5601" y="11191"/>
                    <a:pt x="5650" y="11070"/>
                    <a:pt x="5673" y="10992"/>
                  </a:cubicBezTo>
                  <a:cubicBezTo>
                    <a:pt x="5709" y="10869"/>
                    <a:pt x="5776" y="10498"/>
                    <a:pt x="5776" y="10416"/>
                  </a:cubicBezTo>
                  <a:cubicBezTo>
                    <a:pt x="5776" y="10401"/>
                    <a:pt x="5712" y="10346"/>
                    <a:pt x="5635" y="10296"/>
                  </a:cubicBezTo>
                  <a:cubicBezTo>
                    <a:pt x="5512" y="10215"/>
                    <a:pt x="5415" y="10078"/>
                    <a:pt x="5454" y="10039"/>
                  </a:cubicBezTo>
                  <a:cubicBezTo>
                    <a:pt x="5461" y="10032"/>
                    <a:pt x="5445" y="10009"/>
                    <a:pt x="5419" y="9987"/>
                  </a:cubicBezTo>
                  <a:cubicBezTo>
                    <a:pt x="5389" y="9962"/>
                    <a:pt x="5303" y="9948"/>
                    <a:pt x="5181" y="9948"/>
                  </a:cubicBezTo>
                  <a:cubicBezTo>
                    <a:pt x="5076" y="9948"/>
                    <a:pt x="5005" y="9957"/>
                    <a:pt x="5023" y="9969"/>
                  </a:cubicBezTo>
                  <a:cubicBezTo>
                    <a:pt x="5046" y="9983"/>
                    <a:pt x="5043" y="9990"/>
                    <a:pt x="5014" y="9992"/>
                  </a:cubicBezTo>
                  <a:cubicBezTo>
                    <a:pt x="4921" y="9998"/>
                    <a:pt x="4830" y="10022"/>
                    <a:pt x="4804" y="10048"/>
                  </a:cubicBezTo>
                  <a:cubicBezTo>
                    <a:pt x="4789" y="10063"/>
                    <a:pt x="4744" y="10075"/>
                    <a:pt x="4705" y="10075"/>
                  </a:cubicBezTo>
                  <a:cubicBezTo>
                    <a:pt x="4665" y="10075"/>
                    <a:pt x="4550" y="10115"/>
                    <a:pt x="4449" y="10164"/>
                  </a:cubicBezTo>
                  <a:cubicBezTo>
                    <a:pt x="4348" y="10213"/>
                    <a:pt x="4253" y="10256"/>
                    <a:pt x="4238" y="10258"/>
                  </a:cubicBezTo>
                  <a:cubicBezTo>
                    <a:pt x="4000" y="10299"/>
                    <a:pt x="3939" y="10348"/>
                    <a:pt x="3960" y="10480"/>
                  </a:cubicBezTo>
                  <a:cubicBezTo>
                    <a:pt x="3969" y="10536"/>
                    <a:pt x="3985" y="10583"/>
                    <a:pt x="3995" y="10583"/>
                  </a:cubicBezTo>
                  <a:cubicBezTo>
                    <a:pt x="4005" y="10583"/>
                    <a:pt x="4016" y="10616"/>
                    <a:pt x="4020" y="10656"/>
                  </a:cubicBezTo>
                  <a:cubicBezTo>
                    <a:pt x="4023" y="10696"/>
                    <a:pt x="4052" y="10763"/>
                    <a:pt x="4084" y="10804"/>
                  </a:cubicBezTo>
                  <a:cubicBezTo>
                    <a:pt x="4200" y="10953"/>
                    <a:pt x="4370" y="11119"/>
                    <a:pt x="4407" y="11119"/>
                  </a:cubicBezTo>
                  <a:cubicBezTo>
                    <a:pt x="4428" y="11119"/>
                    <a:pt x="4449" y="11129"/>
                    <a:pt x="4454" y="11140"/>
                  </a:cubicBezTo>
                  <a:cubicBezTo>
                    <a:pt x="4482" y="11202"/>
                    <a:pt x="5155" y="11436"/>
                    <a:pt x="5441" y="11483"/>
                  </a:cubicBezTo>
                  <a:cubicBezTo>
                    <a:pt x="5451" y="11485"/>
                    <a:pt x="5467" y="11464"/>
                    <a:pt x="5477" y="11437"/>
                  </a:cubicBezTo>
                  <a:close/>
                  <a:moveTo>
                    <a:pt x="1853" y="11178"/>
                  </a:moveTo>
                  <a:cubicBezTo>
                    <a:pt x="2047" y="11083"/>
                    <a:pt x="2221" y="11012"/>
                    <a:pt x="2241" y="11019"/>
                  </a:cubicBezTo>
                  <a:cubicBezTo>
                    <a:pt x="2260" y="11027"/>
                    <a:pt x="2272" y="11019"/>
                    <a:pt x="2269" y="11003"/>
                  </a:cubicBezTo>
                  <a:cubicBezTo>
                    <a:pt x="2265" y="10986"/>
                    <a:pt x="2383" y="10925"/>
                    <a:pt x="2530" y="10866"/>
                  </a:cubicBezTo>
                  <a:cubicBezTo>
                    <a:pt x="2678" y="10807"/>
                    <a:pt x="2878" y="10719"/>
                    <a:pt x="2975" y="10671"/>
                  </a:cubicBezTo>
                  <a:cubicBezTo>
                    <a:pt x="3072" y="10623"/>
                    <a:pt x="3164" y="10583"/>
                    <a:pt x="3179" y="10583"/>
                  </a:cubicBezTo>
                  <a:cubicBezTo>
                    <a:pt x="3194" y="10583"/>
                    <a:pt x="3273" y="10553"/>
                    <a:pt x="3355" y="10516"/>
                  </a:cubicBezTo>
                  <a:cubicBezTo>
                    <a:pt x="3437" y="10479"/>
                    <a:pt x="3575" y="10421"/>
                    <a:pt x="3663" y="10387"/>
                  </a:cubicBezTo>
                  <a:cubicBezTo>
                    <a:pt x="3808" y="10330"/>
                    <a:pt x="3823" y="10316"/>
                    <a:pt x="3838" y="10223"/>
                  </a:cubicBezTo>
                  <a:cubicBezTo>
                    <a:pt x="3847" y="10166"/>
                    <a:pt x="3852" y="10118"/>
                    <a:pt x="3849" y="10114"/>
                  </a:cubicBezTo>
                  <a:cubicBezTo>
                    <a:pt x="3845" y="10111"/>
                    <a:pt x="3722" y="10139"/>
                    <a:pt x="3574" y="10177"/>
                  </a:cubicBezTo>
                  <a:cubicBezTo>
                    <a:pt x="3427" y="10214"/>
                    <a:pt x="3290" y="10238"/>
                    <a:pt x="3270" y="10231"/>
                  </a:cubicBezTo>
                  <a:cubicBezTo>
                    <a:pt x="3249" y="10223"/>
                    <a:pt x="3240" y="10228"/>
                    <a:pt x="3248" y="10241"/>
                  </a:cubicBezTo>
                  <a:cubicBezTo>
                    <a:pt x="3256" y="10254"/>
                    <a:pt x="3215" y="10273"/>
                    <a:pt x="3158" y="10281"/>
                  </a:cubicBezTo>
                  <a:cubicBezTo>
                    <a:pt x="3100" y="10290"/>
                    <a:pt x="3026" y="10303"/>
                    <a:pt x="2995" y="10310"/>
                  </a:cubicBezTo>
                  <a:cubicBezTo>
                    <a:pt x="2926" y="10326"/>
                    <a:pt x="2702" y="10351"/>
                    <a:pt x="2431" y="10373"/>
                  </a:cubicBezTo>
                  <a:cubicBezTo>
                    <a:pt x="2197" y="10392"/>
                    <a:pt x="1884" y="10459"/>
                    <a:pt x="1743" y="10521"/>
                  </a:cubicBezTo>
                  <a:cubicBezTo>
                    <a:pt x="1687" y="10546"/>
                    <a:pt x="1635" y="10567"/>
                    <a:pt x="1627" y="10570"/>
                  </a:cubicBezTo>
                  <a:cubicBezTo>
                    <a:pt x="1240" y="10687"/>
                    <a:pt x="1062" y="11117"/>
                    <a:pt x="1297" y="11366"/>
                  </a:cubicBezTo>
                  <a:cubicBezTo>
                    <a:pt x="1383" y="11457"/>
                    <a:pt x="1384" y="11457"/>
                    <a:pt x="1442" y="11403"/>
                  </a:cubicBezTo>
                  <a:cubicBezTo>
                    <a:pt x="1474" y="11374"/>
                    <a:pt x="1659" y="11272"/>
                    <a:pt x="1853" y="11178"/>
                  </a:cubicBezTo>
                  <a:close/>
                  <a:moveTo>
                    <a:pt x="7906" y="10976"/>
                  </a:moveTo>
                  <a:cubicBezTo>
                    <a:pt x="7945" y="10907"/>
                    <a:pt x="7991" y="10816"/>
                    <a:pt x="8008" y="10774"/>
                  </a:cubicBezTo>
                  <a:cubicBezTo>
                    <a:pt x="8025" y="10731"/>
                    <a:pt x="8052" y="10704"/>
                    <a:pt x="8069" y="10714"/>
                  </a:cubicBezTo>
                  <a:cubicBezTo>
                    <a:pt x="8087" y="10725"/>
                    <a:pt x="8090" y="10719"/>
                    <a:pt x="8078" y="10699"/>
                  </a:cubicBezTo>
                  <a:cubicBezTo>
                    <a:pt x="8067" y="10681"/>
                    <a:pt x="8086" y="10581"/>
                    <a:pt x="8120" y="10476"/>
                  </a:cubicBezTo>
                  <a:cubicBezTo>
                    <a:pt x="8180" y="10296"/>
                    <a:pt x="8218" y="9849"/>
                    <a:pt x="8174" y="9849"/>
                  </a:cubicBezTo>
                  <a:cubicBezTo>
                    <a:pt x="8164" y="9849"/>
                    <a:pt x="8140" y="9816"/>
                    <a:pt x="8122" y="9775"/>
                  </a:cubicBezTo>
                  <a:cubicBezTo>
                    <a:pt x="8077" y="9677"/>
                    <a:pt x="7800" y="9315"/>
                    <a:pt x="7769" y="9314"/>
                  </a:cubicBezTo>
                  <a:cubicBezTo>
                    <a:pt x="7756" y="9313"/>
                    <a:pt x="7718" y="9288"/>
                    <a:pt x="7685" y="9257"/>
                  </a:cubicBezTo>
                  <a:cubicBezTo>
                    <a:pt x="7557" y="9139"/>
                    <a:pt x="7339" y="8922"/>
                    <a:pt x="7269" y="8844"/>
                  </a:cubicBezTo>
                  <a:cubicBezTo>
                    <a:pt x="7229" y="8799"/>
                    <a:pt x="7112" y="8682"/>
                    <a:pt x="7008" y="8584"/>
                  </a:cubicBezTo>
                  <a:cubicBezTo>
                    <a:pt x="6905" y="8485"/>
                    <a:pt x="6828" y="8391"/>
                    <a:pt x="6838" y="8375"/>
                  </a:cubicBezTo>
                  <a:cubicBezTo>
                    <a:pt x="6849" y="8357"/>
                    <a:pt x="6844" y="8353"/>
                    <a:pt x="6824" y="8365"/>
                  </a:cubicBezTo>
                  <a:cubicBezTo>
                    <a:pt x="6804" y="8378"/>
                    <a:pt x="6730" y="8331"/>
                    <a:pt x="6641" y="8250"/>
                  </a:cubicBezTo>
                  <a:cubicBezTo>
                    <a:pt x="6559" y="8175"/>
                    <a:pt x="6435" y="8076"/>
                    <a:pt x="6366" y="8030"/>
                  </a:cubicBezTo>
                  <a:cubicBezTo>
                    <a:pt x="6298" y="7985"/>
                    <a:pt x="6216" y="7925"/>
                    <a:pt x="6185" y="7898"/>
                  </a:cubicBezTo>
                  <a:cubicBezTo>
                    <a:pt x="6088" y="7814"/>
                    <a:pt x="5626" y="7623"/>
                    <a:pt x="5406" y="7576"/>
                  </a:cubicBezTo>
                  <a:cubicBezTo>
                    <a:pt x="4969" y="7483"/>
                    <a:pt x="4067" y="7538"/>
                    <a:pt x="3518" y="7692"/>
                  </a:cubicBezTo>
                  <a:cubicBezTo>
                    <a:pt x="3433" y="7715"/>
                    <a:pt x="3327" y="7740"/>
                    <a:pt x="3283" y="7747"/>
                  </a:cubicBezTo>
                  <a:cubicBezTo>
                    <a:pt x="3239" y="7753"/>
                    <a:pt x="3120" y="7798"/>
                    <a:pt x="3018" y="7846"/>
                  </a:cubicBezTo>
                  <a:cubicBezTo>
                    <a:pt x="2917" y="7894"/>
                    <a:pt x="2781" y="7954"/>
                    <a:pt x="2717" y="7979"/>
                  </a:cubicBezTo>
                  <a:cubicBezTo>
                    <a:pt x="2653" y="8004"/>
                    <a:pt x="2567" y="8047"/>
                    <a:pt x="2526" y="8076"/>
                  </a:cubicBezTo>
                  <a:cubicBezTo>
                    <a:pt x="2485" y="8104"/>
                    <a:pt x="2440" y="8128"/>
                    <a:pt x="2426" y="8128"/>
                  </a:cubicBezTo>
                  <a:cubicBezTo>
                    <a:pt x="2413" y="8128"/>
                    <a:pt x="2382" y="8151"/>
                    <a:pt x="2357" y="8180"/>
                  </a:cubicBezTo>
                  <a:cubicBezTo>
                    <a:pt x="2333" y="8208"/>
                    <a:pt x="2288" y="8250"/>
                    <a:pt x="2259" y="8271"/>
                  </a:cubicBezTo>
                  <a:cubicBezTo>
                    <a:pt x="2205" y="8311"/>
                    <a:pt x="2119" y="8471"/>
                    <a:pt x="2157" y="8460"/>
                  </a:cubicBezTo>
                  <a:cubicBezTo>
                    <a:pt x="2168" y="8457"/>
                    <a:pt x="2203" y="8468"/>
                    <a:pt x="2234" y="8485"/>
                  </a:cubicBezTo>
                  <a:cubicBezTo>
                    <a:pt x="2329" y="8538"/>
                    <a:pt x="2606" y="8584"/>
                    <a:pt x="2784" y="8576"/>
                  </a:cubicBezTo>
                  <a:cubicBezTo>
                    <a:pt x="2877" y="8573"/>
                    <a:pt x="2961" y="8578"/>
                    <a:pt x="2971" y="8587"/>
                  </a:cubicBezTo>
                  <a:cubicBezTo>
                    <a:pt x="2981" y="8597"/>
                    <a:pt x="3012" y="8593"/>
                    <a:pt x="3040" y="8578"/>
                  </a:cubicBezTo>
                  <a:cubicBezTo>
                    <a:pt x="3069" y="8563"/>
                    <a:pt x="3094" y="8562"/>
                    <a:pt x="3099" y="8577"/>
                  </a:cubicBezTo>
                  <a:cubicBezTo>
                    <a:pt x="3105" y="8591"/>
                    <a:pt x="3236" y="8612"/>
                    <a:pt x="3391" y="8622"/>
                  </a:cubicBezTo>
                  <a:cubicBezTo>
                    <a:pt x="3546" y="8633"/>
                    <a:pt x="3684" y="8648"/>
                    <a:pt x="3698" y="8656"/>
                  </a:cubicBezTo>
                  <a:cubicBezTo>
                    <a:pt x="3711" y="8665"/>
                    <a:pt x="3775" y="8675"/>
                    <a:pt x="3839" y="8680"/>
                  </a:cubicBezTo>
                  <a:cubicBezTo>
                    <a:pt x="3903" y="8685"/>
                    <a:pt x="3955" y="8690"/>
                    <a:pt x="3955" y="8692"/>
                  </a:cubicBezTo>
                  <a:cubicBezTo>
                    <a:pt x="3955" y="8693"/>
                    <a:pt x="4019" y="8699"/>
                    <a:pt x="4097" y="8705"/>
                  </a:cubicBezTo>
                  <a:cubicBezTo>
                    <a:pt x="4174" y="8710"/>
                    <a:pt x="4320" y="8730"/>
                    <a:pt x="4421" y="8748"/>
                  </a:cubicBezTo>
                  <a:cubicBezTo>
                    <a:pt x="4522" y="8766"/>
                    <a:pt x="4654" y="8787"/>
                    <a:pt x="4715" y="8795"/>
                  </a:cubicBezTo>
                  <a:cubicBezTo>
                    <a:pt x="4836" y="8810"/>
                    <a:pt x="5041" y="8909"/>
                    <a:pt x="5160" y="9009"/>
                  </a:cubicBezTo>
                  <a:cubicBezTo>
                    <a:pt x="5249" y="9083"/>
                    <a:pt x="5331" y="9262"/>
                    <a:pt x="5307" y="9326"/>
                  </a:cubicBezTo>
                  <a:cubicBezTo>
                    <a:pt x="5297" y="9350"/>
                    <a:pt x="5305" y="9369"/>
                    <a:pt x="5323" y="9369"/>
                  </a:cubicBezTo>
                  <a:cubicBezTo>
                    <a:pt x="5341" y="9369"/>
                    <a:pt x="5347" y="9384"/>
                    <a:pt x="5336" y="9402"/>
                  </a:cubicBezTo>
                  <a:cubicBezTo>
                    <a:pt x="5323" y="9423"/>
                    <a:pt x="5328" y="9427"/>
                    <a:pt x="5350" y="9413"/>
                  </a:cubicBezTo>
                  <a:cubicBezTo>
                    <a:pt x="5373" y="9399"/>
                    <a:pt x="5439" y="9448"/>
                    <a:pt x="5536" y="9549"/>
                  </a:cubicBezTo>
                  <a:cubicBezTo>
                    <a:pt x="5690" y="9711"/>
                    <a:pt x="5778" y="9889"/>
                    <a:pt x="5843" y="10173"/>
                  </a:cubicBezTo>
                  <a:cubicBezTo>
                    <a:pt x="5874" y="10306"/>
                    <a:pt x="5881" y="10314"/>
                    <a:pt x="5988" y="10336"/>
                  </a:cubicBezTo>
                  <a:cubicBezTo>
                    <a:pt x="6235" y="10385"/>
                    <a:pt x="6754" y="10503"/>
                    <a:pt x="6836" y="10528"/>
                  </a:cubicBezTo>
                  <a:cubicBezTo>
                    <a:pt x="6884" y="10543"/>
                    <a:pt x="6942" y="10555"/>
                    <a:pt x="6966" y="10555"/>
                  </a:cubicBezTo>
                  <a:cubicBezTo>
                    <a:pt x="7047" y="10555"/>
                    <a:pt x="7299" y="10674"/>
                    <a:pt x="7281" y="10704"/>
                  </a:cubicBezTo>
                  <a:cubicBezTo>
                    <a:pt x="7270" y="10721"/>
                    <a:pt x="7277" y="10724"/>
                    <a:pt x="7296" y="10713"/>
                  </a:cubicBezTo>
                  <a:cubicBezTo>
                    <a:pt x="7338" y="10687"/>
                    <a:pt x="7614" y="10864"/>
                    <a:pt x="7591" y="10902"/>
                  </a:cubicBezTo>
                  <a:cubicBezTo>
                    <a:pt x="7581" y="10918"/>
                    <a:pt x="7587" y="10922"/>
                    <a:pt x="7603" y="10912"/>
                  </a:cubicBezTo>
                  <a:cubicBezTo>
                    <a:pt x="7620" y="10902"/>
                    <a:pt x="7675" y="10944"/>
                    <a:pt x="7726" y="11006"/>
                  </a:cubicBezTo>
                  <a:cubicBezTo>
                    <a:pt x="7777" y="11067"/>
                    <a:pt x="7822" y="11114"/>
                    <a:pt x="7827" y="11109"/>
                  </a:cubicBezTo>
                  <a:cubicBezTo>
                    <a:pt x="7832" y="11105"/>
                    <a:pt x="7867" y="11045"/>
                    <a:pt x="7906" y="10976"/>
                  </a:cubicBezTo>
                  <a:close/>
                  <a:moveTo>
                    <a:pt x="3945" y="10660"/>
                  </a:moveTo>
                  <a:cubicBezTo>
                    <a:pt x="3917" y="10633"/>
                    <a:pt x="3914" y="10636"/>
                    <a:pt x="3929" y="10676"/>
                  </a:cubicBezTo>
                  <a:cubicBezTo>
                    <a:pt x="3940" y="10704"/>
                    <a:pt x="3955" y="10719"/>
                    <a:pt x="3964" y="10711"/>
                  </a:cubicBezTo>
                  <a:cubicBezTo>
                    <a:pt x="3973" y="10702"/>
                    <a:pt x="3964" y="10679"/>
                    <a:pt x="3945" y="10660"/>
                  </a:cubicBezTo>
                  <a:close/>
                  <a:moveTo>
                    <a:pt x="8163" y="10478"/>
                  </a:moveTo>
                  <a:cubicBezTo>
                    <a:pt x="8154" y="10468"/>
                    <a:pt x="8147" y="10485"/>
                    <a:pt x="8149" y="10515"/>
                  </a:cubicBezTo>
                  <a:cubicBezTo>
                    <a:pt x="8150" y="10548"/>
                    <a:pt x="8157" y="10554"/>
                    <a:pt x="8166" y="10532"/>
                  </a:cubicBezTo>
                  <a:cubicBezTo>
                    <a:pt x="8174" y="10512"/>
                    <a:pt x="8173" y="10487"/>
                    <a:pt x="8163" y="10478"/>
                  </a:cubicBezTo>
                  <a:close/>
                  <a:moveTo>
                    <a:pt x="4423" y="10073"/>
                  </a:moveTo>
                  <a:cubicBezTo>
                    <a:pt x="4461" y="10052"/>
                    <a:pt x="4498" y="10034"/>
                    <a:pt x="4506" y="10033"/>
                  </a:cubicBezTo>
                  <a:cubicBezTo>
                    <a:pt x="4513" y="10031"/>
                    <a:pt x="4628" y="9997"/>
                    <a:pt x="4760" y="9956"/>
                  </a:cubicBezTo>
                  <a:cubicBezTo>
                    <a:pt x="5177" y="9827"/>
                    <a:pt x="5316" y="9814"/>
                    <a:pt x="5468" y="9893"/>
                  </a:cubicBezTo>
                  <a:cubicBezTo>
                    <a:pt x="5524" y="9922"/>
                    <a:pt x="5553" y="9963"/>
                    <a:pt x="5566" y="10035"/>
                  </a:cubicBezTo>
                  <a:cubicBezTo>
                    <a:pt x="5585" y="10137"/>
                    <a:pt x="5673" y="10244"/>
                    <a:pt x="5736" y="10244"/>
                  </a:cubicBezTo>
                  <a:cubicBezTo>
                    <a:pt x="5763" y="10244"/>
                    <a:pt x="5762" y="10210"/>
                    <a:pt x="5732" y="10096"/>
                  </a:cubicBezTo>
                  <a:cubicBezTo>
                    <a:pt x="5678" y="9892"/>
                    <a:pt x="5565" y="9677"/>
                    <a:pt x="5457" y="9575"/>
                  </a:cubicBezTo>
                  <a:cubicBezTo>
                    <a:pt x="5319" y="9443"/>
                    <a:pt x="5270" y="9440"/>
                    <a:pt x="5146" y="9553"/>
                  </a:cubicBezTo>
                  <a:cubicBezTo>
                    <a:pt x="5087" y="9607"/>
                    <a:pt x="5029" y="9652"/>
                    <a:pt x="5016" y="9652"/>
                  </a:cubicBezTo>
                  <a:cubicBezTo>
                    <a:pt x="5003" y="9652"/>
                    <a:pt x="4963" y="9676"/>
                    <a:pt x="4926" y="9705"/>
                  </a:cubicBezTo>
                  <a:cubicBezTo>
                    <a:pt x="4889" y="9734"/>
                    <a:pt x="4846" y="9761"/>
                    <a:pt x="4830" y="9765"/>
                  </a:cubicBezTo>
                  <a:cubicBezTo>
                    <a:pt x="4801" y="9772"/>
                    <a:pt x="4602" y="9859"/>
                    <a:pt x="4478" y="9919"/>
                  </a:cubicBezTo>
                  <a:cubicBezTo>
                    <a:pt x="4439" y="9937"/>
                    <a:pt x="4324" y="9976"/>
                    <a:pt x="4224" y="10005"/>
                  </a:cubicBezTo>
                  <a:cubicBezTo>
                    <a:pt x="4005" y="10067"/>
                    <a:pt x="3970" y="10090"/>
                    <a:pt x="3970" y="10173"/>
                  </a:cubicBezTo>
                  <a:lnTo>
                    <a:pt x="3970" y="10237"/>
                  </a:lnTo>
                  <a:lnTo>
                    <a:pt x="4162" y="10174"/>
                  </a:lnTo>
                  <a:cubicBezTo>
                    <a:pt x="4268" y="10139"/>
                    <a:pt x="4386" y="10093"/>
                    <a:pt x="4423" y="10073"/>
                  </a:cubicBezTo>
                  <a:close/>
                  <a:moveTo>
                    <a:pt x="4393" y="9843"/>
                  </a:moveTo>
                  <a:cubicBezTo>
                    <a:pt x="4463" y="9811"/>
                    <a:pt x="4555" y="9767"/>
                    <a:pt x="4599" y="9745"/>
                  </a:cubicBezTo>
                  <a:cubicBezTo>
                    <a:pt x="4642" y="9722"/>
                    <a:pt x="4696" y="9710"/>
                    <a:pt x="4719" y="9719"/>
                  </a:cubicBezTo>
                  <a:cubicBezTo>
                    <a:pt x="4741" y="9727"/>
                    <a:pt x="4756" y="9720"/>
                    <a:pt x="4752" y="9702"/>
                  </a:cubicBezTo>
                  <a:cubicBezTo>
                    <a:pt x="4749" y="9684"/>
                    <a:pt x="4790" y="9643"/>
                    <a:pt x="4845" y="9611"/>
                  </a:cubicBezTo>
                  <a:cubicBezTo>
                    <a:pt x="5064" y="9483"/>
                    <a:pt x="5124" y="9439"/>
                    <a:pt x="5135" y="9398"/>
                  </a:cubicBezTo>
                  <a:cubicBezTo>
                    <a:pt x="5154" y="9323"/>
                    <a:pt x="4751" y="9344"/>
                    <a:pt x="4576" y="9427"/>
                  </a:cubicBezTo>
                  <a:cubicBezTo>
                    <a:pt x="4499" y="9463"/>
                    <a:pt x="4419" y="9492"/>
                    <a:pt x="4400" y="9491"/>
                  </a:cubicBezTo>
                  <a:cubicBezTo>
                    <a:pt x="4381" y="9490"/>
                    <a:pt x="4372" y="9499"/>
                    <a:pt x="4380" y="9512"/>
                  </a:cubicBezTo>
                  <a:cubicBezTo>
                    <a:pt x="4388" y="9525"/>
                    <a:pt x="4371" y="9549"/>
                    <a:pt x="4342" y="9564"/>
                  </a:cubicBezTo>
                  <a:cubicBezTo>
                    <a:pt x="4292" y="9591"/>
                    <a:pt x="4054" y="9885"/>
                    <a:pt x="4054" y="9920"/>
                  </a:cubicBezTo>
                  <a:cubicBezTo>
                    <a:pt x="4054" y="9949"/>
                    <a:pt x="4261" y="9902"/>
                    <a:pt x="4393" y="9843"/>
                  </a:cubicBezTo>
                  <a:close/>
                  <a:moveTo>
                    <a:pt x="2756" y="8620"/>
                  </a:moveTo>
                  <a:cubicBezTo>
                    <a:pt x="2756" y="8613"/>
                    <a:pt x="2743" y="8607"/>
                    <a:pt x="2728" y="8607"/>
                  </a:cubicBezTo>
                  <a:cubicBezTo>
                    <a:pt x="2712" y="8607"/>
                    <a:pt x="2700" y="8621"/>
                    <a:pt x="2700" y="8637"/>
                  </a:cubicBezTo>
                  <a:cubicBezTo>
                    <a:pt x="2700" y="8654"/>
                    <a:pt x="2712" y="8659"/>
                    <a:pt x="2728" y="8650"/>
                  </a:cubicBezTo>
                  <a:cubicBezTo>
                    <a:pt x="2743" y="8640"/>
                    <a:pt x="2756" y="8627"/>
                    <a:pt x="2756" y="8620"/>
                  </a:cubicBezTo>
                  <a:close/>
                  <a:moveTo>
                    <a:pt x="2276" y="8196"/>
                  </a:moveTo>
                  <a:cubicBezTo>
                    <a:pt x="2276" y="8189"/>
                    <a:pt x="2251" y="8196"/>
                    <a:pt x="2220" y="8212"/>
                  </a:cubicBezTo>
                  <a:cubicBezTo>
                    <a:pt x="2189" y="8229"/>
                    <a:pt x="2163" y="8249"/>
                    <a:pt x="2163" y="8257"/>
                  </a:cubicBezTo>
                  <a:cubicBezTo>
                    <a:pt x="2163" y="8264"/>
                    <a:pt x="2189" y="8257"/>
                    <a:pt x="2220" y="8241"/>
                  </a:cubicBezTo>
                  <a:cubicBezTo>
                    <a:pt x="2251" y="8224"/>
                    <a:pt x="2276" y="8204"/>
                    <a:pt x="2276" y="8196"/>
                  </a:cubicBezTo>
                  <a:close/>
                  <a:moveTo>
                    <a:pt x="2401" y="8074"/>
                  </a:moveTo>
                  <a:cubicBezTo>
                    <a:pt x="2394" y="8067"/>
                    <a:pt x="2366" y="8083"/>
                    <a:pt x="2339" y="8111"/>
                  </a:cubicBezTo>
                  <a:cubicBezTo>
                    <a:pt x="2292" y="8160"/>
                    <a:pt x="2293" y="8161"/>
                    <a:pt x="2353" y="8125"/>
                  </a:cubicBezTo>
                  <a:cubicBezTo>
                    <a:pt x="2387" y="8104"/>
                    <a:pt x="2409" y="8081"/>
                    <a:pt x="2401" y="8074"/>
                  </a:cubicBezTo>
                  <a:close/>
                  <a:moveTo>
                    <a:pt x="21467" y="18344"/>
                  </a:moveTo>
                  <a:cubicBezTo>
                    <a:pt x="21467" y="18329"/>
                    <a:pt x="21480" y="18316"/>
                    <a:pt x="21496" y="18316"/>
                  </a:cubicBezTo>
                  <a:cubicBezTo>
                    <a:pt x="21511" y="18316"/>
                    <a:pt x="21524" y="18329"/>
                    <a:pt x="21524" y="18344"/>
                  </a:cubicBezTo>
                  <a:cubicBezTo>
                    <a:pt x="21524" y="18360"/>
                    <a:pt x="21511" y="18372"/>
                    <a:pt x="21496" y="18372"/>
                  </a:cubicBezTo>
                  <a:cubicBezTo>
                    <a:pt x="21480" y="18372"/>
                    <a:pt x="21467" y="18360"/>
                    <a:pt x="21467" y="18344"/>
                  </a:cubicBezTo>
                  <a:close/>
                  <a:moveTo>
                    <a:pt x="23076" y="44"/>
                  </a:moveTo>
                  <a:cubicBezTo>
                    <a:pt x="23076" y="20"/>
                    <a:pt x="23089" y="0"/>
                    <a:pt x="23104" y="0"/>
                  </a:cubicBezTo>
                  <a:cubicBezTo>
                    <a:pt x="23120" y="0"/>
                    <a:pt x="23132" y="12"/>
                    <a:pt x="23132" y="26"/>
                  </a:cubicBezTo>
                  <a:cubicBezTo>
                    <a:pt x="23132" y="41"/>
                    <a:pt x="23120" y="61"/>
                    <a:pt x="23104" y="70"/>
                  </a:cubicBezTo>
                  <a:cubicBezTo>
                    <a:pt x="23089" y="80"/>
                    <a:pt x="23076" y="68"/>
                    <a:pt x="23076" y="4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sp>
        <p:nvSpPr>
          <p:cNvPr id="415" name="Another Mess"/>
          <p:cNvSpPr>
            <a:spLocks noEditPoints="1"/>
          </p:cNvSpPr>
          <p:nvPr/>
        </p:nvSpPr>
        <p:spPr bwMode="auto">
          <a:xfrm>
            <a:off x="5114602" y="1699168"/>
            <a:ext cx="3571875" cy="3267075"/>
          </a:xfrm>
          <a:custGeom>
            <a:avLst/>
            <a:gdLst>
              <a:gd name="T0" fmla="*/ 3497 w 19441"/>
              <a:gd name="T1" fmla="*/ 12890 h 17671"/>
              <a:gd name="T2" fmla="*/ 2523 w 19441"/>
              <a:gd name="T3" fmla="*/ 11523 h 17671"/>
              <a:gd name="T4" fmla="*/ 3790 w 19441"/>
              <a:gd name="T5" fmla="*/ 14351 h 17671"/>
              <a:gd name="T6" fmla="*/ 7423 w 19441"/>
              <a:gd name="T7" fmla="*/ 17599 h 17671"/>
              <a:gd name="T8" fmla="*/ 9571 w 19441"/>
              <a:gd name="T9" fmla="*/ 16359 h 17671"/>
              <a:gd name="T10" fmla="*/ 13349 w 19441"/>
              <a:gd name="T11" fmla="*/ 15379 h 17671"/>
              <a:gd name="T12" fmla="*/ 15158 w 19441"/>
              <a:gd name="T13" fmla="*/ 14126 h 17671"/>
              <a:gd name="T14" fmla="*/ 15514 w 19441"/>
              <a:gd name="T15" fmla="*/ 13069 h 17671"/>
              <a:gd name="T16" fmla="*/ 14508 w 19441"/>
              <a:gd name="T17" fmla="*/ 9034 h 17671"/>
              <a:gd name="T18" fmla="*/ 14369 w 19441"/>
              <a:gd name="T19" fmla="*/ 6415 h 17671"/>
              <a:gd name="T20" fmla="*/ 12305 w 19441"/>
              <a:gd name="T21" fmla="*/ 4864 h 17671"/>
              <a:gd name="T22" fmla="*/ 10748 w 19441"/>
              <a:gd name="T23" fmla="*/ 461 h 17671"/>
              <a:gd name="T24" fmla="*/ 8405 w 19441"/>
              <a:gd name="T25" fmla="*/ 393 h 17671"/>
              <a:gd name="T26" fmla="*/ 6500 w 19441"/>
              <a:gd name="T27" fmla="*/ 1164 h 17671"/>
              <a:gd name="T28" fmla="*/ 4945 w 19441"/>
              <a:gd name="T29" fmla="*/ 2245 h 17671"/>
              <a:gd name="T30" fmla="*/ 5002 w 19441"/>
              <a:gd name="T31" fmla="*/ 6127 h 17671"/>
              <a:gd name="T32" fmla="*/ 4131 w 19441"/>
              <a:gd name="T33" fmla="*/ 7387 h 17671"/>
              <a:gd name="T34" fmla="*/ 2448 w 19441"/>
              <a:gd name="T35" fmla="*/ 10255 h 17671"/>
              <a:gd name="T36" fmla="*/ 2632 w 19441"/>
              <a:gd name="T37" fmla="*/ 9832 h 17671"/>
              <a:gd name="T38" fmla="*/ 4591 w 19441"/>
              <a:gd name="T39" fmla="*/ 6642 h 17671"/>
              <a:gd name="T40" fmla="*/ 5521 w 19441"/>
              <a:gd name="T41" fmla="*/ 1689 h 17671"/>
              <a:gd name="T42" fmla="*/ 6882 w 19441"/>
              <a:gd name="T43" fmla="*/ 889 h 17671"/>
              <a:gd name="T44" fmla="*/ 8813 w 19441"/>
              <a:gd name="T45" fmla="*/ 88 h 17671"/>
              <a:gd name="T46" fmla="*/ 10549 w 19441"/>
              <a:gd name="T47" fmla="*/ 240 h 17671"/>
              <a:gd name="T48" fmla="*/ 12310 w 19441"/>
              <a:gd name="T49" fmla="*/ 4687 h 17671"/>
              <a:gd name="T50" fmla="*/ 13973 w 19441"/>
              <a:gd name="T51" fmla="*/ 6027 h 17671"/>
              <a:gd name="T52" fmla="*/ 14352 w 19441"/>
              <a:gd name="T53" fmla="*/ 9739 h 17671"/>
              <a:gd name="T54" fmla="*/ 15595 w 19441"/>
              <a:gd name="T55" fmla="*/ 12727 h 17671"/>
              <a:gd name="T56" fmla="*/ 13164 w 19441"/>
              <a:gd name="T57" fmla="*/ 15498 h 17671"/>
              <a:gd name="T58" fmla="*/ 7534 w 19441"/>
              <a:gd name="T59" fmla="*/ 17633 h 17671"/>
              <a:gd name="T60" fmla="*/ 13219 w 19441"/>
              <a:gd name="T61" fmla="*/ 15435 h 17671"/>
              <a:gd name="T62" fmla="*/ 3745 w 19441"/>
              <a:gd name="T63" fmla="*/ 13909 h 17671"/>
              <a:gd name="T64" fmla="*/ 2202 w 19441"/>
              <a:gd name="T65" fmla="*/ 10769 h 17671"/>
              <a:gd name="T66" fmla="*/ 3697 w 19441"/>
              <a:gd name="T67" fmla="*/ 7921 h 17671"/>
              <a:gd name="T68" fmla="*/ 4100 w 19441"/>
              <a:gd name="T69" fmla="*/ 7340 h 17671"/>
              <a:gd name="T70" fmla="*/ 14619 w 19441"/>
              <a:gd name="T71" fmla="*/ 6626 h 17671"/>
              <a:gd name="T72" fmla="*/ 6322 w 19441"/>
              <a:gd name="T73" fmla="*/ 1200 h 17671"/>
              <a:gd name="T74" fmla="*/ 140 w 19441"/>
              <a:gd name="T75" fmla="*/ 14758 h 17671"/>
              <a:gd name="T76" fmla="*/ 642 w 19441"/>
              <a:gd name="T77" fmla="*/ 14626 h 17671"/>
              <a:gd name="T78" fmla="*/ 9466 w 19441"/>
              <a:gd name="T79" fmla="*/ 14563 h 17671"/>
              <a:gd name="T80" fmla="*/ 12429 w 19441"/>
              <a:gd name="T81" fmla="*/ 13041 h 17671"/>
              <a:gd name="T82" fmla="*/ 13138 w 19441"/>
              <a:gd name="T83" fmla="*/ 12900 h 17671"/>
              <a:gd name="T84" fmla="*/ 12813 w 19441"/>
              <a:gd name="T85" fmla="*/ 12758 h 17671"/>
              <a:gd name="T86" fmla="*/ 18645 w 19441"/>
              <a:gd name="T87" fmla="*/ 12001 h 17671"/>
              <a:gd name="T88" fmla="*/ 19133 w 19441"/>
              <a:gd name="T89" fmla="*/ 12260 h 17671"/>
              <a:gd name="T90" fmla="*/ 5426 w 19441"/>
              <a:gd name="T91" fmla="*/ 10930 h 17671"/>
              <a:gd name="T92" fmla="*/ 6419 w 19441"/>
              <a:gd name="T93" fmla="*/ 10283 h 17671"/>
              <a:gd name="T94" fmla="*/ 6354 w 19441"/>
              <a:gd name="T95" fmla="*/ 10339 h 17671"/>
              <a:gd name="T96" fmla="*/ 11253 w 19441"/>
              <a:gd name="T97" fmla="*/ 8921 h 17671"/>
              <a:gd name="T98" fmla="*/ 7487 w 19441"/>
              <a:gd name="T99" fmla="*/ 6226 h 17671"/>
              <a:gd name="T100" fmla="*/ 7070 w 19441"/>
              <a:gd name="T101" fmla="*/ 5732 h 17671"/>
              <a:gd name="T102" fmla="*/ 8043 w 19441"/>
              <a:gd name="T103" fmla="*/ 5536 h 17671"/>
              <a:gd name="T104" fmla="*/ 7713 w 19441"/>
              <a:gd name="T105" fmla="*/ 6242 h 17671"/>
              <a:gd name="T106" fmla="*/ 7072 w 19441"/>
              <a:gd name="T107" fmla="*/ 6220 h 17671"/>
              <a:gd name="T108" fmla="*/ 6279 w 19441"/>
              <a:gd name="T109" fmla="*/ 3903 h 17671"/>
              <a:gd name="T110" fmla="*/ 6324 w 19441"/>
              <a:gd name="T111" fmla="*/ 4267 h 17671"/>
              <a:gd name="T112" fmla="*/ 9362 w 19441"/>
              <a:gd name="T113" fmla="*/ 2101 h 17671"/>
              <a:gd name="T114" fmla="*/ 9651 w 19441"/>
              <a:gd name="T115" fmla="*/ 1766 h 17671"/>
              <a:gd name="T116" fmla="*/ 9707 w 19441"/>
              <a:gd name="T117" fmla="*/ 2231 h 17671"/>
              <a:gd name="T118" fmla="*/ 16580 w 19441"/>
              <a:gd name="T119" fmla="*/ 1554 h 17671"/>
              <a:gd name="T120" fmla="*/ 16789 w 19441"/>
              <a:gd name="T121" fmla="*/ 1744 h 17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9441" h="17671">
                <a:moveTo>
                  <a:pt x="7126" y="17652"/>
                </a:moveTo>
                <a:cubicBezTo>
                  <a:pt x="7095" y="17646"/>
                  <a:pt x="6994" y="17626"/>
                  <a:pt x="6901" y="17607"/>
                </a:cubicBezTo>
                <a:cubicBezTo>
                  <a:pt x="6808" y="17589"/>
                  <a:pt x="6649" y="17545"/>
                  <a:pt x="6548" y="17508"/>
                </a:cubicBezTo>
                <a:cubicBezTo>
                  <a:pt x="6447" y="17471"/>
                  <a:pt x="6301" y="17422"/>
                  <a:pt x="6223" y="17398"/>
                </a:cubicBezTo>
                <a:cubicBezTo>
                  <a:pt x="6146" y="17373"/>
                  <a:pt x="6070" y="17344"/>
                  <a:pt x="6054" y="17332"/>
                </a:cubicBezTo>
                <a:cubicBezTo>
                  <a:pt x="6038" y="17320"/>
                  <a:pt x="5918" y="17275"/>
                  <a:pt x="5786" y="17233"/>
                </a:cubicBezTo>
                <a:cubicBezTo>
                  <a:pt x="5294" y="17074"/>
                  <a:pt x="4625" y="16678"/>
                  <a:pt x="4312" y="16360"/>
                </a:cubicBezTo>
                <a:cubicBezTo>
                  <a:pt x="4105" y="16151"/>
                  <a:pt x="3981" y="15931"/>
                  <a:pt x="3858" y="15553"/>
                </a:cubicBezTo>
                <a:cubicBezTo>
                  <a:pt x="3733" y="15169"/>
                  <a:pt x="3697" y="14900"/>
                  <a:pt x="3683" y="14227"/>
                </a:cubicBezTo>
                <a:cubicBezTo>
                  <a:pt x="3677" y="13924"/>
                  <a:pt x="3670" y="13651"/>
                  <a:pt x="3669" y="13621"/>
                </a:cubicBezTo>
                <a:cubicBezTo>
                  <a:pt x="3665" y="13528"/>
                  <a:pt x="3558" y="13074"/>
                  <a:pt x="3497" y="12890"/>
                </a:cubicBezTo>
                <a:cubicBezTo>
                  <a:pt x="3410" y="12627"/>
                  <a:pt x="3281" y="12394"/>
                  <a:pt x="3136" y="12236"/>
                </a:cubicBezTo>
                <a:cubicBezTo>
                  <a:pt x="3065" y="12158"/>
                  <a:pt x="2972" y="12056"/>
                  <a:pt x="2931" y="12010"/>
                </a:cubicBezTo>
                <a:cubicBezTo>
                  <a:pt x="2890" y="11964"/>
                  <a:pt x="2786" y="11858"/>
                  <a:pt x="2699" y="11774"/>
                </a:cubicBezTo>
                <a:cubicBezTo>
                  <a:pt x="2613" y="11690"/>
                  <a:pt x="2550" y="11607"/>
                  <a:pt x="2560" y="11590"/>
                </a:cubicBezTo>
                <a:cubicBezTo>
                  <a:pt x="2570" y="11573"/>
                  <a:pt x="2567" y="11569"/>
                  <a:pt x="2554" y="11581"/>
                </a:cubicBezTo>
                <a:cubicBezTo>
                  <a:pt x="2523" y="11609"/>
                  <a:pt x="2424" y="11518"/>
                  <a:pt x="2447" y="11481"/>
                </a:cubicBezTo>
                <a:cubicBezTo>
                  <a:pt x="2456" y="11465"/>
                  <a:pt x="2451" y="11460"/>
                  <a:pt x="2435" y="11470"/>
                </a:cubicBezTo>
                <a:cubicBezTo>
                  <a:pt x="2410" y="11486"/>
                  <a:pt x="2230" y="11316"/>
                  <a:pt x="2230" y="11278"/>
                </a:cubicBezTo>
                <a:cubicBezTo>
                  <a:pt x="2230" y="11237"/>
                  <a:pt x="2353" y="11287"/>
                  <a:pt x="2371" y="11335"/>
                </a:cubicBezTo>
                <a:cubicBezTo>
                  <a:pt x="2384" y="11368"/>
                  <a:pt x="2427" y="11416"/>
                  <a:pt x="2468" y="11443"/>
                </a:cubicBezTo>
                <a:cubicBezTo>
                  <a:pt x="2509" y="11470"/>
                  <a:pt x="2534" y="11505"/>
                  <a:pt x="2523" y="11523"/>
                </a:cubicBezTo>
                <a:cubicBezTo>
                  <a:pt x="2512" y="11541"/>
                  <a:pt x="2516" y="11546"/>
                  <a:pt x="2534" y="11536"/>
                </a:cubicBezTo>
                <a:cubicBezTo>
                  <a:pt x="2550" y="11525"/>
                  <a:pt x="2606" y="11563"/>
                  <a:pt x="2658" y="11620"/>
                </a:cubicBezTo>
                <a:cubicBezTo>
                  <a:pt x="2710" y="11677"/>
                  <a:pt x="2809" y="11782"/>
                  <a:pt x="2879" y="11854"/>
                </a:cubicBezTo>
                <a:cubicBezTo>
                  <a:pt x="2949" y="11927"/>
                  <a:pt x="3026" y="12010"/>
                  <a:pt x="3051" y="12041"/>
                </a:cubicBezTo>
                <a:cubicBezTo>
                  <a:pt x="3076" y="12071"/>
                  <a:pt x="3121" y="12116"/>
                  <a:pt x="3150" y="12141"/>
                </a:cubicBezTo>
                <a:cubicBezTo>
                  <a:pt x="3272" y="12245"/>
                  <a:pt x="3373" y="12392"/>
                  <a:pt x="3476" y="12614"/>
                </a:cubicBezTo>
                <a:cubicBezTo>
                  <a:pt x="3536" y="12743"/>
                  <a:pt x="3590" y="12876"/>
                  <a:pt x="3597" y="12910"/>
                </a:cubicBezTo>
                <a:cubicBezTo>
                  <a:pt x="3605" y="12943"/>
                  <a:pt x="3637" y="13072"/>
                  <a:pt x="3670" y="13196"/>
                </a:cubicBezTo>
                <a:cubicBezTo>
                  <a:pt x="3702" y="13321"/>
                  <a:pt x="3734" y="13473"/>
                  <a:pt x="3740" y="13535"/>
                </a:cubicBezTo>
                <a:cubicBezTo>
                  <a:pt x="3745" y="13597"/>
                  <a:pt x="3761" y="13750"/>
                  <a:pt x="3775" y="13874"/>
                </a:cubicBezTo>
                <a:cubicBezTo>
                  <a:pt x="3789" y="13998"/>
                  <a:pt x="3796" y="14213"/>
                  <a:pt x="3790" y="14351"/>
                </a:cubicBezTo>
                <a:cubicBezTo>
                  <a:pt x="3776" y="14692"/>
                  <a:pt x="3825" y="15177"/>
                  <a:pt x="3890" y="15349"/>
                </a:cubicBezTo>
                <a:cubicBezTo>
                  <a:pt x="3928" y="15449"/>
                  <a:pt x="3935" y="15504"/>
                  <a:pt x="3916" y="15539"/>
                </a:cubicBezTo>
                <a:cubicBezTo>
                  <a:pt x="3900" y="15567"/>
                  <a:pt x="3899" y="15582"/>
                  <a:pt x="3914" y="15573"/>
                </a:cubicBezTo>
                <a:cubicBezTo>
                  <a:pt x="3928" y="15564"/>
                  <a:pt x="3953" y="15591"/>
                  <a:pt x="3970" y="15633"/>
                </a:cubicBezTo>
                <a:cubicBezTo>
                  <a:pt x="4176" y="16143"/>
                  <a:pt x="4198" y="16172"/>
                  <a:pt x="4633" y="16529"/>
                </a:cubicBezTo>
                <a:cubicBezTo>
                  <a:pt x="4950" y="16789"/>
                  <a:pt x="5501" y="17091"/>
                  <a:pt x="5793" y="17163"/>
                </a:cubicBezTo>
                <a:cubicBezTo>
                  <a:pt x="5872" y="17183"/>
                  <a:pt x="5919" y="17208"/>
                  <a:pt x="5908" y="17226"/>
                </a:cubicBezTo>
                <a:cubicBezTo>
                  <a:pt x="5897" y="17243"/>
                  <a:pt x="5904" y="17247"/>
                  <a:pt x="5924" y="17234"/>
                </a:cubicBezTo>
                <a:cubicBezTo>
                  <a:pt x="5956" y="17215"/>
                  <a:pt x="6268" y="17311"/>
                  <a:pt x="6336" y="17361"/>
                </a:cubicBezTo>
                <a:cubicBezTo>
                  <a:pt x="6434" y="17433"/>
                  <a:pt x="7103" y="17587"/>
                  <a:pt x="7284" y="17580"/>
                </a:cubicBezTo>
                <a:cubicBezTo>
                  <a:pt x="7340" y="17578"/>
                  <a:pt x="7402" y="17587"/>
                  <a:pt x="7423" y="17599"/>
                </a:cubicBezTo>
                <a:cubicBezTo>
                  <a:pt x="7446" y="17614"/>
                  <a:pt x="7453" y="17611"/>
                  <a:pt x="7441" y="17591"/>
                </a:cubicBezTo>
                <a:cubicBezTo>
                  <a:pt x="7429" y="17572"/>
                  <a:pt x="7481" y="17549"/>
                  <a:pt x="7582" y="17528"/>
                </a:cubicBezTo>
                <a:cubicBezTo>
                  <a:pt x="7745" y="17494"/>
                  <a:pt x="7832" y="17453"/>
                  <a:pt x="8028" y="17320"/>
                </a:cubicBezTo>
                <a:cubicBezTo>
                  <a:pt x="8089" y="17279"/>
                  <a:pt x="8156" y="17251"/>
                  <a:pt x="8176" y="17259"/>
                </a:cubicBezTo>
                <a:cubicBezTo>
                  <a:pt x="8196" y="17266"/>
                  <a:pt x="8209" y="17259"/>
                  <a:pt x="8206" y="17242"/>
                </a:cubicBezTo>
                <a:cubicBezTo>
                  <a:pt x="8202" y="17225"/>
                  <a:pt x="8300" y="17136"/>
                  <a:pt x="8425" y="17044"/>
                </a:cubicBezTo>
                <a:cubicBezTo>
                  <a:pt x="8784" y="16778"/>
                  <a:pt x="8899" y="16710"/>
                  <a:pt x="8961" y="16727"/>
                </a:cubicBezTo>
                <a:cubicBezTo>
                  <a:pt x="9001" y="16738"/>
                  <a:pt x="9007" y="16735"/>
                  <a:pt x="8980" y="16716"/>
                </a:cubicBezTo>
                <a:cubicBezTo>
                  <a:pt x="8951" y="16696"/>
                  <a:pt x="8964" y="16677"/>
                  <a:pt x="9036" y="16634"/>
                </a:cubicBezTo>
                <a:cubicBezTo>
                  <a:pt x="9088" y="16604"/>
                  <a:pt x="9222" y="16525"/>
                  <a:pt x="9334" y="16458"/>
                </a:cubicBezTo>
                <a:cubicBezTo>
                  <a:pt x="9450" y="16390"/>
                  <a:pt x="9551" y="16347"/>
                  <a:pt x="9571" y="16359"/>
                </a:cubicBezTo>
                <a:cubicBezTo>
                  <a:pt x="9592" y="16372"/>
                  <a:pt x="9597" y="16368"/>
                  <a:pt x="9585" y="16349"/>
                </a:cubicBezTo>
                <a:cubicBezTo>
                  <a:pt x="9561" y="16310"/>
                  <a:pt x="9726" y="16220"/>
                  <a:pt x="9782" y="16241"/>
                </a:cubicBezTo>
                <a:cubicBezTo>
                  <a:pt x="9803" y="16250"/>
                  <a:pt x="9818" y="16241"/>
                  <a:pt x="9814" y="16222"/>
                </a:cubicBezTo>
                <a:cubicBezTo>
                  <a:pt x="9810" y="16201"/>
                  <a:pt x="9838" y="16190"/>
                  <a:pt x="9892" y="16194"/>
                </a:cubicBezTo>
                <a:cubicBezTo>
                  <a:pt x="9953" y="16199"/>
                  <a:pt x="9965" y="16193"/>
                  <a:pt x="9935" y="16175"/>
                </a:cubicBezTo>
                <a:cubicBezTo>
                  <a:pt x="9904" y="16155"/>
                  <a:pt x="9942" y="16127"/>
                  <a:pt x="10089" y="16061"/>
                </a:cubicBezTo>
                <a:cubicBezTo>
                  <a:pt x="10197" y="16013"/>
                  <a:pt x="10323" y="15956"/>
                  <a:pt x="10370" y="15934"/>
                </a:cubicBezTo>
                <a:cubicBezTo>
                  <a:pt x="10842" y="15717"/>
                  <a:pt x="11396" y="15593"/>
                  <a:pt x="12037" y="15564"/>
                </a:cubicBezTo>
                <a:cubicBezTo>
                  <a:pt x="12565" y="15540"/>
                  <a:pt x="12804" y="15503"/>
                  <a:pt x="13162" y="15392"/>
                </a:cubicBezTo>
                <a:cubicBezTo>
                  <a:pt x="13278" y="15356"/>
                  <a:pt x="13303" y="15355"/>
                  <a:pt x="13324" y="15387"/>
                </a:cubicBezTo>
                <a:cubicBezTo>
                  <a:pt x="13344" y="15418"/>
                  <a:pt x="13349" y="15417"/>
                  <a:pt x="13349" y="15379"/>
                </a:cubicBezTo>
                <a:cubicBezTo>
                  <a:pt x="13349" y="15351"/>
                  <a:pt x="13404" y="15306"/>
                  <a:pt x="13483" y="15268"/>
                </a:cubicBezTo>
                <a:cubicBezTo>
                  <a:pt x="13557" y="15232"/>
                  <a:pt x="13634" y="15187"/>
                  <a:pt x="13655" y="15166"/>
                </a:cubicBezTo>
                <a:cubicBezTo>
                  <a:pt x="13675" y="15146"/>
                  <a:pt x="13703" y="15130"/>
                  <a:pt x="13716" y="15130"/>
                </a:cubicBezTo>
                <a:cubicBezTo>
                  <a:pt x="13730" y="15130"/>
                  <a:pt x="13817" y="15084"/>
                  <a:pt x="13911" y="15028"/>
                </a:cubicBezTo>
                <a:cubicBezTo>
                  <a:pt x="14012" y="14968"/>
                  <a:pt x="14095" y="14936"/>
                  <a:pt x="14117" y="14948"/>
                </a:cubicBezTo>
                <a:cubicBezTo>
                  <a:pt x="14137" y="14960"/>
                  <a:pt x="14145" y="14959"/>
                  <a:pt x="14134" y="14947"/>
                </a:cubicBezTo>
                <a:cubicBezTo>
                  <a:pt x="14123" y="14935"/>
                  <a:pt x="14155" y="14897"/>
                  <a:pt x="14204" y="14864"/>
                </a:cubicBezTo>
                <a:cubicBezTo>
                  <a:pt x="14630" y="14574"/>
                  <a:pt x="14905" y="14361"/>
                  <a:pt x="15010" y="14241"/>
                </a:cubicBezTo>
                <a:cubicBezTo>
                  <a:pt x="15102" y="14136"/>
                  <a:pt x="15144" y="14114"/>
                  <a:pt x="15117" y="14184"/>
                </a:cubicBezTo>
                <a:cubicBezTo>
                  <a:pt x="15093" y="14247"/>
                  <a:pt x="15121" y="14235"/>
                  <a:pt x="15157" y="14167"/>
                </a:cubicBezTo>
                <a:cubicBezTo>
                  <a:pt x="15180" y="14125"/>
                  <a:pt x="15180" y="14113"/>
                  <a:pt x="15158" y="14126"/>
                </a:cubicBezTo>
                <a:cubicBezTo>
                  <a:pt x="15100" y="14162"/>
                  <a:pt x="15128" y="14093"/>
                  <a:pt x="15201" y="14019"/>
                </a:cubicBezTo>
                <a:cubicBezTo>
                  <a:pt x="15242" y="13979"/>
                  <a:pt x="15288" y="13953"/>
                  <a:pt x="15305" y="13963"/>
                </a:cubicBezTo>
                <a:cubicBezTo>
                  <a:pt x="15322" y="13974"/>
                  <a:pt x="15325" y="13967"/>
                  <a:pt x="15313" y="13947"/>
                </a:cubicBezTo>
                <a:cubicBezTo>
                  <a:pt x="15289" y="13908"/>
                  <a:pt x="15347" y="13747"/>
                  <a:pt x="15385" y="13747"/>
                </a:cubicBezTo>
                <a:cubicBezTo>
                  <a:pt x="15420" y="13747"/>
                  <a:pt x="15416" y="13768"/>
                  <a:pt x="15364" y="13847"/>
                </a:cubicBezTo>
                <a:cubicBezTo>
                  <a:pt x="15335" y="13891"/>
                  <a:pt x="15330" y="13916"/>
                  <a:pt x="15351" y="13916"/>
                </a:cubicBezTo>
                <a:cubicBezTo>
                  <a:pt x="15368" y="13916"/>
                  <a:pt x="15396" y="13881"/>
                  <a:pt x="15412" y="13839"/>
                </a:cubicBezTo>
                <a:cubicBezTo>
                  <a:pt x="15428" y="13797"/>
                  <a:pt x="15456" y="13751"/>
                  <a:pt x="15475" y="13738"/>
                </a:cubicBezTo>
                <a:cubicBezTo>
                  <a:pt x="15496" y="13722"/>
                  <a:pt x="15489" y="13720"/>
                  <a:pt x="15456" y="13730"/>
                </a:cubicBezTo>
                <a:cubicBezTo>
                  <a:pt x="15411" y="13745"/>
                  <a:pt x="15406" y="13737"/>
                  <a:pt x="15423" y="13684"/>
                </a:cubicBezTo>
                <a:cubicBezTo>
                  <a:pt x="15488" y="13479"/>
                  <a:pt x="15525" y="13232"/>
                  <a:pt x="15514" y="13069"/>
                </a:cubicBezTo>
                <a:cubicBezTo>
                  <a:pt x="15499" y="12833"/>
                  <a:pt x="15475" y="12705"/>
                  <a:pt x="15439" y="12662"/>
                </a:cubicBezTo>
                <a:cubicBezTo>
                  <a:pt x="15423" y="12643"/>
                  <a:pt x="15417" y="12620"/>
                  <a:pt x="15425" y="12612"/>
                </a:cubicBezTo>
                <a:cubicBezTo>
                  <a:pt x="15440" y="12597"/>
                  <a:pt x="15360" y="12436"/>
                  <a:pt x="15250" y="12258"/>
                </a:cubicBezTo>
                <a:cubicBezTo>
                  <a:pt x="15164" y="12119"/>
                  <a:pt x="14788" y="11706"/>
                  <a:pt x="14669" y="11619"/>
                </a:cubicBezTo>
                <a:cubicBezTo>
                  <a:pt x="14611" y="11577"/>
                  <a:pt x="14563" y="11526"/>
                  <a:pt x="14563" y="11506"/>
                </a:cubicBezTo>
                <a:cubicBezTo>
                  <a:pt x="14563" y="11486"/>
                  <a:pt x="14536" y="11445"/>
                  <a:pt x="14502" y="11416"/>
                </a:cubicBezTo>
                <a:cubicBezTo>
                  <a:pt x="14401" y="11326"/>
                  <a:pt x="14281" y="11145"/>
                  <a:pt x="14300" y="11112"/>
                </a:cubicBezTo>
                <a:cubicBezTo>
                  <a:pt x="14310" y="11094"/>
                  <a:pt x="14308" y="11089"/>
                  <a:pt x="14295" y="11101"/>
                </a:cubicBezTo>
                <a:cubicBezTo>
                  <a:pt x="14257" y="11135"/>
                  <a:pt x="14202" y="11031"/>
                  <a:pt x="14146" y="10821"/>
                </a:cubicBezTo>
                <a:cubicBezTo>
                  <a:pt x="14046" y="10450"/>
                  <a:pt x="14069" y="10224"/>
                  <a:pt x="14265" y="9645"/>
                </a:cubicBezTo>
                <a:cubicBezTo>
                  <a:pt x="14405" y="9233"/>
                  <a:pt x="14428" y="9175"/>
                  <a:pt x="14508" y="9034"/>
                </a:cubicBezTo>
                <a:cubicBezTo>
                  <a:pt x="14547" y="8964"/>
                  <a:pt x="14597" y="8862"/>
                  <a:pt x="14619" y="8808"/>
                </a:cubicBezTo>
                <a:cubicBezTo>
                  <a:pt x="14641" y="8754"/>
                  <a:pt x="14702" y="8634"/>
                  <a:pt x="14754" y="8542"/>
                </a:cubicBezTo>
                <a:cubicBezTo>
                  <a:pt x="14805" y="8450"/>
                  <a:pt x="14850" y="8349"/>
                  <a:pt x="14853" y="8316"/>
                </a:cubicBezTo>
                <a:cubicBezTo>
                  <a:pt x="14857" y="8284"/>
                  <a:pt x="14869" y="8250"/>
                  <a:pt x="14881" y="8241"/>
                </a:cubicBezTo>
                <a:cubicBezTo>
                  <a:pt x="14893" y="8232"/>
                  <a:pt x="14935" y="8137"/>
                  <a:pt x="14974" y="8030"/>
                </a:cubicBezTo>
                <a:cubicBezTo>
                  <a:pt x="15030" y="7879"/>
                  <a:pt x="15046" y="7777"/>
                  <a:pt x="15048" y="7580"/>
                </a:cubicBezTo>
                <a:cubicBezTo>
                  <a:pt x="15051" y="7353"/>
                  <a:pt x="15042" y="7307"/>
                  <a:pt x="14965" y="7143"/>
                </a:cubicBezTo>
                <a:cubicBezTo>
                  <a:pt x="14906" y="7018"/>
                  <a:pt x="14805" y="6882"/>
                  <a:pt x="14650" y="6719"/>
                </a:cubicBezTo>
                <a:cubicBezTo>
                  <a:pt x="14519" y="6582"/>
                  <a:pt x="14428" y="6463"/>
                  <a:pt x="14436" y="6441"/>
                </a:cubicBezTo>
                <a:cubicBezTo>
                  <a:pt x="14446" y="6416"/>
                  <a:pt x="14436" y="6408"/>
                  <a:pt x="14408" y="6419"/>
                </a:cubicBezTo>
                <a:cubicBezTo>
                  <a:pt x="14385" y="6428"/>
                  <a:pt x="14367" y="6426"/>
                  <a:pt x="14369" y="6415"/>
                </a:cubicBezTo>
                <a:cubicBezTo>
                  <a:pt x="14377" y="6364"/>
                  <a:pt x="14362" y="6342"/>
                  <a:pt x="14342" y="6374"/>
                </a:cubicBezTo>
                <a:cubicBezTo>
                  <a:pt x="14319" y="6410"/>
                  <a:pt x="14151" y="6302"/>
                  <a:pt x="13903" y="6093"/>
                </a:cubicBezTo>
                <a:cubicBezTo>
                  <a:pt x="13843" y="6042"/>
                  <a:pt x="13760" y="5982"/>
                  <a:pt x="13720" y="5960"/>
                </a:cubicBezTo>
                <a:cubicBezTo>
                  <a:pt x="13679" y="5939"/>
                  <a:pt x="13639" y="5913"/>
                  <a:pt x="13632" y="5904"/>
                </a:cubicBezTo>
                <a:cubicBezTo>
                  <a:pt x="13597" y="5862"/>
                  <a:pt x="13407" y="5732"/>
                  <a:pt x="13380" y="5732"/>
                </a:cubicBezTo>
                <a:cubicBezTo>
                  <a:pt x="13363" y="5732"/>
                  <a:pt x="13349" y="5719"/>
                  <a:pt x="13349" y="5704"/>
                </a:cubicBezTo>
                <a:cubicBezTo>
                  <a:pt x="13349" y="5689"/>
                  <a:pt x="13302" y="5650"/>
                  <a:pt x="13244" y="5619"/>
                </a:cubicBezTo>
                <a:cubicBezTo>
                  <a:pt x="12953" y="5460"/>
                  <a:pt x="12880" y="5405"/>
                  <a:pt x="12552" y="5105"/>
                </a:cubicBezTo>
                <a:cubicBezTo>
                  <a:pt x="12447" y="5009"/>
                  <a:pt x="12362" y="4913"/>
                  <a:pt x="12362" y="4892"/>
                </a:cubicBezTo>
                <a:cubicBezTo>
                  <a:pt x="12362" y="4871"/>
                  <a:pt x="12349" y="4861"/>
                  <a:pt x="12333" y="4871"/>
                </a:cubicBezTo>
                <a:cubicBezTo>
                  <a:pt x="12318" y="4881"/>
                  <a:pt x="12305" y="4877"/>
                  <a:pt x="12305" y="4864"/>
                </a:cubicBezTo>
                <a:cubicBezTo>
                  <a:pt x="12305" y="4850"/>
                  <a:pt x="12279" y="4811"/>
                  <a:pt x="12248" y="4777"/>
                </a:cubicBezTo>
                <a:cubicBezTo>
                  <a:pt x="12146" y="4669"/>
                  <a:pt x="11999" y="4343"/>
                  <a:pt x="11929" y="4073"/>
                </a:cubicBezTo>
                <a:cubicBezTo>
                  <a:pt x="11869" y="3844"/>
                  <a:pt x="11862" y="3759"/>
                  <a:pt x="11869" y="3409"/>
                </a:cubicBezTo>
                <a:cubicBezTo>
                  <a:pt x="11886" y="2613"/>
                  <a:pt x="11883" y="2348"/>
                  <a:pt x="11854" y="2220"/>
                </a:cubicBezTo>
                <a:cubicBezTo>
                  <a:pt x="11838" y="2149"/>
                  <a:pt x="11818" y="2048"/>
                  <a:pt x="11810" y="1996"/>
                </a:cubicBezTo>
                <a:cubicBezTo>
                  <a:pt x="11787" y="1853"/>
                  <a:pt x="11698" y="1636"/>
                  <a:pt x="11672" y="1660"/>
                </a:cubicBezTo>
                <a:cubicBezTo>
                  <a:pt x="11659" y="1672"/>
                  <a:pt x="11655" y="1663"/>
                  <a:pt x="11662" y="1639"/>
                </a:cubicBezTo>
                <a:cubicBezTo>
                  <a:pt x="11687" y="1564"/>
                  <a:pt x="11433" y="1112"/>
                  <a:pt x="11388" y="1152"/>
                </a:cubicBezTo>
                <a:cubicBezTo>
                  <a:pt x="11375" y="1164"/>
                  <a:pt x="11374" y="1158"/>
                  <a:pt x="11386" y="1138"/>
                </a:cubicBezTo>
                <a:cubicBezTo>
                  <a:pt x="11423" y="1072"/>
                  <a:pt x="10882" y="482"/>
                  <a:pt x="10783" y="482"/>
                </a:cubicBezTo>
                <a:cubicBezTo>
                  <a:pt x="10769" y="482"/>
                  <a:pt x="10753" y="473"/>
                  <a:pt x="10748" y="461"/>
                </a:cubicBezTo>
                <a:cubicBezTo>
                  <a:pt x="10735" y="431"/>
                  <a:pt x="10576" y="346"/>
                  <a:pt x="10447" y="301"/>
                </a:cubicBezTo>
                <a:cubicBezTo>
                  <a:pt x="10366" y="272"/>
                  <a:pt x="10328" y="270"/>
                  <a:pt x="10305" y="293"/>
                </a:cubicBezTo>
                <a:cubicBezTo>
                  <a:pt x="10260" y="337"/>
                  <a:pt x="10179" y="344"/>
                  <a:pt x="10154" y="304"/>
                </a:cubicBezTo>
                <a:cubicBezTo>
                  <a:pt x="10139" y="281"/>
                  <a:pt x="10133" y="283"/>
                  <a:pt x="10133" y="314"/>
                </a:cubicBezTo>
                <a:cubicBezTo>
                  <a:pt x="10132" y="358"/>
                  <a:pt x="10103" y="363"/>
                  <a:pt x="9779" y="369"/>
                </a:cubicBezTo>
                <a:cubicBezTo>
                  <a:pt x="9543" y="374"/>
                  <a:pt x="9134" y="248"/>
                  <a:pt x="9193" y="189"/>
                </a:cubicBezTo>
                <a:cubicBezTo>
                  <a:pt x="9204" y="178"/>
                  <a:pt x="9193" y="177"/>
                  <a:pt x="9167" y="186"/>
                </a:cubicBezTo>
                <a:cubicBezTo>
                  <a:pt x="9142" y="196"/>
                  <a:pt x="9113" y="190"/>
                  <a:pt x="9103" y="174"/>
                </a:cubicBezTo>
                <a:cubicBezTo>
                  <a:pt x="9093" y="157"/>
                  <a:pt x="9057" y="144"/>
                  <a:pt x="9023" y="144"/>
                </a:cubicBezTo>
                <a:cubicBezTo>
                  <a:pt x="8958" y="144"/>
                  <a:pt x="8933" y="156"/>
                  <a:pt x="8623" y="326"/>
                </a:cubicBezTo>
                <a:cubicBezTo>
                  <a:pt x="8470" y="410"/>
                  <a:pt x="8426" y="423"/>
                  <a:pt x="8405" y="393"/>
                </a:cubicBezTo>
                <a:cubicBezTo>
                  <a:pt x="8387" y="367"/>
                  <a:pt x="8384" y="375"/>
                  <a:pt x="8396" y="419"/>
                </a:cubicBezTo>
                <a:cubicBezTo>
                  <a:pt x="8411" y="469"/>
                  <a:pt x="8403" y="482"/>
                  <a:pt x="8360" y="482"/>
                </a:cubicBezTo>
                <a:cubicBezTo>
                  <a:pt x="8330" y="482"/>
                  <a:pt x="8271" y="509"/>
                  <a:pt x="8230" y="542"/>
                </a:cubicBezTo>
                <a:cubicBezTo>
                  <a:pt x="8189" y="574"/>
                  <a:pt x="8137" y="594"/>
                  <a:pt x="8115" y="585"/>
                </a:cubicBezTo>
                <a:cubicBezTo>
                  <a:pt x="8093" y="577"/>
                  <a:pt x="8072" y="579"/>
                  <a:pt x="8067" y="590"/>
                </a:cubicBezTo>
                <a:cubicBezTo>
                  <a:pt x="8043" y="641"/>
                  <a:pt x="7566" y="830"/>
                  <a:pt x="7366" y="866"/>
                </a:cubicBezTo>
                <a:cubicBezTo>
                  <a:pt x="7261" y="886"/>
                  <a:pt x="6941" y="988"/>
                  <a:pt x="6840" y="1034"/>
                </a:cubicBezTo>
                <a:cubicBezTo>
                  <a:pt x="6791" y="1057"/>
                  <a:pt x="6731" y="1075"/>
                  <a:pt x="6706" y="1075"/>
                </a:cubicBezTo>
                <a:cubicBezTo>
                  <a:pt x="6681" y="1075"/>
                  <a:pt x="6661" y="1088"/>
                  <a:pt x="6661" y="1103"/>
                </a:cubicBezTo>
                <a:cubicBezTo>
                  <a:pt x="6661" y="1119"/>
                  <a:pt x="6643" y="1131"/>
                  <a:pt x="6620" y="1131"/>
                </a:cubicBezTo>
                <a:cubicBezTo>
                  <a:pt x="6598" y="1131"/>
                  <a:pt x="6544" y="1146"/>
                  <a:pt x="6500" y="1164"/>
                </a:cubicBezTo>
                <a:cubicBezTo>
                  <a:pt x="6457" y="1182"/>
                  <a:pt x="6411" y="1195"/>
                  <a:pt x="6400" y="1192"/>
                </a:cubicBezTo>
                <a:cubicBezTo>
                  <a:pt x="6388" y="1190"/>
                  <a:pt x="6379" y="1199"/>
                  <a:pt x="6379" y="1212"/>
                </a:cubicBezTo>
                <a:cubicBezTo>
                  <a:pt x="6379" y="1231"/>
                  <a:pt x="6260" y="1303"/>
                  <a:pt x="6209" y="1314"/>
                </a:cubicBezTo>
                <a:cubicBezTo>
                  <a:pt x="6195" y="1317"/>
                  <a:pt x="5906" y="1502"/>
                  <a:pt x="5624" y="1688"/>
                </a:cubicBezTo>
                <a:cubicBezTo>
                  <a:pt x="5542" y="1742"/>
                  <a:pt x="5475" y="1798"/>
                  <a:pt x="5475" y="1812"/>
                </a:cubicBezTo>
                <a:cubicBezTo>
                  <a:pt x="5475" y="1826"/>
                  <a:pt x="5458" y="1837"/>
                  <a:pt x="5436" y="1837"/>
                </a:cubicBezTo>
                <a:cubicBezTo>
                  <a:pt x="5414" y="1837"/>
                  <a:pt x="5366" y="1872"/>
                  <a:pt x="5329" y="1915"/>
                </a:cubicBezTo>
                <a:cubicBezTo>
                  <a:pt x="5211" y="2052"/>
                  <a:pt x="5165" y="2080"/>
                  <a:pt x="5133" y="2033"/>
                </a:cubicBezTo>
                <a:cubicBezTo>
                  <a:pt x="5110" y="1998"/>
                  <a:pt x="5107" y="1998"/>
                  <a:pt x="5114" y="2035"/>
                </a:cubicBezTo>
                <a:cubicBezTo>
                  <a:pt x="5126" y="2096"/>
                  <a:pt x="4998" y="2265"/>
                  <a:pt x="4958" y="2242"/>
                </a:cubicBezTo>
                <a:cubicBezTo>
                  <a:pt x="4940" y="2232"/>
                  <a:pt x="4934" y="2233"/>
                  <a:pt x="4945" y="2245"/>
                </a:cubicBezTo>
                <a:cubicBezTo>
                  <a:pt x="4956" y="2257"/>
                  <a:pt x="4934" y="2308"/>
                  <a:pt x="4896" y="2358"/>
                </a:cubicBezTo>
                <a:cubicBezTo>
                  <a:pt x="4778" y="2513"/>
                  <a:pt x="4657" y="2812"/>
                  <a:pt x="4657" y="2951"/>
                </a:cubicBezTo>
                <a:cubicBezTo>
                  <a:pt x="4657" y="3112"/>
                  <a:pt x="4737" y="3520"/>
                  <a:pt x="4789" y="3623"/>
                </a:cubicBezTo>
                <a:cubicBezTo>
                  <a:pt x="4811" y="3666"/>
                  <a:pt x="4820" y="3716"/>
                  <a:pt x="4809" y="3733"/>
                </a:cubicBezTo>
                <a:cubicBezTo>
                  <a:pt x="4798" y="3751"/>
                  <a:pt x="4801" y="3758"/>
                  <a:pt x="4816" y="3749"/>
                </a:cubicBezTo>
                <a:cubicBezTo>
                  <a:pt x="4830" y="3740"/>
                  <a:pt x="4864" y="3770"/>
                  <a:pt x="4890" y="3816"/>
                </a:cubicBezTo>
                <a:cubicBezTo>
                  <a:pt x="4919" y="3867"/>
                  <a:pt x="4924" y="3893"/>
                  <a:pt x="4903" y="3882"/>
                </a:cubicBezTo>
                <a:cubicBezTo>
                  <a:pt x="4884" y="3872"/>
                  <a:pt x="4895" y="3887"/>
                  <a:pt x="4928" y="3916"/>
                </a:cubicBezTo>
                <a:cubicBezTo>
                  <a:pt x="5120" y="4085"/>
                  <a:pt x="5363" y="4678"/>
                  <a:pt x="5363" y="4979"/>
                </a:cubicBezTo>
                <a:cubicBezTo>
                  <a:pt x="5363" y="5217"/>
                  <a:pt x="5225" y="5727"/>
                  <a:pt x="5102" y="5943"/>
                </a:cubicBezTo>
                <a:cubicBezTo>
                  <a:pt x="5084" y="5974"/>
                  <a:pt x="5039" y="6057"/>
                  <a:pt x="5002" y="6127"/>
                </a:cubicBezTo>
                <a:cubicBezTo>
                  <a:pt x="4918" y="6284"/>
                  <a:pt x="4883" y="6328"/>
                  <a:pt x="4855" y="6310"/>
                </a:cubicBezTo>
                <a:cubicBezTo>
                  <a:pt x="4843" y="6303"/>
                  <a:pt x="4815" y="6319"/>
                  <a:pt x="4794" y="6346"/>
                </a:cubicBezTo>
                <a:cubicBezTo>
                  <a:pt x="4759" y="6390"/>
                  <a:pt x="4760" y="6391"/>
                  <a:pt x="4805" y="6356"/>
                </a:cubicBezTo>
                <a:cubicBezTo>
                  <a:pt x="4837" y="6331"/>
                  <a:pt x="4855" y="6328"/>
                  <a:pt x="4855" y="6349"/>
                </a:cubicBezTo>
                <a:cubicBezTo>
                  <a:pt x="4855" y="6367"/>
                  <a:pt x="4842" y="6381"/>
                  <a:pt x="4826" y="6381"/>
                </a:cubicBezTo>
                <a:cubicBezTo>
                  <a:pt x="4811" y="6381"/>
                  <a:pt x="4798" y="6397"/>
                  <a:pt x="4798" y="6416"/>
                </a:cubicBezTo>
                <a:cubicBezTo>
                  <a:pt x="4797" y="6435"/>
                  <a:pt x="4715" y="6566"/>
                  <a:pt x="4614" y="6705"/>
                </a:cubicBezTo>
                <a:cubicBezTo>
                  <a:pt x="4514" y="6845"/>
                  <a:pt x="4432" y="6970"/>
                  <a:pt x="4431" y="6984"/>
                </a:cubicBezTo>
                <a:cubicBezTo>
                  <a:pt x="4431" y="6997"/>
                  <a:pt x="4412" y="7000"/>
                  <a:pt x="4387" y="6991"/>
                </a:cubicBezTo>
                <a:cubicBezTo>
                  <a:pt x="4363" y="6982"/>
                  <a:pt x="4351" y="6986"/>
                  <a:pt x="4359" y="7000"/>
                </a:cubicBezTo>
                <a:cubicBezTo>
                  <a:pt x="4368" y="7014"/>
                  <a:pt x="4265" y="7188"/>
                  <a:pt x="4131" y="7387"/>
                </a:cubicBezTo>
                <a:cubicBezTo>
                  <a:pt x="3997" y="7587"/>
                  <a:pt x="3804" y="7908"/>
                  <a:pt x="3703" y="8102"/>
                </a:cubicBezTo>
                <a:cubicBezTo>
                  <a:pt x="3408" y="8670"/>
                  <a:pt x="3104" y="9153"/>
                  <a:pt x="3064" y="9120"/>
                </a:cubicBezTo>
                <a:cubicBezTo>
                  <a:pt x="3040" y="9099"/>
                  <a:pt x="3030" y="9103"/>
                  <a:pt x="3030" y="9132"/>
                </a:cubicBezTo>
                <a:cubicBezTo>
                  <a:pt x="3030" y="9154"/>
                  <a:pt x="3040" y="9166"/>
                  <a:pt x="3053" y="9158"/>
                </a:cubicBezTo>
                <a:cubicBezTo>
                  <a:pt x="3094" y="9133"/>
                  <a:pt x="3079" y="9194"/>
                  <a:pt x="3035" y="9230"/>
                </a:cubicBezTo>
                <a:cubicBezTo>
                  <a:pt x="3013" y="9249"/>
                  <a:pt x="2986" y="9292"/>
                  <a:pt x="2976" y="9326"/>
                </a:cubicBezTo>
                <a:cubicBezTo>
                  <a:pt x="2965" y="9359"/>
                  <a:pt x="2940" y="9406"/>
                  <a:pt x="2920" y="9429"/>
                </a:cubicBezTo>
                <a:cubicBezTo>
                  <a:pt x="2900" y="9452"/>
                  <a:pt x="2798" y="9636"/>
                  <a:pt x="2694" y="9838"/>
                </a:cubicBezTo>
                <a:cubicBezTo>
                  <a:pt x="2588" y="10045"/>
                  <a:pt x="2489" y="10203"/>
                  <a:pt x="2468" y="10201"/>
                </a:cubicBezTo>
                <a:cubicBezTo>
                  <a:pt x="2448" y="10199"/>
                  <a:pt x="2424" y="10215"/>
                  <a:pt x="2416" y="10235"/>
                </a:cubicBezTo>
                <a:cubicBezTo>
                  <a:pt x="2407" y="10260"/>
                  <a:pt x="2417" y="10267"/>
                  <a:pt x="2448" y="10255"/>
                </a:cubicBezTo>
                <a:cubicBezTo>
                  <a:pt x="2473" y="10246"/>
                  <a:pt x="2487" y="10249"/>
                  <a:pt x="2479" y="10264"/>
                </a:cubicBezTo>
                <a:cubicBezTo>
                  <a:pt x="2471" y="10278"/>
                  <a:pt x="2443" y="10338"/>
                  <a:pt x="2416" y="10396"/>
                </a:cubicBezTo>
                <a:cubicBezTo>
                  <a:pt x="2388" y="10459"/>
                  <a:pt x="2355" y="10495"/>
                  <a:pt x="2337" y="10483"/>
                </a:cubicBezTo>
                <a:cubicBezTo>
                  <a:pt x="2319" y="10472"/>
                  <a:pt x="2314" y="10477"/>
                  <a:pt x="2325" y="10496"/>
                </a:cubicBezTo>
                <a:cubicBezTo>
                  <a:pt x="2336" y="10513"/>
                  <a:pt x="2317" y="10622"/>
                  <a:pt x="2283" y="10738"/>
                </a:cubicBezTo>
                <a:cubicBezTo>
                  <a:pt x="2223" y="10948"/>
                  <a:pt x="2225" y="11035"/>
                  <a:pt x="2299" y="11210"/>
                </a:cubicBezTo>
                <a:cubicBezTo>
                  <a:pt x="2314" y="11247"/>
                  <a:pt x="2304" y="11253"/>
                  <a:pt x="2247" y="11243"/>
                </a:cubicBezTo>
                <a:cubicBezTo>
                  <a:pt x="2188" y="11231"/>
                  <a:pt x="2171" y="11205"/>
                  <a:pt x="2143" y="11082"/>
                </a:cubicBezTo>
                <a:cubicBezTo>
                  <a:pt x="2096" y="10869"/>
                  <a:pt x="2141" y="10700"/>
                  <a:pt x="2371" y="10227"/>
                </a:cubicBezTo>
                <a:cubicBezTo>
                  <a:pt x="2532" y="9896"/>
                  <a:pt x="2576" y="9828"/>
                  <a:pt x="2617" y="9841"/>
                </a:cubicBezTo>
                <a:cubicBezTo>
                  <a:pt x="2652" y="9853"/>
                  <a:pt x="2657" y="9850"/>
                  <a:pt x="2632" y="9832"/>
                </a:cubicBezTo>
                <a:cubicBezTo>
                  <a:pt x="2588" y="9800"/>
                  <a:pt x="2697" y="9568"/>
                  <a:pt x="2932" y="9189"/>
                </a:cubicBezTo>
                <a:cubicBezTo>
                  <a:pt x="3111" y="8901"/>
                  <a:pt x="3145" y="8859"/>
                  <a:pt x="3176" y="8887"/>
                </a:cubicBezTo>
                <a:cubicBezTo>
                  <a:pt x="3189" y="8898"/>
                  <a:pt x="3189" y="8890"/>
                  <a:pt x="3177" y="8870"/>
                </a:cubicBezTo>
                <a:cubicBezTo>
                  <a:pt x="3164" y="8847"/>
                  <a:pt x="3215" y="8739"/>
                  <a:pt x="3310" y="8588"/>
                </a:cubicBezTo>
                <a:cubicBezTo>
                  <a:pt x="3395" y="8453"/>
                  <a:pt x="3524" y="8225"/>
                  <a:pt x="3598" y="8081"/>
                </a:cubicBezTo>
                <a:cubicBezTo>
                  <a:pt x="3671" y="7938"/>
                  <a:pt x="3743" y="7827"/>
                  <a:pt x="3756" y="7836"/>
                </a:cubicBezTo>
                <a:cubicBezTo>
                  <a:pt x="3770" y="7844"/>
                  <a:pt x="3775" y="7834"/>
                  <a:pt x="3767" y="7813"/>
                </a:cubicBezTo>
                <a:cubicBezTo>
                  <a:pt x="3753" y="7777"/>
                  <a:pt x="3924" y="7475"/>
                  <a:pt x="4073" y="7270"/>
                </a:cubicBezTo>
                <a:cubicBezTo>
                  <a:pt x="4107" y="7223"/>
                  <a:pt x="4197" y="7096"/>
                  <a:pt x="4274" y="6988"/>
                </a:cubicBezTo>
                <a:cubicBezTo>
                  <a:pt x="4452" y="6734"/>
                  <a:pt x="4546" y="6632"/>
                  <a:pt x="4581" y="6654"/>
                </a:cubicBezTo>
                <a:cubicBezTo>
                  <a:pt x="4597" y="6664"/>
                  <a:pt x="4601" y="6659"/>
                  <a:pt x="4591" y="6642"/>
                </a:cubicBezTo>
                <a:cubicBezTo>
                  <a:pt x="4581" y="6626"/>
                  <a:pt x="4634" y="6520"/>
                  <a:pt x="4709" y="6405"/>
                </a:cubicBezTo>
                <a:cubicBezTo>
                  <a:pt x="5092" y="5821"/>
                  <a:pt x="5233" y="5483"/>
                  <a:pt x="5270" y="5062"/>
                </a:cubicBezTo>
                <a:cubicBezTo>
                  <a:pt x="5297" y="4752"/>
                  <a:pt x="5173" y="4384"/>
                  <a:pt x="4928" y="4052"/>
                </a:cubicBezTo>
                <a:cubicBezTo>
                  <a:pt x="4803" y="3884"/>
                  <a:pt x="4646" y="3570"/>
                  <a:pt x="4617" y="3432"/>
                </a:cubicBezTo>
                <a:cubicBezTo>
                  <a:pt x="4574" y="3229"/>
                  <a:pt x="4584" y="2689"/>
                  <a:pt x="4632" y="2585"/>
                </a:cubicBezTo>
                <a:cubicBezTo>
                  <a:pt x="4680" y="2480"/>
                  <a:pt x="4919" y="2117"/>
                  <a:pt x="4931" y="2130"/>
                </a:cubicBezTo>
                <a:cubicBezTo>
                  <a:pt x="4936" y="2135"/>
                  <a:pt x="4995" y="2087"/>
                  <a:pt x="5062" y="2023"/>
                </a:cubicBezTo>
                <a:cubicBezTo>
                  <a:pt x="5129" y="1960"/>
                  <a:pt x="5215" y="1884"/>
                  <a:pt x="5252" y="1854"/>
                </a:cubicBezTo>
                <a:cubicBezTo>
                  <a:pt x="5290" y="1825"/>
                  <a:pt x="5356" y="1768"/>
                  <a:pt x="5399" y="1728"/>
                </a:cubicBezTo>
                <a:cubicBezTo>
                  <a:pt x="5466" y="1665"/>
                  <a:pt x="5482" y="1661"/>
                  <a:pt x="5508" y="1696"/>
                </a:cubicBezTo>
                <a:cubicBezTo>
                  <a:pt x="5532" y="1731"/>
                  <a:pt x="5534" y="1730"/>
                  <a:pt x="5521" y="1689"/>
                </a:cubicBezTo>
                <a:cubicBezTo>
                  <a:pt x="5509" y="1651"/>
                  <a:pt x="5553" y="1607"/>
                  <a:pt x="5709" y="1505"/>
                </a:cubicBezTo>
                <a:cubicBezTo>
                  <a:pt x="5821" y="1432"/>
                  <a:pt x="5919" y="1364"/>
                  <a:pt x="5927" y="1356"/>
                </a:cubicBezTo>
                <a:cubicBezTo>
                  <a:pt x="5935" y="1347"/>
                  <a:pt x="6000" y="1313"/>
                  <a:pt x="6073" y="1279"/>
                </a:cubicBezTo>
                <a:cubicBezTo>
                  <a:pt x="6145" y="1245"/>
                  <a:pt x="6212" y="1206"/>
                  <a:pt x="6221" y="1191"/>
                </a:cubicBezTo>
                <a:cubicBezTo>
                  <a:pt x="6231" y="1176"/>
                  <a:pt x="6276" y="1156"/>
                  <a:pt x="6322" y="1146"/>
                </a:cubicBezTo>
                <a:cubicBezTo>
                  <a:pt x="6369" y="1135"/>
                  <a:pt x="6407" y="1115"/>
                  <a:pt x="6407" y="1101"/>
                </a:cubicBezTo>
                <a:cubicBezTo>
                  <a:pt x="6407" y="1087"/>
                  <a:pt x="6426" y="1075"/>
                  <a:pt x="6449" y="1075"/>
                </a:cubicBezTo>
                <a:cubicBezTo>
                  <a:pt x="6472" y="1075"/>
                  <a:pt x="6566" y="1038"/>
                  <a:pt x="6659" y="994"/>
                </a:cubicBezTo>
                <a:cubicBezTo>
                  <a:pt x="6751" y="949"/>
                  <a:pt x="6834" y="919"/>
                  <a:pt x="6843" y="928"/>
                </a:cubicBezTo>
                <a:cubicBezTo>
                  <a:pt x="6851" y="936"/>
                  <a:pt x="6858" y="928"/>
                  <a:pt x="6858" y="909"/>
                </a:cubicBezTo>
                <a:cubicBezTo>
                  <a:pt x="6858" y="890"/>
                  <a:pt x="6869" y="881"/>
                  <a:pt x="6882" y="889"/>
                </a:cubicBezTo>
                <a:cubicBezTo>
                  <a:pt x="6895" y="897"/>
                  <a:pt x="6973" y="878"/>
                  <a:pt x="7054" y="847"/>
                </a:cubicBezTo>
                <a:cubicBezTo>
                  <a:pt x="7136" y="816"/>
                  <a:pt x="7230" y="798"/>
                  <a:pt x="7263" y="808"/>
                </a:cubicBezTo>
                <a:cubicBezTo>
                  <a:pt x="7311" y="821"/>
                  <a:pt x="7315" y="819"/>
                  <a:pt x="7282" y="795"/>
                </a:cubicBezTo>
                <a:cubicBezTo>
                  <a:pt x="7258" y="779"/>
                  <a:pt x="7252" y="764"/>
                  <a:pt x="7268" y="763"/>
                </a:cubicBezTo>
                <a:cubicBezTo>
                  <a:pt x="7283" y="761"/>
                  <a:pt x="7315" y="756"/>
                  <a:pt x="7338" y="750"/>
                </a:cubicBezTo>
                <a:cubicBezTo>
                  <a:pt x="7361" y="744"/>
                  <a:pt x="7461" y="719"/>
                  <a:pt x="7560" y="695"/>
                </a:cubicBezTo>
                <a:cubicBezTo>
                  <a:pt x="7659" y="671"/>
                  <a:pt x="7774" y="632"/>
                  <a:pt x="7814" y="610"/>
                </a:cubicBezTo>
                <a:cubicBezTo>
                  <a:pt x="7855" y="588"/>
                  <a:pt x="8015" y="510"/>
                  <a:pt x="8171" y="438"/>
                </a:cubicBezTo>
                <a:cubicBezTo>
                  <a:pt x="8326" y="366"/>
                  <a:pt x="8459" y="298"/>
                  <a:pt x="8467" y="289"/>
                </a:cubicBezTo>
                <a:cubicBezTo>
                  <a:pt x="8475" y="279"/>
                  <a:pt x="8532" y="243"/>
                  <a:pt x="8594" y="208"/>
                </a:cubicBezTo>
                <a:cubicBezTo>
                  <a:pt x="8656" y="174"/>
                  <a:pt x="8755" y="120"/>
                  <a:pt x="8813" y="88"/>
                </a:cubicBezTo>
                <a:cubicBezTo>
                  <a:pt x="8972" y="0"/>
                  <a:pt x="9088" y="7"/>
                  <a:pt x="9245" y="111"/>
                </a:cubicBezTo>
                <a:cubicBezTo>
                  <a:pt x="9358" y="186"/>
                  <a:pt x="9481" y="222"/>
                  <a:pt x="9521" y="193"/>
                </a:cubicBezTo>
                <a:cubicBezTo>
                  <a:pt x="9526" y="189"/>
                  <a:pt x="9551" y="203"/>
                  <a:pt x="9576" y="223"/>
                </a:cubicBezTo>
                <a:cubicBezTo>
                  <a:pt x="9605" y="248"/>
                  <a:pt x="9691" y="259"/>
                  <a:pt x="9827" y="256"/>
                </a:cubicBezTo>
                <a:cubicBezTo>
                  <a:pt x="10131" y="249"/>
                  <a:pt x="10160" y="245"/>
                  <a:pt x="10133" y="218"/>
                </a:cubicBezTo>
                <a:cubicBezTo>
                  <a:pt x="10097" y="182"/>
                  <a:pt x="9868" y="141"/>
                  <a:pt x="9582" y="119"/>
                </a:cubicBezTo>
                <a:lnTo>
                  <a:pt x="9328" y="99"/>
                </a:lnTo>
                <a:lnTo>
                  <a:pt x="9454" y="62"/>
                </a:lnTo>
                <a:cubicBezTo>
                  <a:pt x="9599" y="20"/>
                  <a:pt x="9811" y="35"/>
                  <a:pt x="10171" y="116"/>
                </a:cubicBezTo>
                <a:cubicBezTo>
                  <a:pt x="10250" y="133"/>
                  <a:pt x="10341" y="158"/>
                  <a:pt x="10372" y="171"/>
                </a:cubicBezTo>
                <a:cubicBezTo>
                  <a:pt x="10403" y="184"/>
                  <a:pt x="10483" y="215"/>
                  <a:pt x="10549" y="240"/>
                </a:cubicBezTo>
                <a:cubicBezTo>
                  <a:pt x="10708" y="299"/>
                  <a:pt x="10928" y="452"/>
                  <a:pt x="11120" y="636"/>
                </a:cubicBezTo>
                <a:cubicBezTo>
                  <a:pt x="11310" y="818"/>
                  <a:pt x="11344" y="859"/>
                  <a:pt x="11535" y="1140"/>
                </a:cubicBezTo>
                <a:cubicBezTo>
                  <a:pt x="11645" y="1302"/>
                  <a:pt x="11682" y="1379"/>
                  <a:pt x="11669" y="1423"/>
                </a:cubicBezTo>
                <a:cubicBezTo>
                  <a:pt x="11659" y="1462"/>
                  <a:pt x="11661" y="1472"/>
                  <a:pt x="11677" y="1449"/>
                </a:cubicBezTo>
                <a:cubicBezTo>
                  <a:pt x="11694" y="1424"/>
                  <a:pt x="11715" y="1445"/>
                  <a:pt x="11747" y="1520"/>
                </a:cubicBezTo>
                <a:cubicBezTo>
                  <a:pt x="11772" y="1578"/>
                  <a:pt x="11815" y="1676"/>
                  <a:pt x="11842" y="1738"/>
                </a:cubicBezTo>
                <a:cubicBezTo>
                  <a:pt x="11869" y="1800"/>
                  <a:pt x="11889" y="1859"/>
                  <a:pt x="11887" y="1869"/>
                </a:cubicBezTo>
                <a:cubicBezTo>
                  <a:pt x="11885" y="1879"/>
                  <a:pt x="11896" y="1930"/>
                  <a:pt x="11911" y="1982"/>
                </a:cubicBezTo>
                <a:cubicBezTo>
                  <a:pt x="11993" y="2262"/>
                  <a:pt x="12010" y="2615"/>
                  <a:pt x="11978" y="3333"/>
                </a:cubicBezTo>
                <a:cubicBezTo>
                  <a:pt x="11955" y="3842"/>
                  <a:pt x="11994" y="4042"/>
                  <a:pt x="12213" y="4525"/>
                </a:cubicBezTo>
                <a:cubicBezTo>
                  <a:pt x="12254" y="4614"/>
                  <a:pt x="12297" y="4687"/>
                  <a:pt x="12310" y="4687"/>
                </a:cubicBezTo>
                <a:cubicBezTo>
                  <a:pt x="12323" y="4687"/>
                  <a:pt x="12333" y="4701"/>
                  <a:pt x="12333" y="4718"/>
                </a:cubicBezTo>
                <a:cubicBezTo>
                  <a:pt x="12333" y="4735"/>
                  <a:pt x="12375" y="4789"/>
                  <a:pt x="12425" y="4839"/>
                </a:cubicBezTo>
                <a:cubicBezTo>
                  <a:pt x="12476" y="4888"/>
                  <a:pt x="12552" y="4971"/>
                  <a:pt x="12594" y="5022"/>
                </a:cubicBezTo>
                <a:cubicBezTo>
                  <a:pt x="12637" y="5073"/>
                  <a:pt x="12672" y="5105"/>
                  <a:pt x="12672" y="5093"/>
                </a:cubicBezTo>
                <a:cubicBezTo>
                  <a:pt x="12672" y="5081"/>
                  <a:pt x="12732" y="5128"/>
                  <a:pt x="12806" y="5199"/>
                </a:cubicBezTo>
                <a:cubicBezTo>
                  <a:pt x="12938" y="5325"/>
                  <a:pt x="13242" y="5533"/>
                  <a:pt x="13406" y="5608"/>
                </a:cubicBezTo>
                <a:cubicBezTo>
                  <a:pt x="13429" y="5619"/>
                  <a:pt x="13471" y="5647"/>
                  <a:pt x="13498" y="5670"/>
                </a:cubicBezTo>
                <a:cubicBezTo>
                  <a:pt x="13538" y="5704"/>
                  <a:pt x="13541" y="5719"/>
                  <a:pt x="13512" y="5739"/>
                </a:cubicBezTo>
                <a:cubicBezTo>
                  <a:pt x="13486" y="5758"/>
                  <a:pt x="13489" y="5761"/>
                  <a:pt x="13523" y="5750"/>
                </a:cubicBezTo>
                <a:cubicBezTo>
                  <a:pt x="13566" y="5737"/>
                  <a:pt x="13915" y="5963"/>
                  <a:pt x="13937" y="6019"/>
                </a:cubicBezTo>
                <a:cubicBezTo>
                  <a:pt x="13943" y="6032"/>
                  <a:pt x="13959" y="6035"/>
                  <a:pt x="13973" y="6027"/>
                </a:cubicBezTo>
                <a:cubicBezTo>
                  <a:pt x="13987" y="6018"/>
                  <a:pt x="13999" y="6024"/>
                  <a:pt x="13999" y="6040"/>
                </a:cubicBezTo>
                <a:cubicBezTo>
                  <a:pt x="13999" y="6056"/>
                  <a:pt x="14033" y="6087"/>
                  <a:pt x="14076" y="6109"/>
                </a:cubicBezTo>
                <a:cubicBezTo>
                  <a:pt x="14192" y="6170"/>
                  <a:pt x="14288" y="6261"/>
                  <a:pt x="14269" y="6293"/>
                </a:cubicBezTo>
                <a:cubicBezTo>
                  <a:pt x="14259" y="6308"/>
                  <a:pt x="14275" y="6319"/>
                  <a:pt x="14304" y="6317"/>
                </a:cubicBezTo>
                <a:cubicBezTo>
                  <a:pt x="14374" y="6312"/>
                  <a:pt x="14529" y="6435"/>
                  <a:pt x="14551" y="6515"/>
                </a:cubicBezTo>
                <a:cubicBezTo>
                  <a:pt x="14561" y="6550"/>
                  <a:pt x="14581" y="6578"/>
                  <a:pt x="14596" y="6578"/>
                </a:cubicBezTo>
                <a:cubicBezTo>
                  <a:pt x="14611" y="6578"/>
                  <a:pt x="14614" y="6562"/>
                  <a:pt x="14603" y="6543"/>
                </a:cubicBezTo>
                <a:cubicBezTo>
                  <a:pt x="14560" y="6466"/>
                  <a:pt x="14829" y="6743"/>
                  <a:pt x="14940" y="6889"/>
                </a:cubicBezTo>
                <a:cubicBezTo>
                  <a:pt x="15092" y="7090"/>
                  <a:pt x="15167" y="7323"/>
                  <a:pt x="15162" y="7584"/>
                </a:cubicBezTo>
                <a:cubicBezTo>
                  <a:pt x="15156" y="7956"/>
                  <a:pt x="15069" y="8193"/>
                  <a:pt x="14647" y="8991"/>
                </a:cubicBezTo>
                <a:cubicBezTo>
                  <a:pt x="14524" y="9223"/>
                  <a:pt x="14321" y="9739"/>
                  <a:pt x="14352" y="9739"/>
                </a:cubicBezTo>
                <a:cubicBezTo>
                  <a:pt x="14359" y="9739"/>
                  <a:pt x="14346" y="9787"/>
                  <a:pt x="14323" y="9845"/>
                </a:cubicBezTo>
                <a:cubicBezTo>
                  <a:pt x="14262" y="10002"/>
                  <a:pt x="14197" y="10302"/>
                  <a:pt x="14197" y="10433"/>
                </a:cubicBezTo>
                <a:cubicBezTo>
                  <a:pt x="14196" y="10615"/>
                  <a:pt x="14292" y="10932"/>
                  <a:pt x="14403" y="11112"/>
                </a:cubicBezTo>
                <a:cubicBezTo>
                  <a:pt x="14459" y="11203"/>
                  <a:pt x="14665" y="11442"/>
                  <a:pt x="14861" y="11644"/>
                </a:cubicBezTo>
                <a:cubicBezTo>
                  <a:pt x="15197" y="11990"/>
                  <a:pt x="15381" y="12207"/>
                  <a:pt x="15381" y="12255"/>
                </a:cubicBezTo>
                <a:cubicBezTo>
                  <a:pt x="15381" y="12267"/>
                  <a:pt x="15414" y="12325"/>
                  <a:pt x="15454" y="12383"/>
                </a:cubicBezTo>
                <a:cubicBezTo>
                  <a:pt x="15502" y="12454"/>
                  <a:pt x="15521" y="12513"/>
                  <a:pt x="15511" y="12561"/>
                </a:cubicBezTo>
                <a:cubicBezTo>
                  <a:pt x="15503" y="12600"/>
                  <a:pt x="15503" y="12616"/>
                  <a:pt x="15512" y="12597"/>
                </a:cubicBezTo>
                <a:cubicBezTo>
                  <a:pt x="15520" y="12577"/>
                  <a:pt x="15540" y="12561"/>
                  <a:pt x="15555" y="12561"/>
                </a:cubicBezTo>
                <a:cubicBezTo>
                  <a:pt x="15570" y="12561"/>
                  <a:pt x="15576" y="12572"/>
                  <a:pt x="15568" y="12585"/>
                </a:cubicBezTo>
                <a:cubicBezTo>
                  <a:pt x="15560" y="12597"/>
                  <a:pt x="15572" y="12661"/>
                  <a:pt x="15595" y="12727"/>
                </a:cubicBezTo>
                <a:cubicBezTo>
                  <a:pt x="15645" y="12873"/>
                  <a:pt x="15651" y="13309"/>
                  <a:pt x="15606" y="13521"/>
                </a:cubicBezTo>
                <a:cubicBezTo>
                  <a:pt x="15564" y="13716"/>
                  <a:pt x="15339" y="14046"/>
                  <a:pt x="15057" y="14326"/>
                </a:cubicBezTo>
                <a:cubicBezTo>
                  <a:pt x="14818" y="14563"/>
                  <a:pt x="14288" y="14941"/>
                  <a:pt x="14226" y="14917"/>
                </a:cubicBezTo>
                <a:cubicBezTo>
                  <a:pt x="14203" y="14908"/>
                  <a:pt x="14192" y="14910"/>
                  <a:pt x="14203" y="14920"/>
                </a:cubicBezTo>
                <a:cubicBezTo>
                  <a:pt x="14232" y="14950"/>
                  <a:pt x="13968" y="15131"/>
                  <a:pt x="13880" y="15141"/>
                </a:cubicBezTo>
                <a:cubicBezTo>
                  <a:pt x="13869" y="15143"/>
                  <a:pt x="13844" y="15160"/>
                  <a:pt x="13825" y="15179"/>
                </a:cubicBezTo>
                <a:cubicBezTo>
                  <a:pt x="13806" y="15198"/>
                  <a:pt x="13779" y="15214"/>
                  <a:pt x="13767" y="15214"/>
                </a:cubicBezTo>
                <a:cubicBezTo>
                  <a:pt x="13754" y="15214"/>
                  <a:pt x="13693" y="15248"/>
                  <a:pt x="13632" y="15288"/>
                </a:cubicBezTo>
                <a:cubicBezTo>
                  <a:pt x="13569" y="15330"/>
                  <a:pt x="13501" y="15355"/>
                  <a:pt x="13476" y="15345"/>
                </a:cubicBezTo>
                <a:cubicBezTo>
                  <a:pt x="13451" y="15336"/>
                  <a:pt x="13437" y="15338"/>
                  <a:pt x="13445" y="15351"/>
                </a:cubicBezTo>
                <a:cubicBezTo>
                  <a:pt x="13467" y="15385"/>
                  <a:pt x="13319" y="15462"/>
                  <a:pt x="13164" y="15498"/>
                </a:cubicBezTo>
                <a:cubicBezTo>
                  <a:pt x="12708" y="15603"/>
                  <a:pt x="12681" y="15606"/>
                  <a:pt x="12037" y="15638"/>
                </a:cubicBezTo>
                <a:cubicBezTo>
                  <a:pt x="11742" y="15652"/>
                  <a:pt x="11469" y="15672"/>
                  <a:pt x="11430" y="15681"/>
                </a:cubicBezTo>
                <a:cubicBezTo>
                  <a:pt x="11392" y="15690"/>
                  <a:pt x="11303" y="15711"/>
                  <a:pt x="11233" y="15727"/>
                </a:cubicBezTo>
                <a:cubicBezTo>
                  <a:pt x="11100" y="15758"/>
                  <a:pt x="10807" y="15850"/>
                  <a:pt x="10711" y="15891"/>
                </a:cubicBezTo>
                <a:cubicBezTo>
                  <a:pt x="10680" y="15904"/>
                  <a:pt x="10578" y="15943"/>
                  <a:pt x="10485" y="15978"/>
                </a:cubicBezTo>
                <a:cubicBezTo>
                  <a:pt x="10392" y="16012"/>
                  <a:pt x="10252" y="16073"/>
                  <a:pt x="10174" y="16113"/>
                </a:cubicBezTo>
                <a:cubicBezTo>
                  <a:pt x="10097" y="16153"/>
                  <a:pt x="9919" y="16244"/>
                  <a:pt x="9779" y="16314"/>
                </a:cubicBezTo>
                <a:cubicBezTo>
                  <a:pt x="9447" y="16483"/>
                  <a:pt x="8863" y="16853"/>
                  <a:pt x="8396" y="17192"/>
                </a:cubicBezTo>
                <a:cubicBezTo>
                  <a:pt x="8122" y="17391"/>
                  <a:pt x="7979" y="17482"/>
                  <a:pt x="7939" y="17482"/>
                </a:cubicBezTo>
                <a:cubicBezTo>
                  <a:pt x="7920" y="17482"/>
                  <a:pt x="7899" y="17497"/>
                  <a:pt x="7892" y="17516"/>
                </a:cubicBezTo>
                <a:cubicBezTo>
                  <a:pt x="7874" y="17563"/>
                  <a:pt x="7603" y="17651"/>
                  <a:pt x="7534" y="17633"/>
                </a:cubicBezTo>
                <a:cubicBezTo>
                  <a:pt x="7504" y="17625"/>
                  <a:pt x="7474" y="17628"/>
                  <a:pt x="7467" y="17639"/>
                </a:cubicBezTo>
                <a:cubicBezTo>
                  <a:pt x="7453" y="17662"/>
                  <a:pt x="7215" y="17671"/>
                  <a:pt x="7126" y="17652"/>
                </a:cubicBezTo>
                <a:close/>
                <a:moveTo>
                  <a:pt x="12565" y="15562"/>
                </a:moveTo>
                <a:cubicBezTo>
                  <a:pt x="12544" y="15554"/>
                  <a:pt x="12520" y="15555"/>
                  <a:pt x="12510" y="15564"/>
                </a:cubicBezTo>
                <a:cubicBezTo>
                  <a:pt x="12501" y="15574"/>
                  <a:pt x="12518" y="15580"/>
                  <a:pt x="12547" y="15579"/>
                </a:cubicBezTo>
                <a:cubicBezTo>
                  <a:pt x="12580" y="15578"/>
                  <a:pt x="12587" y="15571"/>
                  <a:pt x="12565" y="15562"/>
                </a:cubicBezTo>
                <a:close/>
                <a:moveTo>
                  <a:pt x="13081" y="15469"/>
                </a:moveTo>
                <a:cubicBezTo>
                  <a:pt x="13091" y="15453"/>
                  <a:pt x="13080" y="15448"/>
                  <a:pt x="13055" y="15458"/>
                </a:cubicBezTo>
                <a:cubicBezTo>
                  <a:pt x="13006" y="15476"/>
                  <a:pt x="12997" y="15497"/>
                  <a:pt x="13037" y="15497"/>
                </a:cubicBezTo>
                <a:cubicBezTo>
                  <a:pt x="13052" y="15497"/>
                  <a:pt x="13072" y="15484"/>
                  <a:pt x="13081" y="15469"/>
                </a:cubicBezTo>
                <a:close/>
                <a:moveTo>
                  <a:pt x="13219" y="15435"/>
                </a:moveTo>
                <a:cubicBezTo>
                  <a:pt x="13211" y="15422"/>
                  <a:pt x="13193" y="15418"/>
                  <a:pt x="13178" y="15427"/>
                </a:cubicBezTo>
                <a:cubicBezTo>
                  <a:pt x="13141" y="15450"/>
                  <a:pt x="13145" y="15459"/>
                  <a:pt x="13193" y="15459"/>
                </a:cubicBezTo>
                <a:cubicBezTo>
                  <a:pt x="13216" y="15459"/>
                  <a:pt x="13227" y="15448"/>
                  <a:pt x="13219" y="15435"/>
                </a:cubicBezTo>
                <a:close/>
                <a:moveTo>
                  <a:pt x="3782" y="14846"/>
                </a:moveTo>
                <a:cubicBezTo>
                  <a:pt x="3782" y="14829"/>
                  <a:pt x="3769" y="14824"/>
                  <a:pt x="3754" y="14833"/>
                </a:cubicBezTo>
                <a:cubicBezTo>
                  <a:pt x="3738" y="14843"/>
                  <a:pt x="3726" y="14856"/>
                  <a:pt x="3726" y="14863"/>
                </a:cubicBezTo>
                <a:cubicBezTo>
                  <a:pt x="3726" y="14870"/>
                  <a:pt x="3738" y="14876"/>
                  <a:pt x="3754" y="14876"/>
                </a:cubicBezTo>
                <a:cubicBezTo>
                  <a:pt x="3769" y="14876"/>
                  <a:pt x="3782" y="14862"/>
                  <a:pt x="3782" y="14846"/>
                </a:cubicBezTo>
                <a:close/>
                <a:moveTo>
                  <a:pt x="3745" y="13810"/>
                </a:moveTo>
                <a:cubicBezTo>
                  <a:pt x="3738" y="13783"/>
                  <a:pt x="3732" y="13805"/>
                  <a:pt x="3732" y="13860"/>
                </a:cubicBezTo>
                <a:cubicBezTo>
                  <a:pt x="3732" y="13914"/>
                  <a:pt x="3738" y="13936"/>
                  <a:pt x="3745" y="13909"/>
                </a:cubicBezTo>
                <a:cubicBezTo>
                  <a:pt x="3752" y="13882"/>
                  <a:pt x="3752" y="13837"/>
                  <a:pt x="3745" y="13810"/>
                </a:cubicBezTo>
                <a:close/>
                <a:moveTo>
                  <a:pt x="15532" y="13628"/>
                </a:moveTo>
                <a:cubicBezTo>
                  <a:pt x="15555" y="13540"/>
                  <a:pt x="15538" y="13536"/>
                  <a:pt x="15500" y="13620"/>
                </a:cubicBezTo>
                <a:cubicBezTo>
                  <a:pt x="15482" y="13659"/>
                  <a:pt x="15478" y="13690"/>
                  <a:pt x="15492" y="13690"/>
                </a:cubicBezTo>
                <a:cubicBezTo>
                  <a:pt x="15505" y="13690"/>
                  <a:pt x="15523" y="13662"/>
                  <a:pt x="15532" y="13628"/>
                </a:cubicBezTo>
                <a:close/>
                <a:moveTo>
                  <a:pt x="2240" y="11163"/>
                </a:moveTo>
                <a:cubicBezTo>
                  <a:pt x="2230" y="11139"/>
                  <a:pt x="2217" y="11126"/>
                  <a:pt x="2209" y="11133"/>
                </a:cubicBezTo>
                <a:cubicBezTo>
                  <a:pt x="2202" y="11141"/>
                  <a:pt x="2204" y="11160"/>
                  <a:pt x="2215" y="11177"/>
                </a:cubicBezTo>
                <a:cubicBezTo>
                  <a:pt x="2242" y="11222"/>
                  <a:pt x="2259" y="11213"/>
                  <a:pt x="2240" y="11163"/>
                </a:cubicBezTo>
                <a:close/>
                <a:moveTo>
                  <a:pt x="2210" y="10812"/>
                </a:moveTo>
                <a:cubicBezTo>
                  <a:pt x="2218" y="10781"/>
                  <a:pt x="2215" y="10761"/>
                  <a:pt x="2202" y="10769"/>
                </a:cubicBezTo>
                <a:cubicBezTo>
                  <a:pt x="2190" y="10776"/>
                  <a:pt x="2174" y="10808"/>
                  <a:pt x="2165" y="10840"/>
                </a:cubicBezTo>
                <a:cubicBezTo>
                  <a:pt x="2157" y="10871"/>
                  <a:pt x="2160" y="10890"/>
                  <a:pt x="2173" y="10883"/>
                </a:cubicBezTo>
                <a:cubicBezTo>
                  <a:pt x="2185" y="10875"/>
                  <a:pt x="2202" y="10843"/>
                  <a:pt x="2210" y="10812"/>
                </a:cubicBezTo>
                <a:close/>
                <a:moveTo>
                  <a:pt x="2766" y="9625"/>
                </a:moveTo>
                <a:cubicBezTo>
                  <a:pt x="2766" y="9608"/>
                  <a:pt x="2753" y="9603"/>
                  <a:pt x="2738" y="9612"/>
                </a:cubicBezTo>
                <a:cubicBezTo>
                  <a:pt x="2722" y="9622"/>
                  <a:pt x="2710" y="9635"/>
                  <a:pt x="2710" y="9642"/>
                </a:cubicBezTo>
                <a:cubicBezTo>
                  <a:pt x="2710" y="9649"/>
                  <a:pt x="2722" y="9655"/>
                  <a:pt x="2738" y="9655"/>
                </a:cubicBezTo>
                <a:cubicBezTo>
                  <a:pt x="2753" y="9655"/>
                  <a:pt x="2766" y="9641"/>
                  <a:pt x="2766" y="9625"/>
                </a:cubicBezTo>
                <a:close/>
                <a:moveTo>
                  <a:pt x="3754" y="7903"/>
                </a:moveTo>
                <a:cubicBezTo>
                  <a:pt x="3754" y="7887"/>
                  <a:pt x="3741" y="7881"/>
                  <a:pt x="3726" y="7891"/>
                </a:cubicBezTo>
                <a:cubicBezTo>
                  <a:pt x="3710" y="7900"/>
                  <a:pt x="3697" y="7914"/>
                  <a:pt x="3697" y="7921"/>
                </a:cubicBezTo>
                <a:cubicBezTo>
                  <a:pt x="3697" y="7927"/>
                  <a:pt x="3710" y="7933"/>
                  <a:pt x="3726" y="7933"/>
                </a:cubicBezTo>
                <a:cubicBezTo>
                  <a:pt x="3741" y="7933"/>
                  <a:pt x="3754" y="7920"/>
                  <a:pt x="3754" y="7903"/>
                </a:cubicBezTo>
                <a:close/>
                <a:moveTo>
                  <a:pt x="4064" y="7425"/>
                </a:moveTo>
                <a:cubicBezTo>
                  <a:pt x="4064" y="7410"/>
                  <a:pt x="4052" y="7397"/>
                  <a:pt x="4036" y="7397"/>
                </a:cubicBezTo>
                <a:cubicBezTo>
                  <a:pt x="4021" y="7397"/>
                  <a:pt x="4008" y="7410"/>
                  <a:pt x="4008" y="7425"/>
                </a:cubicBezTo>
                <a:cubicBezTo>
                  <a:pt x="4008" y="7441"/>
                  <a:pt x="4021" y="7453"/>
                  <a:pt x="4036" y="7453"/>
                </a:cubicBezTo>
                <a:cubicBezTo>
                  <a:pt x="4052" y="7453"/>
                  <a:pt x="4064" y="7441"/>
                  <a:pt x="4064" y="7425"/>
                </a:cubicBezTo>
                <a:close/>
                <a:moveTo>
                  <a:pt x="4149" y="7298"/>
                </a:moveTo>
                <a:cubicBezTo>
                  <a:pt x="4168" y="7275"/>
                  <a:pt x="4178" y="7256"/>
                  <a:pt x="4170" y="7256"/>
                </a:cubicBezTo>
                <a:cubicBezTo>
                  <a:pt x="4162" y="7256"/>
                  <a:pt x="4140" y="7275"/>
                  <a:pt x="4121" y="7298"/>
                </a:cubicBezTo>
                <a:cubicBezTo>
                  <a:pt x="4101" y="7321"/>
                  <a:pt x="4092" y="7340"/>
                  <a:pt x="4100" y="7340"/>
                </a:cubicBezTo>
                <a:cubicBezTo>
                  <a:pt x="4108" y="7340"/>
                  <a:pt x="4130" y="7321"/>
                  <a:pt x="4149" y="7298"/>
                </a:cubicBezTo>
                <a:close/>
                <a:moveTo>
                  <a:pt x="4228" y="7156"/>
                </a:moveTo>
                <a:cubicBezTo>
                  <a:pt x="4220" y="7147"/>
                  <a:pt x="4204" y="7163"/>
                  <a:pt x="4193" y="7191"/>
                </a:cubicBezTo>
                <a:cubicBezTo>
                  <a:pt x="4178" y="7231"/>
                  <a:pt x="4181" y="7234"/>
                  <a:pt x="4209" y="7207"/>
                </a:cubicBezTo>
                <a:cubicBezTo>
                  <a:pt x="4228" y="7188"/>
                  <a:pt x="4237" y="7165"/>
                  <a:pt x="4228" y="7156"/>
                </a:cubicBezTo>
                <a:close/>
                <a:moveTo>
                  <a:pt x="4414" y="6901"/>
                </a:moveTo>
                <a:cubicBezTo>
                  <a:pt x="4423" y="6876"/>
                  <a:pt x="4419" y="6865"/>
                  <a:pt x="4403" y="6875"/>
                </a:cubicBezTo>
                <a:cubicBezTo>
                  <a:pt x="4387" y="6884"/>
                  <a:pt x="4375" y="6904"/>
                  <a:pt x="4375" y="6919"/>
                </a:cubicBezTo>
                <a:cubicBezTo>
                  <a:pt x="4375" y="6959"/>
                  <a:pt x="4395" y="6950"/>
                  <a:pt x="4414" y="6901"/>
                </a:cubicBezTo>
                <a:close/>
                <a:moveTo>
                  <a:pt x="14715" y="6679"/>
                </a:moveTo>
                <a:cubicBezTo>
                  <a:pt x="14700" y="6639"/>
                  <a:pt x="14619" y="6594"/>
                  <a:pt x="14619" y="6626"/>
                </a:cubicBezTo>
                <a:cubicBezTo>
                  <a:pt x="14619" y="6640"/>
                  <a:pt x="14705" y="6716"/>
                  <a:pt x="14724" y="6719"/>
                </a:cubicBezTo>
                <a:cubicBezTo>
                  <a:pt x="14728" y="6719"/>
                  <a:pt x="14724" y="6701"/>
                  <a:pt x="14715" y="6679"/>
                </a:cubicBezTo>
                <a:close/>
                <a:moveTo>
                  <a:pt x="4770" y="6414"/>
                </a:moveTo>
                <a:cubicBezTo>
                  <a:pt x="4770" y="6379"/>
                  <a:pt x="4762" y="6381"/>
                  <a:pt x="4728" y="6425"/>
                </a:cubicBezTo>
                <a:cubicBezTo>
                  <a:pt x="4674" y="6496"/>
                  <a:pt x="4674" y="6538"/>
                  <a:pt x="4728" y="6494"/>
                </a:cubicBezTo>
                <a:cubicBezTo>
                  <a:pt x="4751" y="6474"/>
                  <a:pt x="4770" y="6439"/>
                  <a:pt x="4770" y="6414"/>
                </a:cubicBezTo>
                <a:close/>
                <a:moveTo>
                  <a:pt x="5942" y="1419"/>
                </a:moveTo>
                <a:cubicBezTo>
                  <a:pt x="5933" y="1410"/>
                  <a:pt x="5910" y="1419"/>
                  <a:pt x="5891" y="1438"/>
                </a:cubicBezTo>
                <a:cubicBezTo>
                  <a:pt x="5864" y="1466"/>
                  <a:pt x="5867" y="1470"/>
                  <a:pt x="5907" y="1454"/>
                </a:cubicBezTo>
                <a:cubicBezTo>
                  <a:pt x="5935" y="1444"/>
                  <a:pt x="5951" y="1428"/>
                  <a:pt x="5942" y="1419"/>
                </a:cubicBezTo>
                <a:close/>
                <a:moveTo>
                  <a:pt x="6322" y="1200"/>
                </a:moveTo>
                <a:cubicBezTo>
                  <a:pt x="6322" y="1192"/>
                  <a:pt x="6297" y="1200"/>
                  <a:pt x="6266" y="1216"/>
                </a:cubicBezTo>
                <a:cubicBezTo>
                  <a:pt x="6235" y="1233"/>
                  <a:pt x="6209" y="1253"/>
                  <a:pt x="6209" y="1260"/>
                </a:cubicBezTo>
                <a:cubicBezTo>
                  <a:pt x="6209" y="1268"/>
                  <a:pt x="6235" y="1261"/>
                  <a:pt x="6266" y="1244"/>
                </a:cubicBezTo>
                <a:cubicBezTo>
                  <a:pt x="6297" y="1228"/>
                  <a:pt x="6322" y="1208"/>
                  <a:pt x="6322" y="1200"/>
                </a:cubicBezTo>
                <a:close/>
                <a:moveTo>
                  <a:pt x="9009" y="96"/>
                </a:moveTo>
                <a:cubicBezTo>
                  <a:pt x="8988" y="88"/>
                  <a:pt x="8964" y="89"/>
                  <a:pt x="8954" y="98"/>
                </a:cubicBezTo>
                <a:cubicBezTo>
                  <a:pt x="8945" y="108"/>
                  <a:pt x="8962" y="114"/>
                  <a:pt x="8991" y="113"/>
                </a:cubicBezTo>
                <a:cubicBezTo>
                  <a:pt x="9024" y="112"/>
                  <a:pt x="9031" y="105"/>
                  <a:pt x="9009" y="96"/>
                </a:cubicBezTo>
                <a:close/>
                <a:moveTo>
                  <a:pt x="346" y="15081"/>
                </a:moveTo>
                <a:cubicBezTo>
                  <a:pt x="327" y="15074"/>
                  <a:pt x="311" y="15022"/>
                  <a:pt x="310" y="14965"/>
                </a:cubicBezTo>
                <a:cubicBezTo>
                  <a:pt x="310" y="14765"/>
                  <a:pt x="296" y="14748"/>
                  <a:pt x="140" y="14758"/>
                </a:cubicBezTo>
                <a:cubicBezTo>
                  <a:pt x="27" y="14766"/>
                  <a:pt x="0" y="14760"/>
                  <a:pt x="0" y="14723"/>
                </a:cubicBezTo>
                <a:cubicBezTo>
                  <a:pt x="0" y="14694"/>
                  <a:pt x="27" y="14677"/>
                  <a:pt x="78" y="14674"/>
                </a:cubicBezTo>
                <a:cubicBezTo>
                  <a:pt x="121" y="14671"/>
                  <a:pt x="172" y="14668"/>
                  <a:pt x="193" y="14667"/>
                </a:cubicBezTo>
                <a:cubicBezTo>
                  <a:pt x="295" y="14658"/>
                  <a:pt x="291" y="14513"/>
                  <a:pt x="185" y="14425"/>
                </a:cubicBezTo>
                <a:cubicBezTo>
                  <a:pt x="161" y="14405"/>
                  <a:pt x="141" y="14372"/>
                  <a:pt x="141" y="14350"/>
                </a:cubicBezTo>
                <a:cubicBezTo>
                  <a:pt x="141" y="14275"/>
                  <a:pt x="241" y="14315"/>
                  <a:pt x="367" y="14439"/>
                </a:cubicBezTo>
                <a:cubicBezTo>
                  <a:pt x="437" y="14508"/>
                  <a:pt x="507" y="14565"/>
                  <a:pt x="522" y="14565"/>
                </a:cubicBezTo>
                <a:cubicBezTo>
                  <a:pt x="538" y="14565"/>
                  <a:pt x="617" y="14547"/>
                  <a:pt x="697" y="14526"/>
                </a:cubicBezTo>
                <a:cubicBezTo>
                  <a:pt x="778" y="14504"/>
                  <a:pt x="850" y="14493"/>
                  <a:pt x="858" y="14501"/>
                </a:cubicBezTo>
                <a:cubicBezTo>
                  <a:pt x="882" y="14525"/>
                  <a:pt x="790" y="14646"/>
                  <a:pt x="739" y="14657"/>
                </a:cubicBezTo>
                <a:cubicBezTo>
                  <a:pt x="713" y="14663"/>
                  <a:pt x="670" y="14649"/>
                  <a:pt x="642" y="14626"/>
                </a:cubicBezTo>
                <a:cubicBezTo>
                  <a:pt x="596" y="14587"/>
                  <a:pt x="595" y="14589"/>
                  <a:pt x="637" y="14673"/>
                </a:cubicBezTo>
                <a:cubicBezTo>
                  <a:pt x="700" y="14800"/>
                  <a:pt x="665" y="14834"/>
                  <a:pt x="547" y="14764"/>
                </a:cubicBezTo>
                <a:cubicBezTo>
                  <a:pt x="493" y="14732"/>
                  <a:pt x="444" y="14706"/>
                  <a:pt x="438" y="14706"/>
                </a:cubicBezTo>
                <a:cubicBezTo>
                  <a:pt x="432" y="14706"/>
                  <a:pt x="428" y="14783"/>
                  <a:pt x="429" y="14877"/>
                </a:cubicBezTo>
                <a:cubicBezTo>
                  <a:pt x="432" y="15051"/>
                  <a:pt x="410" y="15105"/>
                  <a:pt x="346" y="15081"/>
                </a:cubicBezTo>
                <a:close/>
                <a:moveTo>
                  <a:pt x="8953" y="15083"/>
                </a:moveTo>
                <a:cubicBezTo>
                  <a:pt x="8933" y="15075"/>
                  <a:pt x="8898" y="15023"/>
                  <a:pt x="8875" y="14967"/>
                </a:cubicBezTo>
                <a:cubicBezTo>
                  <a:pt x="8827" y="14853"/>
                  <a:pt x="8821" y="14860"/>
                  <a:pt x="9041" y="14746"/>
                </a:cubicBezTo>
                <a:cubicBezTo>
                  <a:pt x="9129" y="14700"/>
                  <a:pt x="9172" y="14661"/>
                  <a:pt x="9162" y="14636"/>
                </a:cubicBezTo>
                <a:cubicBezTo>
                  <a:pt x="9137" y="14570"/>
                  <a:pt x="9211" y="14533"/>
                  <a:pt x="9278" y="14580"/>
                </a:cubicBezTo>
                <a:cubicBezTo>
                  <a:pt x="9330" y="14617"/>
                  <a:pt x="9350" y="14615"/>
                  <a:pt x="9466" y="14563"/>
                </a:cubicBezTo>
                <a:cubicBezTo>
                  <a:pt x="9538" y="14532"/>
                  <a:pt x="9609" y="14514"/>
                  <a:pt x="9624" y="14523"/>
                </a:cubicBezTo>
                <a:cubicBezTo>
                  <a:pt x="9663" y="14547"/>
                  <a:pt x="9659" y="14632"/>
                  <a:pt x="9618" y="14672"/>
                </a:cubicBezTo>
                <a:cubicBezTo>
                  <a:pt x="9600" y="14691"/>
                  <a:pt x="9571" y="14748"/>
                  <a:pt x="9555" y="14798"/>
                </a:cubicBezTo>
                <a:cubicBezTo>
                  <a:pt x="9539" y="14849"/>
                  <a:pt x="9519" y="14884"/>
                  <a:pt x="9511" y="14876"/>
                </a:cubicBezTo>
                <a:cubicBezTo>
                  <a:pt x="9503" y="14869"/>
                  <a:pt x="9399" y="14917"/>
                  <a:pt x="9280" y="14982"/>
                </a:cubicBezTo>
                <a:cubicBezTo>
                  <a:pt x="9067" y="15099"/>
                  <a:pt x="9026" y="15112"/>
                  <a:pt x="8953" y="15083"/>
                </a:cubicBezTo>
                <a:close/>
                <a:moveTo>
                  <a:pt x="12690" y="13512"/>
                </a:moveTo>
                <a:cubicBezTo>
                  <a:pt x="12665" y="13493"/>
                  <a:pt x="12643" y="13425"/>
                  <a:pt x="12638" y="13352"/>
                </a:cubicBezTo>
                <a:cubicBezTo>
                  <a:pt x="12630" y="13232"/>
                  <a:pt x="12625" y="13226"/>
                  <a:pt x="12542" y="13222"/>
                </a:cubicBezTo>
                <a:cubicBezTo>
                  <a:pt x="12494" y="13221"/>
                  <a:pt x="12440" y="13210"/>
                  <a:pt x="12422" y="13199"/>
                </a:cubicBezTo>
                <a:cubicBezTo>
                  <a:pt x="12376" y="13171"/>
                  <a:pt x="12382" y="13041"/>
                  <a:pt x="12429" y="13041"/>
                </a:cubicBezTo>
                <a:cubicBezTo>
                  <a:pt x="12450" y="13041"/>
                  <a:pt x="12508" y="13000"/>
                  <a:pt x="12557" y="12950"/>
                </a:cubicBezTo>
                <a:cubicBezTo>
                  <a:pt x="12641" y="12864"/>
                  <a:pt x="12645" y="12850"/>
                  <a:pt x="12628" y="12713"/>
                </a:cubicBezTo>
                <a:cubicBezTo>
                  <a:pt x="12612" y="12585"/>
                  <a:pt x="12616" y="12565"/>
                  <a:pt x="12664" y="12550"/>
                </a:cubicBezTo>
                <a:cubicBezTo>
                  <a:pt x="12732" y="12528"/>
                  <a:pt x="12826" y="12403"/>
                  <a:pt x="12851" y="12300"/>
                </a:cubicBezTo>
                <a:cubicBezTo>
                  <a:pt x="12888" y="12154"/>
                  <a:pt x="13039" y="12219"/>
                  <a:pt x="13039" y="12382"/>
                </a:cubicBezTo>
                <a:cubicBezTo>
                  <a:pt x="13039" y="12501"/>
                  <a:pt x="13110" y="12571"/>
                  <a:pt x="13209" y="12552"/>
                </a:cubicBezTo>
                <a:cubicBezTo>
                  <a:pt x="13348" y="12524"/>
                  <a:pt x="13406" y="12668"/>
                  <a:pt x="13279" y="12726"/>
                </a:cubicBezTo>
                <a:cubicBezTo>
                  <a:pt x="13240" y="12743"/>
                  <a:pt x="13208" y="12772"/>
                  <a:pt x="13208" y="12788"/>
                </a:cubicBezTo>
                <a:cubicBezTo>
                  <a:pt x="13208" y="12805"/>
                  <a:pt x="13194" y="12810"/>
                  <a:pt x="13176" y="12799"/>
                </a:cubicBezTo>
                <a:cubicBezTo>
                  <a:pt x="13158" y="12788"/>
                  <a:pt x="13150" y="12790"/>
                  <a:pt x="13159" y="12804"/>
                </a:cubicBezTo>
                <a:cubicBezTo>
                  <a:pt x="13168" y="12819"/>
                  <a:pt x="13158" y="12862"/>
                  <a:pt x="13138" y="12900"/>
                </a:cubicBezTo>
                <a:cubicBezTo>
                  <a:pt x="13106" y="12960"/>
                  <a:pt x="13108" y="12979"/>
                  <a:pt x="13151" y="13041"/>
                </a:cubicBezTo>
                <a:cubicBezTo>
                  <a:pt x="13215" y="13131"/>
                  <a:pt x="13183" y="13230"/>
                  <a:pt x="13083" y="13255"/>
                </a:cubicBezTo>
                <a:cubicBezTo>
                  <a:pt x="13043" y="13265"/>
                  <a:pt x="13011" y="13282"/>
                  <a:pt x="13011" y="13294"/>
                </a:cubicBezTo>
                <a:cubicBezTo>
                  <a:pt x="13011" y="13305"/>
                  <a:pt x="12979" y="13329"/>
                  <a:pt x="12940" y="13347"/>
                </a:cubicBezTo>
                <a:cubicBezTo>
                  <a:pt x="12901" y="13365"/>
                  <a:pt x="12855" y="13410"/>
                  <a:pt x="12837" y="13449"/>
                </a:cubicBezTo>
                <a:cubicBezTo>
                  <a:pt x="12798" y="13534"/>
                  <a:pt x="12748" y="13556"/>
                  <a:pt x="12690" y="13512"/>
                </a:cubicBezTo>
                <a:close/>
                <a:moveTo>
                  <a:pt x="12908" y="13142"/>
                </a:moveTo>
                <a:cubicBezTo>
                  <a:pt x="12945" y="13113"/>
                  <a:pt x="12955" y="13085"/>
                  <a:pt x="12939" y="13050"/>
                </a:cubicBezTo>
                <a:cubicBezTo>
                  <a:pt x="12908" y="12977"/>
                  <a:pt x="12924" y="12898"/>
                  <a:pt x="12987" y="12809"/>
                </a:cubicBezTo>
                <a:cubicBezTo>
                  <a:pt x="13047" y="12725"/>
                  <a:pt x="13046" y="12724"/>
                  <a:pt x="12891" y="12690"/>
                </a:cubicBezTo>
                <a:cubicBezTo>
                  <a:pt x="12820" y="12675"/>
                  <a:pt x="12813" y="12680"/>
                  <a:pt x="12813" y="12758"/>
                </a:cubicBezTo>
                <a:cubicBezTo>
                  <a:pt x="12813" y="12804"/>
                  <a:pt x="12793" y="12894"/>
                  <a:pt x="12768" y="12956"/>
                </a:cubicBezTo>
                <a:cubicBezTo>
                  <a:pt x="12731" y="13047"/>
                  <a:pt x="12729" y="13079"/>
                  <a:pt x="12757" y="13112"/>
                </a:cubicBezTo>
                <a:cubicBezTo>
                  <a:pt x="12776" y="13135"/>
                  <a:pt x="12784" y="13173"/>
                  <a:pt x="12775" y="13197"/>
                </a:cubicBezTo>
                <a:cubicBezTo>
                  <a:pt x="12757" y="13244"/>
                  <a:pt x="12802" y="13225"/>
                  <a:pt x="12908" y="13142"/>
                </a:cubicBezTo>
                <a:close/>
                <a:moveTo>
                  <a:pt x="18980" y="12337"/>
                </a:moveTo>
                <a:cubicBezTo>
                  <a:pt x="18949" y="12325"/>
                  <a:pt x="18916" y="12319"/>
                  <a:pt x="18906" y="12324"/>
                </a:cubicBezTo>
                <a:cubicBezTo>
                  <a:pt x="18897" y="12330"/>
                  <a:pt x="18843" y="12285"/>
                  <a:pt x="18787" y="12224"/>
                </a:cubicBezTo>
                <a:cubicBezTo>
                  <a:pt x="18695" y="12125"/>
                  <a:pt x="18676" y="12116"/>
                  <a:pt x="18600" y="12138"/>
                </a:cubicBezTo>
                <a:cubicBezTo>
                  <a:pt x="18549" y="12152"/>
                  <a:pt x="18508" y="12152"/>
                  <a:pt x="18499" y="12136"/>
                </a:cubicBezTo>
                <a:cubicBezTo>
                  <a:pt x="18476" y="12100"/>
                  <a:pt x="18509" y="12053"/>
                  <a:pt x="18558" y="12053"/>
                </a:cubicBezTo>
                <a:cubicBezTo>
                  <a:pt x="18581" y="12053"/>
                  <a:pt x="18620" y="12030"/>
                  <a:pt x="18645" y="12001"/>
                </a:cubicBezTo>
                <a:cubicBezTo>
                  <a:pt x="18670" y="11971"/>
                  <a:pt x="18712" y="11953"/>
                  <a:pt x="18741" y="11961"/>
                </a:cubicBezTo>
                <a:cubicBezTo>
                  <a:pt x="18770" y="11968"/>
                  <a:pt x="18841" y="11958"/>
                  <a:pt x="18900" y="11938"/>
                </a:cubicBezTo>
                <a:cubicBezTo>
                  <a:pt x="18960" y="11918"/>
                  <a:pt x="19027" y="11898"/>
                  <a:pt x="19050" y="11894"/>
                </a:cubicBezTo>
                <a:cubicBezTo>
                  <a:pt x="19072" y="11890"/>
                  <a:pt x="19106" y="11868"/>
                  <a:pt x="19123" y="11843"/>
                </a:cubicBezTo>
                <a:cubicBezTo>
                  <a:pt x="19141" y="11819"/>
                  <a:pt x="19176" y="11799"/>
                  <a:pt x="19202" y="11799"/>
                </a:cubicBezTo>
                <a:cubicBezTo>
                  <a:pt x="19248" y="11799"/>
                  <a:pt x="19258" y="11824"/>
                  <a:pt x="19250" y="11926"/>
                </a:cubicBezTo>
                <a:cubicBezTo>
                  <a:pt x="19247" y="11978"/>
                  <a:pt x="19250" y="11978"/>
                  <a:pt x="19284" y="11919"/>
                </a:cubicBezTo>
                <a:cubicBezTo>
                  <a:pt x="19304" y="11884"/>
                  <a:pt x="19348" y="11836"/>
                  <a:pt x="19381" y="11813"/>
                </a:cubicBezTo>
                <a:cubicBezTo>
                  <a:pt x="19439" y="11772"/>
                  <a:pt x="19441" y="11774"/>
                  <a:pt x="19428" y="11845"/>
                </a:cubicBezTo>
                <a:cubicBezTo>
                  <a:pt x="19421" y="11886"/>
                  <a:pt x="19398" y="11953"/>
                  <a:pt x="19377" y="11994"/>
                </a:cubicBezTo>
                <a:cubicBezTo>
                  <a:pt x="19332" y="12080"/>
                  <a:pt x="19136" y="12294"/>
                  <a:pt x="19133" y="12260"/>
                </a:cubicBezTo>
                <a:cubicBezTo>
                  <a:pt x="19132" y="12247"/>
                  <a:pt x="19120" y="12266"/>
                  <a:pt x="19106" y="12300"/>
                </a:cubicBezTo>
                <a:cubicBezTo>
                  <a:pt x="19078" y="12369"/>
                  <a:pt x="19067" y="12372"/>
                  <a:pt x="18980" y="12337"/>
                </a:cubicBezTo>
                <a:close/>
                <a:moveTo>
                  <a:pt x="19035" y="12093"/>
                </a:moveTo>
                <a:cubicBezTo>
                  <a:pt x="19093" y="12006"/>
                  <a:pt x="19077" y="11981"/>
                  <a:pt x="18994" y="12025"/>
                </a:cubicBezTo>
                <a:cubicBezTo>
                  <a:pt x="18961" y="12043"/>
                  <a:pt x="18916" y="12051"/>
                  <a:pt x="18894" y="12043"/>
                </a:cubicBezTo>
                <a:cubicBezTo>
                  <a:pt x="18849" y="12026"/>
                  <a:pt x="18872" y="12111"/>
                  <a:pt x="18921" y="12145"/>
                </a:cubicBezTo>
                <a:cubicBezTo>
                  <a:pt x="18969" y="12178"/>
                  <a:pt x="18984" y="12171"/>
                  <a:pt x="19035" y="12093"/>
                </a:cubicBezTo>
                <a:close/>
                <a:moveTo>
                  <a:pt x="5827" y="11114"/>
                </a:moveTo>
                <a:cubicBezTo>
                  <a:pt x="5815" y="11066"/>
                  <a:pt x="5789" y="11048"/>
                  <a:pt x="5721" y="11044"/>
                </a:cubicBezTo>
                <a:cubicBezTo>
                  <a:pt x="5569" y="11034"/>
                  <a:pt x="5493" y="11034"/>
                  <a:pt x="5419" y="11043"/>
                </a:cubicBezTo>
                <a:cubicBezTo>
                  <a:pt x="5322" y="11055"/>
                  <a:pt x="5326" y="10978"/>
                  <a:pt x="5426" y="10930"/>
                </a:cubicBezTo>
                <a:cubicBezTo>
                  <a:pt x="5469" y="10910"/>
                  <a:pt x="5504" y="10881"/>
                  <a:pt x="5504" y="10867"/>
                </a:cubicBezTo>
                <a:cubicBezTo>
                  <a:pt x="5504" y="10852"/>
                  <a:pt x="5524" y="10840"/>
                  <a:pt x="5548" y="10840"/>
                </a:cubicBezTo>
                <a:cubicBezTo>
                  <a:pt x="5626" y="10840"/>
                  <a:pt x="5579" y="10786"/>
                  <a:pt x="5419" y="10690"/>
                </a:cubicBezTo>
                <a:cubicBezTo>
                  <a:pt x="5273" y="10602"/>
                  <a:pt x="5200" y="10501"/>
                  <a:pt x="5282" y="10501"/>
                </a:cubicBezTo>
                <a:cubicBezTo>
                  <a:pt x="5303" y="10501"/>
                  <a:pt x="5392" y="10546"/>
                  <a:pt x="5482" y="10602"/>
                </a:cubicBezTo>
                <a:cubicBezTo>
                  <a:pt x="5653" y="10707"/>
                  <a:pt x="5724" y="10710"/>
                  <a:pt x="5671" y="10610"/>
                </a:cubicBezTo>
                <a:cubicBezTo>
                  <a:pt x="5638" y="10549"/>
                  <a:pt x="5654" y="10473"/>
                  <a:pt x="5698" y="10473"/>
                </a:cubicBezTo>
                <a:cubicBezTo>
                  <a:pt x="5749" y="10473"/>
                  <a:pt x="5814" y="10561"/>
                  <a:pt x="5814" y="10630"/>
                </a:cubicBezTo>
                <a:cubicBezTo>
                  <a:pt x="5814" y="10677"/>
                  <a:pt x="5830" y="10699"/>
                  <a:pt x="5865" y="10699"/>
                </a:cubicBezTo>
                <a:cubicBezTo>
                  <a:pt x="5953" y="10699"/>
                  <a:pt x="6170" y="10508"/>
                  <a:pt x="6276" y="10339"/>
                </a:cubicBezTo>
                <a:cubicBezTo>
                  <a:pt x="6357" y="10209"/>
                  <a:pt x="6454" y="10171"/>
                  <a:pt x="6419" y="10283"/>
                </a:cubicBezTo>
                <a:cubicBezTo>
                  <a:pt x="6408" y="10317"/>
                  <a:pt x="6369" y="10393"/>
                  <a:pt x="6332" y="10451"/>
                </a:cubicBezTo>
                <a:cubicBezTo>
                  <a:pt x="6296" y="10509"/>
                  <a:pt x="6266" y="10568"/>
                  <a:pt x="6266" y="10581"/>
                </a:cubicBezTo>
                <a:cubicBezTo>
                  <a:pt x="6266" y="10594"/>
                  <a:pt x="6234" y="10642"/>
                  <a:pt x="6195" y="10687"/>
                </a:cubicBezTo>
                <a:cubicBezTo>
                  <a:pt x="6116" y="10779"/>
                  <a:pt x="6104" y="10826"/>
                  <a:pt x="6165" y="10802"/>
                </a:cubicBezTo>
                <a:cubicBezTo>
                  <a:pt x="6201" y="10789"/>
                  <a:pt x="6254" y="10861"/>
                  <a:pt x="6228" y="10887"/>
                </a:cubicBezTo>
                <a:cubicBezTo>
                  <a:pt x="6222" y="10893"/>
                  <a:pt x="6161" y="10901"/>
                  <a:pt x="6093" y="10904"/>
                </a:cubicBezTo>
                <a:cubicBezTo>
                  <a:pt x="5958" y="10910"/>
                  <a:pt x="5932" y="10939"/>
                  <a:pt x="5929" y="11087"/>
                </a:cubicBezTo>
                <a:cubicBezTo>
                  <a:pt x="5927" y="11195"/>
                  <a:pt x="5853" y="11215"/>
                  <a:pt x="5827" y="11114"/>
                </a:cubicBezTo>
                <a:close/>
                <a:moveTo>
                  <a:pt x="6373" y="10289"/>
                </a:moveTo>
                <a:cubicBezTo>
                  <a:pt x="6364" y="10280"/>
                  <a:pt x="6349" y="10296"/>
                  <a:pt x="6338" y="10324"/>
                </a:cubicBezTo>
                <a:cubicBezTo>
                  <a:pt x="6323" y="10364"/>
                  <a:pt x="6326" y="10367"/>
                  <a:pt x="6354" y="10339"/>
                </a:cubicBezTo>
                <a:cubicBezTo>
                  <a:pt x="6373" y="10320"/>
                  <a:pt x="6382" y="10298"/>
                  <a:pt x="6373" y="10289"/>
                </a:cubicBezTo>
                <a:close/>
                <a:moveTo>
                  <a:pt x="11253" y="8921"/>
                </a:moveTo>
                <a:cubicBezTo>
                  <a:pt x="11227" y="8890"/>
                  <a:pt x="11173" y="8864"/>
                  <a:pt x="11134" y="8864"/>
                </a:cubicBezTo>
                <a:cubicBezTo>
                  <a:pt x="10998" y="8864"/>
                  <a:pt x="11087" y="8728"/>
                  <a:pt x="11288" y="8630"/>
                </a:cubicBezTo>
                <a:cubicBezTo>
                  <a:pt x="11328" y="8610"/>
                  <a:pt x="11369" y="8556"/>
                  <a:pt x="11384" y="8504"/>
                </a:cubicBezTo>
                <a:cubicBezTo>
                  <a:pt x="11413" y="8402"/>
                  <a:pt x="11435" y="8393"/>
                  <a:pt x="11497" y="8456"/>
                </a:cubicBezTo>
                <a:cubicBezTo>
                  <a:pt x="11521" y="8479"/>
                  <a:pt x="11550" y="8497"/>
                  <a:pt x="11563" y="8495"/>
                </a:cubicBezTo>
                <a:cubicBezTo>
                  <a:pt x="11708" y="8470"/>
                  <a:pt x="11716" y="8534"/>
                  <a:pt x="11593" y="8722"/>
                </a:cubicBezTo>
                <a:cubicBezTo>
                  <a:pt x="11496" y="8868"/>
                  <a:pt x="11386" y="8951"/>
                  <a:pt x="11321" y="8928"/>
                </a:cubicBezTo>
                <a:cubicBezTo>
                  <a:pt x="11297" y="8919"/>
                  <a:pt x="11289" y="8926"/>
                  <a:pt x="11301" y="8945"/>
                </a:cubicBezTo>
                <a:cubicBezTo>
                  <a:pt x="11332" y="8996"/>
                  <a:pt x="11306" y="8982"/>
                  <a:pt x="11253" y="8921"/>
                </a:cubicBezTo>
                <a:close/>
                <a:moveTo>
                  <a:pt x="7484" y="6380"/>
                </a:moveTo>
                <a:cubicBezTo>
                  <a:pt x="7481" y="6292"/>
                  <a:pt x="7501" y="6258"/>
                  <a:pt x="7647" y="6114"/>
                </a:cubicBezTo>
                <a:cubicBezTo>
                  <a:pt x="7796" y="5966"/>
                  <a:pt x="7811" y="5942"/>
                  <a:pt x="7782" y="5889"/>
                </a:cubicBezTo>
                <a:cubicBezTo>
                  <a:pt x="7764" y="5857"/>
                  <a:pt x="7752" y="5817"/>
                  <a:pt x="7755" y="5801"/>
                </a:cubicBezTo>
                <a:cubicBezTo>
                  <a:pt x="7759" y="5783"/>
                  <a:pt x="7723" y="5776"/>
                  <a:pt x="7666" y="5782"/>
                </a:cubicBezTo>
                <a:cubicBezTo>
                  <a:pt x="7613" y="5789"/>
                  <a:pt x="7562" y="5780"/>
                  <a:pt x="7551" y="5763"/>
                </a:cubicBezTo>
                <a:cubicBezTo>
                  <a:pt x="7520" y="5712"/>
                  <a:pt x="7441" y="5728"/>
                  <a:pt x="7373" y="5800"/>
                </a:cubicBezTo>
                <a:cubicBezTo>
                  <a:pt x="7320" y="5856"/>
                  <a:pt x="7313" y="5884"/>
                  <a:pt x="7332" y="5973"/>
                </a:cubicBezTo>
                <a:cubicBezTo>
                  <a:pt x="7351" y="6065"/>
                  <a:pt x="7369" y="6084"/>
                  <a:pt x="7458" y="6110"/>
                </a:cubicBezTo>
                <a:cubicBezTo>
                  <a:pt x="7541" y="6135"/>
                  <a:pt x="7557" y="6150"/>
                  <a:pt x="7536" y="6183"/>
                </a:cubicBezTo>
                <a:cubicBezTo>
                  <a:pt x="7521" y="6207"/>
                  <a:pt x="7500" y="6226"/>
                  <a:pt x="7487" y="6226"/>
                </a:cubicBezTo>
                <a:cubicBezTo>
                  <a:pt x="7475" y="6226"/>
                  <a:pt x="7468" y="6235"/>
                  <a:pt x="7472" y="6247"/>
                </a:cubicBezTo>
                <a:cubicBezTo>
                  <a:pt x="7476" y="6258"/>
                  <a:pt x="7438" y="6268"/>
                  <a:pt x="7387" y="6268"/>
                </a:cubicBezTo>
                <a:cubicBezTo>
                  <a:pt x="7337" y="6269"/>
                  <a:pt x="7265" y="6277"/>
                  <a:pt x="7228" y="6287"/>
                </a:cubicBezTo>
                <a:cubicBezTo>
                  <a:pt x="7175" y="6301"/>
                  <a:pt x="7165" y="6296"/>
                  <a:pt x="7183" y="6265"/>
                </a:cubicBezTo>
                <a:cubicBezTo>
                  <a:pt x="7201" y="6233"/>
                  <a:pt x="7198" y="6232"/>
                  <a:pt x="7167" y="6261"/>
                </a:cubicBezTo>
                <a:cubicBezTo>
                  <a:pt x="7051" y="6369"/>
                  <a:pt x="6986" y="6216"/>
                  <a:pt x="7098" y="6099"/>
                </a:cubicBezTo>
                <a:cubicBezTo>
                  <a:pt x="7152" y="6042"/>
                  <a:pt x="7169" y="6002"/>
                  <a:pt x="7156" y="5961"/>
                </a:cubicBezTo>
                <a:cubicBezTo>
                  <a:pt x="7145" y="5929"/>
                  <a:pt x="7128" y="5904"/>
                  <a:pt x="7118" y="5907"/>
                </a:cubicBezTo>
                <a:cubicBezTo>
                  <a:pt x="7063" y="5921"/>
                  <a:pt x="6969" y="5864"/>
                  <a:pt x="6983" y="5826"/>
                </a:cubicBezTo>
                <a:cubicBezTo>
                  <a:pt x="6992" y="5802"/>
                  <a:pt x="6999" y="5772"/>
                  <a:pt x="6999" y="5758"/>
                </a:cubicBezTo>
                <a:cubicBezTo>
                  <a:pt x="6999" y="5743"/>
                  <a:pt x="7031" y="5732"/>
                  <a:pt x="7070" y="5732"/>
                </a:cubicBezTo>
                <a:cubicBezTo>
                  <a:pt x="7109" y="5732"/>
                  <a:pt x="7141" y="5720"/>
                  <a:pt x="7141" y="5706"/>
                </a:cubicBezTo>
                <a:cubicBezTo>
                  <a:pt x="7141" y="5691"/>
                  <a:pt x="7177" y="5672"/>
                  <a:pt x="7222" y="5662"/>
                </a:cubicBezTo>
                <a:cubicBezTo>
                  <a:pt x="7286" y="5648"/>
                  <a:pt x="7314" y="5617"/>
                  <a:pt x="7351" y="5519"/>
                </a:cubicBezTo>
                <a:cubicBezTo>
                  <a:pt x="7378" y="5450"/>
                  <a:pt x="7405" y="5393"/>
                  <a:pt x="7413" y="5393"/>
                </a:cubicBezTo>
                <a:cubicBezTo>
                  <a:pt x="7462" y="5393"/>
                  <a:pt x="7532" y="5459"/>
                  <a:pt x="7548" y="5521"/>
                </a:cubicBezTo>
                <a:cubicBezTo>
                  <a:pt x="7564" y="5587"/>
                  <a:pt x="7575" y="5593"/>
                  <a:pt x="7657" y="5575"/>
                </a:cubicBezTo>
                <a:cubicBezTo>
                  <a:pt x="7707" y="5564"/>
                  <a:pt x="7752" y="5544"/>
                  <a:pt x="7757" y="5531"/>
                </a:cubicBezTo>
                <a:cubicBezTo>
                  <a:pt x="7762" y="5517"/>
                  <a:pt x="7778" y="5506"/>
                  <a:pt x="7792" y="5506"/>
                </a:cubicBezTo>
                <a:cubicBezTo>
                  <a:pt x="7806" y="5506"/>
                  <a:pt x="7843" y="5481"/>
                  <a:pt x="7874" y="5449"/>
                </a:cubicBezTo>
                <a:cubicBezTo>
                  <a:pt x="7941" y="5383"/>
                  <a:pt x="7959" y="5381"/>
                  <a:pt x="8028" y="5431"/>
                </a:cubicBezTo>
                <a:cubicBezTo>
                  <a:pt x="8072" y="5463"/>
                  <a:pt x="8074" y="5477"/>
                  <a:pt x="8043" y="5536"/>
                </a:cubicBezTo>
                <a:cubicBezTo>
                  <a:pt x="8023" y="5574"/>
                  <a:pt x="7995" y="5612"/>
                  <a:pt x="7981" y="5622"/>
                </a:cubicBezTo>
                <a:cubicBezTo>
                  <a:pt x="7966" y="5631"/>
                  <a:pt x="7948" y="5692"/>
                  <a:pt x="7939" y="5756"/>
                </a:cubicBezTo>
                <a:cubicBezTo>
                  <a:pt x="7924" y="5865"/>
                  <a:pt x="7928" y="5873"/>
                  <a:pt x="7992" y="5873"/>
                </a:cubicBezTo>
                <a:cubicBezTo>
                  <a:pt x="8030" y="5873"/>
                  <a:pt x="8076" y="5888"/>
                  <a:pt x="8094" y="5907"/>
                </a:cubicBezTo>
                <a:cubicBezTo>
                  <a:pt x="8140" y="5952"/>
                  <a:pt x="8137" y="6042"/>
                  <a:pt x="8090" y="6042"/>
                </a:cubicBezTo>
                <a:cubicBezTo>
                  <a:pt x="7964" y="6042"/>
                  <a:pt x="7677" y="6290"/>
                  <a:pt x="7677" y="6398"/>
                </a:cubicBezTo>
                <a:cubicBezTo>
                  <a:pt x="7677" y="6447"/>
                  <a:pt x="7657" y="6462"/>
                  <a:pt x="7582" y="6470"/>
                </a:cubicBezTo>
                <a:cubicBezTo>
                  <a:pt x="7491" y="6481"/>
                  <a:pt x="7488" y="6478"/>
                  <a:pt x="7484" y="6380"/>
                </a:cubicBezTo>
                <a:close/>
                <a:moveTo>
                  <a:pt x="7649" y="6382"/>
                </a:moveTo>
                <a:cubicBezTo>
                  <a:pt x="7649" y="6352"/>
                  <a:pt x="7660" y="6321"/>
                  <a:pt x="7673" y="6312"/>
                </a:cubicBezTo>
                <a:cubicBezTo>
                  <a:pt x="7687" y="6304"/>
                  <a:pt x="7705" y="6272"/>
                  <a:pt x="7713" y="6242"/>
                </a:cubicBezTo>
                <a:cubicBezTo>
                  <a:pt x="7723" y="6204"/>
                  <a:pt x="7715" y="6192"/>
                  <a:pt x="7688" y="6202"/>
                </a:cubicBezTo>
                <a:cubicBezTo>
                  <a:pt x="7666" y="6211"/>
                  <a:pt x="7653" y="6226"/>
                  <a:pt x="7659" y="6236"/>
                </a:cubicBezTo>
                <a:cubicBezTo>
                  <a:pt x="7664" y="6246"/>
                  <a:pt x="7651" y="6292"/>
                  <a:pt x="7629" y="6338"/>
                </a:cubicBezTo>
                <a:cubicBezTo>
                  <a:pt x="7590" y="6423"/>
                  <a:pt x="7590" y="6423"/>
                  <a:pt x="7606" y="6346"/>
                </a:cubicBezTo>
                <a:cubicBezTo>
                  <a:pt x="7616" y="6296"/>
                  <a:pt x="7609" y="6268"/>
                  <a:pt x="7588" y="6268"/>
                </a:cubicBezTo>
                <a:cubicBezTo>
                  <a:pt x="7570" y="6268"/>
                  <a:pt x="7563" y="6276"/>
                  <a:pt x="7573" y="6287"/>
                </a:cubicBezTo>
                <a:cubicBezTo>
                  <a:pt x="7583" y="6297"/>
                  <a:pt x="7578" y="6322"/>
                  <a:pt x="7561" y="6342"/>
                </a:cubicBezTo>
                <a:cubicBezTo>
                  <a:pt x="7525" y="6385"/>
                  <a:pt x="7551" y="6437"/>
                  <a:pt x="7608" y="6437"/>
                </a:cubicBezTo>
                <a:cubicBezTo>
                  <a:pt x="7630" y="6437"/>
                  <a:pt x="7649" y="6413"/>
                  <a:pt x="7649" y="6382"/>
                </a:cubicBezTo>
                <a:close/>
                <a:moveTo>
                  <a:pt x="7088" y="6204"/>
                </a:moveTo>
                <a:cubicBezTo>
                  <a:pt x="7060" y="6176"/>
                  <a:pt x="7056" y="6180"/>
                  <a:pt x="7072" y="6220"/>
                </a:cubicBezTo>
                <a:cubicBezTo>
                  <a:pt x="7082" y="6248"/>
                  <a:pt x="7098" y="6263"/>
                  <a:pt x="7107" y="6255"/>
                </a:cubicBezTo>
                <a:cubicBezTo>
                  <a:pt x="7116" y="6246"/>
                  <a:pt x="7107" y="6223"/>
                  <a:pt x="7088" y="6204"/>
                </a:cubicBezTo>
                <a:close/>
                <a:moveTo>
                  <a:pt x="5973" y="4352"/>
                </a:moveTo>
                <a:cubicBezTo>
                  <a:pt x="5967" y="4343"/>
                  <a:pt x="5954" y="4288"/>
                  <a:pt x="5944" y="4230"/>
                </a:cubicBezTo>
                <a:cubicBezTo>
                  <a:pt x="5928" y="4141"/>
                  <a:pt x="5934" y="4121"/>
                  <a:pt x="5990" y="4090"/>
                </a:cubicBezTo>
                <a:cubicBezTo>
                  <a:pt x="6025" y="4071"/>
                  <a:pt x="6064" y="4057"/>
                  <a:pt x="6075" y="4061"/>
                </a:cubicBezTo>
                <a:cubicBezTo>
                  <a:pt x="6087" y="4064"/>
                  <a:pt x="6098" y="4051"/>
                  <a:pt x="6100" y="4031"/>
                </a:cubicBezTo>
                <a:cubicBezTo>
                  <a:pt x="6101" y="4012"/>
                  <a:pt x="6106" y="3983"/>
                  <a:pt x="6109" y="3968"/>
                </a:cubicBezTo>
                <a:cubicBezTo>
                  <a:pt x="6113" y="3952"/>
                  <a:pt x="6118" y="3898"/>
                  <a:pt x="6120" y="3848"/>
                </a:cubicBezTo>
                <a:cubicBezTo>
                  <a:pt x="6124" y="3778"/>
                  <a:pt x="6137" y="3756"/>
                  <a:pt x="6178" y="3756"/>
                </a:cubicBezTo>
                <a:cubicBezTo>
                  <a:pt x="6253" y="3756"/>
                  <a:pt x="6302" y="3826"/>
                  <a:pt x="6279" y="3903"/>
                </a:cubicBezTo>
                <a:cubicBezTo>
                  <a:pt x="6260" y="3967"/>
                  <a:pt x="6261" y="3967"/>
                  <a:pt x="6304" y="3911"/>
                </a:cubicBezTo>
                <a:cubicBezTo>
                  <a:pt x="6329" y="3880"/>
                  <a:pt x="6349" y="3842"/>
                  <a:pt x="6349" y="3826"/>
                </a:cubicBezTo>
                <a:cubicBezTo>
                  <a:pt x="6351" y="3781"/>
                  <a:pt x="6451" y="3731"/>
                  <a:pt x="6491" y="3756"/>
                </a:cubicBezTo>
                <a:cubicBezTo>
                  <a:pt x="6539" y="3786"/>
                  <a:pt x="6506" y="3873"/>
                  <a:pt x="6454" y="3853"/>
                </a:cubicBezTo>
                <a:cubicBezTo>
                  <a:pt x="6432" y="3844"/>
                  <a:pt x="6406" y="3859"/>
                  <a:pt x="6396" y="3886"/>
                </a:cubicBezTo>
                <a:cubicBezTo>
                  <a:pt x="6381" y="3924"/>
                  <a:pt x="6385" y="3927"/>
                  <a:pt x="6416" y="3901"/>
                </a:cubicBezTo>
                <a:cubicBezTo>
                  <a:pt x="6473" y="3854"/>
                  <a:pt x="6520" y="3920"/>
                  <a:pt x="6489" y="4003"/>
                </a:cubicBezTo>
                <a:cubicBezTo>
                  <a:pt x="6468" y="4059"/>
                  <a:pt x="6416" y="4082"/>
                  <a:pt x="6341" y="4069"/>
                </a:cubicBezTo>
                <a:cubicBezTo>
                  <a:pt x="6328" y="4067"/>
                  <a:pt x="6325" y="4077"/>
                  <a:pt x="6334" y="4091"/>
                </a:cubicBezTo>
                <a:cubicBezTo>
                  <a:pt x="6343" y="4105"/>
                  <a:pt x="6331" y="4132"/>
                  <a:pt x="6308" y="4151"/>
                </a:cubicBezTo>
                <a:cubicBezTo>
                  <a:pt x="6272" y="4181"/>
                  <a:pt x="6274" y="4196"/>
                  <a:pt x="6324" y="4267"/>
                </a:cubicBezTo>
                <a:cubicBezTo>
                  <a:pt x="6356" y="4312"/>
                  <a:pt x="6372" y="4350"/>
                  <a:pt x="6359" y="4351"/>
                </a:cubicBezTo>
                <a:cubicBezTo>
                  <a:pt x="6177" y="4365"/>
                  <a:pt x="5980" y="4366"/>
                  <a:pt x="5973" y="4352"/>
                </a:cubicBezTo>
                <a:close/>
                <a:moveTo>
                  <a:pt x="9564" y="2524"/>
                </a:moveTo>
                <a:cubicBezTo>
                  <a:pt x="9562" y="2511"/>
                  <a:pt x="9562" y="2492"/>
                  <a:pt x="9563" y="2482"/>
                </a:cubicBezTo>
                <a:cubicBezTo>
                  <a:pt x="9564" y="2472"/>
                  <a:pt x="9554" y="2425"/>
                  <a:pt x="9541" y="2378"/>
                </a:cubicBezTo>
                <a:cubicBezTo>
                  <a:pt x="9526" y="2328"/>
                  <a:pt x="9527" y="2288"/>
                  <a:pt x="9541" y="2283"/>
                </a:cubicBezTo>
                <a:cubicBezTo>
                  <a:pt x="9555" y="2278"/>
                  <a:pt x="9558" y="2245"/>
                  <a:pt x="9549" y="2208"/>
                </a:cubicBezTo>
                <a:cubicBezTo>
                  <a:pt x="9532" y="2144"/>
                  <a:pt x="9526" y="2147"/>
                  <a:pt x="9401" y="2280"/>
                </a:cubicBezTo>
                <a:cubicBezTo>
                  <a:pt x="9269" y="2421"/>
                  <a:pt x="9228" y="2440"/>
                  <a:pt x="9172" y="2384"/>
                </a:cubicBezTo>
                <a:cubicBezTo>
                  <a:pt x="9149" y="2361"/>
                  <a:pt x="9172" y="2321"/>
                  <a:pt x="9258" y="2234"/>
                </a:cubicBezTo>
                <a:cubicBezTo>
                  <a:pt x="9323" y="2169"/>
                  <a:pt x="9369" y="2109"/>
                  <a:pt x="9362" y="2101"/>
                </a:cubicBezTo>
                <a:cubicBezTo>
                  <a:pt x="9354" y="2094"/>
                  <a:pt x="9296" y="2113"/>
                  <a:pt x="9233" y="2146"/>
                </a:cubicBezTo>
                <a:cubicBezTo>
                  <a:pt x="9114" y="2206"/>
                  <a:pt x="9017" y="2221"/>
                  <a:pt x="8993" y="2181"/>
                </a:cubicBezTo>
                <a:cubicBezTo>
                  <a:pt x="8968" y="2141"/>
                  <a:pt x="9015" y="2100"/>
                  <a:pt x="9130" y="2063"/>
                </a:cubicBezTo>
                <a:cubicBezTo>
                  <a:pt x="9290" y="2013"/>
                  <a:pt x="9306" y="1989"/>
                  <a:pt x="9234" y="1913"/>
                </a:cubicBezTo>
                <a:cubicBezTo>
                  <a:pt x="9174" y="1849"/>
                  <a:pt x="9152" y="1781"/>
                  <a:pt x="9192" y="1781"/>
                </a:cubicBezTo>
                <a:cubicBezTo>
                  <a:pt x="9203" y="1781"/>
                  <a:pt x="9257" y="1812"/>
                  <a:pt x="9312" y="1850"/>
                </a:cubicBezTo>
                <a:cubicBezTo>
                  <a:pt x="9379" y="1896"/>
                  <a:pt x="9434" y="1914"/>
                  <a:pt x="9476" y="1904"/>
                </a:cubicBezTo>
                <a:cubicBezTo>
                  <a:pt x="9534" y="1888"/>
                  <a:pt x="9538" y="1872"/>
                  <a:pt x="9534" y="1684"/>
                </a:cubicBezTo>
                <a:cubicBezTo>
                  <a:pt x="9529" y="1460"/>
                  <a:pt x="9550" y="1392"/>
                  <a:pt x="9610" y="1442"/>
                </a:cubicBezTo>
                <a:cubicBezTo>
                  <a:pt x="9633" y="1461"/>
                  <a:pt x="9644" y="1524"/>
                  <a:pt x="9640" y="1614"/>
                </a:cubicBezTo>
                <a:cubicBezTo>
                  <a:pt x="9636" y="1691"/>
                  <a:pt x="9641" y="1760"/>
                  <a:pt x="9651" y="1766"/>
                </a:cubicBezTo>
                <a:cubicBezTo>
                  <a:pt x="9661" y="1772"/>
                  <a:pt x="9711" y="1733"/>
                  <a:pt x="9763" y="1680"/>
                </a:cubicBezTo>
                <a:cubicBezTo>
                  <a:pt x="9909" y="1531"/>
                  <a:pt x="9981" y="1554"/>
                  <a:pt x="9853" y="1708"/>
                </a:cubicBezTo>
                <a:cubicBezTo>
                  <a:pt x="9816" y="1752"/>
                  <a:pt x="9815" y="1757"/>
                  <a:pt x="9850" y="1737"/>
                </a:cubicBezTo>
                <a:cubicBezTo>
                  <a:pt x="9908" y="1702"/>
                  <a:pt x="9963" y="1696"/>
                  <a:pt x="9963" y="1725"/>
                </a:cubicBezTo>
                <a:cubicBezTo>
                  <a:pt x="9963" y="1763"/>
                  <a:pt x="9877" y="1837"/>
                  <a:pt x="9833" y="1837"/>
                </a:cubicBezTo>
                <a:cubicBezTo>
                  <a:pt x="9810" y="1837"/>
                  <a:pt x="9784" y="1856"/>
                  <a:pt x="9775" y="1879"/>
                </a:cubicBezTo>
                <a:cubicBezTo>
                  <a:pt x="9766" y="1903"/>
                  <a:pt x="9736" y="1922"/>
                  <a:pt x="9708" y="1922"/>
                </a:cubicBezTo>
                <a:cubicBezTo>
                  <a:pt x="9655" y="1922"/>
                  <a:pt x="9603" y="2023"/>
                  <a:pt x="9638" y="2058"/>
                </a:cubicBezTo>
                <a:cubicBezTo>
                  <a:pt x="9648" y="2068"/>
                  <a:pt x="9709" y="2102"/>
                  <a:pt x="9773" y="2133"/>
                </a:cubicBezTo>
                <a:cubicBezTo>
                  <a:pt x="9837" y="2164"/>
                  <a:pt x="9894" y="2206"/>
                  <a:pt x="9900" y="2225"/>
                </a:cubicBezTo>
                <a:cubicBezTo>
                  <a:pt x="9914" y="2269"/>
                  <a:pt x="9784" y="2273"/>
                  <a:pt x="9707" y="2231"/>
                </a:cubicBezTo>
                <a:cubicBezTo>
                  <a:pt x="9658" y="2205"/>
                  <a:pt x="9652" y="2212"/>
                  <a:pt x="9650" y="2295"/>
                </a:cubicBezTo>
                <a:cubicBezTo>
                  <a:pt x="9644" y="2490"/>
                  <a:pt x="9637" y="2524"/>
                  <a:pt x="9603" y="2535"/>
                </a:cubicBezTo>
                <a:cubicBezTo>
                  <a:pt x="9584" y="2542"/>
                  <a:pt x="9566" y="2537"/>
                  <a:pt x="9564" y="2524"/>
                </a:cubicBezTo>
                <a:close/>
                <a:moveTo>
                  <a:pt x="16730" y="1879"/>
                </a:moveTo>
                <a:cubicBezTo>
                  <a:pt x="16673" y="1841"/>
                  <a:pt x="16613" y="1809"/>
                  <a:pt x="16596" y="1809"/>
                </a:cubicBezTo>
                <a:cubicBezTo>
                  <a:pt x="16580" y="1809"/>
                  <a:pt x="16567" y="1789"/>
                  <a:pt x="16567" y="1764"/>
                </a:cubicBezTo>
                <a:cubicBezTo>
                  <a:pt x="16567" y="1720"/>
                  <a:pt x="16505" y="1722"/>
                  <a:pt x="16332" y="1771"/>
                </a:cubicBezTo>
                <a:cubicBezTo>
                  <a:pt x="16291" y="1783"/>
                  <a:pt x="16282" y="1772"/>
                  <a:pt x="16289" y="1721"/>
                </a:cubicBezTo>
                <a:cubicBezTo>
                  <a:pt x="16296" y="1675"/>
                  <a:pt x="16326" y="1650"/>
                  <a:pt x="16397" y="1632"/>
                </a:cubicBezTo>
                <a:cubicBezTo>
                  <a:pt x="16452" y="1618"/>
                  <a:pt x="16507" y="1588"/>
                  <a:pt x="16520" y="1565"/>
                </a:cubicBezTo>
                <a:cubicBezTo>
                  <a:pt x="16537" y="1534"/>
                  <a:pt x="16553" y="1531"/>
                  <a:pt x="16580" y="1554"/>
                </a:cubicBezTo>
                <a:cubicBezTo>
                  <a:pt x="16608" y="1577"/>
                  <a:pt x="16629" y="1574"/>
                  <a:pt x="16661" y="1542"/>
                </a:cubicBezTo>
                <a:cubicBezTo>
                  <a:pt x="16684" y="1518"/>
                  <a:pt x="16717" y="1498"/>
                  <a:pt x="16734" y="1498"/>
                </a:cubicBezTo>
                <a:cubicBezTo>
                  <a:pt x="16751" y="1498"/>
                  <a:pt x="16764" y="1455"/>
                  <a:pt x="16764" y="1403"/>
                </a:cubicBezTo>
                <a:cubicBezTo>
                  <a:pt x="16764" y="1331"/>
                  <a:pt x="16778" y="1304"/>
                  <a:pt x="16821" y="1293"/>
                </a:cubicBezTo>
                <a:cubicBezTo>
                  <a:pt x="16866" y="1281"/>
                  <a:pt x="16877" y="1292"/>
                  <a:pt x="16877" y="1346"/>
                </a:cubicBezTo>
                <a:cubicBezTo>
                  <a:pt x="16877" y="1424"/>
                  <a:pt x="16911" y="1433"/>
                  <a:pt x="16963" y="1370"/>
                </a:cubicBezTo>
                <a:cubicBezTo>
                  <a:pt x="17014" y="1309"/>
                  <a:pt x="17097" y="1268"/>
                  <a:pt x="17114" y="1296"/>
                </a:cubicBezTo>
                <a:cubicBezTo>
                  <a:pt x="17122" y="1309"/>
                  <a:pt x="17071" y="1381"/>
                  <a:pt x="17002" y="1457"/>
                </a:cubicBezTo>
                <a:cubicBezTo>
                  <a:pt x="16932" y="1533"/>
                  <a:pt x="16868" y="1624"/>
                  <a:pt x="16859" y="1660"/>
                </a:cubicBezTo>
                <a:cubicBezTo>
                  <a:pt x="16850" y="1695"/>
                  <a:pt x="16822" y="1725"/>
                  <a:pt x="16797" y="1726"/>
                </a:cubicBezTo>
                <a:cubicBezTo>
                  <a:pt x="16762" y="1728"/>
                  <a:pt x="16760" y="1732"/>
                  <a:pt x="16789" y="1744"/>
                </a:cubicBezTo>
                <a:cubicBezTo>
                  <a:pt x="16863" y="1773"/>
                  <a:pt x="16934" y="1849"/>
                  <a:pt x="16934" y="1900"/>
                </a:cubicBezTo>
                <a:cubicBezTo>
                  <a:pt x="16934" y="1971"/>
                  <a:pt x="16852" y="1963"/>
                  <a:pt x="16730" y="1879"/>
                </a:cubicBez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16" name="Freeform 11"/>
          <p:cNvSpPr>
            <a:spLocks noEditPoints="1"/>
          </p:cNvSpPr>
          <p:nvPr/>
        </p:nvSpPr>
        <p:spPr bwMode="auto">
          <a:xfrm>
            <a:off x="5621456" y="1477871"/>
            <a:ext cx="2224028" cy="1001152"/>
          </a:xfrm>
          <a:custGeom>
            <a:avLst/>
            <a:gdLst>
              <a:gd name="T0" fmla="*/ 1834 w 52000"/>
              <a:gd name="T1" fmla="*/ 21528 h 23260"/>
              <a:gd name="T2" fmla="*/ 862 w 52000"/>
              <a:gd name="T3" fmla="*/ 22338 h 23260"/>
              <a:gd name="T4" fmla="*/ 46386 w 52000"/>
              <a:gd name="T5" fmla="*/ 20299 h 23260"/>
              <a:gd name="T6" fmla="*/ 47474 w 52000"/>
              <a:gd name="T7" fmla="*/ 21093 h 23260"/>
              <a:gd name="T8" fmla="*/ 24412 w 52000"/>
              <a:gd name="T9" fmla="*/ 15639 h 23260"/>
              <a:gd name="T10" fmla="*/ 14744 w 52000"/>
              <a:gd name="T11" fmla="*/ 15761 h 23260"/>
              <a:gd name="T12" fmla="*/ 16868 w 52000"/>
              <a:gd name="T13" fmla="*/ 15431 h 23260"/>
              <a:gd name="T14" fmla="*/ 31007 w 52000"/>
              <a:gd name="T15" fmla="*/ 15245 h 23260"/>
              <a:gd name="T16" fmla="*/ 25530 w 52000"/>
              <a:gd name="T17" fmla="*/ 17321 h 23260"/>
              <a:gd name="T18" fmla="*/ 25083 w 52000"/>
              <a:gd name="T19" fmla="*/ 17621 h 23260"/>
              <a:gd name="T20" fmla="*/ 24663 w 52000"/>
              <a:gd name="T21" fmla="*/ 18048 h 23260"/>
              <a:gd name="T22" fmla="*/ 24412 w 52000"/>
              <a:gd name="T23" fmla="*/ 17467 h 23260"/>
              <a:gd name="T24" fmla="*/ 25083 w 52000"/>
              <a:gd name="T25" fmla="*/ 15838 h 23260"/>
              <a:gd name="T26" fmla="*/ 25083 w 52000"/>
              <a:gd name="T27" fmla="*/ 16636 h 23260"/>
              <a:gd name="T28" fmla="*/ 9323 w 52000"/>
              <a:gd name="T29" fmla="*/ 15694 h 23260"/>
              <a:gd name="T30" fmla="*/ 9511 w 52000"/>
              <a:gd name="T31" fmla="*/ 13175 h 23260"/>
              <a:gd name="T32" fmla="*/ 27653 w 52000"/>
              <a:gd name="T33" fmla="*/ 9373 h 23260"/>
              <a:gd name="T34" fmla="*/ 44059 w 52000"/>
              <a:gd name="T35" fmla="*/ 10705 h 23260"/>
              <a:gd name="T36" fmla="*/ 33130 w 52000"/>
              <a:gd name="T37" fmla="*/ 15015 h 23260"/>
              <a:gd name="T38" fmla="*/ 44811 w 52000"/>
              <a:gd name="T39" fmla="*/ 12234 h 23260"/>
              <a:gd name="T40" fmla="*/ 43345 w 52000"/>
              <a:gd name="T41" fmla="*/ 10854 h 23260"/>
              <a:gd name="T42" fmla="*/ 28326 w 52000"/>
              <a:gd name="T43" fmla="*/ 10051 h 23260"/>
              <a:gd name="T44" fmla="*/ 38048 w 52000"/>
              <a:gd name="T45" fmla="*/ 10853 h 23260"/>
              <a:gd name="T46" fmla="*/ 43252 w 52000"/>
              <a:gd name="T47" fmla="*/ 12382 h 23260"/>
              <a:gd name="T48" fmla="*/ 36036 w 52000"/>
              <a:gd name="T49" fmla="*/ 13646 h 23260"/>
              <a:gd name="T50" fmla="*/ 29665 w 52000"/>
              <a:gd name="T51" fmla="*/ 14142 h 23260"/>
              <a:gd name="T52" fmla="*/ 13085 w 52000"/>
              <a:gd name="T53" fmla="*/ 14838 h 23260"/>
              <a:gd name="T54" fmla="*/ 8940 w 52000"/>
              <a:gd name="T55" fmla="*/ 15277 h 23260"/>
              <a:gd name="T56" fmla="*/ 14128 w 52000"/>
              <a:gd name="T57" fmla="*/ 15688 h 23260"/>
              <a:gd name="T58" fmla="*/ 16610 w 52000"/>
              <a:gd name="T59" fmla="*/ 14341 h 23260"/>
              <a:gd name="T60" fmla="*/ 24491 w 52000"/>
              <a:gd name="T61" fmla="*/ 13806 h 23260"/>
              <a:gd name="T62" fmla="*/ 21953 w 52000"/>
              <a:gd name="T63" fmla="*/ 10056 h 23260"/>
              <a:gd name="T64" fmla="*/ 10888 w 52000"/>
              <a:gd name="T65" fmla="*/ 12991 h 23260"/>
              <a:gd name="T66" fmla="*/ 11580 w 52000"/>
              <a:gd name="T67" fmla="*/ 14603 h 23260"/>
              <a:gd name="T68" fmla="*/ 25306 w 52000"/>
              <a:gd name="T69" fmla="*/ 13832 h 23260"/>
              <a:gd name="T70" fmla="*/ 24859 w 52000"/>
              <a:gd name="T71" fmla="*/ 13955 h 23260"/>
              <a:gd name="T72" fmla="*/ 25306 w 52000"/>
              <a:gd name="T73" fmla="*/ 13832 h 23260"/>
              <a:gd name="T74" fmla="*/ 36036 w 52000"/>
              <a:gd name="T75" fmla="*/ 13349 h 23260"/>
              <a:gd name="T76" fmla="*/ 43860 w 52000"/>
              <a:gd name="T77" fmla="*/ 11663 h 23260"/>
              <a:gd name="T78" fmla="*/ 39725 w 52000"/>
              <a:gd name="T79" fmla="*/ 11366 h 23260"/>
              <a:gd name="T80" fmla="*/ 27933 w 52000"/>
              <a:gd name="T81" fmla="*/ 10303 h 23260"/>
              <a:gd name="T82" fmla="*/ 26647 w 52000"/>
              <a:gd name="T83" fmla="*/ 9755 h 23260"/>
              <a:gd name="T84" fmla="*/ 25975 w 52000"/>
              <a:gd name="T85" fmla="*/ 10702 h 23260"/>
              <a:gd name="T86" fmla="*/ 25683 w 52000"/>
              <a:gd name="T87" fmla="*/ 14102 h 23260"/>
              <a:gd name="T88" fmla="*/ 31565 w 52000"/>
              <a:gd name="T89" fmla="*/ 13728 h 23260"/>
              <a:gd name="T90" fmla="*/ 25362 w 52000"/>
              <a:gd name="T91" fmla="*/ 9306 h 23260"/>
              <a:gd name="T92" fmla="*/ 25565 w 52000"/>
              <a:gd name="T93" fmla="*/ 11068 h 23260"/>
              <a:gd name="T94" fmla="*/ 17259 w 52000"/>
              <a:gd name="T95" fmla="*/ 10353 h 23260"/>
              <a:gd name="T96" fmla="*/ 17259 w 52000"/>
              <a:gd name="T97" fmla="*/ 10652 h 23260"/>
              <a:gd name="T98" fmla="*/ 20238 w 52000"/>
              <a:gd name="T99" fmla="*/ 10044 h 23260"/>
              <a:gd name="T100" fmla="*/ 17929 w 52000"/>
              <a:gd name="T101" fmla="*/ 10284 h 23260"/>
              <a:gd name="T102" fmla="*/ 20238 w 52000"/>
              <a:gd name="T103" fmla="*/ 10044 h 23260"/>
              <a:gd name="T104" fmla="*/ 23015 w 52000"/>
              <a:gd name="T105" fmla="*/ 9342 h 23260"/>
              <a:gd name="T106" fmla="*/ 21730 w 52000"/>
              <a:gd name="T107" fmla="*/ 9610 h 23260"/>
              <a:gd name="T108" fmla="*/ 23518 w 52000"/>
              <a:gd name="T109" fmla="*/ 9436 h 23260"/>
              <a:gd name="T110" fmla="*/ 51826 w 52000"/>
              <a:gd name="T111" fmla="*/ 6874 h 23260"/>
              <a:gd name="T112" fmla="*/ 49449 w 52000"/>
              <a:gd name="T113" fmla="*/ 7707 h 23260"/>
              <a:gd name="T114" fmla="*/ 2336 w 52000"/>
              <a:gd name="T115" fmla="*/ 6449 h 23260"/>
              <a:gd name="T116" fmla="*/ 4517 w 52000"/>
              <a:gd name="T117" fmla="*/ 6965 h 23260"/>
              <a:gd name="T118" fmla="*/ 40097 w 52000"/>
              <a:gd name="T119" fmla="*/ 2922 h 23260"/>
              <a:gd name="T120" fmla="*/ 41647 w 52000"/>
              <a:gd name="T121" fmla="*/ 1880 h 23260"/>
              <a:gd name="T122" fmla="*/ 15955 w 52000"/>
              <a:gd name="T123" fmla="*/ 1269 h 23260"/>
              <a:gd name="T124" fmla="*/ 17139 w 52000"/>
              <a:gd name="T125" fmla="*/ 2266 h 23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2000" h="23260">
                <a:moveTo>
                  <a:pt x="862" y="22338"/>
                </a:moveTo>
                <a:cubicBezTo>
                  <a:pt x="1213" y="21963"/>
                  <a:pt x="1650" y="21599"/>
                  <a:pt x="1834" y="21528"/>
                </a:cubicBezTo>
                <a:cubicBezTo>
                  <a:pt x="2019" y="21457"/>
                  <a:pt x="1772" y="21764"/>
                  <a:pt x="1286" y="22209"/>
                </a:cubicBezTo>
                <a:cubicBezTo>
                  <a:pt x="208" y="23196"/>
                  <a:pt x="0" y="23260"/>
                  <a:pt x="862" y="22338"/>
                </a:cubicBezTo>
                <a:close/>
                <a:moveTo>
                  <a:pt x="47474" y="21093"/>
                </a:moveTo>
                <a:cubicBezTo>
                  <a:pt x="46818" y="20708"/>
                  <a:pt x="46329" y="20351"/>
                  <a:pt x="46386" y="20299"/>
                </a:cubicBezTo>
                <a:cubicBezTo>
                  <a:pt x="46444" y="20248"/>
                  <a:pt x="47072" y="20570"/>
                  <a:pt x="47783" y="21014"/>
                </a:cubicBezTo>
                <a:cubicBezTo>
                  <a:pt x="49363" y="22002"/>
                  <a:pt x="49125" y="22062"/>
                  <a:pt x="47474" y="21093"/>
                </a:cubicBezTo>
                <a:close/>
                <a:moveTo>
                  <a:pt x="24412" y="17467"/>
                </a:moveTo>
                <a:lnTo>
                  <a:pt x="24412" y="15639"/>
                </a:lnTo>
                <a:lnTo>
                  <a:pt x="23574" y="15621"/>
                </a:lnTo>
                <a:cubicBezTo>
                  <a:pt x="21272" y="15572"/>
                  <a:pt x="15087" y="15671"/>
                  <a:pt x="14744" y="15761"/>
                </a:cubicBezTo>
                <a:cubicBezTo>
                  <a:pt x="14529" y="15818"/>
                  <a:pt x="14353" y="15769"/>
                  <a:pt x="14353" y="15652"/>
                </a:cubicBezTo>
                <a:cubicBezTo>
                  <a:pt x="14353" y="15514"/>
                  <a:pt x="15240" y="15436"/>
                  <a:pt x="16868" y="15431"/>
                </a:cubicBezTo>
                <a:cubicBezTo>
                  <a:pt x="18251" y="15426"/>
                  <a:pt x="20237" y="15385"/>
                  <a:pt x="21282" y="15339"/>
                </a:cubicBezTo>
                <a:cubicBezTo>
                  <a:pt x="25007" y="15175"/>
                  <a:pt x="32558" y="15102"/>
                  <a:pt x="31007" y="15245"/>
                </a:cubicBezTo>
                <a:cubicBezTo>
                  <a:pt x="30146" y="15325"/>
                  <a:pt x="28666" y="15401"/>
                  <a:pt x="27717" y="15414"/>
                </a:cubicBezTo>
                <a:cubicBezTo>
                  <a:pt x="25689" y="15443"/>
                  <a:pt x="25530" y="15582"/>
                  <a:pt x="25530" y="17321"/>
                </a:cubicBezTo>
                <a:cubicBezTo>
                  <a:pt x="25530" y="17931"/>
                  <a:pt x="25429" y="18431"/>
                  <a:pt x="25306" y="18431"/>
                </a:cubicBezTo>
                <a:cubicBezTo>
                  <a:pt x="25183" y="18431"/>
                  <a:pt x="25083" y="18067"/>
                  <a:pt x="25083" y="17621"/>
                </a:cubicBezTo>
                <a:cubicBezTo>
                  <a:pt x="25083" y="17098"/>
                  <a:pt x="24998" y="16858"/>
                  <a:pt x="24844" y="16944"/>
                </a:cubicBezTo>
                <a:cubicBezTo>
                  <a:pt x="24712" y="17016"/>
                  <a:pt x="24631" y="17513"/>
                  <a:pt x="24663" y="18048"/>
                </a:cubicBezTo>
                <a:cubicBezTo>
                  <a:pt x="24695" y="18582"/>
                  <a:pt x="24651" y="19082"/>
                  <a:pt x="24566" y="19158"/>
                </a:cubicBezTo>
                <a:cubicBezTo>
                  <a:pt x="24481" y="19233"/>
                  <a:pt x="24412" y="18473"/>
                  <a:pt x="24412" y="17467"/>
                </a:cubicBezTo>
                <a:close/>
                <a:moveTo>
                  <a:pt x="25303" y="16387"/>
                </a:moveTo>
                <a:cubicBezTo>
                  <a:pt x="25301" y="16249"/>
                  <a:pt x="25202" y="16003"/>
                  <a:pt x="25083" y="15838"/>
                </a:cubicBezTo>
                <a:cubicBezTo>
                  <a:pt x="24914" y="15605"/>
                  <a:pt x="24865" y="15660"/>
                  <a:pt x="24863" y="16087"/>
                </a:cubicBezTo>
                <a:cubicBezTo>
                  <a:pt x="24861" y="16389"/>
                  <a:pt x="24960" y="16636"/>
                  <a:pt x="25083" y="16636"/>
                </a:cubicBezTo>
                <a:cubicBezTo>
                  <a:pt x="25206" y="16636"/>
                  <a:pt x="25305" y="16524"/>
                  <a:pt x="25303" y="16387"/>
                </a:cubicBezTo>
                <a:close/>
                <a:moveTo>
                  <a:pt x="9323" y="15694"/>
                </a:moveTo>
                <a:cubicBezTo>
                  <a:pt x="8583" y="15531"/>
                  <a:pt x="8317" y="15225"/>
                  <a:pt x="8317" y="14537"/>
                </a:cubicBezTo>
                <a:cubicBezTo>
                  <a:pt x="8317" y="13967"/>
                  <a:pt x="8472" y="13791"/>
                  <a:pt x="9511" y="13175"/>
                </a:cubicBezTo>
                <a:cubicBezTo>
                  <a:pt x="12771" y="11245"/>
                  <a:pt x="16051" y="10155"/>
                  <a:pt x="21043" y="9344"/>
                </a:cubicBezTo>
                <a:cubicBezTo>
                  <a:pt x="23046" y="9019"/>
                  <a:pt x="25370" y="9029"/>
                  <a:pt x="27653" y="9373"/>
                </a:cubicBezTo>
                <a:cubicBezTo>
                  <a:pt x="28022" y="9429"/>
                  <a:pt x="29934" y="9519"/>
                  <a:pt x="31901" y="9575"/>
                </a:cubicBezTo>
                <a:cubicBezTo>
                  <a:pt x="35579" y="9678"/>
                  <a:pt x="41925" y="10268"/>
                  <a:pt x="44059" y="10705"/>
                </a:cubicBezTo>
                <a:cubicBezTo>
                  <a:pt x="48259" y="11564"/>
                  <a:pt x="43900" y="13738"/>
                  <a:pt x="35955" y="14745"/>
                </a:cubicBezTo>
                <a:cubicBezTo>
                  <a:pt x="34708" y="14904"/>
                  <a:pt x="33438" y="15025"/>
                  <a:pt x="33130" y="15015"/>
                </a:cubicBezTo>
                <a:cubicBezTo>
                  <a:pt x="32523" y="14995"/>
                  <a:pt x="35081" y="14548"/>
                  <a:pt x="36982" y="14342"/>
                </a:cubicBezTo>
                <a:cubicBezTo>
                  <a:pt x="40193" y="13992"/>
                  <a:pt x="43728" y="13041"/>
                  <a:pt x="44811" y="12234"/>
                </a:cubicBezTo>
                <a:cubicBezTo>
                  <a:pt x="45416" y="11783"/>
                  <a:pt x="45483" y="11653"/>
                  <a:pt x="45240" y="11392"/>
                </a:cubicBezTo>
                <a:cubicBezTo>
                  <a:pt x="45079" y="11219"/>
                  <a:pt x="44248" y="10983"/>
                  <a:pt x="43345" y="10854"/>
                </a:cubicBezTo>
                <a:cubicBezTo>
                  <a:pt x="42460" y="10728"/>
                  <a:pt x="41133" y="10540"/>
                  <a:pt x="40395" y="10437"/>
                </a:cubicBezTo>
                <a:cubicBezTo>
                  <a:pt x="36602" y="9905"/>
                  <a:pt x="28604" y="9650"/>
                  <a:pt x="28326" y="10051"/>
                </a:cubicBezTo>
                <a:cubicBezTo>
                  <a:pt x="28203" y="10228"/>
                  <a:pt x="29896" y="10414"/>
                  <a:pt x="31901" y="10445"/>
                </a:cubicBezTo>
                <a:cubicBezTo>
                  <a:pt x="32638" y="10456"/>
                  <a:pt x="35405" y="10640"/>
                  <a:pt x="38048" y="10853"/>
                </a:cubicBezTo>
                <a:cubicBezTo>
                  <a:pt x="40691" y="11066"/>
                  <a:pt x="43307" y="11265"/>
                  <a:pt x="43860" y="11296"/>
                </a:cubicBezTo>
                <a:cubicBezTo>
                  <a:pt x="45430" y="11381"/>
                  <a:pt x="45170" y="11847"/>
                  <a:pt x="43252" y="12382"/>
                </a:cubicBezTo>
                <a:cubicBezTo>
                  <a:pt x="42365" y="12630"/>
                  <a:pt x="41158" y="12887"/>
                  <a:pt x="40570" y="12953"/>
                </a:cubicBezTo>
                <a:cubicBezTo>
                  <a:pt x="38473" y="13188"/>
                  <a:pt x="36807" y="13443"/>
                  <a:pt x="36036" y="13646"/>
                </a:cubicBezTo>
                <a:cubicBezTo>
                  <a:pt x="35606" y="13760"/>
                  <a:pt x="34348" y="13898"/>
                  <a:pt x="33242" y="13952"/>
                </a:cubicBezTo>
                <a:cubicBezTo>
                  <a:pt x="32135" y="14007"/>
                  <a:pt x="30526" y="14092"/>
                  <a:pt x="29665" y="14142"/>
                </a:cubicBezTo>
                <a:cubicBezTo>
                  <a:pt x="28805" y="14191"/>
                  <a:pt x="25183" y="14322"/>
                  <a:pt x="21618" y="14434"/>
                </a:cubicBezTo>
                <a:cubicBezTo>
                  <a:pt x="18052" y="14545"/>
                  <a:pt x="14213" y="14727"/>
                  <a:pt x="13085" y="14838"/>
                </a:cubicBezTo>
                <a:cubicBezTo>
                  <a:pt x="11958" y="14949"/>
                  <a:pt x="10504" y="15040"/>
                  <a:pt x="9855" y="15040"/>
                </a:cubicBezTo>
                <a:cubicBezTo>
                  <a:pt x="8944" y="15040"/>
                  <a:pt x="8735" y="15094"/>
                  <a:pt x="8940" y="15277"/>
                </a:cubicBezTo>
                <a:cubicBezTo>
                  <a:pt x="9111" y="15429"/>
                  <a:pt x="10083" y="15518"/>
                  <a:pt x="11666" y="15526"/>
                </a:cubicBezTo>
                <a:cubicBezTo>
                  <a:pt x="13019" y="15533"/>
                  <a:pt x="14127" y="15606"/>
                  <a:pt x="14128" y="15688"/>
                </a:cubicBezTo>
                <a:cubicBezTo>
                  <a:pt x="14129" y="15850"/>
                  <a:pt x="10057" y="15855"/>
                  <a:pt x="9323" y="15694"/>
                </a:cubicBezTo>
                <a:close/>
                <a:moveTo>
                  <a:pt x="16610" y="14341"/>
                </a:moveTo>
                <a:cubicBezTo>
                  <a:pt x="18381" y="14273"/>
                  <a:pt x="20847" y="14228"/>
                  <a:pt x="22091" y="14242"/>
                </a:cubicBezTo>
                <a:cubicBezTo>
                  <a:pt x="24277" y="14267"/>
                  <a:pt x="24357" y="14252"/>
                  <a:pt x="24491" y="13806"/>
                </a:cubicBezTo>
                <a:cubicBezTo>
                  <a:pt x="24667" y="13220"/>
                  <a:pt x="24671" y="10692"/>
                  <a:pt x="24497" y="10113"/>
                </a:cubicBezTo>
                <a:cubicBezTo>
                  <a:pt x="24356" y="9643"/>
                  <a:pt x="24344" y="9642"/>
                  <a:pt x="21953" y="10056"/>
                </a:cubicBezTo>
                <a:cubicBezTo>
                  <a:pt x="21400" y="10151"/>
                  <a:pt x="20042" y="10377"/>
                  <a:pt x="18935" y="10557"/>
                </a:cubicBezTo>
                <a:cubicBezTo>
                  <a:pt x="15583" y="11104"/>
                  <a:pt x="14071" y="11561"/>
                  <a:pt x="10888" y="12991"/>
                </a:cubicBezTo>
                <a:cubicBezTo>
                  <a:pt x="9056" y="13814"/>
                  <a:pt x="8764" y="14001"/>
                  <a:pt x="8764" y="14353"/>
                </a:cubicBezTo>
                <a:cubicBezTo>
                  <a:pt x="8764" y="14706"/>
                  <a:pt x="9438" y="14766"/>
                  <a:pt x="11580" y="14603"/>
                </a:cubicBezTo>
                <a:cubicBezTo>
                  <a:pt x="12576" y="14527"/>
                  <a:pt x="14840" y="14409"/>
                  <a:pt x="16610" y="14341"/>
                </a:cubicBezTo>
                <a:close/>
                <a:moveTo>
                  <a:pt x="25306" y="13832"/>
                </a:moveTo>
                <a:cubicBezTo>
                  <a:pt x="25306" y="13716"/>
                  <a:pt x="25206" y="13676"/>
                  <a:pt x="25083" y="13744"/>
                </a:cubicBezTo>
                <a:cubicBezTo>
                  <a:pt x="24960" y="13812"/>
                  <a:pt x="24859" y="13907"/>
                  <a:pt x="24859" y="13955"/>
                </a:cubicBezTo>
                <a:cubicBezTo>
                  <a:pt x="24859" y="14003"/>
                  <a:pt x="24960" y="14043"/>
                  <a:pt x="25083" y="14043"/>
                </a:cubicBezTo>
                <a:cubicBezTo>
                  <a:pt x="25206" y="14043"/>
                  <a:pt x="25306" y="13948"/>
                  <a:pt x="25306" y="13832"/>
                </a:cubicBezTo>
                <a:close/>
                <a:moveTo>
                  <a:pt x="31565" y="13728"/>
                </a:moveTo>
                <a:cubicBezTo>
                  <a:pt x="33348" y="13664"/>
                  <a:pt x="35360" y="13494"/>
                  <a:pt x="36036" y="13349"/>
                </a:cubicBezTo>
                <a:cubicBezTo>
                  <a:pt x="36712" y="13204"/>
                  <a:pt x="37970" y="12981"/>
                  <a:pt x="38830" y="12854"/>
                </a:cubicBezTo>
                <a:cubicBezTo>
                  <a:pt x="42200" y="12355"/>
                  <a:pt x="43860" y="11962"/>
                  <a:pt x="43860" y="11663"/>
                </a:cubicBezTo>
                <a:cubicBezTo>
                  <a:pt x="43860" y="11587"/>
                  <a:pt x="43081" y="11507"/>
                  <a:pt x="42128" y="11486"/>
                </a:cubicBezTo>
                <a:cubicBezTo>
                  <a:pt x="41175" y="11464"/>
                  <a:pt x="40093" y="11410"/>
                  <a:pt x="39725" y="11366"/>
                </a:cubicBezTo>
                <a:cubicBezTo>
                  <a:pt x="36676" y="11001"/>
                  <a:pt x="34087" y="10792"/>
                  <a:pt x="31230" y="10682"/>
                </a:cubicBezTo>
                <a:cubicBezTo>
                  <a:pt x="28727" y="10585"/>
                  <a:pt x="27891" y="10489"/>
                  <a:pt x="27933" y="10303"/>
                </a:cubicBezTo>
                <a:cubicBezTo>
                  <a:pt x="27968" y="10148"/>
                  <a:pt x="27735" y="10054"/>
                  <a:pt x="27318" y="10054"/>
                </a:cubicBezTo>
                <a:cubicBezTo>
                  <a:pt x="26871" y="10054"/>
                  <a:pt x="26647" y="9954"/>
                  <a:pt x="26647" y="9755"/>
                </a:cubicBezTo>
                <a:cubicBezTo>
                  <a:pt x="26647" y="9590"/>
                  <a:pt x="26497" y="9455"/>
                  <a:pt x="26312" y="9455"/>
                </a:cubicBezTo>
                <a:cubicBezTo>
                  <a:pt x="26050" y="9455"/>
                  <a:pt x="25976" y="9728"/>
                  <a:pt x="25975" y="10702"/>
                </a:cubicBezTo>
                <a:cubicBezTo>
                  <a:pt x="25974" y="11388"/>
                  <a:pt x="25908" y="12433"/>
                  <a:pt x="25828" y="13025"/>
                </a:cubicBezTo>
                <a:lnTo>
                  <a:pt x="25683" y="14102"/>
                </a:lnTo>
                <a:lnTo>
                  <a:pt x="27004" y="13972"/>
                </a:lnTo>
                <a:cubicBezTo>
                  <a:pt x="27730" y="13901"/>
                  <a:pt x="29783" y="13791"/>
                  <a:pt x="31565" y="13728"/>
                </a:cubicBezTo>
                <a:close/>
                <a:moveTo>
                  <a:pt x="25565" y="11068"/>
                </a:moveTo>
                <a:cubicBezTo>
                  <a:pt x="25620" y="9852"/>
                  <a:pt x="25564" y="9367"/>
                  <a:pt x="25362" y="9306"/>
                </a:cubicBezTo>
                <a:cubicBezTo>
                  <a:pt x="25151" y="9243"/>
                  <a:pt x="25083" y="9701"/>
                  <a:pt x="25083" y="11174"/>
                </a:cubicBezTo>
                <a:cubicBezTo>
                  <a:pt x="25083" y="13555"/>
                  <a:pt x="25455" y="13473"/>
                  <a:pt x="25565" y="11068"/>
                </a:cubicBezTo>
                <a:close/>
                <a:moveTo>
                  <a:pt x="17482" y="10441"/>
                </a:moveTo>
                <a:cubicBezTo>
                  <a:pt x="17482" y="10325"/>
                  <a:pt x="17382" y="10285"/>
                  <a:pt x="17259" y="10353"/>
                </a:cubicBezTo>
                <a:cubicBezTo>
                  <a:pt x="17136" y="10421"/>
                  <a:pt x="17035" y="10516"/>
                  <a:pt x="17035" y="10564"/>
                </a:cubicBezTo>
                <a:cubicBezTo>
                  <a:pt x="17035" y="10613"/>
                  <a:pt x="17136" y="10652"/>
                  <a:pt x="17259" y="10652"/>
                </a:cubicBezTo>
                <a:cubicBezTo>
                  <a:pt x="17382" y="10652"/>
                  <a:pt x="17482" y="10557"/>
                  <a:pt x="17482" y="10441"/>
                </a:cubicBezTo>
                <a:close/>
                <a:moveTo>
                  <a:pt x="20238" y="10044"/>
                </a:moveTo>
                <a:cubicBezTo>
                  <a:pt x="20955" y="9921"/>
                  <a:pt x="21491" y="9775"/>
                  <a:pt x="21430" y="9720"/>
                </a:cubicBezTo>
                <a:cubicBezTo>
                  <a:pt x="21248" y="9558"/>
                  <a:pt x="17929" y="10093"/>
                  <a:pt x="17929" y="10284"/>
                </a:cubicBezTo>
                <a:cubicBezTo>
                  <a:pt x="17929" y="10381"/>
                  <a:pt x="18156" y="10417"/>
                  <a:pt x="18432" y="10365"/>
                </a:cubicBezTo>
                <a:cubicBezTo>
                  <a:pt x="18709" y="10312"/>
                  <a:pt x="19522" y="10168"/>
                  <a:pt x="20238" y="10044"/>
                </a:cubicBezTo>
                <a:close/>
                <a:moveTo>
                  <a:pt x="23518" y="9436"/>
                </a:moveTo>
                <a:cubicBezTo>
                  <a:pt x="23518" y="9338"/>
                  <a:pt x="23292" y="9296"/>
                  <a:pt x="23015" y="9342"/>
                </a:cubicBezTo>
                <a:cubicBezTo>
                  <a:pt x="22738" y="9388"/>
                  <a:pt x="22336" y="9432"/>
                  <a:pt x="22121" y="9441"/>
                </a:cubicBezTo>
                <a:cubicBezTo>
                  <a:pt x="21906" y="9449"/>
                  <a:pt x="21730" y="9525"/>
                  <a:pt x="21730" y="9610"/>
                </a:cubicBezTo>
                <a:cubicBezTo>
                  <a:pt x="21730" y="9695"/>
                  <a:pt x="22132" y="9731"/>
                  <a:pt x="22624" y="9689"/>
                </a:cubicBezTo>
                <a:cubicBezTo>
                  <a:pt x="23116" y="9647"/>
                  <a:pt x="23518" y="9533"/>
                  <a:pt x="23518" y="9436"/>
                </a:cubicBezTo>
                <a:close/>
                <a:moveTo>
                  <a:pt x="49449" y="7707"/>
                </a:moveTo>
                <a:cubicBezTo>
                  <a:pt x="49449" y="7555"/>
                  <a:pt x="51456" y="6852"/>
                  <a:pt x="51826" y="6874"/>
                </a:cubicBezTo>
                <a:cubicBezTo>
                  <a:pt x="52000" y="6884"/>
                  <a:pt x="49730" y="7860"/>
                  <a:pt x="49532" y="7860"/>
                </a:cubicBezTo>
                <a:cubicBezTo>
                  <a:pt x="49486" y="7860"/>
                  <a:pt x="49449" y="7791"/>
                  <a:pt x="49449" y="7707"/>
                </a:cubicBezTo>
                <a:close/>
                <a:moveTo>
                  <a:pt x="3666" y="6822"/>
                </a:moveTo>
                <a:cubicBezTo>
                  <a:pt x="3518" y="6690"/>
                  <a:pt x="2920" y="6522"/>
                  <a:pt x="2336" y="6449"/>
                </a:cubicBezTo>
                <a:cubicBezTo>
                  <a:pt x="1368" y="6329"/>
                  <a:pt x="1346" y="6315"/>
                  <a:pt x="2086" y="6291"/>
                </a:cubicBezTo>
                <a:cubicBezTo>
                  <a:pt x="2828" y="6266"/>
                  <a:pt x="4517" y="6735"/>
                  <a:pt x="4517" y="6965"/>
                </a:cubicBezTo>
                <a:cubicBezTo>
                  <a:pt x="4517" y="7156"/>
                  <a:pt x="3930" y="7057"/>
                  <a:pt x="3666" y="6822"/>
                </a:cubicBezTo>
                <a:close/>
                <a:moveTo>
                  <a:pt x="40097" y="2922"/>
                </a:moveTo>
                <a:cubicBezTo>
                  <a:pt x="40236" y="2643"/>
                  <a:pt x="42672" y="679"/>
                  <a:pt x="42876" y="684"/>
                </a:cubicBezTo>
                <a:cubicBezTo>
                  <a:pt x="42987" y="686"/>
                  <a:pt x="42434" y="1224"/>
                  <a:pt x="41647" y="1880"/>
                </a:cubicBezTo>
                <a:cubicBezTo>
                  <a:pt x="40280" y="3020"/>
                  <a:pt x="39933" y="3254"/>
                  <a:pt x="40097" y="2922"/>
                </a:cubicBezTo>
                <a:close/>
                <a:moveTo>
                  <a:pt x="15955" y="1269"/>
                </a:moveTo>
                <a:cubicBezTo>
                  <a:pt x="14712" y="0"/>
                  <a:pt x="14847" y="4"/>
                  <a:pt x="16253" y="1278"/>
                </a:cubicBezTo>
                <a:cubicBezTo>
                  <a:pt x="16858" y="1826"/>
                  <a:pt x="17257" y="2271"/>
                  <a:pt x="17139" y="2266"/>
                </a:cubicBezTo>
                <a:cubicBezTo>
                  <a:pt x="17020" y="2261"/>
                  <a:pt x="16488" y="1812"/>
                  <a:pt x="15955" y="1269"/>
                </a:cubicBez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17" name="Freeform 416"/>
          <p:cNvSpPr/>
          <p:nvPr/>
        </p:nvSpPr>
        <p:spPr>
          <a:xfrm>
            <a:off x="5984704" y="1872101"/>
            <a:ext cx="1589577" cy="284571"/>
          </a:xfrm>
          <a:custGeom>
            <a:avLst/>
            <a:gdLst>
              <a:gd name="connsiteX0" fmla="*/ 274320 w 1513840"/>
              <a:gd name="connsiteY0" fmla="*/ 71120 h 284480"/>
              <a:gd name="connsiteX1" fmla="*/ 0 w 1513840"/>
              <a:gd name="connsiteY1" fmla="*/ 233680 h 284480"/>
              <a:gd name="connsiteX2" fmla="*/ 40640 w 1513840"/>
              <a:gd name="connsiteY2" fmla="*/ 284480 h 284480"/>
              <a:gd name="connsiteX3" fmla="*/ 284480 w 1513840"/>
              <a:gd name="connsiteY3" fmla="*/ 254000 h 284480"/>
              <a:gd name="connsiteX4" fmla="*/ 985520 w 1513840"/>
              <a:gd name="connsiteY4" fmla="*/ 243840 h 284480"/>
              <a:gd name="connsiteX5" fmla="*/ 1513840 w 1513840"/>
              <a:gd name="connsiteY5" fmla="*/ 121920 h 284480"/>
              <a:gd name="connsiteX6" fmla="*/ 1361440 w 1513840"/>
              <a:gd name="connsiteY6" fmla="*/ 30480 h 284480"/>
              <a:gd name="connsiteX7" fmla="*/ 894080 w 1513840"/>
              <a:gd name="connsiteY7" fmla="*/ 60960 h 284480"/>
              <a:gd name="connsiteX8" fmla="*/ 599440 w 1513840"/>
              <a:gd name="connsiteY8" fmla="*/ 0 h 284480"/>
              <a:gd name="connsiteX9" fmla="*/ 599440 w 1513840"/>
              <a:gd name="connsiteY9" fmla="*/ 0 h 284480"/>
              <a:gd name="connsiteX10" fmla="*/ 599440 w 1513840"/>
              <a:gd name="connsiteY10" fmla="*/ 0 h 284480"/>
              <a:gd name="connsiteX0" fmla="*/ 243840 w 1513840"/>
              <a:gd name="connsiteY0" fmla="*/ 65578 h 284480"/>
              <a:gd name="connsiteX1" fmla="*/ 0 w 1513840"/>
              <a:gd name="connsiteY1" fmla="*/ 233680 h 284480"/>
              <a:gd name="connsiteX2" fmla="*/ 40640 w 1513840"/>
              <a:gd name="connsiteY2" fmla="*/ 284480 h 284480"/>
              <a:gd name="connsiteX3" fmla="*/ 284480 w 1513840"/>
              <a:gd name="connsiteY3" fmla="*/ 254000 h 284480"/>
              <a:gd name="connsiteX4" fmla="*/ 985520 w 1513840"/>
              <a:gd name="connsiteY4" fmla="*/ 243840 h 284480"/>
              <a:gd name="connsiteX5" fmla="*/ 1513840 w 1513840"/>
              <a:gd name="connsiteY5" fmla="*/ 121920 h 284480"/>
              <a:gd name="connsiteX6" fmla="*/ 1361440 w 1513840"/>
              <a:gd name="connsiteY6" fmla="*/ 30480 h 284480"/>
              <a:gd name="connsiteX7" fmla="*/ 894080 w 1513840"/>
              <a:gd name="connsiteY7" fmla="*/ 60960 h 284480"/>
              <a:gd name="connsiteX8" fmla="*/ 599440 w 1513840"/>
              <a:gd name="connsiteY8" fmla="*/ 0 h 284480"/>
              <a:gd name="connsiteX9" fmla="*/ 599440 w 1513840"/>
              <a:gd name="connsiteY9" fmla="*/ 0 h 284480"/>
              <a:gd name="connsiteX10" fmla="*/ 599440 w 1513840"/>
              <a:gd name="connsiteY10" fmla="*/ 0 h 284480"/>
              <a:gd name="connsiteX0" fmla="*/ 257694 w 1527694"/>
              <a:gd name="connsiteY0" fmla="*/ 65578 h 284480"/>
              <a:gd name="connsiteX1" fmla="*/ 0 w 1527694"/>
              <a:gd name="connsiteY1" fmla="*/ 192116 h 284480"/>
              <a:gd name="connsiteX2" fmla="*/ 54494 w 1527694"/>
              <a:gd name="connsiteY2" fmla="*/ 284480 h 284480"/>
              <a:gd name="connsiteX3" fmla="*/ 298334 w 1527694"/>
              <a:gd name="connsiteY3" fmla="*/ 254000 h 284480"/>
              <a:gd name="connsiteX4" fmla="*/ 999374 w 1527694"/>
              <a:gd name="connsiteY4" fmla="*/ 243840 h 284480"/>
              <a:gd name="connsiteX5" fmla="*/ 1527694 w 1527694"/>
              <a:gd name="connsiteY5" fmla="*/ 121920 h 284480"/>
              <a:gd name="connsiteX6" fmla="*/ 1375294 w 1527694"/>
              <a:gd name="connsiteY6" fmla="*/ 30480 h 284480"/>
              <a:gd name="connsiteX7" fmla="*/ 907934 w 1527694"/>
              <a:gd name="connsiteY7" fmla="*/ 60960 h 284480"/>
              <a:gd name="connsiteX8" fmla="*/ 613294 w 1527694"/>
              <a:gd name="connsiteY8" fmla="*/ 0 h 284480"/>
              <a:gd name="connsiteX9" fmla="*/ 613294 w 1527694"/>
              <a:gd name="connsiteY9" fmla="*/ 0 h 284480"/>
              <a:gd name="connsiteX10" fmla="*/ 613294 w 1527694"/>
              <a:gd name="connsiteY10" fmla="*/ 0 h 284480"/>
              <a:gd name="connsiteX0" fmla="*/ 257694 w 1527694"/>
              <a:gd name="connsiteY0" fmla="*/ 65578 h 262313"/>
              <a:gd name="connsiteX1" fmla="*/ 0 w 1527694"/>
              <a:gd name="connsiteY1" fmla="*/ 192116 h 262313"/>
              <a:gd name="connsiteX2" fmla="*/ 1847 w 1527694"/>
              <a:gd name="connsiteY2" fmla="*/ 262313 h 262313"/>
              <a:gd name="connsiteX3" fmla="*/ 298334 w 1527694"/>
              <a:gd name="connsiteY3" fmla="*/ 254000 h 262313"/>
              <a:gd name="connsiteX4" fmla="*/ 999374 w 1527694"/>
              <a:gd name="connsiteY4" fmla="*/ 243840 h 262313"/>
              <a:gd name="connsiteX5" fmla="*/ 1527694 w 1527694"/>
              <a:gd name="connsiteY5" fmla="*/ 121920 h 262313"/>
              <a:gd name="connsiteX6" fmla="*/ 1375294 w 1527694"/>
              <a:gd name="connsiteY6" fmla="*/ 30480 h 262313"/>
              <a:gd name="connsiteX7" fmla="*/ 907934 w 1527694"/>
              <a:gd name="connsiteY7" fmla="*/ 60960 h 262313"/>
              <a:gd name="connsiteX8" fmla="*/ 613294 w 1527694"/>
              <a:gd name="connsiteY8" fmla="*/ 0 h 262313"/>
              <a:gd name="connsiteX9" fmla="*/ 613294 w 1527694"/>
              <a:gd name="connsiteY9" fmla="*/ 0 h 262313"/>
              <a:gd name="connsiteX10" fmla="*/ 613294 w 1527694"/>
              <a:gd name="connsiteY10" fmla="*/ 0 h 262313"/>
              <a:gd name="connsiteX0" fmla="*/ 257694 w 1527694"/>
              <a:gd name="connsiteY0" fmla="*/ 65578 h 273397"/>
              <a:gd name="connsiteX1" fmla="*/ 0 w 1527694"/>
              <a:gd name="connsiteY1" fmla="*/ 192116 h 273397"/>
              <a:gd name="connsiteX2" fmla="*/ 1847 w 1527694"/>
              <a:gd name="connsiteY2" fmla="*/ 262313 h 273397"/>
              <a:gd name="connsiteX3" fmla="*/ 295563 w 1527694"/>
              <a:gd name="connsiteY3" fmla="*/ 273397 h 273397"/>
              <a:gd name="connsiteX4" fmla="*/ 999374 w 1527694"/>
              <a:gd name="connsiteY4" fmla="*/ 243840 h 273397"/>
              <a:gd name="connsiteX5" fmla="*/ 1527694 w 1527694"/>
              <a:gd name="connsiteY5" fmla="*/ 121920 h 273397"/>
              <a:gd name="connsiteX6" fmla="*/ 1375294 w 1527694"/>
              <a:gd name="connsiteY6" fmla="*/ 30480 h 273397"/>
              <a:gd name="connsiteX7" fmla="*/ 907934 w 1527694"/>
              <a:gd name="connsiteY7" fmla="*/ 60960 h 273397"/>
              <a:gd name="connsiteX8" fmla="*/ 613294 w 1527694"/>
              <a:gd name="connsiteY8" fmla="*/ 0 h 273397"/>
              <a:gd name="connsiteX9" fmla="*/ 613294 w 1527694"/>
              <a:gd name="connsiteY9" fmla="*/ 0 h 273397"/>
              <a:gd name="connsiteX10" fmla="*/ 613294 w 1527694"/>
              <a:gd name="connsiteY10" fmla="*/ 0 h 273397"/>
              <a:gd name="connsiteX0" fmla="*/ 257694 w 1375294"/>
              <a:gd name="connsiteY0" fmla="*/ 65578 h 273397"/>
              <a:gd name="connsiteX1" fmla="*/ 0 w 1375294"/>
              <a:gd name="connsiteY1" fmla="*/ 192116 h 273397"/>
              <a:gd name="connsiteX2" fmla="*/ 1847 w 1375294"/>
              <a:gd name="connsiteY2" fmla="*/ 262313 h 273397"/>
              <a:gd name="connsiteX3" fmla="*/ 295563 w 1375294"/>
              <a:gd name="connsiteY3" fmla="*/ 273397 h 273397"/>
              <a:gd name="connsiteX4" fmla="*/ 999374 w 1375294"/>
              <a:gd name="connsiteY4" fmla="*/ 243840 h 273397"/>
              <a:gd name="connsiteX5" fmla="*/ 1339272 w 1375294"/>
              <a:gd name="connsiteY5" fmla="*/ 202276 h 273397"/>
              <a:gd name="connsiteX6" fmla="*/ 1375294 w 1375294"/>
              <a:gd name="connsiteY6" fmla="*/ 30480 h 273397"/>
              <a:gd name="connsiteX7" fmla="*/ 907934 w 1375294"/>
              <a:gd name="connsiteY7" fmla="*/ 60960 h 273397"/>
              <a:gd name="connsiteX8" fmla="*/ 613294 w 1375294"/>
              <a:gd name="connsiteY8" fmla="*/ 0 h 273397"/>
              <a:gd name="connsiteX9" fmla="*/ 613294 w 1375294"/>
              <a:gd name="connsiteY9" fmla="*/ 0 h 273397"/>
              <a:gd name="connsiteX10" fmla="*/ 613294 w 1375294"/>
              <a:gd name="connsiteY10" fmla="*/ 0 h 273397"/>
              <a:gd name="connsiteX0" fmla="*/ 257694 w 1375294"/>
              <a:gd name="connsiteY0" fmla="*/ 65578 h 273397"/>
              <a:gd name="connsiteX1" fmla="*/ 0 w 1375294"/>
              <a:gd name="connsiteY1" fmla="*/ 192116 h 273397"/>
              <a:gd name="connsiteX2" fmla="*/ 1847 w 1375294"/>
              <a:gd name="connsiteY2" fmla="*/ 262313 h 273397"/>
              <a:gd name="connsiteX3" fmla="*/ 295563 w 1375294"/>
              <a:gd name="connsiteY3" fmla="*/ 273397 h 273397"/>
              <a:gd name="connsiteX4" fmla="*/ 999374 w 1375294"/>
              <a:gd name="connsiteY4" fmla="*/ 243840 h 273397"/>
              <a:gd name="connsiteX5" fmla="*/ 1339272 w 1375294"/>
              <a:gd name="connsiteY5" fmla="*/ 202276 h 273397"/>
              <a:gd name="connsiteX6" fmla="*/ 1354050 w 1375294"/>
              <a:gd name="connsiteY6" fmla="*/ 109914 h 273397"/>
              <a:gd name="connsiteX7" fmla="*/ 1375294 w 1375294"/>
              <a:gd name="connsiteY7" fmla="*/ 30480 h 273397"/>
              <a:gd name="connsiteX8" fmla="*/ 907934 w 1375294"/>
              <a:gd name="connsiteY8" fmla="*/ 60960 h 273397"/>
              <a:gd name="connsiteX9" fmla="*/ 613294 w 1375294"/>
              <a:gd name="connsiteY9" fmla="*/ 0 h 273397"/>
              <a:gd name="connsiteX10" fmla="*/ 613294 w 1375294"/>
              <a:gd name="connsiteY10" fmla="*/ 0 h 273397"/>
              <a:gd name="connsiteX11" fmla="*/ 613294 w 1375294"/>
              <a:gd name="connsiteY11" fmla="*/ 0 h 273397"/>
              <a:gd name="connsiteX0" fmla="*/ 257694 w 1589577"/>
              <a:gd name="connsiteY0" fmla="*/ 65578 h 273397"/>
              <a:gd name="connsiteX1" fmla="*/ 0 w 1589577"/>
              <a:gd name="connsiteY1" fmla="*/ 192116 h 273397"/>
              <a:gd name="connsiteX2" fmla="*/ 1847 w 1589577"/>
              <a:gd name="connsiteY2" fmla="*/ 262313 h 273397"/>
              <a:gd name="connsiteX3" fmla="*/ 295563 w 1589577"/>
              <a:gd name="connsiteY3" fmla="*/ 273397 h 273397"/>
              <a:gd name="connsiteX4" fmla="*/ 999374 w 1589577"/>
              <a:gd name="connsiteY4" fmla="*/ 243840 h 273397"/>
              <a:gd name="connsiteX5" fmla="*/ 1339272 w 1589577"/>
              <a:gd name="connsiteY5" fmla="*/ 202276 h 273397"/>
              <a:gd name="connsiteX6" fmla="*/ 1589577 w 1589577"/>
              <a:gd name="connsiteY6" fmla="*/ 112685 h 273397"/>
              <a:gd name="connsiteX7" fmla="*/ 1375294 w 1589577"/>
              <a:gd name="connsiteY7" fmla="*/ 30480 h 273397"/>
              <a:gd name="connsiteX8" fmla="*/ 907934 w 1589577"/>
              <a:gd name="connsiteY8" fmla="*/ 60960 h 273397"/>
              <a:gd name="connsiteX9" fmla="*/ 613294 w 1589577"/>
              <a:gd name="connsiteY9" fmla="*/ 0 h 273397"/>
              <a:gd name="connsiteX10" fmla="*/ 613294 w 1589577"/>
              <a:gd name="connsiteY10" fmla="*/ 0 h 273397"/>
              <a:gd name="connsiteX11" fmla="*/ 613294 w 1589577"/>
              <a:gd name="connsiteY11" fmla="*/ 0 h 273397"/>
              <a:gd name="connsiteX0" fmla="*/ 257694 w 1589577"/>
              <a:gd name="connsiteY0" fmla="*/ 65578 h 273397"/>
              <a:gd name="connsiteX1" fmla="*/ 0 w 1589577"/>
              <a:gd name="connsiteY1" fmla="*/ 192116 h 273397"/>
              <a:gd name="connsiteX2" fmla="*/ 1847 w 1589577"/>
              <a:gd name="connsiteY2" fmla="*/ 262313 h 273397"/>
              <a:gd name="connsiteX3" fmla="*/ 295563 w 1589577"/>
              <a:gd name="connsiteY3" fmla="*/ 273397 h 273397"/>
              <a:gd name="connsiteX4" fmla="*/ 999374 w 1589577"/>
              <a:gd name="connsiteY4" fmla="*/ 243840 h 273397"/>
              <a:gd name="connsiteX5" fmla="*/ 1339272 w 1589577"/>
              <a:gd name="connsiteY5" fmla="*/ 202276 h 273397"/>
              <a:gd name="connsiteX6" fmla="*/ 1589577 w 1589577"/>
              <a:gd name="connsiteY6" fmla="*/ 112685 h 273397"/>
              <a:gd name="connsiteX7" fmla="*/ 1563716 w 1589577"/>
              <a:gd name="connsiteY7" fmla="*/ 66502 h 273397"/>
              <a:gd name="connsiteX8" fmla="*/ 907934 w 1589577"/>
              <a:gd name="connsiteY8" fmla="*/ 60960 h 273397"/>
              <a:gd name="connsiteX9" fmla="*/ 613294 w 1589577"/>
              <a:gd name="connsiteY9" fmla="*/ 0 h 273397"/>
              <a:gd name="connsiteX10" fmla="*/ 613294 w 1589577"/>
              <a:gd name="connsiteY10" fmla="*/ 0 h 273397"/>
              <a:gd name="connsiteX11" fmla="*/ 613294 w 1589577"/>
              <a:gd name="connsiteY11" fmla="*/ 0 h 273397"/>
              <a:gd name="connsiteX0" fmla="*/ 257694 w 1589577"/>
              <a:gd name="connsiteY0" fmla="*/ 65578 h 273397"/>
              <a:gd name="connsiteX1" fmla="*/ 0 w 1589577"/>
              <a:gd name="connsiteY1" fmla="*/ 192116 h 273397"/>
              <a:gd name="connsiteX2" fmla="*/ 1847 w 1589577"/>
              <a:gd name="connsiteY2" fmla="*/ 262313 h 273397"/>
              <a:gd name="connsiteX3" fmla="*/ 295563 w 1589577"/>
              <a:gd name="connsiteY3" fmla="*/ 273397 h 273397"/>
              <a:gd name="connsiteX4" fmla="*/ 999374 w 1589577"/>
              <a:gd name="connsiteY4" fmla="*/ 243840 h 273397"/>
              <a:gd name="connsiteX5" fmla="*/ 1339272 w 1589577"/>
              <a:gd name="connsiteY5" fmla="*/ 202276 h 273397"/>
              <a:gd name="connsiteX6" fmla="*/ 1589577 w 1589577"/>
              <a:gd name="connsiteY6" fmla="*/ 112685 h 273397"/>
              <a:gd name="connsiteX7" fmla="*/ 1563716 w 1589577"/>
              <a:gd name="connsiteY7" fmla="*/ 66502 h 273397"/>
              <a:gd name="connsiteX8" fmla="*/ 1240443 w 1589577"/>
              <a:gd name="connsiteY8" fmla="*/ 60037 h 273397"/>
              <a:gd name="connsiteX9" fmla="*/ 907934 w 1589577"/>
              <a:gd name="connsiteY9" fmla="*/ 60960 h 273397"/>
              <a:gd name="connsiteX10" fmla="*/ 613294 w 1589577"/>
              <a:gd name="connsiteY10" fmla="*/ 0 h 273397"/>
              <a:gd name="connsiteX11" fmla="*/ 613294 w 1589577"/>
              <a:gd name="connsiteY11" fmla="*/ 0 h 273397"/>
              <a:gd name="connsiteX12" fmla="*/ 613294 w 1589577"/>
              <a:gd name="connsiteY12" fmla="*/ 0 h 273397"/>
              <a:gd name="connsiteX0" fmla="*/ 257694 w 1589577"/>
              <a:gd name="connsiteY0" fmla="*/ 65578 h 273397"/>
              <a:gd name="connsiteX1" fmla="*/ 0 w 1589577"/>
              <a:gd name="connsiteY1" fmla="*/ 192116 h 273397"/>
              <a:gd name="connsiteX2" fmla="*/ 1847 w 1589577"/>
              <a:gd name="connsiteY2" fmla="*/ 262313 h 273397"/>
              <a:gd name="connsiteX3" fmla="*/ 295563 w 1589577"/>
              <a:gd name="connsiteY3" fmla="*/ 273397 h 273397"/>
              <a:gd name="connsiteX4" fmla="*/ 999374 w 1589577"/>
              <a:gd name="connsiteY4" fmla="*/ 243840 h 273397"/>
              <a:gd name="connsiteX5" fmla="*/ 1339272 w 1589577"/>
              <a:gd name="connsiteY5" fmla="*/ 202276 h 273397"/>
              <a:gd name="connsiteX6" fmla="*/ 1589577 w 1589577"/>
              <a:gd name="connsiteY6" fmla="*/ 112685 h 273397"/>
              <a:gd name="connsiteX7" fmla="*/ 1563716 w 1589577"/>
              <a:gd name="connsiteY7" fmla="*/ 66502 h 273397"/>
              <a:gd name="connsiteX8" fmla="*/ 1243214 w 1589577"/>
              <a:gd name="connsiteY8" fmla="*/ 21245 h 273397"/>
              <a:gd name="connsiteX9" fmla="*/ 907934 w 1589577"/>
              <a:gd name="connsiteY9" fmla="*/ 60960 h 273397"/>
              <a:gd name="connsiteX10" fmla="*/ 613294 w 1589577"/>
              <a:gd name="connsiteY10" fmla="*/ 0 h 273397"/>
              <a:gd name="connsiteX11" fmla="*/ 613294 w 1589577"/>
              <a:gd name="connsiteY11" fmla="*/ 0 h 273397"/>
              <a:gd name="connsiteX12" fmla="*/ 613294 w 1589577"/>
              <a:gd name="connsiteY12" fmla="*/ 0 h 273397"/>
              <a:gd name="connsiteX0" fmla="*/ 257694 w 1589577"/>
              <a:gd name="connsiteY0" fmla="*/ 65578 h 273397"/>
              <a:gd name="connsiteX1" fmla="*/ 0 w 1589577"/>
              <a:gd name="connsiteY1" fmla="*/ 192116 h 273397"/>
              <a:gd name="connsiteX2" fmla="*/ 1847 w 1589577"/>
              <a:gd name="connsiteY2" fmla="*/ 262313 h 273397"/>
              <a:gd name="connsiteX3" fmla="*/ 295563 w 1589577"/>
              <a:gd name="connsiteY3" fmla="*/ 273397 h 273397"/>
              <a:gd name="connsiteX4" fmla="*/ 999374 w 1589577"/>
              <a:gd name="connsiteY4" fmla="*/ 243840 h 273397"/>
              <a:gd name="connsiteX5" fmla="*/ 1339272 w 1589577"/>
              <a:gd name="connsiteY5" fmla="*/ 202276 h 273397"/>
              <a:gd name="connsiteX6" fmla="*/ 1589577 w 1589577"/>
              <a:gd name="connsiteY6" fmla="*/ 112685 h 273397"/>
              <a:gd name="connsiteX7" fmla="*/ 1563716 w 1589577"/>
              <a:gd name="connsiteY7" fmla="*/ 66502 h 273397"/>
              <a:gd name="connsiteX8" fmla="*/ 1243214 w 1589577"/>
              <a:gd name="connsiteY8" fmla="*/ 21245 h 273397"/>
              <a:gd name="connsiteX9" fmla="*/ 863600 w 1589577"/>
              <a:gd name="connsiteY9" fmla="*/ 8313 h 273397"/>
              <a:gd name="connsiteX10" fmla="*/ 613294 w 1589577"/>
              <a:gd name="connsiteY10" fmla="*/ 0 h 273397"/>
              <a:gd name="connsiteX11" fmla="*/ 613294 w 1589577"/>
              <a:gd name="connsiteY11" fmla="*/ 0 h 273397"/>
              <a:gd name="connsiteX12" fmla="*/ 613294 w 1589577"/>
              <a:gd name="connsiteY12" fmla="*/ 0 h 273397"/>
              <a:gd name="connsiteX0" fmla="*/ 257694 w 1589577"/>
              <a:gd name="connsiteY0" fmla="*/ 76661 h 284480"/>
              <a:gd name="connsiteX1" fmla="*/ 0 w 1589577"/>
              <a:gd name="connsiteY1" fmla="*/ 203199 h 284480"/>
              <a:gd name="connsiteX2" fmla="*/ 1847 w 1589577"/>
              <a:gd name="connsiteY2" fmla="*/ 273396 h 284480"/>
              <a:gd name="connsiteX3" fmla="*/ 295563 w 1589577"/>
              <a:gd name="connsiteY3" fmla="*/ 284480 h 284480"/>
              <a:gd name="connsiteX4" fmla="*/ 999374 w 1589577"/>
              <a:gd name="connsiteY4" fmla="*/ 254923 h 284480"/>
              <a:gd name="connsiteX5" fmla="*/ 1339272 w 1589577"/>
              <a:gd name="connsiteY5" fmla="*/ 213359 h 284480"/>
              <a:gd name="connsiteX6" fmla="*/ 1589577 w 1589577"/>
              <a:gd name="connsiteY6" fmla="*/ 123768 h 284480"/>
              <a:gd name="connsiteX7" fmla="*/ 1563716 w 1589577"/>
              <a:gd name="connsiteY7" fmla="*/ 77585 h 284480"/>
              <a:gd name="connsiteX8" fmla="*/ 1243214 w 1589577"/>
              <a:gd name="connsiteY8" fmla="*/ 32328 h 284480"/>
              <a:gd name="connsiteX9" fmla="*/ 863600 w 1589577"/>
              <a:gd name="connsiteY9" fmla="*/ 19396 h 284480"/>
              <a:gd name="connsiteX10" fmla="*/ 613294 w 1589577"/>
              <a:gd name="connsiteY10" fmla="*/ 11083 h 284480"/>
              <a:gd name="connsiteX11" fmla="*/ 613294 w 1589577"/>
              <a:gd name="connsiteY11" fmla="*/ 11083 h 284480"/>
              <a:gd name="connsiteX12" fmla="*/ 649316 w 1589577"/>
              <a:gd name="connsiteY12" fmla="*/ 0 h 284480"/>
              <a:gd name="connsiteX0" fmla="*/ 257694 w 1589577"/>
              <a:gd name="connsiteY0" fmla="*/ 76661 h 284480"/>
              <a:gd name="connsiteX1" fmla="*/ 0 w 1589577"/>
              <a:gd name="connsiteY1" fmla="*/ 203199 h 284480"/>
              <a:gd name="connsiteX2" fmla="*/ 1847 w 1589577"/>
              <a:gd name="connsiteY2" fmla="*/ 273396 h 284480"/>
              <a:gd name="connsiteX3" fmla="*/ 295563 w 1589577"/>
              <a:gd name="connsiteY3" fmla="*/ 284480 h 284480"/>
              <a:gd name="connsiteX4" fmla="*/ 999374 w 1589577"/>
              <a:gd name="connsiteY4" fmla="*/ 254923 h 284480"/>
              <a:gd name="connsiteX5" fmla="*/ 1339272 w 1589577"/>
              <a:gd name="connsiteY5" fmla="*/ 213359 h 284480"/>
              <a:gd name="connsiteX6" fmla="*/ 1589577 w 1589577"/>
              <a:gd name="connsiteY6" fmla="*/ 123768 h 284480"/>
              <a:gd name="connsiteX7" fmla="*/ 1563716 w 1589577"/>
              <a:gd name="connsiteY7" fmla="*/ 77585 h 284480"/>
              <a:gd name="connsiteX8" fmla="*/ 1243214 w 1589577"/>
              <a:gd name="connsiteY8" fmla="*/ 32328 h 284480"/>
              <a:gd name="connsiteX9" fmla="*/ 863600 w 1589577"/>
              <a:gd name="connsiteY9" fmla="*/ 19396 h 284480"/>
              <a:gd name="connsiteX10" fmla="*/ 613294 w 1589577"/>
              <a:gd name="connsiteY10" fmla="*/ 11083 h 284480"/>
              <a:gd name="connsiteX11" fmla="*/ 613294 w 1589577"/>
              <a:gd name="connsiteY11" fmla="*/ 11083 h 284480"/>
              <a:gd name="connsiteX12" fmla="*/ 649316 w 1589577"/>
              <a:gd name="connsiteY12" fmla="*/ 0 h 284480"/>
              <a:gd name="connsiteX0" fmla="*/ 257694 w 1589577"/>
              <a:gd name="connsiteY0" fmla="*/ 76661 h 284480"/>
              <a:gd name="connsiteX1" fmla="*/ 0 w 1589577"/>
              <a:gd name="connsiteY1" fmla="*/ 203199 h 284480"/>
              <a:gd name="connsiteX2" fmla="*/ 1847 w 1589577"/>
              <a:gd name="connsiteY2" fmla="*/ 273396 h 284480"/>
              <a:gd name="connsiteX3" fmla="*/ 295563 w 1589577"/>
              <a:gd name="connsiteY3" fmla="*/ 284480 h 284480"/>
              <a:gd name="connsiteX4" fmla="*/ 999374 w 1589577"/>
              <a:gd name="connsiteY4" fmla="*/ 254923 h 284480"/>
              <a:gd name="connsiteX5" fmla="*/ 1339272 w 1589577"/>
              <a:gd name="connsiteY5" fmla="*/ 213359 h 284480"/>
              <a:gd name="connsiteX6" fmla="*/ 1589577 w 1589577"/>
              <a:gd name="connsiteY6" fmla="*/ 123768 h 284480"/>
              <a:gd name="connsiteX7" fmla="*/ 1563716 w 1589577"/>
              <a:gd name="connsiteY7" fmla="*/ 77585 h 284480"/>
              <a:gd name="connsiteX8" fmla="*/ 1243214 w 1589577"/>
              <a:gd name="connsiteY8" fmla="*/ 32328 h 284480"/>
              <a:gd name="connsiteX9" fmla="*/ 863600 w 1589577"/>
              <a:gd name="connsiteY9" fmla="*/ 19396 h 284480"/>
              <a:gd name="connsiteX10" fmla="*/ 613294 w 1589577"/>
              <a:gd name="connsiteY10" fmla="*/ 11083 h 284480"/>
              <a:gd name="connsiteX11" fmla="*/ 613294 w 1589577"/>
              <a:gd name="connsiteY11" fmla="*/ 11083 h 284480"/>
              <a:gd name="connsiteX12" fmla="*/ 710276 w 1589577"/>
              <a:gd name="connsiteY12" fmla="*/ 0 h 284480"/>
              <a:gd name="connsiteX0" fmla="*/ 257694 w 1589577"/>
              <a:gd name="connsiteY0" fmla="*/ 76661 h 284480"/>
              <a:gd name="connsiteX1" fmla="*/ 0 w 1589577"/>
              <a:gd name="connsiteY1" fmla="*/ 203199 h 284480"/>
              <a:gd name="connsiteX2" fmla="*/ 1847 w 1589577"/>
              <a:gd name="connsiteY2" fmla="*/ 273396 h 284480"/>
              <a:gd name="connsiteX3" fmla="*/ 295563 w 1589577"/>
              <a:gd name="connsiteY3" fmla="*/ 284480 h 284480"/>
              <a:gd name="connsiteX4" fmla="*/ 999374 w 1589577"/>
              <a:gd name="connsiteY4" fmla="*/ 254923 h 284480"/>
              <a:gd name="connsiteX5" fmla="*/ 1339272 w 1589577"/>
              <a:gd name="connsiteY5" fmla="*/ 213359 h 284480"/>
              <a:gd name="connsiteX6" fmla="*/ 1589577 w 1589577"/>
              <a:gd name="connsiteY6" fmla="*/ 123768 h 284480"/>
              <a:gd name="connsiteX7" fmla="*/ 1563716 w 1589577"/>
              <a:gd name="connsiteY7" fmla="*/ 77585 h 284480"/>
              <a:gd name="connsiteX8" fmla="*/ 1243214 w 1589577"/>
              <a:gd name="connsiteY8" fmla="*/ 32328 h 284480"/>
              <a:gd name="connsiteX9" fmla="*/ 863600 w 1589577"/>
              <a:gd name="connsiteY9" fmla="*/ 19396 h 284480"/>
              <a:gd name="connsiteX10" fmla="*/ 613294 w 1589577"/>
              <a:gd name="connsiteY10" fmla="*/ 11083 h 284480"/>
              <a:gd name="connsiteX11" fmla="*/ 557876 w 1589577"/>
              <a:gd name="connsiteY11" fmla="*/ 8313 h 284480"/>
              <a:gd name="connsiteX12" fmla="*/ 710276 w 1589577"/>
              <a:gd name="connsiteY12" fmla="*/ 0 h 284480"/>
              <a:gd name="connsiteX0" fmla="*/ 257694 w 1589577"/>
              <a:gd name="connsiteY0" fmla="*/ 76661 h 284480"/>
              <a:gd name="connsiteX1" fmla="*/ 0 w 1589577"/>
              <a:gd name="connsiteY1" fmla="*/ 203199 h 284480"/>
              <a:gd name="connsiteX2" fmla="*/ 1847 w 1589577"/>
              <a:gd name="connsiteY2" fmla="*/ 273396 h 284480"/>
              <a:gd name="connsiteX3" fmla="*/ 295563 w 1589577"/>
              <a:gd name="connsiteY3" fmla="*/ 284480 h 284480"/>
              <a:gd name="connsiteX4" fmla="*/ 999374 w 1589577"/>
              <a:gd name="connsiteY4" fmla="*/ 254923 h 284480"/>
              <a:gd name="connsiteX5" fmla="*/ 1339272 w 1589577"/>
              <a:gd name="connsiteY5" fmla="*/ 213359 h 284480"/>
              <a:gd name="connsiteX6" fmla="*/ 1589577 w 1589577"/>
              <a:gd name="connsiteY6" fmla="*/ 123768 h 284480"/>
              <a:gd name="connsiteX7" fmla="*/ 1563716 w 1589577"/>
              <a:gd name="connsiteY7" fmla="*/ 77585 h 284480"/>
              <a:gd name="connsiteX8" fmla="*/ 1243214 w 1589577"/>
              <a:gd name="connsiteY8" fmla="*/ 32328 h 284480"/>
              <a:gd name="connsiteX9" fmla="*/ 863600 w 1589577"/>
              <a:gd name="connsiteY9" fmla="*/ 19396 h 284480"/>
              <a:gd name="connsiteX10" fmla="*/ 613294 w 1589577"/>
              <a:gd name="connsiteY10" fmla="*/ 11083 h 284480"/>
              <a:gd name="connsiteX11" fmla="*/ 710276 w 1589577"/>
              <a:gd name="connsiteY11" fmla="*/ 0 h 284480"/>
              <a:gd name="connsiteX0" fmla="*/ 257694 w 1589577"/>
              <a:gd name="connsiteY0" fmla="*/ 65899 h 273718"/>
              <a:gd name="connsiteX1" fmla="*/ 0 w 1589577"/>
              <a:gd name="connsiteY1" fmla="*/ 192437 h 273718"/>
              <a:gd name="connsiteX2" fmla="*/ 1847 w 1589577"/>
              <a:gd name="connsiteY2" fmla="*/ 262634 h 273718"/>
              <a:gd name="connsiteX3" fmla="*/ 295563 w 1589577"/>
              <a:gd name="connsiteY3" fmla="*/ 273718 h 273718"/>
              <a:gd name="connsiteX4" fmla="*/ 999374 w 1589577"/>
              <a:gd name="connsiteY4" fmla="*/ 244161 h 273718"/>
              <a:gd name="connsiteX5" fmla="*/ 1339272 w 1589577"/>
              <a:gd name="connsiteY5" fmla="*/ 202597 h 273718"/>
              <a:gd name="connsiteX6" fmla="*/ 1589577 w 1589577"/>
              <a:gd name="connsiteY6" fmla="*/ 113006 h 273718"/>
              <a:gd name="connsiteX7" fmla="*/ 1563716 w 1589577"/>
              <a:gd name="connsiteY7" fmla="*/ 66823 h 273718"/>
              <a:gd name="connsiteX8" fmla="*/ 1243214 w 1589577"/>
              <a:gd name="connsiteY8" fmla="*/ 21566 h 273718"/>
              <a:gd name="connsiteX9" fmla="*/ 863600 w 1589577"/>
              <a:gd name="connsiteY9" fmla="*/ 8634 h 273718"/>
              <a:gd name="connsiteX10" fmla="*/ 613294 w 1589577"/>
              <a:gd name="connsiteY10" fmla="*/ 321 h 273718"/>
              <a:gd name="connsiteX11" fmla="*/ 546792 w 1589577"/>
              <a:gd name="connsiteY11" fmla="*/ 322 h 273718"/>
              <a:gd name="connsiteX0" fmla="*/ 257694 w 1589577"/>
              <a:gd name="connsiteY0" fmla="*/ 76752 h 284571"/>
              <a:gd name="connsiteX1" fmla="*/ 0 w 1589577"/>
              <a:gd name="connsiteY1" fmla="*/ 203290 h 284571"/>
              <a:gd name="connsiteX2" fmla="*/ 1847 w 1589577"/>
              <a:gd name="connsiteY2" fmla="*/ 273487 h 284571"/>
              <a:gd name="connsiteX3" fmla="*/ 295563 w 1589577"/>
              <a:gd name="connsiteY3" fmla="*/ 284571 h 284571"/>
              <a:gd name="connsiteX4" fmla="*/ 999374 w 1589577"/>
              <a:gd name="connsiteY4" fmla="*/ 255014 h 284571"/>
              <a:gd name="connsiteX5" fmla="*/ 1339272 w 1589577"/>
              <a:gd name="connsiteY5" fmla="*/ 213450 h 284571"/>
              <a:gd name="connsiteX6" fmla="*/ 1589577 w 1589577"/>
              <a:gd name="connsiteY6" fmla="*/ 123859 h 284571"/>
              <a:gd name="connsiteX7" fmla="*/ 1563716 w 1589577"/>
              <a:gd name="connsiteY7" fmla="*/ 77676 h 284571"/>
              <a:gd name="connsiteX8" fmla="*/ 1243214 w 1589577"/>
              <a:gd name="connsiteY8" fmla="*/ 32419 h 284571"/>
              <a:gd name="connsiteX9" fmla="*/ 863600 w 1589577"/>
              <a:gd name="connsiteY9" fmla="*/ 19487 h 284571"/>
              <a:gd name="connsiteX10" fmla="*/ 682566 w 1589577"/>
              <a:gd name="connsiteY10" fmla="*/ 91 h 284571"/>
              <a:gd name="connsiteX11" fmla="*/ 546792 w 1589577"/>
              <a:gd name="connsiteY11" fmla="*/ 11175 h 284571"/>
              <a:gd name="connsiteX0" fmla="*/ 257694 w 1589577"/>
              <a:gd name="connsiteY0" fmla="*/ 76752 h 284571"/>
              <a:gd name="connsiteX1" fmla="*/ 0 w 1589577"/>
              <a:gd name="connsiteY1" fmla="*/ 203290 h 284571"/>
              <a:gd name="connsiteX2" fmla="*/ 1847 w 1589577"/>
              <a:gd name="connsiteY2" fmla="*/ 273487 h 284571"/>
              <a:gd name="connsiteX3" fmla="*/ 295563 w 1589577"/>
              <a:gd name="connsiteY3" fmla="*/ 284571 h 284571"/>
              <a:gd name="connsiteX4" fmla="*/ 999374 w 1589577"/>
              <a:gd name="connsiteY4" fmla="*/ 255014 h 284571"/>
              <a:gd name="connsiteX5" fmla="*/ 1339272 w 1589577"/>
              <a:gd name="connsiteY5" fmla="*/ 213450 h 284571"/>
              <a:gd name="connsiteX6" fmla="*/ 1589577 w 1589577"/>
              <a:gd name="connsiteY6" fmla="*/ 123859 h 284571"/>
              <a:gd name="connsiteX7" fmla="*/ 1563716 w 1589577"/>
              <a:gd name="connsiteY7" fmla="*/ 77676 h 284571"/>
              <a:gd name="connsiteX8" fmla="*/ 1243214 w 1589577"/>
              <a:gd name="connsiteY8" fmla="*/ 32419 h 284571"/>
              <a:gd name="connsiteX9" fmla="*/ 863600 w 1589577"/>
              <a:gd name="connsiteY9" fmla="*/ 19487 h 284571"/>
              <a:gd name="connsiteX10" fmla="*/ 682566 w 1589577"/>
              <a:gd name="connsiteY10" fmla="*/ 91 h 284571"/>
              <a:gd name="connsiteX11" fmla="*/ 546792 w 1589577"/>
              <a:gd name="connsiteY11" fmla="*/ 11175 h 284571"/>
              <a:gd name="connsiteX0" fmla="*/ 257694 w 1589577"/>
              <a:gd name="connsiteY0" fmla="*/ 76752 h 284571"/>
              <a:gd name="connsiteX1" fmla="*/ 0 w 1589577"/>
              <a:gd name="connsiteY1" fmla="*/ 203290 h 284571"/>
              <a:gd name="connsiteX2" fmla="*/ 1847 w 1589577"/>
              <a:gd name="connsiteY2" fmla="*/ 273487 h 284571"/>
              <a:gd name="connsiteX3" fmla="*/ 295563 w 1589577"/>
              <a:gd name="connsiteY3" fmla="*/ 284571 h 284571"/>
              <a:gd name="connsiteX4" fmla="*/ 999374 w 1589577"/>
              <a:gd name="connsiteY4" fmla="*/ 255014 h 284571"/>
              <a:gd name="connsiteX5" fmla="*/ 1339272 w 1589577"/>
              <a:gd name="connsiteY5" fmla="*/ 213450 h 284571"/>
              <a:gd name="connsiteX6" fmla="*/ 1589577 w 1589577"/>
              <a:gd name="connsiteY6" fmla="*/ 123859 h 284571"/>
              <a:gd name="connsiteX7" fmla="*/ 1563716 w 1589577"/>
              <a:gd name="connsiteY7" fmla="*/ 77676 h 284571"/>
              <a:gd name="connsiteX8" fmla="*/ 1243214 w 1589577"/>
              <a:gd name="connsiteY8" fmla="*/ 32419 h 284571"/>
              <a:gd name="connsiteX9" fmla="*/ 863600 w 1589577"/>
              <a:gd name="connsiteY9" fmla="*/ 19487 h 284571"/>
              <a:gd name="connsiteX10" fmla="*/ 682566 w 1589577"/>
              <a:gd name="connsiteY10" fmla="*/ 91 h 284571"/>
              <a:gd name="connsiteX11" fmla="*/ 546792 w 1589577"/>
              <a:gd name="connsiteY11" fmla="*/ 11175 h 284571"/>
              <a:gd name="connsiteX12" fmla="*/ 257694 w 1589577"/>
              <a:gd name="connsiteY12" fmla="*/ 76752 h 284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89577" h="284571">
                <a:moveTo>
                  <a:pt x="257694" y="76752"/>
                </a:moveTo>
                <a:lnTo>
                  <a:pt x="0" y="203290"/>
                </a:lnTo>
                <a:cubicBezTo>
                  <a:pt x="616" y="226689"/>
                  <a:pt x="1231" y="250088"/>
                  <a:pt x="1847" y="273487"/>
                </a:cubicBezTo>
                <a:lnTo>
                  <a:pt x="295563" y="284571"/>
                </a:lnTo>
                <a:lnTo>
                  <a:pt x="999374" y="255014"/>
                </a:lnTo>
                <a:lnTo>
                  <a:pt x="1339272" y="213450"/>
                </a:lnTo>
                <a:lnTo>
                  <a:pt x="1589577" y="123859"/>
                </a:lnTo>
                <a:lnTo>
                  <a:pt x="1563716" y="77676"/>
                </a:lnTo>
                <a:lnTo>
                  <a:pt x="1243214" y="32419"/>
                </a:lnTo>
                <a:lnTo>
                  <a:pt x="863600" y="19487"/>
                </a:lnTo>
                <a:lnTo>
                  <a:pt x="682566" y="91"/>
                </a:lnTo>
                <a:cubicBezTo>
                  <a:pt x="629765" y="-1294"/>
                  <a:pt x="526588" y="13484"/>
                  <a:pt x="546792" y="11175"/>
                </a:cubicBezTo>
                <a:lnTo>
                  <a:pt x="257694" y="76752"/>
                </a:lnTo>
                <a:close/>
              </a:path>
            </a:pathLst>
          </a:custGeom>
          <a:noFill/>
          <a:ln w="0">
            <a:solidFill>
              <a:srgbClr val="FFC000"/>
            </a:solidFill>
          </a:ln>
          <a:effectLst>
            <a:glow rad="190500">
              <a:srgbClr val="FFC000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8" name="Freeform 417"/>
          <p:cNvSpPr/>
          <p:nvPr/>
        </p:nvSpPr>
        <p:spPr>
          <a:xfrm>
            <a:off x="5984704" y="1872101"/>
            <a:ext cx="1589577" cy="284571"/>
          </a:xfrm>
          <a:custGeom>
            <a:avLst/>
            <a:gdLst>
              <a:gd name="connsiteX0" fmla="*/ 274320 w 1513840"/>
              <a:gd name="connsiteY0" fmla="*/ 71120 h 284480"/>
              <a:gd name="connsiteX1" fmla="*/ 0 w 1513840"/>
              <a:gd name="connsiteY1" fmla="*/ 233680 h 284480"/>
              <a:gd name="connsiteX2" fmla="*/ 40640 w 1513840"/>
              <a:gd name="connsiteY2" fmla="*/ 284480 h 284480"/>
              <a:gd name="connsiteX3" fmla="*/ 284480 w 1513840"/>
              <a:gd name="connsiteY3" fmla="*/ 254000 h 284480"/>
              <a:gd name="connsiteX4" fmla="*/ 985520 w 1513840"/>
              <a:gd name="connsiteY4" fmla="*/ 243840 h 284480"/>
              <a:gd name="connsiteX5" fmla="*/ 1513840 w 1513840"/>
              <a:gd name="connsiteY5" fmla="*/ 121920 h 284480"/>
              <a:gd name="connsiteX6" fmla="*/ 1361440 w 1513840"/>
              <a:gd name="connsiteY6" fmla="*/ 30480 h 284480"/>
              <a:gd name="connsiteX7" fmla="*/ 894080 w 1513840"/>
              <a:gd name="connsiteY7" fmla="*/ 60960 h 284480"/>
              <a:gd name="connsiteX8" fmla="*/ 599440 w 1513840"/>
              <a:gd name="connsiteY8" fmla="*/ 0 h 284480"/>
              <a:gd name="connsiteX9" fmla="*/ 599440 w 1513840"/>
              <a:gd name="connsiteY9" fmla="*/ 0 h 284480"/>
              <a:gd name="connsiteX10" fmla="*/ 599440 w 1513840"/>
              <a:gd name="connsiteY10" fmla="*/ 0 h 284480"/>
              <a:gd name="connsiteX0" fmla="*/ 243840 w 1513840"/>
              <a:gd name="connsiteY0" fmla="*/ 65578 h 284480"/>
              <a:gd name="connsiteX1" fmla="*/ 0 w 1513840"/>
              <a:gd name="connsiteY1" fmla="*/ 233680 h 284480"/>
              <a:gd name="connsiteX2" fmla="*/ 40640 w 1513840"/>
              <a:gd name="connsiteY2" fmla="*/ 284480 h 284480"/>
              <a:gd name="connsiteX3" fmla="*/ 284480 w 1513840"/>
              <a:gd name="connsiteY3" fmla="*/ 254000 h 284480"/>
              <a:gd name="connsiteX4" fmla="*/ 985520 w 1513840"/>
              <a:gd name="connsiteY4" fmla="*/ 243840 h 284480"/>
              <a:gd name="connsiteX5" fmla="*/ 1513840 w 1513840"/>
              <a:gd name="connsiteY5" fmla="*/ 121920 h 284480"/>
              <a:gd name="connsiteX6" fmla="*/ 1361440 w 1513840"/>
              <a:gd name="connsiteY6" fmla="*/ 30480 h 284480"/>
              <a:gd name="connsiteX7" fmla="*/ 894080 w 1513840"/>
              <a:gd name="connsiteY7" fmla="*/ 60960 h 284480"/>
              <a:gd name="connsiteX8" fmla="*/ 599440 w 1513840"/>
              <a:gd name="connsiteY8" fmla="*/ 0 h 284480"/>
              <a:gd name="connsiteX9" fmla="*/ 599440 w 1513840"/>
              <a:gd name="connsiteY9" fmla="*/ 0 h 284480"/>
              <a:gd name="connsiteX10" fmla="*/ 599440 w 1513840"/>
              <a:gd name="connsiteY10" fmla="*/ 0 h 284480"/>
              <a:gd name="connsiteX0" fmla="*/ 257694 w 1527694"/>
              <a:gd name="connsiteY0" fmla="*/ 65578 h 284480"/>
              <a:gd name="connsiteX1" fmla="*/ 0 w 1527694"/>
              <a:gd name="connsiteY1" fmla="*/ 192116 h 284480"/>
              <a:gd name="connsiteX2" fmla="*/ 54494 w 1527694"/>
              <a:gd name="connsiteY2" fmla="*/ 284480 h 284480"/>
              <a:gd name="connsiteX3" fmla="*/ 298334 w 1527694"/>
              <a:gd name="connsiteY3" fmla="*/ 254000 h 284480"/>
              <a:gd name="connsiteX4" fmla="*/ 999374 w 1527694"/>
              <a:gd name="connsiteY4" fmla="*/ 243840 h 284480"/>
              <a:gd name="connsiteX5" fmla="*/ 1527694 w 1527694"/>
              <a:gd name="connsiteY5" fmla="*/ 121920 h 284480"/>
              <a:gd name="connsiteX6" fmla="*/ 1375294 w 1527694"/>
              <a:gd name="connsiteY6" fmla="*/ 30480 h 284480"/>
              <a:gd name="connsiteX7" fmla="*/ 907934 w 1527694"/>
              <a:gd name="connsiteY7" fmla="*/ 60960 h 284480"/>
              <a:gd name="connsiteX8" fmla="*/ 613294 w 1527694"/>
              <a:gd name="connsiteY8" fmla="*/ 0 h 284480"/>
              <a:gd name="connsiteX9" fmla="*/ 613294 w 1527694"/>
              <a:gd name="connsiteY9" fmla="*/ 0 h 284480"/>
              <a:gd name="connsiteX10" fmla="*/ 613294 w 1527694"/>
              <a:gd name="connsiteY10" fmla="*/ 0 h 284480"/>
              <a:gd name="connsiteX0" fmla="*/ 257694 w 1527694"/>
              <a:gd name="connsiteY0" fmla="*/ 65578 h 262313"/>
              <a:gd name="connsiteX1" fmla="*/ 0 w 1527694"/>
              <a:gd name="connsiteY1" fmla="*/ 192116 h 262313"/>
              <a:gd name="connsiteX2" fmla="*/ 1847 w 1527694"/>
              <a:gd name="connsiteY2" fmla="*/ 262313 h 262313"/>
              <a:gd name="connsiteX3" fmla="*/ 298334 w 1527694"/>
              <a:gd name="connsiteY3" fmla="*/ 254000 h 262313"/>
              <a:gd name="connsiteX4" fmla="*/ 999374 w 1527694"/>
              <a:gd name="connsiteY4" fmla="*/ 243840 h 262313"/>
              <a:gd name="connsiteX5" fmla="*/ 1527694 w 1527694"/>
              <a:gd name="connsiteY5" fmla="*/ 121920 h 262313"/>
              <a:gd name="connsiteX6" fmla="*/ 1375294 w 1527694"/>
              <a:gd name="connsiteY6" fmla="*/ 30480 h 262313"/>
              <a:gd name="connsiteX7" fmla="*/ 907934 w 1527694"/>
              <a:gd name="connsiteY7" fmla="*/ 60960 h 262313"/>
              <a:gd name="connsiteX8" fmla="*/ 613294 w 1527694"/>
              <a:gd name="connsiteY8" fmla="*/ 0 h 262313"/>
              <a:gd name="connsiteX9" fmla="*/ 613294 w 1527694"/>
              <a:gd name="connsiteY9" fmla="*/ 0 h 262313"/>
              <a:gd name="connsiteX10" fmla="*/ 613294 w 1527694"/>
              <a:gd name="connsiteY10" fmla="*/ 0 h 262313"/>
              <a:gd name="connsiteX0" fmla="*/ 257694 w 1527694"/>
              <a:gd name="connsiteY0" fmla="*/ 65578 h 273397"/>
              <a:gd name="connsiteX1" fmla="*/ 0 w 1527694"/>
              <a:gd name="connsiteY1" fmla="*/ 192116 h 273397"/>
              <a:gd name="connsiteX2" fmla="*/ 1847 w 1527694"/>
              <a:gd name="connsiteY2" fmla="*/ 262313 h 273397"/>
              <a:gd name="connsiteX3" fmla="*/ 295563 w 1527694"/>
              <a:gd name="connsiteY3" fmla="*/ 273397 h 273397"/>
              <a:gd name="connsiteX4" fmla="*/ 999374 w 1527694"/>
              <a:gd name="connsiteY4" fmla="*/ 243840 h 273397"/>
              <a:gd name="connsiteX5" fmla="*/ 1527694 w 1527694"/>
              <a:gd name="connsiteY5" fmla="*/ 121920 h 273397"/>
              <a:gd name="connsiteX6" fmla="*/ 1375294 w 1527694"/>
              <a:gd name="connsiteY6" fmla="*/ 30480 h 273397"/>
              <a:gd name="connsiteX7" fmla="*/ 907934 w 1527694"/>
              <a:gd name="connsiteY7" fmla="*/ 60960 h 273397"/>
              <a:gd name="connsiteX8" fmla="*/ 613294 w 1527694"/>
              <a:gd name="connsiteY8" fmla="*/ 0 h 273397"/>
              <a:gd name="connsiteX9" fmla="*/ 613294 w 1527694"/>
              <a:gd name="connsiteY9" fmla="*/ 0 h 273397"/>
              <a:gd name="connsiteX10" fmla="*/ 613294 w 1527694"/>
              <a:gd name="connsiteY10" fmla="*/ 0 h 273397"/>
              <a:gd name="connsiteX0" fmla="*/ 257694 w 1375294"/>
              <a:gd name="connsiteY0" fmla="*/ 65578 h 273397"/>
              <a:gd name="connsiteX1" fmla="*/ 0 w 1375294"/>
              <a:gd name="connsiteY1" fmla="*/ 192116 h 273397"/>
              <a:gd name="connsiteX2" fmla="*/ 1847 w 1375294"/>
              <a:gd name="connsiteY2" fmla="*/ 262313 h 273397"/>
              <a:gd name="connsiteX3" fmla="*/ 295563 w 1375294"/>
              <a:gd name="connsiteY3" fmla="*/ 273397 h 273397"/>
              <a:gd name="connsiteX4" fmla="*/ 999374 w 1375294"/>
              <a:gd name="connsiteY4" fmla="*/ 243840 h 273397"/>
              <a:gd name="connsiteX5" fmla="*/ 1339272 w 1375294"/>
              <a:gd name="connsiteY5" fmla="*/ 202276 h 273397"/>
              <a:gd name="connsiteX6" fmla="*/ 1375294 w 1375294"/>
              <a:gd name="connsiteY6" fmla="*/ 30480 h 273397"/>
              <a:gd name="connsiteX7" fmla="*/ 907934 w 1375294"/>
              <a:gd name="connsiteY7" fmla="*/ 60960 h 273397"/>
              <a:gd name="connsiteX8" fmla="*/ 613294 w 1375294"/>
              <a:gd name="connsiteY8" fmla="*/ 0 h 273397"/>
              <a:gd name="connsiteX9" fmla="*/ 613294 w 1375294"/>
              <a:gd name="connsiteY9" fmla="*/ 0 h 273397"/>
              <a:gd name="connsiteX10" fmla="*/ 613294 w 1375294"/>
              <a:gd name="connsiteY10" fmla="*/ 0 h 273397"/>
              <a:gd name="connsiteX0" fmla="*/ 257694 w 1375294"/>
              <a:gd name="connsiteY0" fmla="*/ 65578 h 273397"/>
              <a:gd name="connsiteX1" fmla="*/ 0 w 1375294"/>
              <a:gd name="connsiteY1" fmla="*/ 192116 h 273397"/>
              <a:gd name="connsiteX2" fmla="*/ 1847 w 1375294"/>
              <a:gd name="connsiteY2" fmla="*/ 262313 h 273397"/>
              <a:gd name="connsiteX3" fmla="*/ 295563 w 1375294"/>
              <a:gd name="connsiteY3" fmla="*/ 273397 h 273397"/>
              <a:gd name="connsiteX4" fmla="*/ 999374 w 1375294"/>
              <a:gd name="connsiteY4" fmla="*/ 243840 h 273397"/>
              <a:gd name="connsiteX5" fmla="*/ 1339272 w 1375294"/>
              <a:gd name="connsiteY5" fmla="*/ 202276 h 273397"/>
              <a:gd name="connsiteX6" fmla="*/ 1354050 w 1375294"/>
              <a:gd name="connsiteY6" fmla="*/ 109914 h 273397"/>
              <a:gd name="connsiteX7" fmla="*/ 1375294 w 1375294"/>
              <a:gd name="connsiteY7" fmla="*/ 30480 h 273397"/>
              <a:gd name="connsiteX8" fmla="*/ 907934 w 1375294"/>
              <a:gd name="connsiteY8" fmla="*/ 60960 h 273397"/>
              <a:gd name="connsiteX9" fmla="*/ 613294 w 1375294"/>
              <a:gd name="connsiteY9" fmla="*/ 0 h 273397"/>
              <a:gd name="connsiteX10" fmla="*/ 613294 w 1375294"/>
              <a:gd name="connsiteY10" fmla="*/ 0 h 273397"/>
              <a:gd name="connsiteX11" fmla="*/ 613294 w 1375294"/>
              <a:gd name="connsiteY11" fmla="*/ 0 h 273397"/>
              <a:gd name="connsiteX0" fmla="*/ 257694 w 1589577"/>
              <a:gd name="connsiteY0" fmla="*/ 65578 h 273397"/>
              <a:gd name="connsiteX1" fmla="*/ 0 w 1589577"/>
              <a:gd name="connsiteY1" fmla="*/ 192116 h 273397"/>
              <a:gd name="connsiteX2" fmla="*/ 1847 w 1589577"/>
              <a:gd name="connsiteY2" fmla="*/ 262313 h 273397"/>
              <a:gd name="connsiteX3" fmla="*/ 295563 w 1589577"/>
              <a:gd name="connsiteY3" fmla="*/ 273397 h 273397"/>
              <a:gd name="connsiteX4" fmla="*/ 999374 w 1589577"/>
              <a:gd name="connsiteY4" fmla="*/ 243840 h 273397"/>
              <a:gd name="connsiteX5" fmla="*/ 1339272 w 1589577"/>
              <a:gd name="connsiteY5" fmla="*/ 202276 h 273397"/>
              <a:gd name="connsiteX6" fmla="*/ 1589577 w 1589577"/>
              <a:gd name="connsiteY6" fmla="*/ 112685 h 273397"/>
              <a:gd name="connsiteX7" fmla="*/ 1375294 w 1589577"/>
              <a:gd name="connsiteY7" fmla="*/ 30480 h 273397"/>
              <a:gd name="connsiteX8" fmla="*/ 907934 w 1589577"/>
              <a:gd name="connsiteY8" fmla="*/ 60960 h 273397"/>
              <a:gd name="connsiteX9" fmla="*/ 613294 w 1589577"/>
              <a:gd name="connsiteY9" fmla="*/ 0 h 273397"/>
              <a:gd name="connsiteX10" fmla="*/ 613294 w 1589577"/>
              <a:gd name="connsiteY10" fmla="*/ 0 h 273397"/>
              <a:gd name="connsiteX11" fmla="*/ 613294 w 1589577"/>
              <a:gd name="connsiteY11" fmla="*/ 0 h 273397"/>
              <a:gd name="connsiteX0" fmla="*/ 257694 w 1589577"/>
              <a:gd name="connsiteY0" fmla="*/ 65578 h 273397"/>
              <a:gd name="connsiteX1" fmla="*/ 0 w 1589577"/>
              <a:gd name="connsiteY1" fmla="*/ 192116 h 273397"/>
              <a:gd name="connsiteX2" fmla="*/ 1847 w 1589577"/>
              <a:gd name="connsiteY2" fmla="*/ 262313 h 273397"/>
              <a:gd name="connsiteX3" fmla="*/ 295563 w 1589577"/>
              <a:gd name="connsiteY3" fmla="*/ 273397 h 273397"/>
              <a:gd name="connsiteX4" fmla="*/ 999374 w 1589577"/>
              <a:gd name="connsiteY4" fmla="*/ 243840 h 273397"/>
              <a:gd name="connsiteX5" fmla="*/ 1339272 w 1589577"/>
              <a:gd name="connsiteY5" fmla="*/ 202276 h 273397"/>
              <a:gd name="connsiteX6" fmla="*/ 1589577 w 1589577"/>
              <a:gd name="connsiteY6" fmla="*/ 112685 h 273397"/>
              <a:gd name="connsiteX7" fmla="*/ 1563716 w 1589577"/>
              <a:gd name="connsiteY7" fmla="*/ 66502 h 273397"/>
              <a:gd name="connsiteX8" fmla="*/ 907934 w 1589577"/>
              <a:gd name="connsiteY8" fmla="*/ 60960 h 273397"/>
              <a:gd name="connsiteX9" fmla="*/ 613294 w 1589577"/>
              <a:gd name="connsiteY9" fmla="*/ 0 h 273397"/>
              <a:gd name="connsiteX10" fmla="*/ 613294 w 1589577"/>
              <a:gd name="connsiteY10" fmla="*/ 0 h 273397"/>
              <a:gd name="connsiteX11" fmla="*/ 613294 w 1589577"/>
              <a:gd name="connsiteY11" fmla="*/ 0 h 273397"/>
              <a:gd name="connsiteX0" fmla="*/ 257694 w 1589577"/>
              <a:gd name="connsiteY0" fmla="*/ 65578 h 273397"/>
              <a:gd name="connsiteX1" fmla="*/ 0 w 1589577"/>
              <a:gd name="connsiteY1" fmla="*/ 192116 h 273397"/>
              <a:gd name="connsiteX2" fmla="*/ 1847 w 1589577"/>
              <a:gd name="connsiteY2" fmla="*/ 262313 h 273397"/>
              <a:gd name="connsiteX3" fmla="*/ 295563 w 1589577"/>
              <a:gd name="connsiteY3" fmla="*/ 273397 h 273397"/>
              <a:gd name="connsiteX4" fmla="*/ 999374 w 1589577"/>
              <a:gd name="connsiteY4" fmla="*/ 243840 h 273397"/>
              <a:gd name="connsiteX5" fmla="*/ 1339272 w 1589577"/>
              <a:gd name="connsiteY5" fmla="*/ 202276 h 273397"/>
              <a:gd name="connsiteX6" fmla="*/ 1589577 w 1589577"/>
              <a:gd name="connsiteY6" fmla="*/ 112685 h 273397"/>
              <a:gd name="connsiteX7" fmla="*/ 1563716 w 1589577"/>
              <a:gd name="connsiteY7" fmla="*/ 66502 h 273397"/>
              <a:gd name="connsiteX8" fmla="*/ 1240443 w 1589577"/>
              <a:gd name="connsiteY8" fmla="*/ 60037 h 273397"/>
              <a:gd name="connsiteX9" fmla="*/ 907934 w 1589577"/>
              <a:gd name="connsiteY9" fmla="*/ 60960 h 273397"/>
              <a:gd name="connsiteX10" fmla="*/ 613294 w 1589577"/>
              <a:gd name="connsiteY10" fmla="*/ 0 h 273397"/>
              <a:gd name="connsiteX11" fmla="*/ 613294 w 1589577"/>
              <a:gd name="connsiteY11" fmla="*/ 0 h 273397"/>
              <a:gd name="connsiteX12" fmla="*/ 613294 w 1589577"/>
              <a:gd name="connsiteY12" fmla="*/ 0 h 273397"/>
              <a:gd name="connsiteX0" fmla="*/ 257694 w 1589577"/>
              <a:gd name="connsiteY0" fmla="*/ 65578 h 273397"/>
              <a:gd name="connsiteX1" fmla="*/ 0 w 1589577"/>
              <a:gd name="connsiteY1" fmla="*/ 192116 h 273397"/>
              <a:gd name="connsiteX2" fmla="*/ 1847 w 1589577"/>
              <a:gd name="connsiteY2" fmla="*/ 262313 h 273397"/>
              <a:gd name="connsiteX3" fmla="*/ 295563 w 1589577"/>
              <a:gd name="connsiteY3" fmla="*/ 273397 h 273397"/>
              <a:gd name="connsiteX4" fmla="*/ 999374 w 1589577"/>
              <a:gd name="connsiteY4" fmla="*/ 243840 h 273397"/>
              <a:gd name="connsiteX5" fmla="*/ 1339272 w 1589577"/>
              <a:gd name="connsiteY5" fmla="*/ 202276 h 273397"/>
              <a:gd name="connsiteX6" fmla="*/ 1589577 w 1589577"/>
              <a:gd name="connsiteY6" fmla="*/ 112685 h 273397"/>
              <a:gd name="connsiteX7" fmla="*/ 1563716 w 1589577"/>
              <a:gd name="connsiteY7" fmla="*/ 66502 h 273397"/>
              <a:gd name="connsiteX8" fmla="*/ 1243214 w 1589577"/>
              <a:gd name="connsiteY8" fmla="*/ 21245 h 273397"/>
              <a:gd name="connsiteX9" fmla="*/ 907934 w 1589577"/>
              <a:gd name="connsiteY9" fmla="*/ 60960 h 273397"/>
              <a:gd name="connsiteX10" fmla="*/ 613294 w 1589577"/>
              <a:gd name="connsiteY10" fmla="*/ 0 h 273397"/>
              <a:gd name="connsiteX11" fmla="*/ 613294 w 1589577"/>
              <a:gd name="connsiteY11" fmla="*/ 0 h 273397"/>
              <a:gd name="connsiteX12" fmla="*/ 613294 w 1589577"/>
              <a:gd name="connsiteY12" fmla="*/ 0 h 273397"/>
              <a:gd name="connsiteX0" fmla="*/ 257694 w 1589577"/>
              <a:gd name="connsiteY0" fmla="*/ 65578 h 273397"/>
              <a:gd name="connsiteX1" fmla="*/ 0 w 1589577"/>
              <a:gd name="connsiteY1" fmla="*/ 192116 h 273397"/>
              <a:gd name="connsiteX2" fmla="*/ 1847 w 1589577"/>
              <a:gd name="connsiteY2" fmla="*/ 262313 h 273397"/>
              <a:gd name="connsiteX3" fmla="*/ 295563 w 1589577"/>
              <a:gd name="connsiteY3" fmla="*/ 273397 h 273397"/>
              <a:gd name="connsiteX4" fmla="*/ 999374 w 1589577"/>
              <a:gd name="connsiteY4" fmla="*/ 243840 h 273397"/>
              <a:gd name="connsiteX5" fmla="*/ 1339272 w 1589577"/>
              <a:gd name="connsiteY5" fmla="*/ 202276 h 273397"/>
              <a:gd name="connsiteX6" fmla="*/ 1589577 w 1589577"/>
              <a:gd name="connsiteY6" fmla="*/ 112685 h 273397"/>
              <a:gd name="connsiteX7" fmla="*/ 1563716 w 1589577"/>
              <a:gd name="connsiteY7" fmla="*/ 66502 h 273397"/>
              <a:gd name="connsiteX8" fmla="*/ 1243214 w 1589577"/>
              <a:gd name="connsiteY8" fmla="*/ 21245 h 273397"/>
              <a:gd name="connsiteX9" fmla="*/ 863600 w 1589577"/>
              <a:gd name="connsiteY9" fmla="*/ 8313 h 273397"/>
              <a:gd name="connsiteX10" fmla="*/ 613294 w 1589577"/>
              <a:gd name="connsiteY10" fmla="*/ 0 h 273397"/>
              <a:gd name="connsiteX11" fmla="*/ 613294 w 1589577"/>
              <a:gd name="connsiteY11" fmla="*/ 0 h 273397"/>
              <a:gd name="connsiteX12" fmla="*/ 613294 w 1589577"/>
              <a:gd name="connsiteY12" fmla="*/ 0 h 273397"/>
              <a:gd name="connsiteX0" fmla="*/ 257694 w 1589577"/>
              <a:gd name="connsiteY0" fmla="*/ 76661 h 284480"/>
              <a:gd name="connsiteX1" fmla="*/ 0 w 1589577"/>
              <a:gd name="connsiteY1" fmla="*/ 203199 h 284480"/>
              <a:gd name="connsiteX2" fmla="*/ 1847 w 1589577"/>
              <a:gd name="connsiteY2" fmla="*/ 273396 h 284480"/>
              <a:gd name="connsiteX3" fmla="*/ 295563 w 1589577"/>
              <a:gd name="connsiteY3" fmla="*/ 284480 h 284480"/>
              <a:gd name="connsiteX4" fmla="*/ 999374 w 1589577"/>
              <a:gd name="connsiteY4" fmla="*/ 254923 h 284480"/>
              <a:gd name="connsiteX5" fmla="*/ 1339272 w 1589577"/>
              <a:gd name="connsiteY5" fmla="*/ 213359 h 284480"/>
              <a:gd name="connsiteX6" fmla="*/ 1589577 w 1589577"/>
              <a:gd name="connsiteY6" fmla="*/ 123768 h 284480"/>
              <a:gd name="connsiteX7" fmla="*/ 1563716 w 1589577"/>
              <a:gd name="connsiteY7" fmla="*/ 77585 h 284480"/>
              <a:gd name="connsiteX8" fmla="*/ 1243214 w 1589577"/>
              <a:gd name="connsiteY8" fmla="*/ 32328 h 284480"/>
              <a:gd name="connsiteX9" fmla="*/ 863600 w 1589577"/>
              <a:gd name="connsiteY9" fmla="*/ 19396 h 284480"/>
              <a:gd name="connsiteX10" fmla="*/ 613294 w 1589577"/>
              <a:gd name="connsiteY10" fmla="*/ 11083 h 284480"/>
              <a:gd name="connsiteX11" fmla="*/ 613294 w 1589577"/>
              <a:gd name="connsiteY11" fmla="*/ 11083 h 284480"/>
              <a:gd name="connsiteX12" fmla="*/ 649316 w 1589577"/>
              <a:gd name="connsiteY12" fmla="*/ 0 h 284480"/>
              <a:gd name="connsiteX0" fmla="*/ 257694 w 1589577"/>
              <a:gd name="connsiteY0" fmla="*/ 76661 h 284480"/>
              <a:gd name="connsiteX1" fmla="*/ 0 w 1589577"/>
              <a:gd name="connsiteY1" fmla="*/ 203199 h 284480"/>
              <a:gd name="connsiteX2" fmla="*/ 1847 w 1589577"/>
              <a:gd name="connsiteY2" fmla="*/ 273396 h 284480"/>
              <a:gd name="connsiteX3" fmla="*/ 295563 w 1589577"/>
              <a:gd name="connsiteY3" fmla="*/ 284480 h 284480"/>
              <a:gd name="connsiteX4" fmla="*/ 999374 w 1589577"/>
              <a:gd name="connsiteY4" fmla="*/ 254923 h 284480"/>
              <a:gd name="connsiteX5" fmla="*/ 1339272 w 1589577"/>
              <a:gd name="connsiteY5" fmla="*/ 213359 h 284480"/>
              <a:gd name="connsiteX6" fmla="*/ 1589577 w 1589577"/>
              <a:gd name="connsiteY6" fmla="*/ 123768 h 284480"/>
              <a:gd name="connsiteX7" fmla="*/ 1563716 w 1589577"/>
              <a:gd name="connsiteY7" fmla="*/ 77585 h 284480"/>
              <a:gd name="connsiteX8" fmla="*/ 1243214 w 1589577"/>
              <a:gd name="connsiteY8" fmla="*/ 32328 h 284480"/>
              <a:gd name="connsiteX9" fmla="*/ 863600 w 1589577"/>
              <a:gd name="connsiteY9" fmla="*/ 19396 h 284480"/>
              <a:gd name="connsiteX10" fmla="*/ 613294 w 1589577"/>
              <a:gd name="connsiteY10" fmla="*/ 11083 h 284480"/>
              <a:gd name="connsiteX11" fmla="*/ 613294 w 1589577"/>
              <a:gd name="connsiteY11" fmla="*/ 11083 h 284480"/>
              <a:gd name="connsiteX12" fmla="*/ 649316 w 1589577"/>
              <a:gd name="connsiteY12" fmla="*/ 0 h 284480"/>
              <a:gd name="connsiteX0" fmla="*/ 257694 w 1589577"/>
              <a:gd name="connsiteY0" fmla="*/ 76661 h 284480"/>
              <a:gd name="connsiteX1" fmla="*/ 0 w 1589577"/>
              <a:gd name="connsiteY1" fmla="*/ 203199 h 284480"/>
              <a:gd name="connsiteX2" fmla="*/ 1847 w 1589577"/>
              <a:gd name="connsiteY2" fmla="*/ 273396 h 284480"/>
              <a:gd name="connsiteX3" fmla="*/ 295563 w 1589577"/>
              <a:gd name="connsiteY3" fmla="*/ 284480 h 284480"/>
              <a:gd name="connsiteX4" fmla="*/ 999374 w 1589577"/>
              <a:gd name="connsiteY4" fmla="*/ 254923 h 284480"/>
              <a:gd name="connsiteX5" fmla="*/ 1339272 w 1589577"/>
              <a:gd name="connsiteY5" fmla="*/ 213359 h 284480"/>
              <a:gd name="connsiteX6" fmla="*/ 1589577 w 1589577"/>
              <a:gd name="connsiteY6" fmla="*/ 123768 h 284480"/>
              <a:gd name="connsiteX7" fmla="*/ 1563716 w 1589577"/>
              <a:gd name="connsiteY7" fmla="*/ 77585 h 284480"/>
              <a:gd name="connsiteX8" fmla="*/ 1243214 w 1589577"/>
              <a:gd name="connsiteY8" fmla="*/ 32328 h 284480"/>
              <a:gd name="connsiteX9" fmla="*/ 863600 w 1589577"/>
              <a:gd name="connsiteY9" fmla="*/ 19396 h 284480"/>
              <a:gd name="connsiteX10" fmla="*/ 613294 w 1589577"/>
              <a:gd name="connsiteY10" fmla="*/ 11083 h 284480"/>
              <a:gd name="connsiteX11" fmla="*/ 613294 w 1589577"/>
              <a:gd name="connsiteY11" fmla="*/ 11083 h 284480"/>
              <a:gd name="connsiteX12" fmla="*/ 710276 w 1589577"/>
              <a:gd name="connsiteY12" fmla="*/ 0 h 284480"/>
              <a:gd name="connsiteX0" fmla="*/ 257694 w 1589577"/>
              <a:gd name="connsiteY0" fmla="*/ 76661 h 284480"/>
              <a:gd name="connsiteX1" fmla="*/ 0 w 1589577"/>
              <a:gd name="connsiteY1" fmla="*/ 203199 h 284480"/>
              <a:gd name="connsiteX2" fmla="*/ 1847 w 1589577"/>
              <a:gd name="connsiteY2" fmla="*/ 273396 h 284480"/>
              <a:gd name="connsiteX3" fmla="*/ 295563 w 1589577"/>
              <a:gd name="connsiteY3" fmla="*/ 284480 h 284480"/>
              <a:gd name="connsiteX4" fmla="*/ 999374 w 1589577"/>
              <a:gd name="connsiteY4" fmla="*/ 254923 h 284480"/>
              <a:gd name="connsiteX5" fmla="*/ 1339272 w 1589577"/>
              <a:gd name="connsiteY5" fmla="*/ 213359 h 284480"/>
              <a:gd name="connsiteX6" fmla="*/ 1589577 w 1589577"/>
              <a:gd name="connsiteY6" fmla="*/ 123768 h 284480"/>
              <a:gd name="connsiteX7" fmla="*/ 1563716 w 1589577"/>
              <a:gd name="connsiteY7" fmla="*/ 77585 h 284480"/>
              <a:gd name="connsiteX8" fmla="*/ 1243214 w 1589577"/>
              <a:gd name="connsiteY8" fmla="*/ 32328 h 284480"/>
              <a:gd name="connsiteX9" fmla="*/ 863600 w 1589577"/>
              <a:gd name="connsiteY9" fmla="*/ 19396 h 284480"/>
              <a:gd name="connsiteX10" fmla="*/ 613294 w 1589577"/>
              <a:gd name="connsiteY10" fmla="*/ 11083 h 284480"/>
              <a:gd name="connsiteX11" fmla="*/ 557876 w 1589577"/>
              <a:gd name="connsiteY11" fmla="*/ 8313 h 284480"/>
              <a:gd name="connsiteX12" fmla="*/ 710276 w 1589577"/>
              <a:gd name="connsiteY12" fmla="*/ 0 h 284480"/>
              <a:gd name="connsiteX0" fmla="*/ 257694 w 1589577"/>
              <a:gd name="connsiteY0" fmla="*/ 76661 h 284480"/>
              <a:gd name="connsiteX1" fmla="*/ 0 w 1589577"/>
              <a:gd name="connsiteY1" fmla="*/ 203199 h 284480"/>
              <a:gd name="connsiteX2" fmla="*/ 1847 w 1589577"/>
              <a:gd name="connsiteY2" fmla="*/ 273396 h 284480"/>
              <a:gd name="connsiteX3" fmla="*/ 295563 w 1589577"/>
              <a:gd name="connsiteY3" fmla="*/ 284480 h 284480"/>
              <a:gd name="connsiteX4" fmla="*/ 999374 w 1589577"/>
              <a:gd name="connsiteY4" fmla="*/ 254923 h 284480"/>
              <a:gd name="connsiteX5" fmla="*/ 1339272 w 1589577"/>
              <a:gd name="connsiteY5" fmla="*/ 213359 h 284480"/>
              <a:gd name="connsiteX6" fmla="*/ 1589577 w 1589577"/>
              <a:gd name="connsiteY6" fmla="*/ 123768 h 284480"/>
              <a:gd name="connsiteX7" fmla="*/ 1563716 w 1589577"/>
              <a:gd name="connsiteY7" fmla="*/ 77585 h 284480"/>
              <a:gd name="connsiteX8" fmla="*/ 1243214 w 1589577"/>
              <a:gd name="connsiteY8" fmla="*/ 32328 h 284480"/>
              <a:gd name="connsiteX9" fmla="*/ 863600 w 1589577"/>
              <a:gd name="connsiteY9" fmla="*/ 19396 h 284480"/>
              <a:gd name="connsiteX10" fmla="*/ 613294 w 1589577"/>
              <a:gd name="connsiteY10" fmla="*/ 11083 h 284480"/>
              <a:gd name="connsiteX11" fmla="*/ 710276 w 1589577"/>
              <a:gd name="connsiteY11" fmla="*/ 0 h 284480"/>
              <a:gd name="connsiteX0" fmla="*/ 257694 w 1589577"/>
              <a:gd name="connsiteY0" fmla="*/ 65899 h 273718"/>
              <a:gd name="connsiteX1" fmla="*/ 0 w 1589577"/>
              <a:gd name="connsiteY1" fmla="*/ 192437 h 273718"/>
              <a:gd name="connsiteX2" fmla="*/ 1847 w 1589577"/>
              <a:gd name="connsiteY2" fmla="*/ 262634 h 273718"/>
              <a:gd name="connsiteX3" fmla="*/ 295563 w 1589577"/>
              <a:gd name="connsiteY3" fmla="*/ 273718 h 273718"/>
              <a:gd name="connsiteX4" fmla="*/ 999374 w 1589577"/>
              <a:gd name="connsiteY4" fmla="*/ 244161 h 273718"/>
              <a:gd name="connsiteX5" fmla="*/ 1339272 w 1589577"/>
              <a:gd name="connsiteY5" fmla="*/ 202597 h 273718"/>
              <a:gd name="connsiteX6" fmla="*/ 1589577 w 1589577"/>
              <a:gd name="connsiteY6" fmla="*/ 113006 h 273718"/>
              <a:gd name="connsiteX7" fmla="*/ 1563716 w 1589577"/>
              <a:gd name="connsiteY7" fmla="*/ 66823 h 273718"/>
              <a:gd name="connsiteX8" fmla="*/ 1243214 w 1589577"/>
              <a:gd name="connsiteY8" fmla="*/ 21566 h 273718"/>
              <a:gd name="connsiteX9" fmla="*/ 863600 w 1589577"/>
              <a:gd name="connsiteY9" fmla="*/ 8634 h 273718"/>
              <a:gd name="connsiteX10" fmla="*/ 613294 w 1589577"/>
              <a:gd name="connsiteY10" fmla="*/ 321 h 273718"/>
              <a:gd name="connsiteX11" fmla="*/ 546792 w 1589577"/>
              <a:gd name="connsiteY11" fmla="*/ 322 h 273718"/>
              <a:gd name="connsiteX0" fmla="*/ 257694 w 1589577"/>
              <a:gd name="connsiteY0" fmla="*/ 76752 h 284571"/>
              <a:gd name="connsiteX1" fmla="*/ 0 w 1589577"/>
              <a:gd name="connsiteY1" fmla="*/ 203290 h 284571"/>
              <a:gd name="connsiteX2" fmla="*/ 1847 w 1589577"/>
              <a:gd name="connsiteY2" fmla="*/ 273487 h 284571"/>
              <a:gd name="connsiteX3" fmla="*/ 295563 w 1589577"/>
              <a:gd name="connsiteY3" fmla="*/ 284571 h 284571"/>
              <a:gd name="connsiteX4" fmla="*/ 999374 w 1589577"/>
              <a:gd name="connsiteY4" fmla="*/ 255014 h 284571"/>
              <a:gd name="connsiteX5" fmla="*/ 1339272 w 1589577"/>
              <a:gd name="connsiteY5" fmla="*/ 213450 h 284571"/>
              <a:gd name="connsiteX6" fmla="*/ 1589577 w 1589577"/>
              <a:gd name="connsiteY6" fmla="*/ 123859 h 284571"/>
              <a:gd name="connsiteX7" fmla="*/ 1563716 w 1589577"/>
              <a:gd name="connsiteY7" fmla="*/ 77676 h 284571"/>
              <a:gd name="connsiteX8" fmla="*/ 1243214 w 1589577"/>
              <a:gd name="connsiteY8" fmla="*/ 32419 h 284571"/>
              <a:gd name="connsiteX9" fmla="*/ 863600 w 1589577"/>
              <a:gd name="connsiteY9" fmla="*/ 19487 h 284571"/>
              <a:gd name="connsiteX10" fmla="*/ 682566 w 1589577"/>
              <a:gd name="connsiteY10" fmla="*/ 91 h 284571"/>
              <a:gd name="connsiteX11" fmla="*/ 546792 w 1589577"/>
              <a:gd name="connsiteY11" fmla="*/ 11175 h 284571"/>
              <a:gd name="connsiteX0" fmla="*/ 257694 w 1589577"/>
              <a:gd name="connsiteY0" fmla="*/ 76752 h 284571"/>
              <a:gd name="connsiteX1" fmla="*/ 0 w 1589577"/>
              <a:gd name="connsiteY1" fmla="*/ 203290 h 284571"/>
              <a:gd name="connsiteX2" fmla="*/ 1847 w 1589577"/>
              <a:gd name="connsiteY2" fmla="*/ 273487 h 284571"/>
              <a:gd name="connsiteX3" fmla="*/ 295563 w 1589577"/>
              <a:gd name="connsiteY3" fmla="*/ 284571 h 284571"/>
              <a:gd name="connsiteX4" fmla="*/ 999374 w 1589577"/>
              <a:gd name="connsiteY4" fmla="*/ 255014 h 284571"/>
              <a:gd name="connsiteX5" fmla="*/ 1339272 w 1589577"/>
              <a:gd name="connsiteY5" fmla="*/ 213450 h 284571"/>
              <a:gd name="connsiteX6" fmla="*/ 1589577 w 1589577"/>
              <a:gd name="connsiteY6" fmla="*/ 123859 h 284571"/>
              <a:gd name="connsiteX7" fmla="*/ 1563716 w 1589577"/>
              <a:gd name="connsiteY7" fmla="*/ 77676 h 284571"/>
              <a:gd name="connsiteX8" fmla="*/ 1243214 w 1589577"/>
              <a:gd name="connsiteY8" fmla="*/ 32419 h 284571"/>
              <a:gd name="connsiteX9" fmla="*/ 863600 w 1589577"/>
              <a:gd name="connsiteY9" fmla="*/ 19487 h 284571"/>
              <a:gd name="connsiteX10" fmla="*/ 682566 w 1589577"/>
              <a:gd name="connsiteY10" fmla="*/ 91 h 284571"/>
              <a:gd name="connsiteX11" fmla="*/ 546792 w 1589577"/>
              <a:gd name="connsiteY11" fmla="*/ 11175 h 284571"/>
              <a:gd name="connsiteX0" fmla="*/ 257694 w 1589577"/>
              <a:gd name="connsiteY0" fmla="*/ 76752 h 284571"/>
              <a:gd name="connsiteX1" fmla="*/ 0 w 1589577"/>
              <a:gd name="connsiteY1" fmla="*/ 203290 h 284571"/>
              <a:gd name="connsiteX2" fmla="*/ 1847 w 1589577"/>
              <a:gd name="connsiteY2" fmla="*/ 273487 h 284571"/>
              <a:gd name="connsiteX3" fmla="*/ 295563 w 1589577"/>
              <a:gd name="connsiteY3" fmla="*/ 284571 h 284571"/>
              <a:gd name="connsiteX4" fmla="*/ 999374 w 1589577"/>
              <a:gd name="connsiteY4" fmla="*/ 255014 h 284571"/>
              <a:gd name="connsiteX5" fmla="*/ 1339272 w 1589577"/>
              <a:gd name="connsiteY5" fmla="*/ 213450 h 284571"/>
              <a:gd name="connsiteX6" fmla="*/ 1589577 w 1589577"/>
              <a:gd name="connsiteY6" fmla="*/ 123859 h 284571"/>
              <a:gd name="connsiteX7" fmla="*/ 1563716 w 1589577"/>
              <a:gd name="connsiteY7" fmla="*/ 77676 h 284571"/>
              <a:gd name="connsiteX8" fmla="*/ 1243214 w 1589577"/>
              <a:gd name="connsiteY8" fmla="*/ 32419 h 284571"/>
              <a:gd name="connsiteX9" fmla="*/ 863600 w 1589577"/>
              <a:gd name="connsiteY9" fmla="*/ 19487 h 284571"/>
              <a:gd name="connsiteX10" fmla="*/ 682566 w 1589577"/>
              <a:gd name="connsiteY10" fmla="*/ 91 h 284571"/>
              <a:gd name="connsiteX11" fmla="*/ 546792 w 1589577"/>
              <a:gd name="connsiteY11" fmla="*/ 11175 h 284571"/>
              <a:gd name="connsiteX12" fmla="*/ 257694 w 1589577"/>
              <a:gd name="connsiteY12" fmla="*/ 76752 h 284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89577" h="284571">
                <a:moveTo>
                  <a:pt x="257694" y="76752"/>
                </a:moveTo>
                <a:lnTo>
                  <a:pt x="0" y="203290"/>
                </a:lnTo>
                <a:cubicBezTo>
                  <a:pt x="616" y="226689"/>
                  <a:pt x="1231" y="250088"/>
                  <a:pt x="1847" y="273487"/>
                </a:cubicBezTo>
                <a:lnTo>
                  <a:pt x="295563" y="284571"/>
                </a:lnTo>
                <a:lnTo>
                  <a:pt x="999374" y="255014"/>
                </a:lnTo>
                <a:lnTo>
                  <a:pt x="1339272" y="213450"/>
                </a:lnTo>
                <a:lnTo>
                  <a:pt x="1589577" y="123859"/>
                </a:lnTo>
                <a:lnTo>
                  <a:pt x="1563716" y="77676"/>
                </a:lnTo>
                <a:lnTo>
                  <a:pt x="1243214" y="32419"/>
                </a:lnTo>
                <a:lnTo>
                  <a:pt x="863600" y="19487"/>
                </a:lnTo>
                <a:lnTo>
                  <a:pt x="682566" y="91"/>
                </a:lnTo>
                <a:cubicBezTo>
                  <a:pt x="629765" y="-1294"/>
                  <a:pt x="526588" y="13484"/>
                  <a:pt x="546792" y="11175"/>
                </a:cubicBezTo>
                <a:lnTo>
                  <a:pt x="257694" y="76752"/>
                </a:lnTo>
                <a:close/>
              </a:path>
            </a:pathLst>
          </a:custGeom>
          <a:noFill/>
          <a:ln w="0">
            <a:solidFill>
              <a:srgbClr val="FFC000"/>
            </a:solidFill>
          </a:ln>
          <a:effectLst>
            <a:glow rad="190500">
              <a:srgbClr val="FFC000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19" name="Top of Arm B"/>
          <p:cNvGrpSpPr/>
          <p:nvPr/>
        </p:nvGrpSpPr>
        <p:grpSpPr>
          <a:xfrm>
            <a:off x="6922580" y="2788015"/>
            <a:ext cx="2110904" cy="2110904"/>
            <a:chOff x="6357718" y="2787622"/>
            <a:chExt cx="2110904" cy="2110904"/>
          </a:xfrm>
        </p:grpSpPr>
        <p:grpSp>
          <p:nvGrpSpPr>
            <p:cNvPr id="420" name="BA 1"/>
            <p:cNvGrpSpPr/>
            <p:nvPr/>
          </p:nvGrpSpPr>
          <p:grpSpPr>
            <a:xfrm rot="7694184" flipH="1">
              <a:off x="7451146" y="3700495"/>
              <a:ext cx="392113" cy="671326"/>
              <a:chOff x="1345432" y="2924944"/>
              <a:chExt cx="392113" cy="671326"/>
            </a:xfrm>
          </p:grpSpPr>
          <p:sp>
            <p:nvSpPr>
              <p:cNvPr id="422" name="Fill"/>
              <p:cNvSpPr/>
              <p:nvPr/>
            </p:nvSpPr>
            <p:spPr>
              <a:xfrm>
                <a:off x="1410329" y="2929632"/>
                <a:ext cx="315322" cy="666638"/>
              </a:xfrm>
              <a:custGeom>
                <a:avLst/>
                <a:gdLst>
                  <a:gd name="connsiteX0" fmla="*/ 106532 w 310719"/>
                  <a:gd name="connsiteY0" fmla="*/ 0 h 665825"/>
                  <a:gd name="connsiteX1" fmla="*/ 0 w 310719"/>
                  <a:gd name="connsiteY1" fmla="*/ 186431 h 665825"/>
                  <a:gd name="connsiteX2" fmla="*/ 17756 w 310719"/>
                  <a:gd name="connsiteY2" fmla="*/ 541538 h 665825"/>
                  <a:gd name="connsiteX3" fmla="*/ 168676 w 310719"/>
                  <a:gd name="connsiteY3" fmla="*/ 665825 h 665825"/>
                  <a:gd name="connsiteX4" fmla="*/ 275208 w 310719"/>
                  <a:gd name="connsiteY4" fmla="*/ 550416 h 665825"/>
                  <a:gd name="connsiteX5" fmla="*/ 310719 w 310719"/>
                  <a:gd name="connsiteY5" fmla="*/ 408373 h 665825"/>
                  <a:gd name="connsiteX6" fmla="*/ 239697 w 310719"/>
                  <a:gd name="connsiteY6" fmla="*/ 124287 h 665825"/>
                  <a:gd name="connsiteX7" fmla="*/ 186431 w 310719"/>
                  <a:gd name="connsiteY7" fmla="*/ 26633 h 665825"/>
                  <a:gd name="connsiteX8" fmla="*/ 106532 w 310719"/>
                  <a:gd name="connsiteY8" fmla="*/ 0 h 665825"/>
                  <a:gd name="connsiteX0" fmla="*/ 106532 w 311865"/>
                  <a:gd name="connsiteY0" fmla="*/ 0 h 665825"/>
                  <a:gd name="connsiteX1" fmla="*/ 0 w 311865"/>
                  <a:gd name="connsiteY1" fmla="*/ 186431 h 665825"/>
                  <a:gd name="connsiteX2" fmla="*/ 17756 w 311865"/>
                  <a:gd name="connsiteY2" fmla="*/ 541538 h 665825"/>
                  <a:gd name="connsiteX3" fmla="*/ 168676 w 311865"/>
                  <a:gd name="connsiteY3" fmla="*/ 665825 h 665825"/>
                  <a:gd name="connsiteX4" fmla="*/ 275208 w 311865"/>
                  <a:gd name="connsiteY4" fmla="*/ 550416 h 665825"/>
                  <a:gd name="connsiteX5" fmla="*/ 310719 w 311865"/>
                  <a:gd name="connsiteY5" fmla="*/ 408373 h 665825"/>
                  <a:gd name="connsiteX6" fmla="*/ 239697 w 311865"/>
                  <a:gd name="connsiteY6" fmla="*/ 124287 h 665825"/>
                  <a:gd name="connsiteX7" fmla="*/ 186431 w 311865"/>
                  <a:gd name="connsiteY7" fmla="*/ 26633 h 665825"/>
                  <a:gd name="connsiteX8" fmla="*/ 106532 w 311865"/>
                  <a:gd name="connsiteY8" fmla="*/ 0 h 665825"/>
                  <a:gd name="connsiteX0" fmla="*/ 106532 w 315322"/>
                  <a:gd name="connsiteY0" fmla="*/ 0 h 665825"/>
                  <a:gd name="connsiteX1" fmla="*/ 0 w 315322"/>
                  <a:gd name="connsiteY1" fmla="*/ 186431 h 665825"/>
                  <a:gd name="connsiteX2" fmla="*/ 17756 w 315322"/>
                  <a:gd name="connsiteY2" fmla="*/ 541538 h 665825"/>
                  <a:gd name="connsiteX3" fmla="*/ 168676 w 315322"/>
                  <a:gd name="connsiteY3" fmla="*/ 665825 h 665825"/>
                  <a:gd name="connsiteX4" fmla="*/ 292964 w 315322"/>
                  <a:gd name="connsiteY4" fmla="*/ 585927 h 665825"/>
                  <a:gd name="connsiteX5" fmla="*/ 310719 w 315322"/>
                  <a:gd name="connsiteY5" fmla="*/ 408373 h 665825"/>
                  <a:gd name="connsiteX6" fmla="*/ 239697 w 315322"/>
                  <a:gd name="connsiteY6" fmla="*/ 124287 h 665825"/>
                  <a:gd name="connsiteX7" fmla="*/ 186431 w 315322"/>
                  <a:gd name="connsiteY7" fmla="*/ 26633 h 665825"/>
                  <a:gd name="connsiteX8" fmla="*/ 106532 w 315322"/>
                  <a:gd name="connsiteY8" fmla="*/ 0 h 665825"/>
                  <a:gd name="connsiteX0" fmla="*/ 106532 w 315322"/>
                  <a:gd name="connsiteY0" fmla="*/ 0 h 666638"/>
                  <a:gd name="connsiteX1" fmla="*/ 0 w 315322"/>
                  <a:gd name="connsiteY1" fmla="*/ 186431 h 666638"/>
                  <a:gd name="connsiteX2" fmla="*/ 17756 w 315322"/>
                  <a:gd name="connsiteY2" fmla="*/ 541538 h 666638"/>
                  <a:gd name="connsiteX3" fmla="*/ 168676 w 315322"/>
                  <a:gd name="connsiteY3" fmla="*/ 665825 h 666638"/>
                  <a:gd name="connsiteX4" fmla="*/ 292964 w 315322"/>
                  <a:gd name="connsiteY4" fmla="*/ 585927 h 666638"/>
                  <a:gd name="connsiteX5" fmla="*/ 310719 w 315322"/>
                  <a:gd name="connsiteY5" fmla="*/ 408373 h 666638"/>
                  <a:gd name="connsiteX6" fmla="*/ 239697 w 315322"/>
                  <a:gd name="connsiteY6" fmla="*/ 124287 h 666638"/>
                  <a:gd name="connsiteX7" fmla="*/ 186431 w 315322"/>
                  <a:gd name="connsiteY7" fmla="*/ 26633 h 666638"/>
                  <a:gd name="connsiteX8" fmla="*/ 106532 w 315322"/>
                  <a:gd name="connsiteY8" fmla="*/ 0 h 666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15322" h="666638">
                    <a:moveTo>
                      <a:pt x="106532" y="0"/>
                    </a:moveTo>
                    <a:lnTo>
                      <a:pt x="0" y="186431"/>
                    </a:lnTo>
                    <a:lnTo>
                      <a:pt x="17756" y="541538"/>
                    </a:lnTo>
                    <a:cubicBezTo>
                      <a:pt x="45869" y="621437"/>
                      <a:pt x="122808" y="658427"/>
                      <a:pt x="168676" y="665825"/>
                    </a:cubicBezTo>
                    <a:cubicBezTo>
                      <a:pt x="214544" y="673223"/>
                      <a:pt x="269290" y="628836"/>
                      <a:pt x="292964" y="585927"/>
                    </a:cubicBezTo>
                    <a:cubicBezTo>
                      <a:pt x="316638" y="543018"/>
                      <a:pt x="319597" y="485313"/>
                      <a:pt x="310719" y="408373"/>
                    </a:cubicBezTo>
                    <a:cubicBezTo>
                      <a:pt x="301841" y="331433"/>
                      <a:pt x="260412" y="187910"/>
                      <a:pt x="239697" y="124287"/>
                    </a:cubicBezTo>
                    <a:lnTo>
                      <a:pt x="186431" y="26633"/>
                    </a:lnTo>
                    <a:lnTo>
                      <a:pt x="106532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23" name="B Arm Top"/>
              <p:cNvSpPr>
                <a:spLocks noEditPoints="1"/>
              </p:cNvSpPr>
              <p:nvPr/>
            </p:nvSpPr>
            <p:spPr bwMode="auto">
              <a:xfrm>
                <a:off x="1345432" y="2924944"/>
                <a:ext cx="392113" cy="642938"/>
              </a:xfrm>
              <a:custGeom>
                <a:avLst/>
                <a:gdLst>
                  <a:gd name="T0" fmla="*/ 2205 w 2392"/>
                  <a:gd name="T1" fmla="*/ 2274 h 3894"/>
                  <a:gd name="T2" fmla="*/ 1415 w 2392"/>
                  <a:gd name="T3" fmla="*/ 194 h 3894"/>
                  <a:gd name="T4" fmla="*/ 1337 w 2392"/>
                  <a:gd name="T5" fmla="*/ 3 h 3894"/>
                  <a:gd name="T6" fmla="*/ 2333 w 2392"/>
                  <a:gd name="T7" fmla="*/ 2404 h 3894"/>
                  <a:gd name="T8" fmla="*/ 2205 w 2392"/>
                  <a:gd name="T9" fmla="*/ 2274 h 3894"/>
                  <a:gd name="T10" fmla="*/ 170 w 2392"/>
                  <a:gd name="T11" fmla="*/ 2519 h 3894"/>
                  <a:gd name="T12" fmla="*/ 834 w 2392"/>
                  <a:gd name="T13" fmla="*/ 0 h 3894"/>
                  <a:gd name="T14" fmla="*/ 671 w 2392"/>
                  <a:gd name="T15" fmla="*/ 468 h 3894"/>
                  <a:gd name="T16" fmla="*/ 323 w 2392"/>
                  <a:gd name="T17" fmla="*/ 1849 h 3894"/>
                  <a:gd name="T18" fmla="*/ 170 w 2392"/>
                  <a:gd name="T19" fmla="*/ 2519 h 3894"/>
                  <a:gd name="T20" fmla="*/ 289 w 2392"/>
                  <a:gd name="T21" fmla="*/ 3385 h 3894"/>
                  <a:gd name="T22" fmla="*/ 242 w 2392"/>
                  <a:gd name="T23" fmla="*/ 3087 h 3894"/>
                  <a:gd name="T24" fmla="*/ 359 w 2392"/>
                  <a:gd name="T25" fmla="*/ 3080 h 3894"/>
                  <a:gd name="T26" fmla="*/ 514 w 2392"/>
                  <a:gd name="T27" fmla="*/ 3378 h 3894"/>
                  <a:gd name="T28" fmla="*/ 289 w 2392"/>
                  <a:gd name="T29" fmla="*/ 3385 h 3894"/>
                  <a:gd name="T30" fmla="*/ 1981 w 2392"/>
                  <a:gd name="T31" fmla="*/ 3690 h 3894"/>
                  <a:gd name="T32" fmla="*/ 2073 w 2392"/>
                  <a:gd name="T33" fmla="*/ 3228 h 3894"/>
                  <a:gd name="T34" fmla="*/ 2230 w 2392"/>
                  <a:gd name="T35" fmla="*/ 2870 h 3894"/>
                  <a:gd name="T36" fmla="*/ 2239 w 2392"/>
                  <a:gd name="T37" fmla="*/ 3270 h 3894"/>
                  <a:gd name="T38" fmla="*/ 1981 w 2392"/>
                  <a:gd name="T39" fmla="*/ 3690 h 38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392" h="3894">
                    <a:moveTo>
                      <a:pt x="2205" y="2274"/>
                    </a:moveTo>
                    <a:cubicBezTo>
                      <a:pt x="2082" y="1619"/>
                      <a:pt x="1632" y="434"/>
                      <a:pt x="1415" y="194"/>
                    </a:cubicBezTo>
                    <a:cubicBezTo>
                      <a:pt x="1318" y="87"/>
                      <a:pt x="1283" y="1"/>
                      <a:pt x="1337" y="3"/>
                    </a:cubicBezTo>
                    <a:cubicBezTo>
                      <a:pt x="1637" y="13"/>
                      <a:pt x="2392" y="1833"/>
                      <a:pt x="2333" y="2404"/>
                    </a:cubicBezTo>
                    <a:cubicBezTo>
                      <a:pt x="2298" y="2750"/>
                      <a:pt x="2293" y="2745"/>
                      <a:pt x="2205" y="2274"/>
                    </a:cubicBezTo>
                    <a:close/>
                    <a:moveTo>
                      <a:pt x="170" y="2519"/>
                    </a:moveTo>
                    <a:cubicBezTo>
                      <a:pt x="0" y="1913"/>
                      <a:pt x="504" y="0"/>
                      <a:pt x="834" y="0"/>
                    </a:cubicBezTo>
                    <a:cubicBezTo>
                      <a:pt x="888" y="0"/>
                      <a:pt x="815" y="210"/>
                      <a:pt x="671" y="468"/>
                    </a:cubicBezTo>
                    <a:cubicBezTo>
                      <a:pt x="486" y="799"/>
                      <a:pt x="384" y="1205"/>
                      <a:pt x="323" y="1849"/>
                    </a:cubicBezTo>
                    <a:cubicBezTo>
                      <a:pt x="271" y="2412"/>
                      <a:pt x="212" y="2669"/>
                      <a:pt x="170" y="2519"/>
                    </a:cubicBezTo>
                    <a:close/>
                    <a:moveTo>
                      <a:pt x="289" y="3385"/>
                    </a:moveTo>
                    <a:cubicBezTo>
                      <a:pt x="285" y="3340"/>
                      <a:pt x="263" y="3206"/>
                      <a:pt x="242" y="3087"/>
                    </a:cubicBezTo>
                    <a:cubicBezTo>
                      <a:pt x="204" y="2873"/>
                      <a:pt x="205" y="2873"/>
                      <a:pt x="359" y="3080"/>
                    </a:cubicBezTo>
                    <a:cubicBezTo>
                      <a:pt x="444" y="3196"/>
                      <a:pt x="514" y="3330"/>
                      <a:pt x="514" y="3378"/>
                    </a:cubicBezTo>
                    <a:cubicBezTo>
                      <a:pt x="514" y="3489"/>
                      <a:pt x="301" y="3495"/>
                      <a:pt x="289" y="3385"/>
                    </a:cubicBezTo>
                    <a:close/>
                    <a:moveTo>
                      <a:pt x="1981" y="3690"/>
                    </a:moveTo>
                    <a:cubicBezTo>
                      <a:pt x="1946" y="3633"/>
                      <a:pt x="1987" y="3425"/>
                      <a:pt x="2073" y="3228"/>
                    </a:cubicBezTo>
                    <a:lnTo>
                      <a:pt x="2230" y="2870"/>
                    </a:lnTo>
                    <a:lnTo>
                      <a:pt x="2239" y="3270"/>
                    </a:lnTo>
                    <a:cubicBezTo>
                      <a:pt x="2247" y="3664"/>
                      <a:pt x="2107" y="3894"/>
                      <a:pt x="1981" y="3690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421" name="Oval 420"/>
            <p:cNvSpPr/>
            <p:nvPr/>
          </p:nvSpPr>
          <p:spPr>
            <a:xfrm>
              <a:off x="6357718" y="2787622"/>
              <a:ext cx="2110904" cy="2110904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</p:grpSp>
      <p:grpSp>
        <p:nvGrpSpPr>
          <p:cNvPr id="424" name="Hand and Arm B"/>
          <p:cNvGrpSpPr/>
          <p:nvPr/>
        </p:nvGrpSpPr>
        <p:grpSpPr>
          <a:xfrm>
            <a:off x="7025164" y="2849744"/>
            <a:ext cx="2072138" cy="2072139"/>
            <a:chOff x="6460302" y="2849352"/>
            <a:chExt cx="2072138" cy="2072138"/>
          </a:xfrm>
        </p:grpSpPr>
        <p:grpSp>
          <p:nvGrpSpPr>
            <p:cNvPr id="425" name="BAB"/>
            <p:cNvGrpSpPr/>
            <p:nvPr/>
          </p:nvGrpSpPr>
          <p:grpSpPr>
            <a:xfrm rot="7042216" flipH="1">
              <a:off x="6934211" y="3028448"/>
              <a:ext cx="622301" cy="1044962"/>
              <a:chOff x="1426394" y="3355175"/>
              <a:chExt cx="622301" cy="1044962"/>
            </a:xfrm>
          </p:grpSpPr>
          <p:grpSp>
            <p:nvGrpSpPr>
              <p:cNvPr id="427" name="Group 426"/>
              <p:cNvGrpSpPr/>
              <p:nvPr/>
            </p:nvGrpSpPr>
            <p:grpSpPr>
              <a:xfrm>
                <a:off x="1426394" y="3355175"/>
                <a:ext cx="615525" cy="1021516"/>
                <a:chOff x="3707900" y="3355175"/>
                <a:chExt cx="615525" cy="1021516"/>
              </a:xfrm>
              <a:solidFill>
                <a:schemeClr val="bg1"/>
              </a:solidFill>
            </p:grpSpPr>
            <p:sp>
              <p:nvSpPr>
                <p:cNvPr id="429" name="Freeform 428"/>
                <p:cNvSpPr/>
                <p:nvPr/>
              </p:nvSpPr>
              <p:spPr>
                <a:xfrm>
                  <a:off x="3707900" y="3355175"/>
                  <a:ext cx="446849" cy="710798"/>
                </a:xfrm>
                <a:custGeom>
                  <a:avLst/>
                  <a:gdLst>
                    <a:gd name="connsiteX0" fmla="*/ 159798 w 435006"/>
                    <a:gd name="connsiteY0" fmla="*/ 710214 h 710214"/>
                    <a:gd name="connsiteX1" fmla="*/ 0 w 435006"/>
                    <a:gd name="connsiteY1" fmla="*/ 310719 h 710214"/>
                    <a:gd name="connsiteX2" fmla="*/ 8877 w 435006"/>
                    <a:gd name="connsiteY2" fmla="*/ 115410 h 710214"/>
                    <a:gd name="connsiteX3" fmla="*/ 79899 w 435006"/>
                    <a:gd name="connsiteY3" fmla="*/ 0 h 710214"/>
                    <a:gd name="connsiteX4" fmla="*/ 213064 w 435006"/>
                    <a:gd name="connsiteY4" fmla="*/ 79899 h 710214"/>
                    <a:gd name="connsiteX5" fmla="*/ 310718 w 435006"/>
                    <a:gd name="connsiteY5" fmla="*/ 275208 h 710214"/>
                    <a:gd name="connsiteX6" fmla="*/ 435006 w 435006"/>
                    <a:gd name="connsiteY6" fmla="*/ 621437 h 710214"/>
                    <a:gd name="connsiteX7" fmla="*/ 257452 w 435006"/>
                    <a:gd name="connsiteY7" fmla="*/ 648070 h 710214"/>
                    <a:gd name="connsiteX8" fmla="*/ 159798 w 435006"/>
                    <a:gd name="connsiteY8" fmla="*/ 710214 h 710214"/>
                    <a:gd name="connsiteX0" fmla="*/ 159798 w 435006"/>
                    <a:gd name="connsiteY0" fmla="*/ 710798 h 710798"/>
                    <a:gd name="connsiteX1" fmla="*/ 0 w 435006"/>
                    <a:gd name="connsiteY1" fmla="*/ 311303 h 710798"/>
                    <a:gd name="connsiteX2" fmla="*/ 8877 w 435006"/>
                    <a:gd name="connsiteY2" fmla="*/ 115994 h 710798"/>
                    <a:gd name="connsiteX3" fmla="*/ 79899 w 435006"/>
                    <a:gd name="connsiteY3" fmla="*/ 584 h 710798"/>
                    <a:gd name="connsiteX4" fmla="*/ 213064 w 435006"/>
                    <a:gd name="connsiteY4" fmla="*/ 80483 h 710798"/>
                    <a:gd name="connsiteX5" fmla="*/ 310718 w 435006"/>
                    <a:gd name="connsiteY5" fmla="*/ 275792 h 710798"/>
                    <a:gd name="connsiteX6" fmla="*/ 435006 w 435006"/>
                    <a:gd name="connsiteY6" fmla="*/ 622021 h 710798"/>
                    <a:gd name="connsiteX7" fmla="*/ 257452 w 435006"/>
                    <a:gd name="connsiteY7" fmla="*/ 648654 h 710798"/>
                    <a:gd name="connsiteX8" fmla="*/ 159798 w 435006"/>
                    <a:gd name="connsiteY8" fmla="*/ 710798 h 710798"/>
                    <a:gd name="connsiteX0" fmla="*/ 171641 w 446849"/>
                    <a:gd name="connsiteY0" fmla="*/ 710798 h 710798"/>
                    <a:gd name="connsiteX1" fmla="*/ 11843 w 446849"/>
                    <a:gd name="connsiteY1" fmla="*/ 311303 h 710798"/>
                    <a:gd name="connsiteX2" fmla="*/ 20720 w 446849"/>
                    <a:gd name="connsiteY2" fmla="*/ 115994 h 710798"/>
                    <a:gd name="connsiteX3" fmla="*/ 91742 w 446849"/>
                    <a:gd name="connsiteY3" fmla="*/ 584 h 710798"/>
                    <a:gd name="connsiteX4" fmla="*/ 224907 w 446849"/>
                    <a:gd name="connsiteY4" fmla="*/ 80483 h 710798"/>
                    <a:gd name="connsiteX5" fmla="*/ 322561 w 446849"/>
                    <a:gd name="connsiteY5" fmla="*/ 275792 h 710798"/>
                    <a:gd name="connsiteX6" fmla="*/ 446849 w 446849"/>
                    <a:gd name="connsiteY6" fmla="*/ 622021 h 710798"/>
                    <a:gd name="connsiteX7" fmla="*/ 269295 w 446849"/>
                    <a:gd name="connsiteY7" fmla="*/ 648654 h 710798"/>
                    <a:gd name="connsiteX8" fmla="*/ 171641 w 446849"/>
                    <a:gd name="connsiteY8" fmla="*/ 710798 h 7107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46849" h="710798">
                      <a:moveTo>
                        <a:pt x="171641" y="710798"/>
                      </a:moveTo>
                      <a:cubicBezTo>
                        <a:pt x="128732" y="654573"/>
                        <a:pt x="36996" y="410437"/>
                        <a:pt x="11843" y="311303"/>
                      </a:cubicBezTo>
                      <a:cubicBezTo>
                        <a:pt x="-13310" y="212169"/>
                        <a:pt x="7403" y="167781"/>
                        <a:pt x="20720" y="115994"/>
                      </a:cubicBezTo>
                      <a:cubicBezTo>
                        <a:pt x="34037" y="64208"/>
                        <a:pt x="57711" y="6503"/>
                        <a:pt x="91742" y="584"/>
                      </a:cubicBezTo>
                      <a:cubicBezTo>
                        <a:pt x="125773" y="-5335"/>
                        <a:pt x="186437" y="34615"/>
                        <a:pt x="224907" y="80483"/>
                      </a:cubicBezTo>
                      <a:lnTo>
                        <a:pt x="322561" y="275792"/>
                      </a:lnTo>
                      <a:lnTo>
                        <a:pt x="446849" y="622021"/>
                      </a:lnTo>
                      <a:lnTo>
                        <a:pt x="269295" y="648654"/>
                      </a:lnTo>
                      <a:lnTo>
                        <a:pt x="171641" y="71079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30" name="Freeform 429"/>
                <p:cNvSpPr/>
                <p:nvPr/>
              </p:nvSpPr>
              <p:spPr>
                <a:xfrm>
                  <a:off x="3923930" y="4021584"/>
                  <a:ext cx="399495" cy="355107"/>
                </a:xfrm>
                <a:custGeom>
                  <a:avLst/>
                  <a:gdLst>
                    <a:gd name="connsiteX0" fmla="*/ 35511 w 399495"/>
                    <a:gd name="connsiteY0" fmla="*/ 0 h 363985"/>
                    <a:gd name="connsiteX1" fmla="*/ 35511 w 399495"/>
                    <a:gd name="connsiteY1" fmla="*/ 0 h 363985"/>
                    <a:gd name="connsiteX2" fmla="*/ 0 w 399495"/>
                    <a:gd name="connsiteY2" fmla="*/ 71022 h 363985"/>
                    <a:gd name="connsiteX3" fmla="*/ 35511 w 399495"/>
                    <a:gd name="connsiteY3" fmla="*/ 248575 h 363985"/>
                    <a:gd name="connsiteX4" fmla="*/ 150920 w 399495"/>
                    <a:gd name="connsiteY4" fmla="*/ 363985 h 363985"/>
                    <a:gd name="connsiteX5" fmla="*/ 221942 w 399495"/>
                    <a:gd name="connsiteY5" fmla="*/ 346230 h 363985"/>
                    <a:gd name="connsiteX6" fmla="*/ 284086 w 399495"/>
                    <a:gd name="connsiteY6" fmla="*/ 204187 h 363985"/>
                    <a:gd name="connsiteX7" fmla="*/ 399495 w 399495"/>
                    <a:gd name="connsiteY7" fmla="*/ 159799 h 363985"/>
                    <a:gd name="connsiteX8" fmla="*/ 239697 w 399495"/>
                    <a:gd name="connsiteY8" fmla="*/ 0 h 363985"/>
                    <a:gd name="connsiteX9" fmla="*/ 35511 w 399495"/>
                    <a:gd name="connsiteY9" fmla="*/ 0 h 363985"/>
                    <a:gd name="connsiteX0" fmla="*/ 35511 w 399495"/>
                    <a:gd name="connsiteY0" fmla="*/ 0 h 390618"/>
                    <a:gd name="connsiteX1" fmla="*/ 35511 w 399495"/>
                    <a:gd name="connsiteY1" fmla="*/ 0 h 390618"/>
                    <a:gd name="connsiteX2" fmla="*/ 0 w 399495"/>
                    <a:gd name="connsiteY2" fmla="*/ 71022 h 390618"/>
                    <a:gd name="connsiteX3" fmla="*/ 35511 w 399495"/>
                    <a:gd name="connsiteY3" fmla="*/ 248575 h 390618"/>
                    <a:gd name="connsiteX4" fmla="*/ 88776 w 399495"/>
                    <a:gd name="connsiteY4" fmla="*/ 390618 h 390618"/>
                    <a:gd name="connsiteX5" fmla="*/ 221942 w 399495"/>
                    <a:gd name="connsiteY5" fmla="*/ 346230 h 390618"/>
                    <a:gd name="connsiteX6" fmla="*/ 284086 w 399495"/>
                    <a:gd name="connsiteY6" fmla="*/ 204187 h 390618"/>
                    <a:gd name="connsiteX7" fmla="*/ 399495 w 399495"/>
                    <a:gd name="connsiteY7" fmla="*/ 159799 h 390618"/>
                    <a:gd name="connsiteX8" fmla="*/ 239697 w 399495"/>
                    <a:gd name="connsiteY8" fmla="*/ 0 h 390618"/>
                    <a:gd name="connsiteX9" fmla="*/ 35511 w 399495"/>
                    <a:gd name="connsiteY9" fmla="*/ 0 h 390618"/>
                    <a:gd name="connsiteX0" fmla="*/ 35511 w 399495"/>
                    <a:gd name="connsiteY0" fmla="*/ 0 h 355107"/>
                    <a:gd name="connsiteX1" fmla="*/ 35511 w 399495"/>
                    <a:gd name="connsiteY1" fmla="*/ 0 h 355107"/>
                    <a:gd name="connsiteX2" fmla="*/ 0 w 399495"/>
                    <a:gd name="connsiteY2" fmla="*/ 71022 h 355107"/>
                    <a:gd name="connsiteX3" fmla="*/ 35511 w 399495"/>
                    <a:gd name="connsiteY3" fmla="*/ 248575 h 355107"/>
                    <a:gd name="connsiteX4" fmla="*/ 97654 w 399495"/>
                    <a:gd name="connsiteY4" fmla="*/ 355107 h 355107"/>
                    <a:gd name="connsiteX5" fmla="*/ 221942 w 399495"/>
                    <a:gd name="connsiteY5" fmla="*/ 346230 h 355107"/>
                    <a:gd name="connsiteX6" fmla="*/ 284086 w 399495"/>
                    <a:gd name="connsiteY6" fmla="*/ 204187 h 355107"/>
                    <a:gd name="connsiteX7" fmla="*/ 399495 w 399495"/>
                    <a:gd name="connsiteY7" fmla="*/ 159799 h 355107"/>
                    <a:gd name="connsiteX8" fmla="*/ 239697 w 399495"/>
                    <a:gd name="connsiteY8" fmla="*/ 0 h 355107"/>
                    <a:gd name="connsiteX9" fmla="*/ 35511 w 399495"/>
                    <a:gd name="connsiteY9" fmla="*/ 0 h 3551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99495" h="355107">
                      <a:moveTo>
                        <a:pt x="35511" y="0"/>
                      </a:moveTo>
                      <a:lnTo>
                        <a:pt x="35511" y="0"/>
                      </a:lnTo>
                      <a:lnTo>
                        <a:pt x="0" y="71022"/>
                      </a:lnTo>
                      <a:lnTo>
                        <a:pt x="35511" y="248575"/>
                      </a:lnTo>
                      <a:lnTo>
                        <a:pt x="97654" y="355107"/>
                      </a:lnTo>
                      <a:lnTo>
                        <a:pt x="221942" y="346230"/>
                      </a:lnTo>
                      <a:lnTo>
                        <a:pt x="284086" y="204187"/>
                      </a:lnTo>
                      <a:lnTo>
                        <a:pt x="399495" y="159799"/>
                      </a:lnTo>
                      <a:lnTo>
                        <a:pt x="239697" y="0"/>
                      </a:lnTo>
                      <a:lnTo>
                        <a:pt x="3551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428" name="B Arm Bottom"/>
              <p:cNvSpPr>
                <a:spLocks noEditPoints="1"/>
              </p:cNvSpPr>
              <p:nvPr/>
            </p:nvSpPr>
            <p:spPr bwMode="auto">
              <a:xfrm>
                <a:off x="1426395" y="3411124"/>
                <a:ext cx="622300" cy="989013"/>
              </a:xfrm>
              <a:custGeom>
                <a:avLst/>
                <a:gdLst>
                  <a:gd name="T0" fmla="*/ 1363 w 3790"/>
                  <a:gd name="T1" fmla="*/ 376 h 5982"/>
                  <a:gd name="T2" fmla="*/ 1388 w 3790"/>
                  <a:gd name="T3" fmla="*/ 113 h 5982"/>
                  <a:gd name="T4" fmla="*/ 1567 w 3790"/>
                  <a:gd name="T5" fmla="*/ 613 h 5982"/>
                  <a:gd name="T6" fmla="*/ 1363 w 3790"/>
                  <a:gd name="T7" fmla="*/ 376 h 5982"/>
                  <a:gd name="T8" fmla="*/ 0 w 3790"/>
                  <a:gd name="T9" fmla="*/ 740 h 5982"/>
                  <a:gd name="T10" fmla="*/ 110 w 3790"/>
                  <a:gd name="T11" fmla="*/ 397 h 5982"/>
                  <a:gd name="T12" fmla="*/ 149 w 3790"/>
                  <a:gd name="T13" fmla="*/ 695 h 5982"/>
                  <a:gd name="T14" fmla="*/ 0 w 3790"/>
                  <a:gd name="T15" fmla="*/ 740 h 5982"/>
                  <a:gd name="T16" fmla="*/ 2687 w 3790"/>
                  <a:gd name="T17" fmla="*/ 5683 h 5982"/>
                  <a:gd name="T18" fmla="*/ 2817 w 3790"/>
                  <a:gd name="T19" fmla="*/ 5134 h 5982"/>
                  <a:gd name="T20" fmla="*/ 3165 w 3790"/>
                  <a:gd name="T21" fmla="*/ 4750 h 5982"/>
                  <a:gd name="T22" fmla="*/ 3051 w 3790"/>
                  <a:gd name="T23" fmla="*/ 4039 h 5982"/>
                  <a:gd name="T24" fmla="*/ 2152 w 3790"/>
                  <a:gd name="T25" fmla="*/ 3648 h 5982"/>
                  <a:gd name="T26" fmla="*/ 1540 w 3790"/>
                  <a:gd name="T27" fmla="*/ 3922 h 5982"/>
                  <a:gd name="T28" fmla="*/ 1510 w 3790"/>
                  <a:gd name="T29" fmla="*/ 4261 h 5982"/>
                  <a:gd name="T30" fmla="*/ 1769 w 3790"/>
                  <a:gd name="T31" fmla="*/ 5606 h 5982"/>
                  <a:gd name="T32" fmla="*/ 2687 w 3790"/>
                  <a:gd name="T33" fmla="*/ 5683 h 5982"/>
                  <a:gd name="T34" fmla="*/ 1781 w 3790"/>
                  <a:gd name="T35" fmla="*/ 5838 h 5982"/>
                  <a:gd name="T36" fmla="*/ 1300 w 3790"/>
                  <a:gd name="T37" fmla="*/ 4771 h 5982"/>
                  <a:gd name="T38" fmla="*/ 1155 w 3790"/>
                  <a:gd name="T39" fmla="*/ 4264 h 5982"/>
                  <a:gd name="T40" fmla="*/ 163 w 3790"/>
                  <a:gd name="T41" fmla="*/ 1751 h 5982"/>
                  <a:gd name="T42" fmla="*/ 651 w 3790"/>
                  <a:gd name="T43" fmla="*/ 2834 h 5982"/>
                  <a:gd name="T44" fmla="*/ 1023 w 3790"/>
                  <a:gd name="T45" fmla="*/ 3834 h 5982"/>
                  <a:gd name="T46" fmla="*/ 1466 w 3790"/>
                  <a:gd name="T47" fmla="*/ 3645 h 5982"/>
                  <a:gd name="T48" fmla="*/ 2257 w 3790"/>
                  <a:gd name="T49" fmla="*/ 3430 h 5982"/>
                  <a:gd name="T50" fmla="*/ 2628 w 3790"/>
                  <a:gd name="T51" fmla="*/ 3430 h 5982"/>
                  <a:gd name="T52" fmla="*/ 2557 w 3790"/>
                  <a:gd name="T53" fmla="*/ 2989 h 5982"/>
                  <a:gd name="T54" fmla="*/ 2103 w 3790"/>
                  <a:gd name="T55" fmla="*/ 1786 h 5982"/>
                  <a:gd name="T56" fmla="*/ 1773 w 3790"/>
                  <a:gd name="T57" fmla="*/ 971 h 5982"/>
                  <a:gd name="T58" fmla="*/ 2752 w 3790"/>
                  <a:gd name="T59" fmla="*/ 3109 h 5982"/>
                  <a:gd name="T60" fmla="*/ 3703 w 3790"/>
                  <a:gd name="T61" fmla="*/ 4296 h 5982"/>
                  <a:gd name="T62" fmla="*/ 3772 w 3790"/>
                  <a:gd name="T63" fmla="*/ 4594 h 5982"/>
                  <a:gd name="T64" fmla="*/ 3385 w 3790"/>
                  <a:gd name="T65" fmla="*/ 4926 h 5982"/>
                  <a:gd name="T66" fmla="*/ 3033 w 3790"/>
                  <a:gd name="T67" fmla="*/ 5270 h 5982"/>
                  <a:gd name="T68" fmla="*/ 2863 w 3790"/>
                  <a:gd name="T69" fmla="*/ 5751 h 5982"/>
                  <a:gd name="T70" fmla="*/ 1781 w 3790"/>
                  <a:gd name="T71" fmla="*/ 5838 h 59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790" h="5982">
                    <a:moveTo>
                      <a:pt x="1363" y="376"/>
                    </a:moveTo>
                    <a:cubicBezTo>
                      <a:pt x="1193" y="133"/>
                      <a:pt x="1205" y="0"/>
                      <a:pt x="1388" y="113"/>
                    </a:cubicBezTo>
                    <a:cubicBezTo>
                      <a:pt x="1487" y="174"/>
                      <a:pt x="1644" y="613"/>
                      <a:pt x="1567" y="613"/>
                    </a:cubicBezTo>
                    <a:cubicBezTo>
                      <a:pt x="1546" y="613"/>
                      <a:pt x="1454" y="507"/>
                      <a:pt x="1363" y="376"/>
                    </a:cubicBezTo>
                    <a:close/>
                    <a:moveTo>
                      <a:pt x="0" y="740"/>
                    </a:moveTo>
                    <a:cubicBezTo>
                      <a:pt x="0" y="551"/>
                      <a:pt x="50" y="397"/>
                      <a:pt x="110" y="397"/>
                    </a:cubicBezTo>
                    <a:cubicBezTo>
                      <a:pt x="176" y="397"/>
                      <a:pt x="192" y="518"/>
                      <a:pt x="149" y="695"/>
                    </a:cubicBezTo>
                    <a:cubicBezTo>
                      <a:pt x="47" y="1120"/>
                      <a:pt x="0" y="1134"/>
                      <a:pt x="0" y="740"/>
                    </a:cubicBezTo>
                    <a:close/>
                    <a:moveTo>
                      <a:pt x="2687" y="5683"/>
                    </a:moveTo>
                    <a:cubicBezTo>
                      <a:pt x="2758" y="5611"/>
                      <a:pt x="2817" y="5365"/>
                      <a:pt x="2817" y="5134"/>
                    </a:cubicBezTo>
                    <a:cubicBezTo>
                      <a:pt x="2817" y="4728"/>
                      <a:pt x="2827" y="4717"/>
                      <a:pt x="3165" y="4750"/>
                    </a:cubicBezTo>
                    <a:cubicBezTo>
                      <a:pt x="3724" y="4804"/>
                      <a:pt x="3674" y="4496"/>
                      <a:pt x="3051" y="4039"/>
                    </a:cubicBezTo>
                    <a:cubicBezTo>
                      <a:pt x="2684" y="3770"/>
                      <a:pt x="2402" y="3647"/>
                      <a:pt x="2152" y="3648"/>
                    </a:cubicBezTo>
                    <a:cubicBezTo>
                      <a:pt x="1765" y="3650"/>
                      <a:pt x="1421" y="3804"/>
                      <a:pt x="1540" y="3922"/>
                    </a:cubicBezTo>
                    <a:cubicBezTo>
                      <a:pt x="1579" y="3962"/>
                      <a:pt x="1565" y="4114"/>
                      <a:pt x="1510" y="4261"/>
                    </a:cubicBezTo>
                    <a:cubicBezTo>
                      <a:pt x="1367" y="4637"/>
                      <a:pt x="1506" y="5362"/>
                      <a:pt x="1769" y="5606"/>
                    </a:cubicBezTo>
                    <a:cubicBezTo>
                      <a:pt x="2019" y="5839"/>
                      <a:pt x="2491" y="5879"/>
                      <a:pt x="2687" y="5683"/>
                    </a:cubicBezTo>
                    <a:close/>
                    <a:moveTo>
                      <a:pt x="1781" y="5838"/>
                    </a:moveTo>
                    <a:cubicBezTo>
                      <a:pt x="1507" y="5648"/>
                      <a:pt x="1300" y="5189"/>
                      <a:pt x="1300" y="4771"/>
                    </a:cubicBezTo>
                    <a:cubicBezTo>
                      <a:pt x="1300" y="4494"/>
                      <a:pt x="1244" y="4298"/>
                      <a:pt x="1155" y="4264"/>
                    </a:cubicBezTo>
                    <a:cubicBezTo>
                      <a:pt x="1007" y="4207"/>
                      <a:pt x="271" y="2342"/>
                      <a:pt x="163" y="1751"/>
                    </a:cubicBezTo>
                    <a:cubicBezTo>
                      <a:pt x="85" y="1323"/>
                      <a:pt x="192" y="1561"/>
                      <a:pt x="651" y="2834"/>
                    </a:cubicBezTo>
                    <a:cubicBezTo>
                      <a:pt x="844" y="3370"/>
                      <a:pt x="1012" y="3820"/>
                      <a:pt x="1023" y="3834"/>
                    </a:cubicBezTo>
                    <a:cubicBezTo>
                      <a:pt x="1035" y="3848"/>
                      <a:pt x="1234" y="3763"/>
                      <a:pt x="1466" y="3645"/>
                    </a:cubicBezTo>
                    <a:cubicBezTo>
                      <a:pt x="1698" y="3527"/>
                      <a:pt x="2054" y="3430"/>
                      <a:pt x="2257" y="3430"/>
                    </a:cubicBezTo>
                    <a:lnTo>
                      <a:pt x="2628" y="3430"/>
                    </a:lnTo>
                    <a:lnTo>
                      <a:pt x="2557" y="2989"/>
                    </a:lnTo>
                    <a:cubicBezTo>
                      <a:pt x="2518" y="2746"/>
                      <a:pt x="2314" y="2205"/>
                      <a:pt x="2103" y="1786"/>
                    </a:cubicBezTo>
                    <a:cubicBezTo>
                      <a:pt x="1892" y="1367"/>
                      <a:pt x="1743" y="1001"/>
                      <a:pt x="1773" y="971"/>
                    </a:cubicBezTo>
                    <a:cubicBezTo>
                      <a:pt x="1856" y="888"/>
                      <a:pt x="2679" y="2683"/>
                      <a:pt x="2752" y="3109"/>
                    </a:cubicBezTo>
                    <a:cubicBezTo>
                      <a:pt x="2815" y="3476"/>
                      <a:pt x="3472" y="4296"/>
                      <a:pt x="3703" y="4296"/>
                    </a:cubicBezTo>
                    <a:cubicBezTo>
                      <a:pt x="3759" y="4296"/>
                      <a:pt x="3790" y="4430"/>
                      <a:pt x="3772" y="4594"/>
                    </a:cubicBezTo>
                    <a:cubicBezTo>
                      <a:pt x="3743" y="4842"/>
                      <a:pt x="3679" y="4898"/>
                      <a:pt x="3385" y="4926"/>
                    </a:cubicBezTo>
                    <a:cubicBezTo>
                      <a:pt x="3078" y="4956"/>
                      <a:pt x="3033" y="4999"/>
                      <a:pt x="3033" y="5270"/>
                    </a:cubicBezTo>
                    <a:cubicBezTo>
                      <a:pt x="3033" y="5441"/>
                      <a:pt x="2957" y="5657"/>
                      <a:pt x="2863" y="5751"/>
                    </a:cubicBezTo>
                    <a:cubicBezTo>
                      <a:pt x="2689" y="5925"/>
                      <a:pt x="1988" y="5982"/>
                      <a:pt x="1781" y="5838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426" name="Oval 425"/>
            <p:cNvSpPr/>
            <p:nvPr/>
          </p:nvSpPr>
          <p:spPr>
            <a:xfrm>
              <a:off x="6460302" y="2849352"/>
              <a:ext cx="2072138" cy="2072138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</p:grpSp>
      <p:sp>
        <p:nvSpPr>
          <p:cNvPr id="396" name="Snowsplash"/>
          <p:cNvSpPr>
            <a:spLocks noEditPoints="1"/>
          </p:cNvSpPr>
          <p:nvPr/>
        </p:nvSpPr>
        <p:spPr bwMode="auto">
          <a:xfrm flipH="1">
            <a:off x="1551911" y="5494157"/>
            <a:ext cx="4364646" cy="2099815"/>
          </a:xfrm>
          <a:custGeom>
            <a:avLst/>
            <a:gdLst>
              <a:gd name="T0" fmla="*/ 52769 w 69893"/>
              <a:gd name="T1" fmla="*/ 30154 h 33411"/>
              <a:gd name="T2" fmla="*/ 64802 w 69893"/>
              <a:gd name="T3" fmla="*/ 21805 h 33411"/>
              <a:gd name="T4" fmla="*/ 66922 w 69893"/>
              <a:gd name="T5" fmla="*/ 16847 h 33411"/>
              <a:gd name="T6" fmla="*/ 65115 w 69893"/>
              <a:gd name="T7" fmla="*/ 15064 h 33411"/>
              <a:gd name="T8" fmla="*/ 63315 w 69893"/>
              <a:gd name="T9" fmla="*/ 14478 h 33411"/>
              <a:gd name="T10" fmla="*/ 68596 w 69893"/>
              <a:gd name="T11" fmla="*/ 16834 h 33411"/>
              <a:gd name="T12" fmla="*/ 57352 w 69893"/>
              <a:gd name="T13" fmla="*/ 27038 h 33411"/>
              <a:gd name="T14" fmla="*/ 52996 w 69893"/>
              <a:gd name="T15" fmla="*/ 29023 h 33411"/>
              <a:gd name="T16" fmla="*/ 53973 w 69893"/>
              <a:gd name="T17" fmla="*/ 32707 h 33411"/>
              <a:gd name="T18" fmla="*/ 58154 w 69893"/>
              <a:gd name="T19" fmla="*/ 15983 h 33411"/>
              <a:gd name="T20" fmla="*/ 59798 w 69893"/>
              <a:gd name="T21" fmla="*/ 15748 h 33411"/>
              <a:gd name="T22" fmla="*/ 66137 w 69893"/>
              <a:gd name="T23" fmla="*/ 14339 h 33411"/>
              <a:gd name="T24" fmla="*/ 16601 w 69893"/>
              <a:gd name="T25" fmla="*/ 28957 h 33411"/>
              <a:gd name="T26" fmla="*/ 18452 w 69893"/>
              <a:gd name="T27" fmla="*/ 29056 h 33411"/>
              <a:gd name="T28" fmla="*/ 17304 w 69893"/>
              <a:gd name="T29" fmla="*/ 31592 h 33411"/>
              <a:gd name="T30" fmla="*/ 18006 w 69893"/>
              <a:gd name="T31" fmla="*/ 29366 h 33411"/>
              <a:gd name="T32" fmla="*/ 587 w 69893"/>
              <a:gd name="T33" fmla="*/ 24891 h 33411"/>
              <a:gd name="T34" fmla="*/ 6787 w 69893"/>
              <a:gd name="T35" fmla="*/ 20721 h 33411"/>
              <a:gd name="T36" fmla="*/ 18191 w 69893"/>
              <a:gd name="T37" fmla="*/ 16014 h 33411"/>
              <a:gd name="T38" fmla="*/ 15724 w 69893"/>
              <a:gd name="T39" fmla="*/ 13337 h 33411"/>
              <a:gd name="T40" fmla="*/ 19370 w 69893"/>
              <a:gd name="T41" fmla="*/ 14326 h 33411"/>
              <a:gd name="T42" fmla="*/ 19339 w 69893"/>
              <a:gd name="T43" fmla="*/ 17675 h 33411"/>
              <a:gd name="T44" fmla="*/ 8573 w 69893"/>
              <a:gd name="T45" fmla="*/ 21812 h 33411"/>
              <a:gd name="T46" fmla="*/ 2113 w 69893"/>
              <a:gd name="T47" fmla="*/ 25661 h 33411"/>
              <a:gd name="T48" fmla="*/ 9366 w 69893"/>
              <a:gd name="T49" fmla="*/ 27627 h 33411"/>
              <a:gd name="T50" fmla="*/ 14029 w 69893"/>
              <a:gd name="T51" fmla="*/ 27492 h 33411"/>
              <a:gd name="T52" fmla="*/ 11794 w 69893"/>
              <a:gd name="T53" fmla="*/ 27250 h 33411"/>
              <a:gd name="T54" fmla="*/ 8159 w 69893"/>
              <a:gd name="T55" fmla="*/ 27023 h 33411"/>
              <a:gd name="T56" fmla="*/ 2759 w 69893"/>
              <a:gd name="T57" fmla="*/ 25144 h 33411"/>
              <a:gd name="T58" fmla="*/ 7016 w 69893"/>
              <a:gd name="T59" fmla="*/ 19300 h 33411"/>
              <a:gd name="T60" fmla="*/ 10980 w 69893"/>
              <a:gd name="T61" fmla="*/ 18560 h 33411"/>
              <a:gd name="T62" fmla="*/ 14498 w 69893"/>
              <a:gd name="T63" fmla="*/ 18335 h 33411"/>
              <a:gd name="T64" fmla="*/ 21542 w 69893"/>
              <a:gd name="T65" fmla="*/ 14109 h 33411"/>
              <a:gd name="T66" fmla="*/ 17994 w 69893"/>
              <a:gd name="T67" fmla="*/ 13610 h 33411"/>
              <a:gd name="T68" fmla="*/ 19542 w 69893"/>
              <a:gd name="T69" fmla="*/ 13867 h 33411"/>
              <a:gd name="T70" fmla="*/ 28914 w 69893"/>
              <a:gd name="T71" fmla="*/ 20156 h 33411"/>
              <a:gd name="T72" fmla="*/ 28653 w 69893"/>
              <a:gd name="T73" fmla="*/ 13115 h 33411"/>
              <a:gd name="T74" fmla="*/ 30816 w 69893"/>
              <a:gd name="T75" fmla="*/ 18283 h 33411"/>
              <a:gd name="T76" fmla="*/ 39683 w 69893"/>
              <a:gd name="T77" fmla="*/ 21538 h 33411"/>
              <a:gd name="T78" fmla="*/ 31227 w 69893"/>
              <a:gd name="T79" fmla="*/ 20089 h 33411"/>
              <a:gd name="T80" fmla="*/ 34279 w 69893"/>
              <a:gd name="T81" fmla="*/ 19840 h 33411"/>
              <a:gd name="T82" fmla="*/ 49410 w 69893"/>
              <a:gd name="T83" fmla="*/ 14060 h 33411"/>
              <a:gd name="T84" fmla="*/ 42537 w 69893"/>
              <a:gd name="T85" fmla="*/ 11103 h 33411"/>
              <a:gd name="T86" fmla="*/ 39816 w 69893"/>
              <a:gd name="T87" fmla="*/ 10315 h 33411"/>
              <a:gd name="T88" fmla="*/ 49924 w 69893"/>
              <a:gd name="T89" fmla="*/ 13174 h 33411"/>
              <a:gd name="T90" fmla="*/ 50009 w 69893"/>
              <a:gd name="T91" fmla="*/ 15907 h 33411"/>
              <a:gd name="T92" fmla="*/ 41030 w 69893"/>
              <a:gd name="T93" fmla="*/ 10822 h 33411"/>
              <a:gd name="T94" fmla="*/ 43730 w 69893"/>
              <a:gd name="T95" fmla="*/ 10581 h 33411"/>
              <a:gd name="T96" fmla="*/ 47119 w 69893"/>
              <a:gd name="T97" fmla="*/ 10582 h 33411"/>
              <a:gd name="T98" fmla="*/ 57712 w 69893"/>
              <a:gd name="T99" fmla="*/ 1393 h 33411"/>
              <a:gd name="T100" fmla="*/ 58036 w 69893"/>
              <a:gd name="T101" fmla="*/ 5173 h 33411"/>
              <a:gd name="T102" fmla="*/ 47838 w 69893"/>
              <a:gd name="T103" fmla="*/ 9520 h 33411"/>
              <a:gd name="T104" fmla="*/ 53415 w 69893"/>
              <a:gd name="T105" fmla="*/ 6399 h 33411"/>
              <a:gd name="T106" fmla="*/ 56207 w 69893"/>
              <a:gd name="T107" fmla="*/ 3934 h 33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69893" h="33411">
                <a:moveTo>
                  <a:pt x="53973" y="32707"/>
                </a:moveTo>
                <a:cubicBezTo>
                  <a:pt x="53901" y="32519"/>
                  <a:pt x="53902" y="32270"/>
                  <a:pt x="53974" y="32153"/>
                </a:cubicBezTo>
                <a:cubicBezTo>
                  <a:pt x="54047" y="32035"/>
                  <a:pt x="53686" y="31750"/>
                  <a:pt x="53173" y="31519"/>
                </a:cubicBezTo>
                <a:cubicBezTo>
                  <a:pt x="52114" y="31041"/>
                  <a:pt x="52008" y="30685"/>
                  <a:pt x="52769" y="30154"/>
                </a:cubicBezTo>
                <a:cubicBezTo>
                  <a:pt x="53272" y="29803"/>
                  <a:pt x="53220" y="29785"/>
                  <a:pt x="51695" y="29773"/>
                </a:cubicBezTo>
                <a:cubicBezTo>
                  <a:pt x="50344" y="29763"/>
                  <a:pt x="50105" y="29701"/>
                  <a:pt x="50169" y="29378"/>
                </a:cubicBezTo>
                <a:cubicBezTo>
                  <a:pt x="50239" y="29027"/>
                  <a:pt x="51412" y="28486"/>
                  <a:pt x="57269" y="26104"/>
                </a:cubicBezTo>
                <a:cubicBezTo>
                  <a:pt x="58731" y="25509"/>
                  <a:pt x="62817" y="23177"/>
                  <a:pt x="64802" y="21805"/>
                </a:cubicBezTo>
                <a:cubicBezTo>
                  <a:pt x="66050" y="20942"/>
                  <a:pt x="68434" y="18922"/>
                  <a:pt x="68437" y="18726"/>
                </a:cubicBezTo>
                <a:cubicBezTo>
                  <a:pt x="68437" y="18661"/>
                  <a:pt x="68110" y="18421"/>
                  <a:pt x="67709" y="18193"/>
                </a:cubicBezTo>
                <a:cubicBezTo>
                  <a:pt x="67172" y="17888"/>
                  <a:pt x="67012" y="17655"/>
                  <a:pt x="67102" y="17313"/>
                </a:cubicBezTo>
                <a:cubicBezTo>
                  <a:pt x="67176" y="17027"/>
                  <a:pt x="67107" y="16847"/>
                  <a:pt x="66922" y="16847"/>
                </a:cubicBezTo>
                <a:cubicBezTo>
                  <a:pt x="66477" y="16847"/>
                  <a:pt x="66065" y="16256"/>
                  <a:pt x="66223" y="15844"/>
                </a:cubicBezTo>
                <a:cubicBezTo>
                  <a:pt x="66299" y="15646"/>
                  <a:pt x="66591" y="15420"/>
                  <a:pt x="66873" y="15341"/>
                </a:cubicBezTo>
                <a:cubicBezTo>
                  <a:pt x="67328" y="15212"/>
                  <a:pt x="67341" y="15171"/>
                  <a:pt x="66994" y="14965"/>
                </a:cubicBezTo>
                <a:cubicBezTo>
                  <a:pt x="66728" y="14807"/>
                  <a:pt x="66127" y="14839"/>
                  <a:pt x="65115" y="15064"/>
                </a:cubicBezTo>
                <a:cubicBezTo>
                  <a:pt x="64297" y="15246"/>
                  <a:pt x="62677" y="15608"/>
                  <a:pt x="61515" y="15868"/>
                </a:cubicBezTo>
                <a:cubicBezTo>
                  <a:pt x="58655" y="16509"/>
                  <a:pt x="57054" y="16607"/>
                  <a:pt x="57054" y="16143"/>
                </a:cubicBezTo>
                <a:cubicBezTo>
                  <a:pt x="57054" y="15889"/>
                  <a:pt x="57546" y="15703"/>
                  <a:pt x="58815" y="15476"/>
                </a:cubicBezTo>
                <a:cubicBezTo>
                  <a:pt x="59783" y="15303"/>
                  <a:pt x="61809" y="14854"/>
                  <a:pt x="63315" y="14478"/>
                </a:cubicBezTo>
                <a:cubicBezTo>
                  <a:pt x="66461" y="13694"/>
                  <a:pt x="66809" y="13668"/>
                  <a:pt x="67732" y="14145"/>
                </a:cubicBezTo>
                <a:cubicBezTo>
                  <a:pt x="68607" y="14597"/>
                  <a:pt x="68885" y="15410"/>
                  <a:pt x="68308" y="15832"/>
                </a:cubicBezTo>
                <a:cubicBezTo>
                  <a:pt x="67896" y="16132"/>
                  <a:pt x="67897" y="16143"/>
                  <a:pt x="68308" y="16143"/>
                </a:cubicBezTo>
                <a:cubicBezTo>
                  <a:pt x="68655" y="16143"/>
                  <a:pt x="68709" y="16272"/>
                  <a:pt x="68596" y="16834"/>
                </a:cubicBezTo>
                <a:cubicBezTo>
                  <a:pt x="68486" y="17386"/>
                  <a:pt x="68552" y="17555"/>
                  <a:pt x="68919" y="17672"/>
                </a:cubicBezTo>
                <a:cubicBezTo>
                  <a:pt x="69173" y="17752"/>
                  <a:pt x="69502" y="18045"/>
                  <a:pt x="69651" y="18323"/>
                </a:cubicBezTo>
                <a:cubicBezTo>
                  <a:pt x="69893" y="18775"/>
                  <a:pt x="69789" y="18946"/>
                  <a:pt x="68653" y="19972"/>
                </a:cubicBezTo>
                <a:cubicBezTo>
                  <a:pt x="66084" y="22292"/>
                  <a:pt x="60298" y="25910"/>
                  <a:pt x="57352" y="27038"/>
                </a:cubicBezTo>
                <a:cubicBezTo>
                  <a:pt x="56542" y="27348"/>
                  <a:pt x="55253" y="27883"/>
                  <a:pt x="54487" y="28228"/>
                </a:cubicBezTo>
                <a:cubicBezTo>
                  <a:pt x="53721" y="28572"/>
                  <a:pt x="52902" y="28804"/>
                  <a:pt x="52667" y="28742"/>
                </a:cubicBezTo>
                <a:cubicBezTo>
                  <a:pt x="52433" y="28681"/>
                  <a:pt x="52195" y="28706"/>
                  <a:pt x="52138" y="28799"/>
                </a:cubicBezTo>
                <a:cubicBezTo>
                  <a:pt x="52081" y="28891"/>
                  <a:pt x="52467" y="28992"/>
                  <a:pt x="52996" y="29023"/>
                </a:cubicBezTo>
                <a:cubicBezTo>
                  <a:pt x="54682" y="29122"/>
                  <a:pt x="55380" y="29879"/>
                  <a:pt x="54369" y="30510"/>
                </a:cubicBezTo>
                <a:cubicBezTo>
                  <a:pt x="53936" y="30781"/>
                  <a:pt x="53947" y="30814"/>
                  <a:pt x="54604" y="31213"/>
                </a:cubicBezTo>
                <a:cubicBezTo>
                  <a:pt x="54983" y="31444"/>
                  <a:pt x="55293" y="31824"/>
                  <a:pt x="55293" y="32058"/>
                </a:cubicBezTo>
                <a:cubicBezTo>
                  <a:pt x="55293" y="32896"/>
                  <a:pt x="54244" y="33411"/>
                  <a:pt x="53973" y="32707"/>
                </a:cubicBezTo>
                <a:close/>
                <a:moveTo>
                  <a:pt x="58154" y="15983"/>
                </a:moveTo>
                <a:cubicBezTo>
                  <a:pt x="57985" y="15915"/>
                  <a:pt x="57782" y="15923"/>
                  <a:pt x="57704" y="16001"/>
                </a:cubicBezTo>
                <a:cubicBezTo>
                  <a:pt x="57626" y="16079"/>
                  <a:pt x="57765" y="16135"/>
                  <a:pt x="58013" y="16124"/>
                </a:cubicBezTo>
                <a:cubicBezTo>
                  <a:pt x="58286" y="16113"/>
                  <a:pt x="58342" y="16058"/>
                  <a:pt x="58154" y="15983"/>
                </a:cubicBezTo>
                <a:close/>
                <a:moveTo>
                  <a:pt x="59798" y="15748"/>
                </a:moveTo>
                <a:cubicBezTo>
                  <a:pt x="59628" y="15680"/>
                  <a:pt x="59426" y="15688"/>
                  <a:pt x="59348" y="15766"/>
                </a:cubicBezTo>
                <a:cubicBezTo>
                  <a:pt x="59270" y="15844"/>
                  <a:pt x="59409" y="15900"/>
                  <a:pt x="59656" y="15890"/>
                </a:cubicBezTo>
                <a:cubicBezTo>
                  <a:pt x="59930" y="15878"/>
                  <a:pt x="59985" y="15823"/>
                  <a:pt x="59798" y="15748"/>
                </a:cubicBezTo>
                <a:close/>
                <a:moveTo>
                  <a:pt x="66137" y="14339"/>
                </a:moveTo>
                <a:cubicBezTo>
                  <a:pt x="65968" y="14271"/>
                  <a:pt x="65765" y="14280"/>
                  <a:pt x="65687" y="14358"/>
                </a:cubicBezTo>
                <a:cubicBezTo>
                  <a:pt x="65609" y="14436"/>
                  <a:pt x="65748" y="14491"/>
                  <a:pt x="65995" y="14481"/>
                </a:cubicBezTo>
                <a:cubicBezTo>
                  <a:pt x="66269" y="14470"/>
                  <a:pt x="66325" y="14414"/>
                  <a:pt x="66137" y="14339"/>
                </a:cubicBezTo>
                <a:close/>
                <a:moveTo>
                  <a:pt x="17304" y="31592"/>
                </a:moveTo>
                <a:cubicBezTo>
                  <a:pt x="16897" y="31185"/>
                  <a:pt x="16958" y="30524"/>
                  <a:pt x="17428" y="30261"/>
                </a:cubicBezTo>
                <a:cubicBezTo>
                  <a:pt x="17787" y="30060"/>
                  <a:pt x="17759" y="30000"/>
                  <a:pt x="17183" y="29738"/>
                </a:cubicBezTo>
                <a:cubicBezTo>
                  <a:pt x="16728" y="29530"/>
                  <a:pt x="16552" y="29295"/>
                  <a:pt x="16601" y="28957"/>
                </a:cubicBezTo>
                <a:cubicBezTo>
                  <a:pt x="16682" y="28395"/>
                  <a:pt x="17420" y="28176"/>
                  <a:pt x="17810" y="28599"/>
                </a:cubicBezTo>
                <a:cubicBezTo>
                  <a:pt x="18019" y="28825"/>
                  <a:pt x="17984" y="28857"/>
                  <a:pt x="17656" y="28741"/>
                </a:cubicBezTo>
                <a:cubicBezTo>
                  <a:pt x="17404" y="28653"/>
                  <a:pt x="17291" y="28686"/>
                  <a:pt x="17376" y="28824"/>
                </a:cubicBezTo>
                <a:cubicBezTo>
                  <a:pt x="17455" y="28952"/>
                  <a:pt x="17939" y="29056"/>
                  <a:pt x="18452" y="29056"/>
                </a:cubicBezTo>
                <a:cubicBezTo>
                  <a:pt x="19671" y="29056"/>
                  <a:pt x="19933" y="29621"/>
                  <a:pt x="19061" y="30370"/>
                </a:cubicBezTo>
                <a:cubicBezTo>
                  <a:pt x="18471" y="30878"/>
                  <a:pt x="18463" y="30913"/>
                  <a:pt x="18905" y="31053"/>
                </a:cubicBezTo>
                <a:cubicBezTo>
                  <a:pt x="19161" y="31135"/>
                  <a:pt x="19370" y="31352"/>
                  <a:pt x="19370" y="31537"/>
                </a:cubicBezTo>
                <a:cubicBezTo>
                  <a:pt x="19370" y="31960"/>
                  <a:pt x="17716" y="32004"/>
                  <a:pt x="17304" y="31592"/>
                </a:cubicBezTo>
                <a:close/>
                <a:moveTo>
                  <a:pt x="18006" y="29366"/>
                </a:moveTo>
                <a:cubicBezTo>
                  <a:pt x="17836" y="29298"/>
                  <a:pt x="17634" y="29306"/>
                  <a:pt x="17555" y="29384"/>
                </a:cubicBezTo>
                <a:cubicBezTo>
                  <a:pt x="17477" y="29462"/>
                  <a:pt x="17616" y="29518"/>
                  <a:pt x="17864" y="29507"/>
                </a:cubicBezTo>
                <a:cubicBezTo>
                  <a:pt x="18137" y="29496"/>
                  <a:pt x="18193" y="29440"/>
                  <a:pt x="18006" y="29366"/>
                </a:cubicBezTo>
                <a:close/>
                <a:moveTo>
                  <a:pt x="9366" y="27627"/>
                </a:moveTo>
                <a:cubicBezTo>
                  <a:pt x="6303" y="27406"/>
                  <a:pt x="2883" y="26844"/>
                  <a:pt x="1198" y="26284"/>
                </a:cubicBezTo>
                <a:cubicBezTo>
                  <a:pt x="289" y="25983"/>
                  <a:pt x="0" y="25773"/>
                  <a:pt x="0" y="25417"/>
                </a:cubicBezTo>
                <a:cubicBezTo>
                  <a:pt x="0" y="25088"/>
                  <a:pt x="175" y="24931"/>
                  <a:pt x="587" y="24891"/>
                </a:cubicBezTo>
                <a:cubicBezTo>
                  <a:pt x="3931" y="24571"/>
                  <a:pt x="5121" y="24282"/>
                  <a:pt x="5893" y="23604"/>
                </a:cubicBezTo>
                <a:cubicBezTo>
                  <a:pt x="6362" y="23193"/>
                  <a:pt x="6692" y="22682"/>
                  <a:pt x="6692" y="22369"/>
                </a:cubicBezTo>
                <a:cubicBezTo>
                  <a:pt x="6692" y="22076"/>
                  <a:pt x="6840" y="21712"/>
                  <a:pt x="7022" y="21561"/>
                </a:cubicBezTo>
                <a:cubicBezTo>
                  <a:pt x="7301" y="21330"/>
                  <a:pt x="7263" y="21197"/>
                  <a:pt x="6787" y="20721"/>
                </a:cubicBezTo>
                <a:cubicBezTo>
                  <a:pt x="6106" y="20040"/>
                  <a:pt x="6066" y="19409"/>
                  <a:pt x="6670" y="18863"/>
                </a:cubicBezTo>
                <a:cubicBezTo>
                  <a:pt x="7020" y="18546"/>
                  <a:pt x="7977" y="18388"/>
                  <a:pt x="11072" y="18136"/>
                </a:cubicBezTo>
                <a:cubicBezTo>
                  <a:pt x="16815" y="17669"/>
                  <a:pt x="16995" y="17631"/>
                  <a:pt x="16945" y="16879"/>
                </a:cubicBezTo>
                <a:cubicBezTo>
                  <a:pt x="16908" y="16308"/>
                  <a:pt x="17004" y="16241"/>
                  <a:pt x="18191" y="16014"/>
                </a:cubicBezTo>
                <a:lnTo>
                  <a:pt x="19478" y="15767"/>
                </a:lnTo>
                <a:lnTo>
                  <a:pt x="18411" y="15251"/>
                </a:lnTo>
                <a:cubicBezTo>
                  <a:pt x="17824" y="14967"/>
                  <a:pt x="17245" y="14734"/>
                  <a:pt x="17124" y="14733"/>
                </a:cubicBezTo>
                <a:cubicBezTo>
                  <a:pt x="16642" y="14730"/>
                  <a:pt x="15541" y="13633"/>
                  <a:pt x="15724" y="13337"/>
                </a:cubicBezTo>
                <a:cubicBezTo>
                  <a:pt x="15917" y="13025"/>
                  <a:pt x="15886" y="13023"/>
                  <a:pt x="20272" y="13558"/>
                </a:cubicBezTo>
                <a:cubicBezTo>
                  <a:pt x="22237" y="13798"/>
                  <a:pt x="23969" y="14211"/>
                  <a:pt x="23172" y="14250"/>
                </a:cubicBezTo>
                <a:cubicBezTo>
                  <a:pt x="23003" y="14258"/>
                  <a:pt x="22938" y="14384"/>
                  <a:pt x="23029" y="14530"/>
                </a:cubicBezTo>
                <a:cubicBezTo>
                  <a:pt x="23191" y="14794"/>
                  <a:pt x="20795" y="14660"/>
                  <a:pt x="19370" y="14326"/>
                </a:cubicBezTo>
                <a:cubicBezTo>
                  <a:pt x="18821" y="14198"/>
                  <a:pt x="18833" y="14231"/>
                  <a:pt x="19559" y="14845"/>
                </a:cubicBezTo>
                <a:cubicBezTo>
                  <a:pt x="20634" y="15755"/>
                  <a:pt x="20516" y="16446"/>
                  <a:pt x="19253" y="16638"/>
                </a:cubicBezTo>
                <a:cubicBezTo>
                  <a:pt x="18736" y="16716"/>
                  <a:pt x="18545" y="16796"/>
                  <a:pt x="18828" y="16814"/>
                </a:cubicBezTo>
                <a:cubicBezTo>
                  <a:pt x="19496" y="16857"/>
                  <a:pt x="19746" y="17278"/>
                  <a:pt x="19339" y="17675"/>
                </a:cubicBezTo>
                <a:cubicBezTo>
                  <a:pt x="18834" y="18166"/>
                  <a:pt x="15607" y="18727"/>
                  <a:pt x="11873" y="18972"/>
                </a:cubicBezTo>
                <a:cubicBezTo>
                  <a:pt x="9992" y="19095"/>
                  <a:pt x="8169" y="19260"/>
                  <a:pt x="7824" y="19337"/>
                </a:cubicBezTo>
                <a:cubicBezTo>
                  <a:pt x="7009" y="19520"/>
                  <a:pt x="7208" y="20134"/>
                  <a:pt x="8081" y="20134"/>
                </a:cubicBezTo>
                <a:cubicBezTo>
                  <a:pt x="9594" y="20134"/>
                  <a:pt x="9946" y="21333"/>
                  <a:pt x="8573" y="21812"/>
                </a:cubicBezTo>
                <a:cubicBezTo>
                  <a:pt x="8045" y="21996"/>
                  <a:pt x="7866" y="22205"/>
                  <a:pt x="7866" y="22636"/>
                </a:cubicBezTo>
                <a:cubicBezTo>
                  <a:pt x="7866" y="23244"/>
                  <a:pt x="6821" y="24374"/>
                  <a:pt x="5721" y="24956"/>
                </a:cubicBezTo>
                <a:cubicBezTo>
                  <a:pt x="5381" y="25136"/>
                  <a:pt x="4430" y="25369"/>
                  <a:pt x="3608" y="25472"/>
                </a:cubicBezTo>
                <a:lnTo>
                  <a:pt x="2113" y="25661"/>
                </a:lnTo>
                <a:lnTo>
                  <a:pt x="5283" y="26176"/>
                </a:lnTo>
                <a:cubicBezTo>
                  <a:pt x="7026" y="26459"/>
                  <a:pt x="9456" y="26752"/>
                  <a:pt x="10683" y="26827"/>
                </a:cubicBezTo>
                <a:cubicBezTo>
                  <a:pt x="13781" y="27016"/>
                  <a:pt x="14674" y="27180"/>
                  <a:pt x="14674" y="27560"/>
                </a:cubicBezTo>
                <a:cubicBezTo>
                  <a:pt x="14674" y="27925"/>
                  <a:pt x="13669" y="27938"/>
                  <a:pt x="9366" y="27627"/>
                </a:cubicBezTo>
                <a:close/>
                <a:moveTo>
                  <a:pt x="14029" y="27492"/>
                </a:moveTo>
                <a:cubicBezTo>
                  <a:pt x="13867" y="27427"/>
                  <a:pt x="13603" y="27427"/>
                  <a:pt x="13442" y="27492"/>
                </a:cubicBezTo>
                <a:cubicBezTo>
                  <a:pt x="13280" y="27557"/>
                  <a:pt x="13412" y="27611"/>
                  <a:pt x="13735" y="27611"/>
                </a:cubicBezTo>
                <a:cubicBezTo>
                  <a:pt x="14058" y="27611"/>
                  <a:pt x="14190" y="27557"/>
                  <a:pt x="14029" y="27492"/>
                </a:cubicBezTo>
                <a:close/>
                <a:moveTo>
                  <a:pt x="11794" y="27250"/>
                </a:moveTo>
                <a:cubicBezTo>
                  <a:pt x="11565" y="27191"/>
                  <a:pt x="11248" y="27195"/>
                  <a:pt x="11089" y="27259"/>
                </a:cubicBezTo>
                <a:cubicBezTo>
                  <a:pt x="10930" y="27323"/>
                  <a:pt x="11117" y="27372"/>
                  <a:pt x="11505" y="27367"/>
                </a:cubicBezTo>
                <a:cubicBezTo>
                  <a:pt x="11892" y="27362"/>
                  <a:pt x="12022" y="27310"/>
                  <a:pt x="11794" y="27250"/>
                </a:cubicBezTo>
                <a:close/>
                <a:moveTo>
                  <a:pt x="8159" y="27023"/>
                </a:moveTo>
                <a:cubicBezTo>
                  <a:pt x="7998" y="26957"/>
                  <a:pt x="7733" y="26957"/>
                  <a:pt x="7572" y="27023"/>
                </a:cubicBezTo>
                <a:cubicBezTo>
                  <a:pt x="7411" y="27088"/>
                  <a:pt x="7543" y="27141"/>
                  <a:pt x="7866" y="27141"/>
                </a:cubicBezTo>
                <a:cubicBezTo>
                  <a:pt x="8188" y="27141"/>
                  <a:pt x="8320" y="27088"/>
                  <a:pt x="8159" y="27023"/>
                </a:cubicBezTo>
                <a:close/>
                <a:moveTo>
                  <a:pt x="2759" y="25144"/>
                </a:moveTo>
                <a:cubicBezTo>
                  <a:pt x="2597" y="25079"/>
                  <a:pt x="2333" y="25079"/>
                  <a:pt x="2172" y="25144"/>
                </a:cubicBezTo>
                <a:cubicBezTo>
                  <a:pt x="2010" y="25209"/>
                  <a:pt x="2143" y="25263"/>
                  <a:pt x="2465" y="25263"/>
                </a:cubicBezTo>
                <a:cubicBezTo>
                  <a:pt x="2788" y="25263"/>
                  <a:pt x="2920" y="25209"/>
                  <a:pt x="2759" y="25144"/>
                </a:cubicBezTo>
                <a:close/>
                <a:moveTo>
                  <a:pt x="7016" y="19300"/>
                </a:moveTo>
                <a:cubicBezTo>
                  <a:pt x="7096" y="19091"/>
                  <a:pt x="7057" y="18997"/>
                  <a:pt x="6924" y="19079"/>
                </a:cubicBezTo>
                <a:cubicBezTo>
                  <a:pt x="6796" y="19158"/>
                  <a:pt x="6692" y="19322"/>
                  <a:pt x="6692" y="19444"/>
                </a:cubicBezTo>
                <a:cubicBezTo>
                  <a:pt x="6692" y="19782"/>
                  <a:pt x="6860" y="19707"/>
                  <a:pt x="7016" y="19300"/>
                </a:cubicBezTo>
                <a:close/>
                <a:moveTo>
                  <a:pt x="10980" y="18560"/>
                </a:moveTo>
                <a:cubicBezTo>
                  <a:pt x="10691" y="18505"/>
                  <a:pt x="10163" y="18503"/>
                  <a:pt x="9806" y="18557"/>
                </a:cubicBezTo>
                <a:cubicBezTo>
                  <a:pt x="9449" y="18611"/>
                  <a:pt x="9685" y="18657"/>
                  <a:pt x="10331" y="18658"/>
                </a:cubicBezTo>
                <a:cubicBezTo>
                  <a:pt x="10977" y="18660"/>
                  <a:pt x="11269" y="18616"/>
                  <a:pt x="10980" y="18560"/>
                </a:cubicBezTo>
                <a:close/>
                <a:moveTo>
                  <a:pt x="14498" y="18335"/>
                </a:moveTo>
                <a:cubicBezTo>
                  <a:pt x="14337" y="18270"/>
                  <a:pt x="14073" y="18270"/>
                  <a:pt x="13911" y="18335"/>
                </a:cubicBezTo>
                <a:cubicBezTo>
                  <a:pt x="13750" y="18400"/>
                  <a:pt x="13882" y="18454"/>
                  <a:pt x="14205" y="18454"/>
                </a:cubicBezTo>
                <a:cubicBezTo>
                  <a:pt x="14528" y="18454"/>
                  <a:pt x="14660" y="18400"/>
                  <a:pt x="14498" y="18335"/>
                </a:cubicBezTo>
                <a:close/>
                <a:moveTo>
                  <a:pt x="21542" y="14109"/>
                </a:moveTo>
                <a:cubicBezTo>
                  <a:pt x="21381" y="14044"/>
                  <a:pt x="21116" y="14044"/>
                  <a:pt x="20955" y="14109"/>
                </a:cubicBezTo>
                <a:cubicBezTo>
                  <a:pt x="20794" y="14174"/>
                  <a:pt x="20926" y="14228"/>
                  <a:pt x="21249" y="14228"/>
                </a:cubicBezTo>
                <a:cubicBezTo>
                  <a:pt x="21571" y="14228"/>
                  <a:pt x="21703" y="14174"/>
                  <a:pt x="21542" y="14109"/>
                </a:cubicBezTo>
                <a:close/>
                <a:moveTo>
                  <a:pt x="17994" y="13610"/>
                </a:moveTo>
                <a:cubicBezTo>
                  <a:pt x="17824" y="13554"/>
                  <a:pt x="17574" y="13619"/>
                  <a:pt x="17438" y="13755"/>
                </a:cubicBezTo>
                <a:cubicBezTo>
                  <a:pt x="17263" y="13930"/>
                  <a:pt x="17355" y="13960"/>
                  <a:pt x="17746" y="13858"/>
                </a:cubicBezTo>
                <a:cubicBezTo>
                  <a:pt x="18063" y="13775"/>
                  <a:pt x="18169" y="13669"/>
                  <a:pt x="17994" y="13610"/>
                </a:cubicBezTo>
                <a:close/>
                <a:moveTo>
                  <a:pt x="19542" y="13867"/>
                </a:moveTo>
                <a:cubicBezTo>
                  <a:pt x="19313" y="13808"/>
                  <a:pt x="18996" y="13812"/>
                  <a:pt x="18837" y="13876"/>
                </a:cubicBezTo>
                <a:cubicBezTo>
                  <a:pt x="18679" y="13940"/>
                  <a:pt x="18865" y="13989"/>
                  <a:pt x="19253" y="13984"/>
                </a:cubicBezTo>
                <a:cubicBezTo>
                  <a:pt x="19640" y="13979"/>
                  <a:pt x="19770" y="13927"/>
                  <a:pt x="19542" y="13867"/>
                </a:cubicBezTo>
                <a:close/>
                <a:moveTo>
                  <a:pt x="38311" y="21399"/>
                </a:moveTo>
                <a:cubicBezTo>
                  <a:pt x="37944" y="21200"/>
                  <a:pt x="37699" y="20904"/>
                  <a:pt x="37763" y="20737"/>
                </a:cubicBezTo>
                <a:cubicBezTo>
                  <a:pt x="37938" y="20280"/>
                  <a:pt x="35045" y="20110"/>
                  <a:pt x="31976" y="20396"/>
                </a:cubicBezTo>
                <a:cubicBezTo>
                  <a:pt x="29517" y="20626"/>
                  <a:pt x="29373" y="20615"/>
                  <a:pt x="28914" y="20156"/>
                </a:cubicBezTo>
                <a:cubicBezTo>
                  <a:pt x="28215" y="19457"/>
                  <a:pt x="28610" y="18557"/>
                  <a:pt x="30021" y="17633"/>
                </a:cubicBezTo>
                <a:cubicBezTo>
                  <a:pt x="31220" y="16849"/>
                  <a:pt x="31225" y="16863"/>
                  <a:pt x="29584" y="16501"/>
                </a:cubicBezTo>
                <a:cubicBezTo>
                  <a:pt x="28291" y="16216"/>
                  <a:pt x="27823" y="15752"/>
                  <a:pt x="27823" y="14753"/>
                </a:cubicBezTo>
                <a:cubicBezTo>
                  <a:pt x="27823" y="14006"/>
                  <a:pt x="27971" y="13714"/>
                  <a:pt x="28653" y="13115"/>
                </a:cubicBezTo>
                <a:cubicBezTo>
                  <a:pt x="29109" y="12714"/>
                  <a:pt x="29637" y="12386"/>
                  <a:pt x="29827" y="12386"/>
                </a:cubicBezTo>
                <a:cubicBezTo>
                  <a:pt x="30402" y="12386"/>
                  <a:pt x="30212" y="13086"/>
                  <a:pt x="29466" y="13714"/>
                </a:cubicBezTo>
                <a:cubicBezTo>
                  <a:pt x="28360" y="14644"/>
                  <a:pt x="28527" y="15124"/>
                  <a:pt x="30112" y="15573"/>
                </a:cubicBezTo>
                <a:cubicBezTo>
                  <a:pt x="32421" y="16226"/>
                  <a:pt x="32649" y="17102"/>
                  <a:pt x="30816" y="18283"/>
                </a:cubicBezTo>
                <a:cubicBezTo>
                  <a:pt x="30138" y="18720"/>
                  <a:pt x="29636" y="19183"/>
                  <a:pt x="29701" y="19313"/>
                </a:cubicBezTo>
                <a:cubicBezTo>
                  <a:pt x="29773" y="19456"/>
                  <a:pt x="31501" y="19547"/>
                  <a:pt x="34162" y="19547"/>
                </a:cubicBezTo>
                <a:cubicBezTo>
                  <a:pt x="36551" y="19547"/>
                  <a:pt x="38665" y="19628"/>
                  <a:pt x="38861" y="19727"/>
                </a:cubicBezTo>
                <a:cubicBezTo>
                  <a:pt x="39307" y="19953"/>
                  <a:pt x="39881" y="21217"/>
                  <a:pt x="39683" y="21538"/>
                </a:cubicBezTo>
                <a:cubicBezTo>
                  <a:pt x="39481" y="21865"/>
                  <a:pt x="39099" y="21826"/>
                  <a:pt x="38311" y="21399"/>
                </a:cubicBezTo>
                <a:close/>
                <a:moveTo>
                  <a:pt x="31516" y="19972"/>
                </a:moveTo>
                <a:cubicBezTo>
                  <a:pt x="31288" y="19912"/>
                  <a:pt x="30971" y="19916"/>
                  <a:pt x="30812" y="19980"/>
                </a:cubicBezTo>
                <a:cubicBezTo>
                  <a:pt x="30653" y="20045"/>
                  <a:pt x="30840" y="20093"/>
                  <a:pt x="31227" y="20089"/>
                </a:cubicBezTo>
                <a:cubicBezTo>
                  <a:pt x="31614" y="20084"/>
                  <a:pt x="31745" y="20031"/>
                  <a:pt x="31516" y="19972"/>
                </a:cubicBezTo>
                <a:close/>
                <a:moveTo>
                  <a:pt x="34687" y="19734"/>
                </a:moveTo>
                <a:cubicBezTo>
                  <a:pt x="34395" y="19677"/>
                  <a:pt x="33973" y="19679"/>
                  <a:pt x="33748" y="19738"/>
                </a:cubicBezTo>
                <a:cubicBezTo>
                  <a:pt x="33524" y="19797"/>
                  <a:pt x="33763" y="19843"/>
                  <a:pt x="34279" y="19840"/>
                </a:cubicBezTo>
                <a:cubicBezTo>
                  <a:pt x="34796" y="19838"/>
                  <a:pt x="34980" y="19790"/>
                  <a:pt x="34687" y="19734"/>
                </a:cubicBezTo>
                <a:close/>
                <a:moveTo>
                  <a:pt x="50009" y="15907"/>
                </a:moveTo>
                <a:cubicBezTo>
                  <a:pt x="49663" y="15524"/>
                  <a:pt x="49632" y="15331"/>
                  <a:pt x="49842" y="14869"/>
                </a:cubicBezTo>
                <a:cubicBezTo>
                  <a:pt x="50077" y="14355"/>
                  <a:pt x="50036" y="14279"/>
                  <a:pt x="49410" y="14060"/>
                </a:cubicBezTo>
                <a:cubicBezTo>
                  <a:pt x="48537" y="13756"/>
                  <a:pt x="48498" y="13038"/>
                  <a:pt x="49313" y="12283"/>
                </a:cubicBezTo>
                <a:lnTo>
                  <a:pt x="49907" y="11732"/>
                </a:lnTo>
                <a:lnTo>
                  <a:pt x="48121" y="11335"/>
                </a:lnTo>
                <a:cubicBezTo>
                  <a:pt x="46640" y="11005"/>
                  <a:pt x="45685" y="10966"/>
                  <a:pt x="42537" y="11103"/>
                </a:cubicBezTo>
                <a:cubicBezTo>
                  <a:pt x="38990" y="11257"/>
                  <a:pt x="38703" y="11238"/>
                  <a:pt x="38179" y="10812"/>
                </a:cubicBezTo>
                <a:cubicBezTo>
                  <a:pt x="37659" y="10390"/>
                  <a:pt x="37642" y="10308"/>
                  <a:pt x="37944" y="9687"/>
                </a:cubicBezTo>
                <a:cubicBezTo>
                  <a:pt x="38405" y="8742"/>
                  <a:pt x="38858" y="8661"/>
                  <a:pt x="38858" y="9525"/>
                </a:cubicBezTo>
                <a:cubicBezTo>
                  <a:pt x="38858" y="10171"/>
                  <a:pt x="38930" y="10231"/>
                  <a:pt x="39816" y="10315"/>
                </a:cubicBezTo>
                <a:cubicBezTo>
                  <a:pt x="40343" y="10365"/>
                  <a:pt x="41690" y="10319"/>
                  <a:pt x="42809" y="10211"/>
                </a:cubicBezTo>
                <a:cubicBezTo>
                  <a:pt x="45292" y="9973"/>
                  <a:pt x="47492" y="10133"/>
                  <a:pt x="49303" y="10685"/>
                </a:cubicBezTo>
                <a:cubicBezTo>
                  <a:pt x="51086" y="11227"/>
                  <a:pt x="51421" y="11739"/>
                  <a:pt x="50511" y="12530"/>
                </a:cubicBezTo>
                <a:cubicBezTo>
                  <a:pt x="50141" y="12852"/>
                  <a:pt x="49877" y="13141"/>
                  <a:pt x="49924" y="13174"/>
                </a:cubicBezTo>
                <a:cubicBezTo>
                  <a:pt x="49972" y="13206"/>
                  <a:pt x="50301" y="13415"/>
                  <a:pt x="50656" y="13637"/>
                </a:cubicBezTo>
                <a:cubicBezTo>
                  <a:pt x="51358" y="14076"/>
                  <a:pt x="51503" y="14672"/>
                  <a:pt x="50959" y="14880"/>
                </a:cubicBezTo>
                <a:cubicBezTo>
                  <a:pt x="50720" y="14972"/>
                  <a:pt x="50659" y="15217"/>
                  <a:pt x="50754" y="15695"/>
                </a:cubicBezTo>
                <a:cubicBezTo>
                  <a:pt x="50913" y="16491"/>
                  <a:pt x="50615" y="16576"/>
                  <a:pt x="50009" y="15907"/>
                </a:cubicBezTo>
                <a:close/>
                <a:moveTo>
                  <a:pt x="41030" y="10822"/>
                </a:moveTo>
                <a:cubicBezTo>
                  <a:pt x="40868" y="10757"/>
                  <a:pt x="40604" y="10757"/>
                  <a:pt x="40443" y="10822"/>
                </a:cubicBezTo>
                <a:cubicBezTo>
                  <a:pt x="40281" y="10887"/>
                  <a:pt x="40413" y="10941"/>
                  <a:pt x="40736" y="10941"/>
                </a:cubicBezTo>
                <a:cubicBezTo>
                  <a:pt x="41059" y="10941"/>
                  <a:pt x="41191" y="10887"/>
                  <a:pt x="41030" y="10822"/>
                </a:cubicBezTo>
                <a:close/>
                <a:moveTo>
                  <a:pt x="43730" y="10581"/>
                </a:moveTo>
                <a:cubicBezTo>
                  <a:pt x="43504" y="10522"/>
                  <a:pt x="43134" y="10522"/>
                  <a:pt x="42908" y="10581"/>
                </a:cubicBezTo>
                <a:cubicBezTo>
                  <a:pt x="42682" y="10640"/>
                  <a:pt x="42867" y="10688"/>
                  <a:pt x="43319" y="10688"/>
                </a:cubicBezTo>
                <a:cubicBezTo>
                  <a:pt x="43771" y="10688"/>
                  <a:pt x="43956" y="10640"/>
                  <a:pt x="43730" y="10581"/>
                </a:cubicBezTo>
                <a:close/>
                <a:moveTo>
                  <a:pt x="47119" y="10582"/>
                </a:moveTo>
                <a:cubicBezTo>
                  <a:pt x="46950" y="10515"/>
                  <a:pt x="46747" y="10523"/>
                  <a:pt x="46669" y="10601"/>
                </a:cubicBezTo>
                <a:cubicBezTo>
                  <a:pt x="46591" y="10679"/>
                  <a:pt x="46730" y="10734"/>
                  <a:pt x="46978" y="10724"/>
                </a:cubicBezTo>
                <a:cubicBezTo>
                  <a:pt x="47251" y="10713"/>
                  <a:pt x="47307" y="10657"/>
                  <a:pt x="47119" y="10582"/>
                </a:cubicBezTo>
                <a:close/>
                <a:moveTo>
                  <a:pt x="46606" y="9128"/>
                </a:moveTo>
                <a:cubicBezTo>
                  <a:pt x="46606" y="8728"/>
                  <a:pt x="46748" y="8630"/>
                  <a:pt x="47326" y="8630"/>
                </a:cubicBezTo>
                <a:cubicBezTo>
                  <a:pt x="48380" y="8630"/>
                  <a:pt x="51351" y="7321"/>
                  <a:pt x="52895" y="6176"/>
                </a:cubicBezTo>
                <a:cubicBezTo>
                  <a:pt x="54344" y="5101"/>
                  <a:pt x="56880" y="2584"/>
                  <a:pt x="57712" y="1393"/>
                </a:cubicBezTo>
                <a:cubicBezTo>
                  <a:pt x="58686" y="0"/>
                  <a:pt x="59372" y="682"/>
                  <a:pt x="58660" y="2336"/>
                </a:cubicBezTo>
                <a:cubicBezTo>
                  <a:pt x="58422" y="2889"/>
                  <a:pt x="58009" y="3782"/>
                  <a:pt x="57742" y="4320"/>
                </a:cubicBezTo>
                <a:lnTo>
                  <a:pt x="57257" y="5299"/>
                </a:lnTo>
                <a:lnTo>
                  <a:pt x="58036" y="5173"/>
                </a:lnTo>
                <a:cubicBezTo>
                  <a:pt x="59131" y="4995"/>
                  <a:pt x="59106" y="5715"/>
                  <a:pt x="58001" y="6176"/>
                </a:cubicBezTo>
                <a:cubicBezTo>
                  <a:pt x="56393" y="6848"/>
                  <a:pt x="55294" y="6382"/>
                  <a:pt x="55962" y="5312"/>
                </a:cubicBezTo>
                <a:cubicBezTo>
                  <a:pt x="56394" y="4621"/>
                  <a:pt x="56133" y="4780"/>
                  <a:pt x="54545" y="6178"/>
                </a:cubicBezTo>
                <a:cubicBezTo>
                  <a:pt x="52699" y="7802"/>
                  <a:pt x="49548" y="9373"/>
                  <a:pt x="47838" y="9520"/>
                </a:cubicBezTo>
                <a:cubicBezTo>
                  <a:pt x="46705" y="9618"/>
                  <a:pt x="46606" y="9587"/>
                  <a:pt x="46606" y="9128"/>
                </a:cubicBezTo>
                <a:close/>
                <a:moveTo>
                  <a:pt x="53649" y="6399"/>
                </a:moveTo>
                <a:cubicBezTo>
                  <a:pt x="53810" y="6205"/>
                  <a:pt x="53889" y="6047"/>
                  <a:pt x="53824" y="6047"/>
                </a:cubicBezTo>
                <a:cubicBezTo>
                  <a:pt x="53760" y="6047"/>
                  <a:pt x="53575" y="6205"/>
                  <a:pt x="53415" y="6399"/>
                </a:cubicBezTo>
                <a:cubicBezTo>
                  <a:pt x="53254" y="6593"/>
                  <a:pt x="53175" y="6751"/>
                  <a:pt x="53240" y="6751"/>
                </a:cubicBezTo>
                <a:cubicBezTo>
                  <a:pt x="53304" y="6751"/>
                  <a:pt x="53489" y="6593"/>
                  <a:pt x="53649" y="6399"/>
                </a:cubicBezTo>
                <a:close/>
                <a:moveTo>
                  <a:pt x="55528" y="4756"/>
                </a:moveTo>
                <a:cubicBezTo>
                  <a:pt x="55966" y="4304"/>
                  <a:pt x="56271" y="3934"/>
                  <a:pt x="56207" y="3934"/>
                </a:cubicBezTo>
                <a:cubicBezTo>
                  <a:pt x="56142" y="3934"/>
                  <a:pt x="55731" y="4304"/>
                  <a:pt x="55293" y="4756"/>
                </a:cubicBezTo>
                <a:cubicBezTo>
                  <a:pt x="54855" y="5208"/>
                  <a:pt x="54549" y="5577"/>
                  <a:pt x="54614" y="5577"/>
                </a:cubicBezTo>
                <a:cubicBezTo>
                  <a:pt x="54678" y="5577"/>
                  <a:pt x="55090" y="5208"/>
                  <a:pt x="55528" y="4756"/>
                </a:cubicBezTo>
                <a:close/>
              </a:path>
            </a:pathLst>
          </a:custGeom>
          <a:solidFill>
            <a:srgbClr val="000000"/>
          </a:solidFill>
          <a:ln w="158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grpSp>
        <p:nvGrpSpPr>
          <p:cNvPr id="397" name="SM1 H"/>
          <p:cNvGrpSpPr/>
          <p:nvPr/>
        </p:nvGrpSpPr>
        <p:grpSpPr>
          <a:xfrm>
            <a:off x="740430" y="2326236"/>
            <a:ext cx="1662449" cy="1607853"/>
            <a:chOff x="731989" y="2326235"/>
            <a:chExt cx="1662449" cy="1607853"/>
          </a:xfrm>
        </p:grpSpPr>
        <p:grpSp>
          <p:nvGrpSpPr>
            <p:cNvPr id="398" name="SM1 H on top"/>
            <p:cNvGrpSpPr/>
            <p:nvPr/>
          </p:nvGrpSpPr>
          <p:grpSpPr>
            <a:xfrm>
              <a:off x="731989" y="2326235"/>
              <a:ext cx="1662449" cy="1607853"/>
              <a:chOff x="1093368" y="1431008"/>
              <a:chExt cx="1933575" cy="1870075"/>
            </a:xfrm>
          </p:grpSpPr>
          <p:sp>
            <p:nvSpPr>
              <p:cNvPr id="404" name="Fill"/>
              <p:cNvSpPr/>
              <p:nvPr/>
            </p:nvSpPr>
            <p:spPr>
              <a:xfrm>
                <a:off x="1132484" y="1474020"/>
                <a:ext cx="1855340" cy="180893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05" name="Snowman Head"/>
              <p:cNvSpPr>
                <a:spLocks noEditPoints="1"/>
              </p:cNvSpPr>
              <p:nvPr/>
            </p:nvSpPr>
            <p:spPr bwMode="auto">
              <a:xfrm rot="575289">
                <a:off x="1093368" y="1431008"/>
                <a:ext cx="1933575" cy="1870075"/>
              </a:xfrm>
              <a:custGeom>
                <a:avLst/>
                <a:gdLst>
                  <a:gd name="T0" fmla="*/ 2233 w 8120"/>
                  <a:gd name="T1" fmla="*/ 7470 h 7798"/>
                  <a:gd name="T2" fmla="*/ 1644 w 8120"/>
                  <a:gd name="T3" fmla="*/ 7159 h 7798"/>
                  <a:gd name="T4" fmla="*/ 625 w 8120"/>
                  <a:gd name="T5" fmla="*/ 6114 h 7798"/>
                  <a:gd name="T6" fmla="*/ 123 w 8120"/>
                  <a:gd name="T7" fmla="*/ 5126 h 7798"/>
                  <a:gd name="T8" fmla="*/ 232 w 8120"/>
                  <a:gd name="T9" fmla="*/ 2515 h 7798"/>
                  <a:gd name="T10" fmla="*/ 398 w 8120"/>
                  <a:gd name="T11" fmla="*/ 2144 h 7798"/>
                  <a:gd name="T12" fmla="*/ 528 w 8120"/>
                  <a:gd name="T13" fmla="*/ 1747 h 7798"/>
                  <a:gd name="T14" fmla="*/ 853 w 8120"/>
                  <a:gd name="T15" fmla="*/ 1418 h 7798"/>
                  <a:gd name="T16" fmla="*/ 1348 w 8120"/>
                  <a:gd name="T17" fmla="*/ 991 h 7798"/>
                  <a:gd name="T18" fmla="*/ 1699 w 8120"/>
                  <a:gd name="T19" fmla="*/ 730 h 7798"/>
                  <a:gd name="T20" fmla="*/ 1980 w 8120"/>
                  <a:gd name="T21" fmla="*/ 565 h 7798"/>
                  <a:gd name="T22" fmla="*/ 2405 w 8120"/>
                  <a:gd name="T23" fmla="*/ 349 h 7798"/>
                  <a:gd name="T24" fmla="*/ 3110 w 8120"/>
                  <a:gd name="T25" fmla="*/ 156 h 7798"/>
                  <a:gd name="T26" fmla="*/ 4775 w 8120"/>
                  <a:gd name="T27" fmla="*/ 155 h 7798"/>
                  <a:gd name="T28" fmla="*/ 5521 w 8120"/>
                  <a:gd name="T29" fmla="*/ 386 h 7798"/>
                  <a:gd name="T30" fmla="*/ 6165 w 8120"/>
                  <a:gd name="T31" fmla="*/ 727 h 7798"/>
                  <a:gd name="T32" fmla="*/ 6598 w 8120"/>
                  <a:gd name="T33" fmla="*/ 1067 h 7798"/>
                  <a:gd name="T34" fmla="*/ 6925 w 8120"/>
                  <a:gd name="T35" fmla="*/ 1370 h 7798"/>
                  <a:gd name="T36" fmla="*/ 7193 w 8120"/>
                  <a:gd name="T37" fmla="*/ 1739 h 7798"/>
                  <a:gd name="T38" fmla="*/ 7401 w 8120"/>
                  <a:gd name="T39" fmla="*/ 1965 h 7798"/>
                  <a:gd name="T40" fmla="*/ 7739 w 8120"/>
                  <a:gd name="T41" fmla="*/ 2529 h 7798"/>
                  <a:gd name="T42" fmla="*/ 7957 w 8120"/>
                  <a:gd name="T43" fmla="*/ 3103 h 7798"/>
                  <a:gd name="T44" fmla="*/ 8002 w 8120"/>
                  <a:gd name="T45" fmla="*/ 4985 h 7798"/>
                  <a:gd name="T46" fmla="*/ 7779 w 8120"/>
                  <a:gd name="T47" fmla="*/ 5560 h 7798"/>
                  <a:gd name="T48" fmla="*/ 7440 w 8120"/>
                  <a:gd name="T49" fmla="*/ 6200 h 7798"/>
                  <a:gd name="T50" fmla="*/ 7083 w 8120"/>
                  <a:gd name="T51" fmla="*/ 6559 h 7798"/>
                  <a:gd name="T52" fmla="*/ 6728 w 8120"/>
                  <a:gd name="T53" fmla="*/ 6807 h 7798"/>
                  <a:gd name="T54" fmla="*/ 6263 w 8120"/>
                  <a:gd name="T55" fmla="*/ 7049 h 7798"/>
                  <a:gd name="T56" fmla="*/ 5547 w 8120"/>
                  <a:gd name="T57" fmla="*/ 7346 h 7798"/>
                  <a:gd name="T58" fmla="*/ 5036 w 8120"/>
                  <a:gd name="T59" fmla="*/ 7489 h 7798"/>
                  <a:gd name="T60" fmla="*/ 4649 w 8120"/>
                  <a:gd name="T61" fmla="*/ 7620 h 7798"/>
                  <a:gd name="T62" fmla="*/ 3781 w 8120"/>
                  <a:gd name="T63" fmla="*/ 7753 h 7798"/>
                  <a:gd name="T64" fmla="*/ 4638 w 8120"/>
                  <a:gd name="T65" fmla="*/ 7502 h 7798"/>
                  <a:gd name="T66" fmla="*/ 5171 w 8120"/>
                  <a:gd name="T67" fmla="*/ 7334 h 7798"/>
                  <a:gd name="T68" fmla="*/ 6282 w 8120"/>
                  <a:gd name="T69" fmla="*/ 6895 h 7798"/>
                  <a:gd name="T70" fmla="*/ 7678 w 8120"/>
                  <a:gd name="T71" fmla="*/ 5463 h 7798"/>
                  <a:gd name="T72" fmla="*/ 7155 w 8120"/>
                  <a:gd name="T73" fmla="*/ 1880 h 7798"/>
                  <a:gd name="T74" fmla="*/ 5961 w 8120"/>
                  <a:gd name="T75" fmla="*/ 773 h 7798"/>
                  <a:gd name="T76" fmla="*/ 5385 w 8120"/>
                  <a:gd name="T77" fmla="*/ 492 h 7798"/>
                  <a:gd name="T78" fmla="*/ 4389 w 8120"/>
                  <a:gd name="T79" fmla="*/ 217 h 7798"/>
                  <a:gd name="T80" fmla="*/ 2899 w 8120"/>
                  <a:gd name="T81" fmla="*/ 333 h 7798"/>
                  <a:gd name="T82" fmla="*/ 1389 w 8120"/>
                  <a:gd name="T83" fmla="*/ 1139 h 7798"/>
                  <a:gd name="T84" fmla="*/ 3167 w 8120"/>
                  <a:gd name="T85" fmla="*/ 393 h 7798"/>
                  <a:gd name="T86" fmla="*/ 3520 w 8120"/>
                  <a:gd name="T87" fmla="*/ 440 h 7798"/>
                  <a:gd name="T88" fmla="*/ 2856 w 8120"/>
                  <a:gd name="T89" fmla="*/ 604 h 7798"/>
                  <a:gd name="T90" fmla="*/ 1283 w 8120"/>
                  <a:gd name="T91" fmla="*/ 1432 h 7798"/>
                  <a:gd name="T92" fmla="*/ 376 w 8120"/>
                  <a:gd name="T93" fmla="*/ 2447 h 7798"/>
                  <a:gd name="T94" fmla="*/ 229 w 8120"/>
                  <a:gd name="T95" fmla="*/ 3071 h 7798"/>
                  <a:gd name="T96" fmla="*/ 675 w 8120"/>
                  <a:gd name="T97" fmla="*/ 5935 h 7798"/>
                  <a:gd name="T98" fmla="*/ 2576 w 8120"/>
                  <a:gd name="T99" fmla="*/ 7455 h 7798"/>
                  <a:gd name="T100" fmla="*/ 147 w 8120"/>
                  <a:gd name="T101" fmla="*/ 4688 h 77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120" h="7798">
                    <a:moveTo>
                      <a:pt x="3404" y="7747"/>
                    </a:moveTo>
                    <a:cubicBezTo>
                      <a:pt x="3418" y="7711"/>
                      <a:pt x="3414" y="7707"/>
                      <a:pt x="3385" y="7731"/>
                    </a:cubicBezTo>
                    <a:cubicBezTo>
                      <a:pt x="3364" y="7748"/>
                      <a:pt x="3316" y="7759"/>
                      <a:pt x="3278" y="7755"/>
                    </a:cubicBezTo>
                    <a:cubicBezTo>
                      <a:pt x="3163" y="7744"/>
                      <a:pt x="2650" y="7619"/>
                      <a:pt x="2560" y="7581"/>
                    </a:cubicBezTo>
                    <a:cubicBezTo>
                      <a:pt x="2321" y="7478"/>
                      <a:pt x="2256" y="7456"/>
                      <a:pt x="2233" y="7470"/>
                    </a:cubicBezTo>
                    <a:cubicBezTo>
                      <a:pt x="2219" y="7479"/>
                      <a:pt x="2207" y="7472"/>
                      <a:pt x="2207" y="7456"/>
                    </a:cubicBezTo>
                    <a:cubicBezTo>
                      <a:pt x="2207" y="7439"/>
                      <a:pt x="2188" y="7426"/>
                      <a:pt x="2164" y="7426"/>
                    </a:cubicBezTo>
                    <a:cubicBezTo>
                      <a:pt x="2115" y="7426"/>
                      <a:pt x="1947" y="7346"/>
                      <a:pt x="1925" y="7312"/>
                    </a:cubicBezTo>
                    <a:cubicBezTo>
                      <a:pt x="1917" y="7300"/>
                      <a:pt x="1898" y="7287"/>
                      <a:pt x="1883" y="7283"/>
                    </a:cubicBezTo>
                    <a:cubicBezTo>
                      <a:pt x="1800" y="7262"/>
                      <a:pt x="1676" y="7198"/>
                      <a:pt x="1644" y="7159"/>
                    </a:cubicBezTo>
                    <a:cubicBezTo>
                      <a:pt x="1624" y="7135"/>
                      <a:pt x="1555" y="7091"/>
                      <a:pt x="1491" y="7063"/>
                    </a:cubicBezTo>
                    <a:cubicBezTo>
                      <a:pt x="1382" y="7014"/>
                      <a:pt x="1205" y="6869"/>
                      <a:pt x="1205" y="6828"/>
                    </a:cubicBezTo>
                    <a:cubicBezTo>
                      <a:pt x="1205" y="6818"/>
                      <a:pt x="1167" y="6781"/>
                      <a:pt x="1121" y="6744"/>
                    </a:cubicBezTo>
                    <a:cubicBezTo>
                      <a:pt x="988" y="6641"/>
                      <a:pt x="804" y="6434"/>
                      <a:pt x="748" y="6325"/>
                    </a:cubicBezTo>
                    <a:cubicBezTo>
                      <a:pt x="720" y="6271"/>
                      <a:pt x="665" y="6176"/>
                      <a:pt x="625" y="6114"/>
                    </a:cubicBezTo>
                    <a:cubicBezTo>
                      <a:pt x="540" y="5982"/>
                      <a:pt x="427" y="5751"/>
                      <a:pt x="418" y="5691"/>
                    </a:cubicBezTo>
                    <a:cubicBezTo>
                      <a:pt x="415" y="5668"/>
                      <a:pt x="401" y="5640"/>
                      <a:pt x="388" y="5628"/>
                    </a:cubicBezTo>
                    <a:cubicBezTo>
                      <a:pt x="375" y="5616"/>
                      <a:pt x="373" y="5625"/>
                      <a:pt x="385" y="5648"/>
                    </a:cubicBezTo>
                    <a:cubicBezTo>
                      <a:pt x="396" y="5671"/>
                      <a:pt x="384" y="5665"/>
                      <a:pt x="359" y="5634"/>
                    </a:cubicBezTo>
                    <a:cubicBezTo>
                      <a:pt x="278" y="5537"/>
                      <a:pt x="156" y="5273"/>
                      <a:pt x="123" y="5126"/>
                    </a:cubicBezTo>
                    <a:cubicBezTo>
                      <a:pt x="51" y="4798"/>
                      <a:pt x="0" y="4285"/>
                      <a:pt x="2" y="3888"/>
                    </a:cubicBezTo>
                    <a:cubicBezTo>
                      <a:pt x="3" y="3657"/>
                      <a:pt x="11" y="3447"/>
                      <a:pt x="19" y="3422"/>
                    </a:cubicBezTo>
                    <a:cubicBezTo>
                      <a:pt x="26" y="3397"/>
                      <a:pt x="39" y="3327"/>
                      <a:pt x="46" y="3266"/>
                    </a:cubicBezTo>
                    <a:cubicBezTo>
                      <a:pt x="66" y="3096"/>
                      <a:pt x="186" y="2615"/>
                      <a:pt x="210" y="2605"/>
                    </a:cubicBezTo>
                    <a:cubicBezTo>
                      <a:pt x="222" y="2600"/>
                      <a:pt x="232" y="2559"/>
                      <a:pt x="232" y="2515"/>
                    </a:cubicBezTo>
                    <a:cubicBezTo>
                      <a:pt x="232" y="2470"/>
                      <a:pt x="244" y="2426"/>
                      <a:pt x="260" y="2417"/>
                    </a:cubicBezTo>
                    <a:cubicBezTo>
                      <a:pt x="275" y="2407"/>
                      <a:pt x="288" y="2375"/>
                      <a:pt x="288" y="2346"/>
                    </a:cubicBezTo>
                    <a:cubicBezTo>
                      <a:pt x="288" y="2317"/>
                      <a:pt x="307" y="2275"/>
                      <a:pt x="329" y="2253"/>
                    </a:cubicBezTo>
                    <a:cubicBezTo>
                      <a:pt x="352" y="2230"/>
                      <a:pt x="363" y="2205"/>
                      <a:pt x="355" y="2196"/>
                    </a:cubicBezTo>
                    <a:cubicBezTo>
                      <a:pt x="346" y="2188"/>
                      <a:pt x="366" y="2164"/>
                      <a:pt x="398" y="2144"/>
                    </a:cubicBezTo>
                    <a:cubicBezTo>
                      <a:pt x="468" y="2100"/>
                      <a:pt x="475" y="2048"/>
                      <a:pt x="413" y="2025"/>
                    </a:cubicBezTo>
                    <a:cubicBezTo>
                      <a:pt x="382" y="2013"/>
                      <a:pt x="375" y="1989"/>
                      <a:pt x="389" y="1944"/>
                    </a:cubicBezTo>
                    <a:cubicBezTo>
                      <a:pt x="400" y="1909"/>
                      <a:pt x="416" y="1874"/>
                      <a:pt x="426" y="1866"/>
                    </a:cubicBezTo>
                    <a:cubicBezTo>
                      <a:pt x="436" y="1858"/>
                      <a:pt x="456" y="1829"/>
                      <a:pt x="472" y="1801"/>
                    </a:cubicBezTo>
                    <a:cubicBezTo>
                      <a:pt x="487" y="1772"/>
                      <a:pt x="513" y="1748"/>
                      <a:pt x="528" y="1747"/>
                    </a:cubicBezTo>
                    <a:cubicBezTo>
                      <a:pt x="544" y="1746"/>
                      <a:pt x="585" y="1703"/>
                      <a:pt x="621" y="1651"/>
                    </a:cubicBezTo>
                    <a:cubicBezTo>
                      <a:pt x="656" y="1598"/>
                      <a:pt x="696" y="1556"/>
                      <a:pt x="708" y="1556"/>
                    </a:cubicBezTo>
                    <a:cubicBezTo>
                      <a:pt x="720" y="1556"/>
                      <a:pt x="745" y="1523"/>
                      <a:pt x="764" y="1484"/>
                    </a:cubicBezTo>
                    <a:cubicBezTo>
                      <a:pt x="782" y="1444"/>
                      <a:pt x="809" y="1419"/>
                      <a:pt x="825" y="1429"/>
                    </a:cubicBezTo>
                    <a:cubicBezTo>
                      <a:pt x="840" y="1438"/>
                      <a:pt x="853" y="1434"/>
                      <a:pt x="853" y="1418"/>
                    </a:cubicBezTo>
                    <a:cubicBezTo>
                      <a:pt x="853" y="1403"/>
                      <a:pt x="878" y="1382"/>
                      <a:pt x="909" y="1372"/>
                    </a:cubicBezTo>
                    <a:cubicBezTo>
                      <a:pt x="941" y="1362"/>
                      <a:pt x="960" y="1344"/>
                      <a:pt x="952" y="1331"/>
                    </a:cubicBezTo>
                    <a:cubicBezTo>
                      <a:pt x="944" y="1318"/>
                      <a:pt x="1004" y="1259"/>
                      <a:pt x="1085" y="1201"/>
                    </a:cubicBezTo>
                    <a:cubicBezTo>
                      <a:pt x="1167" y="1143"/>
                      <a:pt x="1250" y="1072"/>
                      <a:pt x="1270" y="1043"/>
                    </a:cubicBezTo>
                    <a:cubicBezTo>
                      <a:pt x="1291" y="1015"/>
                      <a:pt x="1326" y="991"/>
                      <a:pt x="1348" y="991"/>
                    </a:cubicBezTo>
                    <a:cubicBezTo>
                      <a:pt x="1371" y="991"/>
                      <a:pt x="1389" y="979"/>
                      <a:pt x="1389" y="963"/>
                    </a:cubicBezTo>
                    <a:cubicBezTo>
                      <a:pt x="1389" y="948"/>
                      <a:pt x="1408" y="935"/>
                      <a:pt x="1431" y="935"/>
                    </a:cubicBezTo>
                    <a:cubicBezTo>
                      <a:pt x="1454" y="935"/>
                      <a:pt x="1474" y="925"/>
                      <a:pt x="1474" y="912"/>
                    </a:cubicBezTo>
                    <a:cubicBezTo>
                      <a:pt x="1474" y="900"/>
                      <a:pt x="1524" y="859"/>
                      <a:pt x="1586" y="821"/>
                    </a:cubicBezTo>
                    <a:cubicBezTo>
                      <a:pt x="1647" y="783"/>
                      <a:pt x="1698" y="742"/>
                      <a:pt x="1699" y="730"/>
                    </a:cubicBezTo>
                    <a:cubicBezTo>
                      <a:pt x="1699" y="719"/>
                      <a:pt x="1718" y="709"/>
                      <a:pt x="1742" y="709"/>
                    </a:cubicBezTo>
                    <a:cubicBezTo>
                      <a:pt x="1765" y="709"/>
                      <a:pt x="1784" y="697"/>
                      <a:pt x="1784" y="681"/>
                    </a:cubicBezTo>
                    <a:cubicBezTo>
                      <a:pt x="1784" y="666"/>
                      <a:pt x="1815" y="646"/>
                      <a:pt x="1852" y="637"/>
                    </a:cubicBezTo>
                    <a:cubicBezTo>
                      <a:pt x="1890" y="627"/>
                      <a:pt x="1929" y="599"/>
                      <a:pt x="1939" y="573"/>
                    </a:cubicBezTo>
                    <a:cubicBezTo>
                      <a:pt x="1953" y="536"/>
                      <a:pt x="1961" y="535"/>
                      <a:pt x="1980" y="565"/>
                    </a:cubicBezTo>
                    <a:cubicBezTo>
                      <a:pt x="1998" y="595"/>
                      <a:pt x="2008" y="590"/>
                      <a:pt x="2023" y="543"/>
                    </a:cubicBezTo>
                    <a:cubicBezTo>
                      <a:pt x="2033" y="510"/>
                      <a:pt x="2060" y="483"/>
                      <a:pt x="2081" y="483"/>
                    </a:cubicBezTo>
                    <a:cubicBezTo>
                      <a:pt x="2103" y="483"/>
                      <a:pt x="2166" y="458"/>
                      <a:pt x="2221" y="427"/>
                    </a:cubicBezTo>
                    <a:cubicBezTo>
                      <a:pt x="2277" y="396"/>
                      <a:pt x="2341" y="370"/>
                      <a:pt x="2363" y="370"/>
                    </a:cubicBezTo>
                    <a:cubicBezTo>
                      <a:pt x="2386" y="370"/>
                      <a:pt x="2405" y="361"/>
                      <a:pt x="2405" y="349"/>
                    </a:cubicBezTo>
                    <a:cubicBezTo>
                      <a:pt x="2405" y="337"/>
                      <a:pt x="2444" y="326"/>
                      <a:pt x="2493" y="324"/>
                    </a:cubicBezTo>
                    <a:cubicBezTo>
                      <a:pt x="2541" y="322"/>
                      <a:pt x="2592" y="303"/>
                      <a:pt x="2605" y="282"/>
                    </a:cubicBezTo>
                    <a:cubicBezTo>
                      <a:pt x="2619" y="261"/>
                      <a:pt x="2630" y="252"/>
                      <a:pt x="2630" y="262"/>
                    </a:cubicBezTo>
                    <a:cubicBezTo>
                      <a:pt x="2630" y="272"/>
                      <a:pt x="2710" y="256"/>
                      <a:pt x="2807" y="227"/>
                    </a:cubicBezTo>
                    <a:cubicBezTo>
                      <a:pt x="2904" y="197"/>
                      <a:pt x="3041" y="165"/>
                      <a:pt x="3110" y="156"/>
                    </a:cubicBezTo>
                    <a:cubicBezTo>
                      <a:pt x="3180" y="146"/>
                      <a:pt x="3244" y="135"/>
                      <a:pt x="3252" y="130"/>
                    </a:cubicBezTo>
                    <a:cubicBezTo>
                      <a:pt x="3282" y="112"/>
                      <a:pt x="3585" y="79"/>
                      <a:pt x="3738" y="77"/>
                    </a:cubicBezTo>
                    <a:cubicBezTo>
                      <a:pt x="3828" y="75"/>
                      <a:pt x="3901" y="63"/>
                      <a:pt x="3901" y="50"/>
                    </a:cubicBezTo>
                    <a:cubicBezTo>
                      <a:pt x="3901" y="0"/>
                      <a:pt x="4719" y="101"/>
                      <a:pt x="4754" y="155"/>
                    </a:cubicBezTo>
                    <a:cubicBezTo>
                      <a:pt x="4769" y="179"/>
                      <a:pt x="4775" y="179"/>
                      <a:pt x="4775" y="155"/>
                    </a:cubicBezTo>
                    <a:cubicBezTo>
                      <a:pt x="4776" y="115"/>
                      <a:pt x="4920" y="144"/>
                      <a:pt x="5046" y="209"/>
                    </a:cubicBezTo>
                    <a:cubicBezTo>
                      <a:pt x="5095" y="234"/>
                      <a:pt x="5193" y="269"/>
                      <a:pt x="5265" y="287"/>
                    </a:cubicBezTo>
                    <a:cubicBezTo>
                      <a:pt x="5337" y="306"/>
                      <a:pt x="5389" y="331"/>
                      <a:pt x="5380" y="345"/>
                    </a:cubicBezTo>
                    <a:cubicBezTo>
                      <a:pt x="5372" y="359"/>
                      <a:pt x="5384" y="362"/>
                      <a:pt x="5407" y="354"/>
                    </a:cubicBezTo>
                    <a:cubicBezTo>
                      <a:pt x="5430" y="345"/>
                      <a:pt x="5481" y="359"/>
                      <a:pt x="5521" y="386"/>
                    </a:cubicBezTo>
                    <a:cubicBezTo>
                      <a:pt x="5561" y="412"/>
                      <a:pt x="5594" y="423"/>
                      <a:pt x="5594" y="412"/>
                    </a:cubicBezTo>
                    <a:cubicBezTo>
                      <a:pt x="5594" y="400"/>
                      <a:pt x="5616" y="410"/>
                      <a:pt x="5643" y="434"/>
                    </a:cubicBezTo>
                    <a:cubicBezTo>
                      <a:pt x="5671" y="458"/>
                      <a:pt x="5756" y="507"/>
                      <a:pt x="5834" y="542"/>
                    </a:cubicBezTo>
                    <a:cubicBezTo>
                      <a:pt x="5911" y="578"/>
                      <a:pt x="5981" y="614"/>
                      <a:pt x="5989" y="623"/>
                    </a:cubicBezTo>
                    <a:cubicBezTo>
                      <a:pt x="6014" y="651"/>
                      <a:pt x="6115" y="710"/>
                      <a:pt x="6165" y="727"/>
                    </a:cubicBezTo>
                    <a:cubicBezTo>
                      <a:pt x="6193" y="736"/>
                      <a:pt x="6215" y="755"/>
                      <a:pt x="6215" y="769"/>
                    </a:cubicBezTo>
                    <a:cubicBezTo>
                      <a:pt x="6215" y="782"/>
                      <a:pt x="6227" y="790"/>
                      <a:pt x="6241" y="787"/>
                    </a:cubicBezTo>
                    <a:cubicBezTo>
                      <a:pt x="6256" y="783"/>
                      <a:pt x="6309" y="818"/>
                      <a:pt x="6361" y="864"/>
                    </a:cubicBezTo>
                    <a:cubicBezTo>
                      <a:pt x="6413" y="911"/>
                      <a:pt x="6490" y="967"/>
                      <a:pt x="6533" y="990"/>
                    </a:cubicBezTo>
                    <a:cubicBezTo>
                      <a:pt x="6578" y="1013"/>
                      <a:pt x="6606" y="1046"/>
                      <a:pt x="6598" y="1067"/>
                    </a:cubicBezTo>
                    <a:cubicBezTo>
                      <a:pt x="6590" y="1087"/>
                      <a:pt x="6596" y="1104"/>
                      <a:pt x="6612" y="1104"/>
                    </a:cubicBezTo>
                    <a:cubicBezTo>
                      <a:pt x="6628" y="1104"/>
                      <a:pt x="6672" y="1136"/>
                      <a:pt x="6711" y="1175"/>
                    </a:cubicBezTo>
                    <a:cubicBezTo>
                      <a:pt x="6750" y="1213"/>
                      <a:pt x="6794" y="1245"/>
                      <a:pt x="6809" y="1245"/>
                    </a:cubicBezTo>
                    <a:cubicBezTo>
                      <a:pt x="6825" y="1245"/>
                      <a:pt x="6851" y="1277"/>
                      <a:pt x="6869" y="1315"/>
                    </a:cubicBezTo>
                    <a:cubicBezTo>
                      <a:pt x="6886" y="1353"/>
                      <a:pt x="6911" y="1378"/>
                      <a:pt x="6925" y="1370"/>
                    </a:cubicBezTo>
                    <a:cubicBezTo>
                      <a:pt x="6938" y="1361"/>
                      <a:pt x="6949" y="1372"/>
                      <a:pt x="6949" y="1394"/>
                    </a:cubicBezTo>
                    <a:cubicBezTo>
                      <a:pt x="6949" y="1415"/>
                      <a:pt x="6993" y="1472"/>
                      <a:pt x="7047" y="1520"/>
                    </a:cubicBezTo>
                    <a:cubicBezTo>
                      <a:pt x="7102" y="1568"/>
                      <a:pt x="7146" y="1627"/>
                      <a:pt x="7146" y="1652"/>
                    </a:cubicBezTo>
                    <a:cubicBezTo>
                      <a:pt x="7146" y="1677"/>
                      <a:pt x="7160" y="1697"/>
                      <a:pt x="7177" y="1697"/>
                    </a:cubicBezTo>
                    <a:cubicBezTo>
                      <a:pt x="7195" y="1697"/>
                      <a:pt x="7201" y="1716"/>
                      <a:pt x="7193" y="1739"/>
                    </a:cubicBezTo>
                    <a:cubicBezTo>
                      <a:pt x="7184" y="1762"/>
                      <a:pt x="7185" y="1779"/>
                      <a:pt x="7197" y="1778"/>
                    </a:cubicBezTo>
                    <a:cubicBezTo>
                      <a:pt x="7265" y="1768"/>
                      <a:pt x="7316" y="1787"/>
                      <a:pt x="7316" y="1824"/>
                    </a:cubicBezTo>
                    <a:cubicBezTo>
                      <a:pt x="7316" y="1847"/>
                      <a:pt x="7329" y="1866"/>
                      <a:pt x="7345" y="1866"/>
                    </a:cubicBezTo>
                    <a:cubicBezTo>
                      <a:pt x="7362" y="1866"/>
                      <a:pt x="7368" y="1877"/>
                      <a:pt x="7360" y="1891"/>
                    </a:cubicBezTo>
                    <a:cubicBezTo>
                      <a:pt x="7352" y="1904"/>
                      <a:pt x="7370" y="1938"/>
                      <a:pt x="7401" y="1965"/>
                    </a:cubicBezTo>
                    <a:cubicBezTo>
                      <a:pt x="7432" y="1993"/>
                      <a:pt x="7457" y="2031"/>
                      <a:pt x="7457" y="2049"/>
                    </a:cubicBezTo>
                    <a:cubicBezTo>
                      <a:pt x="7457" y="2067"/>
                      <a:pt x="7488" y="2112"/>
                      <a:pt x="7527" y="2148"/>
                    </a:cubicBezTo>
                    <a:cubicBezTo>
                      <a:pt x="7566" y="2185"/>
                      <a:pt x="7598" y="2230"/>
                      <a:pt x="7598" y="2248"/>
                    </a:cubicBezTo>
                    <a:cubicBezTo>
                      <a:pt x="7598" y="2267"/>
                      <a:pt x="7621" y="2312"/>
                      <a:pt x="7650" y="2349"/>
                    </a:cubicBezTo>
                    <a:cubicBezTo>
                      <a:pt x="7679" y="2386"/>
                      <a:pt x="7719" y="2467"/>
                      <a:pt x="7739" y="2529"/>
                    </a:cubicBezTo>
                    <a:cubicBezTo>
                      <a:pt x="7759" y="2591"/>
                      <a:pt x="7787" y="2650"/>
                      <a:pt x="7800" y="2659"/>
                    </a:cubicBezTo>
                    <a:cubicBezTo>
                      <a:pt x="7814" y="2668"/>
                      <a:pt x="7832" y="2710"/>
                      <a:pt x="7840" y="2753"/>
                    </a:cubicBezTo>
                    <a:cubicBezTo>
                      <a:pt x="7848" y="2797"/>
                      <a:pt x="7873" y="2850"/>
                      <a:pt x="7895" y="2873"/>
                    </a:cubicBezTo>
                    <a:cubicBezTo>
                      <a:pt x="7931" y="2909"/>
                      <a:pt x="7951" y="3021"/>
                      <a:pt x="7929" y="3067"/>
                    </a:cubicBezTo>
                    <a:cubicBezTo>
                      <a:pt x="7925" y="3075"/>
                      <a:pt x="7938" y="3091"/>
                      <a:pt x="7957" y="3103"/>
                    </a:cubicBezTo>
                    <a:cubicBezTo>
                      <a:pt x="7976" y="3115"/>
                      <a:pt x="7999" y="3194"/>
                      <a:pt x="8009" y="3278"/>
                    </a:cubicBezTo>
                    <a:cubicBezTo>
                      <a:pt x="8019" y="3363"/>
                      <a:pt x="8034" y="3443"/>
                      <a:pt x="8041" y="3455"/>
                    </a:cubicBezTo>
                    <a:cubicBezTo>
                      <a:pt x="8067" y="3499"/>
                      <a:pt x="8120" y="3971"/>
                      <a:pt x="8118" y="4138"/>
                    </a:cubicBezTo>
                    <a:cubicBezTo>
                      <a:pt x="8115" y="4375"/>
                      <a:pt x="8081" y="4691"/>
                      <a:pt x="8047" y="4804"/>
                    </a:cubicBezTo>
                    <a:cubicBezTo>
                      <a:pt x="8030" y="4857"/>
                      <a:pt x="8011" y="4938"/>
                      <a:pt x="8002" y="4985"/>
                    </a:cubicBezTo>
                    <a:cubicBezTo>
                      <a:pt x="7994" y="5031"/>
                      <a:pt x="7973" y="5078"/>
                      <a:pt x="7955" y="5089"/>
                    </a:cubicBezTo>
                    <a:cubicBezTo>
                      <a:pt x="7937" y="5101"/>
                      <a:pt x="7927" y="5113"/>
                      <a:pt x="7934" y="5118"/>
                    </a:cubicBezTo>
                    <a:cubicBezTo>
                      <a:pt x="7940" y="5122"/>
                      <a:pt x="7932" y="5170"/>
                      <a:pt x="7915" y="5225"/>
                    </a:cubicBezTo>
                    <a:cubicBezTo>
                      <a:pt x="7899" y="5279"/>
                      <a:pt x="7878" y="5357"/>
                      <a:pt x="7868" y="5399"/>
                    </a:cubicBezTo>
                    <a:cubicBezTo>
                      <a:pt x="7859" y="5440"/>
                      <a:pt x="7819" y="5513"/>
                      <a:pt x="7779" y="5560"/>
                    </a:cubicBezTo>
                    <a:cubicBezTo>
                      <a:pt x="7739" y="5608"/>
                      <a:pt x="7714" y="5659"/>
                      <a:pt x="7723" y="5674"/>
                    </a:cubicBezTo>
                    <a:cubicBezTo>
                      <a:pt x="7732" y="5689"/>
                      <a:pt x="7718" y="5713"/>
                      <a:pt x="7690" y="5729"/>
                    </a:cubicBezTo>
                    <a:cubicBezTo>
                      <a:pt x="7663" y="5744"/>
                      <a:pt x="7644" y="5761"/>
                      <a:pt x="7649" y="5766"/>
                    </a:cubicBezTo>
                    <a:cubicBezTo>
                      <a:pt x="7685" y="5800"/>
                      <a:pt x="7534" y="6128"/>
                      <a:pt x="7483" y="6128"/>
                    </a:cubicBezTo>
                    <a:cubicBezTo>
                      <a:pt x="7469" y="6128"/>
                      <a:pt x="7450" y="6160"/>
                      <a:pt x="7440" y="6200"/>
                    </a:cubicBezTo>
                    <a:cubicBezTo>
                      <a:pt x="7430" y="6239"/>
                      <a:pt x="7416" y="6266"/>
                      <a:pt x="7409" y="6258"/>
                    </a:cubicBezTo>
                    <a:cubicBezTo>
                      <a:pt x="7390" y="6240"/>
                      <a:pt x="7301" y="6333"/>
                      <a:pt x="7278" y="6394"/>
                    </a:cubicBezTo>
                    <a:cubicBezTo>
                      <a:pt x="7266" y="6424"/>
                      <a:pt x="7242" y="6437"/>
                      <a:pt x="7215" y="6427"/>
                    </a:cubicBezTo>
                    <a:cubicBezTo>
                      <a:pt x="7190" y="6418"/>
                      <a:pt x="7179" y="6422"/>
                      <a:pt x="7189" y="6439"/>
                    </a:cubicBezTo>
                    <a:cubicBezTo>
                      <a:pt x="7209" y="6471"/>
                      <a:pt x="7155" y="6531"/>
                      <a:pt x="7083" y="6559"/>
                    </a:cubicBezTo>
                    <a:cubicBezTo>
                      <a:pt x="7056" y="6569"/>
                      <a:pt x="7033" y="6592"/>
                      <a:pt x="7033" y="6610"/>
                    </a:cubicBezTo>
                    <a:cubicBezTo>
                      <a:pt x="7033" y="6627"/>
                      <a:pt x="7017" y="6635"/>
                      <a:pt x="6997" y="6628"/>
                    </a:cubicBezTo>
                    <a:cubicBezTo>
                      <a:pt x="6976" y="6620"/>
                      <a:pt x="6931" y="6644"/>
                      <a:pt x="6895" y="6681"/>
                    </a:cubicBezTo>
                    <a:cubicBezTo>
                      <a:pt x="6859" y="6718"/>
                      <a:pt x="6815" y="6749"/>
                      <a:pt x="6797" y="6749"/>
                    </a:cubicBezTo>
                    <a:cubicBezTo>
                      <a:pt x="6779" y="6749"/>
                      <a:pt x="6748" y="6775"/>
                      <a:pt x="6728" y="6807"/>
                    </a:cubicBezTo>
                    <a:cubicBezTo>
                      <a:pt x="6697" y="6857"/>
                      <a:pt x="6685" y="6860"/>
                      <a:pt x="6645" y="6828"/>
                    </a:cubicBezTo>
                    <a:cubicBezTo>
                      <a:pt x="6617" y="6805"/>
                      <a:pt x="6607" y="6804"/>
                      <a:pt x="6619" y="6824"/>
                    </a:cubicBezTo>
                    <a:cubicBezTo>
                      <a:pt x="6636" y="6853"/>
                      <a:pt x="6601" y="6896"/>
                      <a:pt x="6554" y="6906"/>
                    </a:cubicBezTo>
                    <a:cubicBezTo>
                      <a:pt x="6463" y="6923"/>
                      <a:pt x="6387" y="6957"/>
                      <a:pt x="6398" y="6974"/>
                    </a:cubicBezTo>
                    <a:cubicBezTo>
                      <a:pt x="6413" y="6998"/>
                      <a:pt x="6350" y="7032"/>
                      <a:pt x="6263" y="7049"/>
                    </a:cubicBezTo>
                    <a:cubicBezTo>
                      <a:pt x="6218" y="7058"/>
                      <a:pt x="6080" y="7135"/>
                      <a:pt x="6046" y="7171"/>
                    </a:cubicBezTo>
                    <a:cubicBezTo>
                      <a:pt x="6027" y="7191"/>
                      <a:pt x="5850" y="7258"/>
                      <a:pt x="5770" y="7277"/>
                    </a:cubicBezTo>
                    <a:cubicBezTo>
                      <a:pt x="5735" y="7285"/>
                      <a:pt x="5707" y="7300"/>
                      <a:pt x="5707" y="7312"/>
                    </a:cubicBezTo>
                    <a:cubicBezTo>
                      <a:pt x="5707" y="7323"/>
                      <a:pt x="5678" y="7329"/>
                      <a:pt x="5643" y="7326"/>
                    </a:cubicBezTo>
                    <a:cubicBezTo>
                      <a:pt x="5608" y="7323"/>
                      <a:pt x="5565" y="7332"/>
                      <a:pt x="5547" y="7346"/>
                    </a:cubicBezTo>
                    <a:cubicBezTo>
                      <a:pt x="5529" y="7361"/>
                      <a:pt x="5478" y="7379"/>
                      <a:pt x="5434" y="7388"/>
                    </a:cubicBezTo>
                    <a:cubicBezTo>
                      <a:pt x="5315" y="7411"/>
                      <a:pt x="5269" y="7421"/>
                      <a:pt x="5269" y="7426"/>
                    </a:cubicBezTo>
                    <a:cubicBezTo>
                      <a:pt x="5269" y="7428"/>
                      <a:pt x="5238" y="7436"/>
                      <a:pt x="5199" y="7443"/>
                    </a:cubicBezTo>
                    <a:cubicBezTo>
                      <a:pt x="5161" y="7450"/>
                      <a:pt x="5118" y="7467"/>
                      <a:pt x="5104" y="7481"/>
                    </a:cubicBezTo>
                    <a:cubicBezTo>
                      <a:pt x="5090" y="7495"/>
                      <a:pt x="5059" y="7499"/>
                      <a:pt x="5036" y="7489"/>
                    </a:cubicBezTo>
                    <a:cubicBezTo>
                      <a:pt x="5011" y="7480"/>
                      <a:pt x="4999" y="7485"/>
                      <a:pt x="5009" y="7500"/>
                    </a:cubicBezTo>
                    <a:cubicBezTo>
                      <a:pt x="5018" y="7515"/>
                      <a:pt x="4993" y="7529"/>
                      <a:pt x="4953" y="7533"/>
                    </a:cubicBezTo>
                    <a:cubicBezTo>
                      <a:pt x="4913" y="7536"/>
                      <a:pt x="4866" y="7549"/>
                      <a:pt x="4849" y="7562"/>
                    </a:cubicBezTo>
                    <a:cubicBezTo>
                      <a:pt x="4832" y="7574"/>
                      <a:pt x="4799" y="7583"/>
                      <a:pt x="4776" y="7581"/>
                    </a:cubicBezTo>
                    <a:cubicBezTo>
                      <a:pt x="4752" y="7579"/>
                      <a:pt x="4695" y="7597"/>
                      <a:pt x="4649" y="7620"/>
                    </a:cubicBezTo>
                    <a:cubicBezTo>
                      <a:pt x="4602" y="7644"/>
                      <a:pt x="4554" y="7661"/>
                      <a:pt x="4543" y="7657"/>
                    </a:cubicBezTo>
                    <a:cubicBezTo>
                      <a:pt x="4531" y="7654"/>
                      <a:pt x="4522" y="7664"/>
                      <a:pt x="4522" y="7679"/>
                    </a:cubicBezTo>
                    <a:cubicBezTo>
                      <a:pt x="4522" y="7694"/>
                      <a:pt x="4503" y="7699"/>
                      <a:pt x="4480" y="7690"/>
                    </a:cubicBezTo>
                    <a:cubicBezTo>
                      <a:pt x="4458" y="7682"/>
                      <a:pt x="4372" y="7697"/>
                      <a:pt x="4290" y="7725"/>
                    </a:cubicBezTo>
                    <a:cubicBezTo>
                      <a:pt x="4135" y="7777"/>
                      <a:pt x="3753" y="7798"/>
                      <a:pt x="3781" y="7753"/>
                    </a:cubicBezTo>
                    <a:cubicBezTo>
                      <a:pt x="3789" y="7739"/>
                      <a:pt x="3785" y="7735"/>
                      <a:pt x="3771" y="7743"/>
                    </a:cubicBezTo>
                    <a:cubicBezTo>
                      <a:pt x="3757" y="7752"/>
                      <a:pt x="3665" y="7767"/>
                      <a:pt x="3566" y="7777"/>
                    </a:cubicBezTo>
                    <a:cubicBezTo>
                      <a:pt x="3405" y="7792"/>
                      <a:pt x="3388" y="7789"/>
                      <a:pt x="3404" y="7747"/>
                    </a:cubicBezTo>
                    <a:close/>
                    <a:moveTo>
                      <a:pt x="4324" y="7603"/>
                    </a:moveTo>
                    <a:cubicBezTo>
                      <a:pt x="4487" y="7562"/>
                      <a:pt x="4628" y="7517"/>
                      <a:pt x="4638" y="7502"/>
                    </a:cubicBezTo>
                    <a:cubicBezTo>
                      <a:pt x="4648" y="7487"/>
                      <a:pt x="4668" y="7483"/>
                      <a:pt x="4683" y="7491"/>
                    </a:cubicBezTo>
                    <a:cubicBezTo>
                      <a:pt x="4697" y="7500"/>
                      <a:pt x="4744" y="7489"/>
                      <a:pt x="4788" y="7467"/>
                    </a:cubicBezTo>
                    <a:cubicBezTo>
                      <a:pt x="4831" y="7444"/>
                      <a:pt x="4885" y="7426"/>
                      <a:pt x="4908" y="7426"/>
                    </a:cubicBezTo>
                    <a:cubicBezTo>
                      <a:pt x="4930" y="7426"/>
                      <a:pt x="4976" y="7411"/>
                      <a:pt x="5010" y="7392"/>
                    </a:cubicBezTo>
                    <a:cubicBezTo>
                      <a:pt x="5072" y="7358"/>
                      <a:pt x="5091" y="7351"/>
                      <a:pt x="5171" y="7334"/>
                    </a:cubicBezTo>
                    <a:cubicBezTo>
                      <a:pt x="5194" y="7330"/>
                      <a:pt x="5229" y="7316"/>
                      <a:pt x="5248" y="7304"/>
                    </a:cubicBezTo>
                    <a:cubicBezTo>
                      <a:pt x="5268" y="7291"/>
                      <a:pt x="5284" y="7288"/>
                      <a:pt x="5284" y="7296"/>
                    </a:cubicBezTo>
                    <a:cubicBezTo>
                      <a:pt x="5284" y="7341"/>
                      <a:pt x="5944" y="7104"/>
                      <a:pt x="6102" y="7002"/>
                    </a:cubicBezTo>
                    <a:cubicBezTo>
                      <a:pt x="6125" y="6987"/>
                      <a:pt x="6172" y="6962"/>
                      <a:pt x="6205" y="6948"/>
                    </a:cubicBezTo>
                    <a:cubicBezTo>
                      <a:pt x="6238" y="6933"/>
                      <a:pt x="6273" y="6909"/>
                      <a:pt x="6282" y="6895"/>
                    </a:cubicBezTo>
                    <a:cubicBezTo>
                      <a:pt x="6292" y="6880"/>
                      <a:pt x="6330" y="6860"/>
                      <a:pt x="6369" y="6850"/>
                    </a:cubicBezTo>
                    <a:cubicBezTo>
                      <a:pt x="6502" y="6817"/>
                      <a:pt x="7203" y="6324"/>
                      <a:pt x="7203" y="6264"/>
                    </a:cubicBezTo>
                    <a:cubicBezTo>
                      <a:pt x="7203" y="6251"/>
                      <a:pt x="7234" y="6213"/>
                      <a:pt x="7273" y="6179"/>
                    </a:cubicBezTo>
                    <a:cubicBezTo>
                      <a:pt x="7311" y="6146"/>
                      <a:pt x="7411" y="5983"/>
                      <a:pt x="7495" y="5818"/>
                    </a:cubicBezTo>
                    <a:cubicBezTo>
                      <a:pt x="7578" y="5653"/>
                      <a:pt x="7661" y="5493"/>
                      <a:pt x="7678" y="5463"/>
                    </a:cubicBezTo>
                    <a:cubicBezTo>
                      <a:pt x="7728" y="5376"/>
                      <a:pt x="7870" y="4916"/>
                      <a:pt x="7904" y="4731"/>
                    </a:cubicBezTo>
                    <a:cubicBezTo>
                      <a:pt x="7989" y="4274"/>
                      <a:pt x="7992" y="4063"/>
                      <a:pt x="7920" y="3639"/>
                    </a:cubicBezTo>
                    <a:cubicBezTo>
                      <a:pt x="7828" y="3096"/>
                      <a:pt x="7802" y="2991"/>
                      <a:pt x="7712" y="2803"/>
                    </a:cubicBezTo>
                    <a:cubicBezTo>
                      <a:pt x="7669" y="2715"/>
                      <a:pt x="7611" y="2592"/>
                      <a:pt x="7582" y="2529"/>
                    </a:cubicBezTo>
                    <a:cubicBezTo>
                      <a:pt x="7514" y="2380"/>
                      <a:pt x="7323" y="2090"/>
                      <a:pt x="7155" y="1880"/>
                    </a:cubicBezTo>
                    <a:cubicBezTo>
                      <a:pt x="7080" y="1787"/>
                      <a:pt x="6982" y="1661"/>
                      <a:pt x="6936" y="1600"/>
                    </a:cubicBezTo>
                    <a:cubicBezTo>
                      <a:pt x="6833" y="1462"/>
                      <a:pt x="6477" y="1122"/>
                      <a:pt x="6424" y="1109"/>
                    </a:cubicBezTo>
                    <a:cubicBezTo>
                      <a:pt x="6402" y="1104"/>
                      <a:pt x="6384" y="1089"/>
                      <a:pt x="6384" y="1075"/>
                    </a:cubicBezTo>
                    <a:cubicBezTo>
                      <a:pt x="6384" y="1044"/>
                      <a:pt x="6036" y="794"/>
                      <a:pt x="5993" y="794"/>
                    </a:cubicBezTo>
                    <a:cubicBezTo>
                      <a:pt x="5975" y="794"/>
                      <a:pt x="5961" y="784"/>
                      <a:pt x="5961" y="773"/>
                    </a:cubicBezTo>
                    <a:cubicBezTo>
                      <a:pt x="5960" y="761"/>
                      <a:pt x="5906" y="727"/>
                      <a:pt x="5841" y="697"/>
                    </a:cubicBezTo>
                    <a:cubicBezTo>
                      <a:pt x="5775" y="666"/>
                      <a:pt x="5691" y="616"/>
                      <a:pt x="5655" y="584"/>
                    </a:cubicBezTo>
                    <a:cubicBezTo>
                      <a:pt x="5619" y="552"/>
                      <a:pt x="5587" y="530"/>
                      <a:pt x="5585" y="535"/>
                    </a:cubicBezTo>
                    <a:cubicBezTo>
                      <a:pt x="5582" y="540"/>
                      <a:pt x="5543" y="530"/>
                      <a:pt x="5498" y="513"/>
                    </a:cubicBezTo>
                    <a:cubicBezTo>
                      <a:pt x="5453" y="495"/>
                      <a:pt x="5402" y="486"/>
                      <a:pt x="5385" y="492"/>
                    </a:cubicBezTo>
                    <a:cubicBezTo>
                      <a:pt x="5368" y="498"/>
                      <a:pt x="5341" y="485"/>
                      <a:pt x="5325" y="463"/>
                    </a:cubicBezTo>
                    <a:cubicBezTo>
                      <a:pt x="5310" y="442"/>
                      <a:pt x="5265" y="421"/>
                      <a:pt x="5227" y="417"/>
                    </a:cubicBezTo>
                    <a:cubicBezTo>
                      <a:pt x="5188" y="412"/>
                      <a:pt x="5127" y="393"/>
                      <a:pt x="5091" y="374"/>
                    </a:cubicBezTo>
                    <a:cubicBezTo>
                      <a:pt x="5055" y="354"/>
                      <a:pt x="5004" y="333"/>
                      <a:pt x="4978" y="327"/>
                    </a:cubicBezTo>
                    <a:cubicBezTo>
                      <a:pt x="4675" y="252"/>
                      <a:pt x="4562" y="231"/>
                      <a:pt x="4389" y="217"/>
                    </a:cubicBezTo>
                    <a:cubicBezTo>
                      <a:pt x="4278" y="208"/>
                      <a:pt x="4158" y="190"/>
                      <a:pt x="4123" y="177"/>
                    </a:cubicBezTo>
                    <a:cubicBezTo>
                      <a:pt x="4087" y="164"/>
                      <a:pt x="4008" y="165"/>
                      <a:pt x="3945" y="179"/>
                    </a:cubicBezTo>
                    <a:cubicBezTo>
                      <a:pt x="3883" y="193"/>
                      <a:pt x="3724" y="216"/>
                      <a:pt x="3591" y="230"/>
                    </a:cubicBezTo>
                    <a:cubicBezTo>
                      <a:pt x="3183" y="273"/>
                      <a:pt x="3070" y="288"/>
                      <a:pt x="3026" y="304"/>
                    </a:cubicBezTo>
                    <a:cubicBezTo>
                      <a:pt x="3002" y="312"/>
                      <a:pt x="2945" y="326"/>
                      <a:pt x="2899" y="333"/>
                    </a:cubicBezTo>
                    <a:cubicBezTo>
                      <a:pt x="2852" y="341"/>
                      <a:pt x="2802" y="359"/>
                      <a:pt x="2787" y="373"/>
                    </a:cubicBezTo>
                    <a:cubicBezTo>
                      <a:pt x="2773" y="387"/>
                      <a:pt x="2736" y="399"/>
                      <a:pt x="2707" y="399"/>
                    </a:cubicBezTo>
                    <a:cubicBezTo>
                      <a:pt x="2549" y="399"/>
                      <a:pt x="1615" y="906"/>
                      <a:pt x="1615" y="992"/>
                    </a:cubicBezTo>
                    <a:cubicBezTo>
                      <a:pt x="1615" y="1007"/>
                      <a:pt x="1605" y="1017"/>
                      <a:pt x="1593" y="1013"/>
                    </a:cubicBezTo>
                    <a:cubicBezTo>
                      <a:pt x="1564" y="1004"/>
                      <a:pt x="1389" y="1111"/>
                      <a:pt x="1389" y="1139"/>
                    </a:cubicBezTo>
                    <a:cubicBezTo>
                      <a:pt x="1389" y="1170"/>
                      <a:pt x="1439" y="1166"/>
                      <a:pt x="1459" y="1132"/>
                    </a:cubicBezTo>
                    <a:cubicBezTo>
                      <a:pt x="1478" y="1102"/>
                      <a:pt x="1707" y="991"/>
                      <a:pt x="1752" y="991"/>
                    </a:cubicBezTo>
                    <a:cubicBezTo>
                      <a:pt x="1767" y="991"/>
                      <a:pt x="1783" y="982"/>
                      <a:pt x="1789" y="970"/>
                    </a:cubicBezTo>
                    <a:cubicBezTo>
                      <a:pt x="1820" y="899"/>
                      <a:pt x="3013" y="382"/>
                      <a:pt x="3100" y="402"/>
                    </a:cubicBezTo>
                    <a:cubicBezTo>
                      <a:pt x="3113" y="405"/>
                      <a:pt x="3144" y="401"/>
                      <a:pt x="3167" y="393"/>
                    </a:cubicBezTo>
                    <a:cubicBezTo>
                      <a:pt x="3321" y="339"/>
                      <a:pt x="3464" y="320"/>
                      <a:pt x="3484" y="351"/>
                    </a:cubicBezTo>
                    <a:cubicBezTo>
                      <a:pt x="3499" y="375"/>
                      <a:pt x="3505" y="375"/>
                      <a:pt x="3505" y="353"/>
                    </a:cubicBezTo>
                    <a:cubicBezTo>
                      <a:pt x="3506" y="318"/>
                      <a:pt x="3613" y="289"/>
                      <a:pt x="3669" y="307"/>
                    </a:cubicBezTo>
                    <a:cubicBezTo>
                      <a:pt x="3727" y="327"/>
                      <a:pt x="3707" y="370"/>
                      <a:pt x="3625" y="404"/>
                    </a:cubicBezTo>
                    <a:cubicBezTo>
                      <a:pt x="3583" y="421"/>
                      <a:pt x="3535" y="438"/>
                      <a:pt x="3520" y="440"/>
                    </a:cubicBezTo>
                    <a:cubicBezTo>
                      <a:pt x="3504" y="442"/>
                      <a:pt x="3412" y="455"/>
                      <a:pt x="3315" y="467"/>
                    </a:cubicBezTo>
                    <a:cubicBezTo>
                      <a:pt x="3218" y="480"/>
                      <a:pt x="3139" y="501"/>
                      <a:pt x="3139" y="513"/>
                    </a:cubicBezTo>
                    <a:cubicBezTo>
                      <a:pt x="3139" y="525"/>
                      <a:pt x="3116" y="531"/>
                      <a:pt x="3089" y="527"/>
                    </a:cubicBezTo>
                    <a:cubicBezTo>
                      <a:pt x="3062" y="523"/>
                      <a:pt x="3002" y="538"/>
                      <a:pt x="2955" y="562"/>
                    </a:cubicBezTo>
                    <a:cubicBezTo>
                      <a:pt x="2909" y="586"/>
                      <a:pt x="2864" y="604"/>
                      <a:pt x="2856" y="604"/>
                    </a:cubicBezTo>
                    <a:cubicBezTo>
                      <a:pt x="2849" y="603"/>
                      <a:pt x="2684" y="679"/>
                      <a:pt x="2490" y="772"/>
                    </a:cubicBezTo>
                    <a:cubicBezTo>
                      <a:pt x="2295" y="864"/>
                      <a:pt x="2080" y="967"/>
                      <a:pt x="2010" y="999"/>
                    </a:cubicBezTo>
                    <a:cubicBezTo>
                      <a:pt x="1940" y="1032"/>
                      <a:pt x="1876" y="1066"/>
                      <a:pt x="1869" y="1075"/>
                    </a:cubicBezTo>
                    <a:cubicBezTo>
                      <a:pt x="1861" y="1085"/>
                      <a:pt x="1804" y="1116"/>
                      <a:pt x="1742" y="1145"/>
                    </a:cubicBezTo>
                    <a:cubicBezTo>
                      <a:pt x="1609" y="1206"/>
                      <a:pt x="1341" y="1374"/>
                      <a:pt x="1283" y="1432"/>
                    </a:cubicBezTo>
                    <a:cubicBezTo>
                      <a:pt x="1261" y="1454"/>
                      <a:pt x="1232" y="1464"/>
                      <a:pt x="1217" y="1456"/>
                    </a:cubicBezTo>
                    <a:cubicBezTo>
                      <a:pt x="1203" y="1447"/>
                      <a:pt x="1191" y="1456"/>
                      <a:pt x="1191" y="1475"/>
                    </a:cubicBezTo>
                    <a:cubicBezTo>
                      <a:pt x="1191" y="1495"/>
                      <a:pt x="1080" y="1619"/>
                      <a:pt x="944" y="1752"/>
                    </a:cubicBezTo>
                    <a:cubicBezTo>
                      <a:pt x="628" y="2062"/>
                      <a:pt x="521" y="2190"/>
                      <a:pt x="455" y="2341"/>
                    </a:cubicBezTo>
                    <a:cubicBezTo>
                      <a:pt x="426" y="2408"/>
                      <a:pt x="390" y="2455"/>
                      <a:pt x="376" y="2447"/>
                    </a:cubicBezTo>
                    <a:cubicBezTo>
                      <a:pt x="361" y="2438"/>
                      <a:pt x="356" y="2455"/>
                      <a:pt x="364" y="2484"/>
                    </a:cubicBezTo>
                    <a:cubicBezTo>
                      <a:pt x="371" y="2513"/>
                      <a:pt x="364" y="2546"/>
                      <a:pt x="347" y="2556"/>
                    </a:cubicBezTo>
                    <a:cubicBezTo>
                      <a:pt x="330" y="2567"/>
                      <a:pt x="316" y="2611"/>
                      <a:pt x="316" y="2654"/>
                    </a:cubicBezTo>
                    <a:cubicBezTo>
                      <a:pt x="316" y="2697"/>
                      <a:pt x="305" y="2769"/>
                      <a:pt x="291" y="2814"/>
                    </a:cubicBezTo>
                    <a:cubicBezTo>
                      <a:pt x="276" y="2859"/>
                      <a:pt x="249" y="2975"/>
                      <a:pt x="229" y="3071"/>
                    </a:cubicBezTo>
                    <a:cubicBezTo>
                      <a:pt x="209" y="3167"/>
                      <a:pt x="186" y="3241"/>
                      <a:pt x="177" y="3236"/>
                    </a:cubicBezTo>
                    <a:cubicBezTo>
                      <a:pt x="129" y="3207"/>
                      <a:pt x="135" y="4332"/>
                      <a:pt x="184" y="4632"/>
                    </a:cubicBezTo>
                    <a:cubicBezTo>
                      <a:pt x="209" y="4779"/>
                      <a:pt x="237" y="4957"/>
                      <a:pt x="248" y="5027"/>
                    </a:cubicBezTo>
                    <a:cubicBezTo>
                      <a:pt x="269" y="5173"/>
                      <a:pt x="511" y="5697"/>
                      <a:pt x="619" y="5831"/>
                    </a:cubicBezTo>
                    <a:cubicBezTo>
                      <a:pt x="631" y="5847"/>
                      <a:pt x="656" y="5894"/>
                      <a:pt x="675" y="5935"/>
                    </a:cubicBezTo>
                    <a:cubicBezTo>
                      <a:pt x="743" y="6089"/>
                      <a:pt x="1029" y="6500"/>
                      <a:pt x="1157" y="6629"/>
                    </a:cubicBezTo>
                    <a:cubicBezTo>
                      <a:pt x="1306" y="6779"/>
                      <a:pt x="1620" y="7021"/>
                      <a:pt x="1728" y="7069"/>
                    </a:cubicBezTo>
                    <a:cubicBezTo>
                      <a:pt x="1766" y="7086"/>
                      <a:pt x="1862" y="7138"/>
                      <a:pt x="1939" y="7185"/>
                    </a:cubicBezTo>
                    <a:cubicBezTo>
                      <a:pt x="2070" y="7264"/>
                      <a:pt x="2285" y="7355"/>
                      <a:pt x="2419" y="7388"/>
                    </a:cubicBezTo>
                    <a:cubicBezTo>
                      <a:pt x="2450" y="7396"/>
                      <a:pt x="2520" y="7426"/>
                      <a:pt x="2576" y="7455"/>
                    </a:cubicBezTo>
                    <a:cubicBezTo>
                      <a:pt x="2675" y="7507"/>
                      <a:pt x="2868" y="7560"/>
                      <a:pt x="3050" y="7583"/>
                    </a:cubicBezTo>
                    <a:cubicBezTo>
                      <a:pt x="3102" y="7590"/>
                      <a:pt x="3158" y="7604"/>
                      <a:pt x="3173" y="7613"/>
                    </a:cubicBezTo>
                    <a:cubicBezTo>
                      <a:pt x="3199" y="7629"/>
                      <a:pt x="3545" y="7657"/>
                      <a:pt x="3901" y="7671"/>
                    </a:cubicBezTo>
                    <a:cubicBezTo>
                      <a:pt x="3970" y="7674"/>
                      <a:pt x="4161" y="7643"/>
                      <a:pt x="4324" y="7603"/>
                    </a:cubicBezTo>
                    <a:close/>
                    <a:moveTo>
                      <a:pt x="147" y="4688"/>
                    </a:moveTo>
                    <a:cubicBezTo>
                      <a:pt x="147" y="4673"/>
                      <a:pt x="134" y="4660"/>
                      <a:pt x="117" y="4660"/>
                    </a:cubicBezTo>
                    <a:cubicBezTo>
                      <a:pt x="101" y="4660"/>
                      <a:pt x="95" y="4673"/>
                      <a:pt x="105" y="4688"/>
                    </a:cubicBezTo>
                    <a:cubicBezTo>
                      <a:pt x="114" y="4704"/>
                      <a:pt x="128" y="4717"/>
                      <a:pt x="135" y="4717"/>
                    </a:cubicBezTo>
                    <a:cubicBezTo>
                      <a:pt x="141" y="4717"/>
                      <a:pt x="147" y="4704"/>
                      <a:pt x="147" y="4688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399" name="Face"/>
            <p:cNvGrpSpPr/>
            <p:nvPr/>
          </p:nvGrpSpPr>
          <p:grpSpPr>
            <a:xfrm>
              <a:off x="1153059" y="2834399"/>
              <a:ext cx="820306" cy="698829"/>
              <a:chOff x="4657726" y="2751138"/>
              <a:chExt cx="954088" cy="812800"/>
            </a:xfrm>
          </p:grpSpPr>
          <p:sp>
            <p:nvSpPr>
              <p:cNvPr id="400" name="Carrot"/>
              <p:cNvSpPr>
                <a:spLocks noEditPoints="1"/>
              </p:cNvSpPr>
              <p:nvPr/>
            </p:nvSpPr>
            <p:spPr bwMode="auto">
              <a:xfrm>
                <a:off x="4848226" y="3122613"/>
                <a:ext cx="763588" cy="441325"/>
              </a:xfrm>
              <a:custGeom>
                <a:avLst/>
                <a:gdLst>
                  <a:gd name="T0" fmla="*/ 2451 w 3203"/>
                  <a:gd name="T1" fmla="*/ 490 h 1838"/>
                  <a:gd name="T2" fmla="*/ 1901 w 3203"/>
                  <a:gd name="T3" fmla="*/ 624 h 1838"/>
                  <a:gd name="T4" fmla="*/ 2015 w 3203"/>
                  <a:gd name="T5" fmla="*/ 610 h 1838"/>
                  <a:gd name="T6" fmla="*/ 1988 w 3203"/>
                  <a:gd name="T7" fmla="*/ 666 h 1838"/>
                  <a:gd name="T8" fmla="*/ 2101 w 3203"/>
                  <a:gd name="T9" fmla="*/ 881 h 1838"/>
                  <a:gd name="T10" fmla="*/ 62 w 3203"/>
                  <a:gd name="T11" fmla="*/ 914 h 1838"/>
                  <a:gd name="T12" fmla="*/ 82 w 3203"/>
                  <a:gd name="T13" fmla="*/ 763 h 1838"/>
                  <a:gd name="T14" fmla="*/ 184 w 3203"/>
                  <a:gd name="T15" fmla="*/ 617 h 1838"/>
                  <a:gd name="T16" fmla="*/ 223 w 3203"/>
                  <a:gd name="T17" fmla="*/ 679 h 1838"/>
                  <a:gd name="T18" fmla="*/ 180 w 3203"/>
                  <a:gd name="T19" fmla="*/ 771 h 1838"/>
                  <a:gd name="T20" fmla="*/ 1466 w 3203"/>
                  <a:gd name="T21" fmla="*/ 1235 h 1838"/>
                  <a:gd name="T22" fmla="*/ 1448 w 3203"/>
                  <a:gd name="T23" fmla="*/ 736 h 1838"/>
                  <a:gd name="T24" fmla="*/ 1508 w 3203"/>
                  <a:gd name="T25" fmla="*/ 1038 h 1838"/>
                  <a:gd name="T26" fmla="*/ 1563 w 3203"/>
                  <a:gd name="T27" fmla="*/ 1246 h 1838"/>
                  <a:gd name="T28" fmla="*/ 2104 w 3203"/>
                  <a:gd name="T29" fmla="*/ 1261 h 1838"/>
                  <a:gd name="T30" fmla="*/ 2277 w 3203"/>
                  <a:gd name="T31" fmla="*/ 1047 h 1838"/>
                  <a:gd name="T32" fmla="*/ 2437 w 3203"/>
                  <a:gd name="T33" fmla="*/ 944 h 1838"/>
                  <a:gd name="T34" fmla="*/ 2805 w 3203"/>
                  <a:gd name="T35" fmla="*/ 447 h 1838"/>
                  <a:gd name="T36" fmla="*/ 2879 w 3203"/>
                  <a:gd name="T37" fmla="*/ 374 h 1838"/>
                  <a:gd name="T38" fmla="*/ 3038 w 3203"/>
                  <a:gd name="T39" fmla="*/ 200 h 1838"/>
                  <a:gd name="T40" fmla="*/ 2974 w 3203"/>
                  <a:gd name="T41" fmla="*/ 100 h 1838"/>
                  <a:gd name="T42" fmla="*/ 2797 w 3203"/>
                  <a:gd name="T43" fmla="*/ 145 h 1838"/>
                  <a:gd name="T44" fmla="*/ 2184 w 3203"/>
                  <a:gd name="T45" fmla="*/ 262 h 1838"/>
                  <a:gd name="T46" fmla="*/ 1960 w 3203"/>
                  <a:gd name="T47" fmla="*/ 343 h 1838"/>
                  <a:gd name="T48" fmla="*/ 1698 w 3203"/>
                  <a:gd name="T49" fmla="*/ 417 h 1838"/>
                  <a:gd name="T50" fmla="*/ 1172 w 3203"/>
                  <a:gd name="T51" fmla="*/ 581 h 1838"/>
                  <a:gd name="T52" fmla="*/ 1035 w 3203"/>
                  <a:gd name="T53" fmla="*/ 646 h 1838"/>
                  <a:gd name="T54" fmla="*/ 831 w 3203"/>
                  <a:gd name="T55" fmla="*/ 606 h 1838"/>
                  <a:gd name="T56" fmla="*/ 1081 w 3203"/>
                  <a:gd name="T57" fmla="*/ 535 h 1838"/>
                  <a:gd name="T58" fmla="*/ 1333 w 3203"/>
                  <a:gd name="T59" fmla="*/ 411 h 1838"/>
                  <a:gd name="T60" fmla="*/ 1499 w 3203"/>
                  <a:gd name="T61" fmla="*/ 352 h 1838"/>
                  <a:gd name="T62" fmla="*/ 2143 w 3203"/>
                  <a:gd name="T63" fmla="*/ 155 h 1838"/>
                  <a:gd name="T64" fmla="*/ 2481 w 3203"/>
                  <a:gd name="T65" fmla="*/ 71 h 1838"/>
                  <a:gd name="T66" fmla="*/ 2829 w 3203"/>
                  <a:gd name="T67" fmla="*/ 29 h 1838"/>
                  <a:gd name="T68" fmla="*/ 2947 w 3203"/>
                  <a:gd name="T69" fmla="*/ 455 h 1838"/>
                  <a:gd name="T70" fmla="*/ 2832 w 3203"/>
                  <a:gd name="T71" fmla="*/ 551 h 1838"/>
                  <a:gd name="T72" fmla="*/ 2750 w 3203"/>
                  <a:gd name="T73" fmla="*/ 638 h 1838"/>
                  <a:gd name="T74" fmla="*/ 2609 w 3203"/>
                  <a:gd name="T75" fmla="*/ 808 h 1838"/>
                  <a:gd name="T76" fmla="*/ 2519 w 3203"/>
                  <a:gd name="T77" fmla="*/ 884 h 1838"/>
                  <a:gd name="T78" fmla="*/ 2461 w 3203"/>
                  <a:gd name="T79" fmla="*/ 1025 h 1838"/>
                  <a:gd name="T80" fmla="*/ 2283 w 3203"/>
                  <a:gd name="T81" fmla="*/ 1195 h 1838"/>
                  <a:gd name="T82" fmla="*/ 2181 w 3203"/>
                  <a:gd name="T83" fmla="*/ 1203 h 1838"/>
                  <a:gd name="T84" fmla="*/ 1607 w 3203"/>
                  <a:gd name="T85" fmla="*/ 1781 h 1838"/>
                  <a:gd name="T86" fmla="*/ 1892 w 3203"/>
                  <a:gd name="T87" fmla="*/ 1482 h 1838"/>
                  <a:gd name="T88" fmla="*/ 1991 w 3203"/>
                  <a:gd name="T89" fmla="*/ 1336 h 1838"/>
                  <a:gd name="T90" fmla="*/ 1985 w 3203"/>
                  <a:gd name="T91" fmla="*/ 1465 h 1838"/>
                  <a:gd name="T92" fmla="*/ 1607 w 3203"/>
                  <a:gd name="T93" fmla="*/ 1781 h 18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3203" h="1838">
                    <a:moveTo>
                      <a:pt x="2360" y="590"/>
                    </a:moveTo>
                    <a:cubicBezTo>
                      <a:pt x="2324" y="554"/>
                      <a:pt x="2313" y="313"/>
                      <a:pt x="2348" y="314"/>
                    </a:cubicBezTo>
                    <a:cubicBezTo>
                      <a:pt x="2403" y="315"/>
                      <a:pt x="2433" y="367"/>
                      <a:pt x="2451" y="490"/>
                    </a:cubicBezTo>
                    <a:cubicBezTo>
                      <a:pt x="2472" y="629"/>
                      <a:pt x="2438" y="667"/>
                      <a:pt x="2360" y="590"/>
                    </a:cubicBezTo>
                    <a:close/>
                    <a:moveTo>
                      <a:pt x="1959" y="892"/>
                    </a:moveTo>
                    <a:cubicBezTo>
                      <a:pt x="1920" y="844"/>
                      <a:pt x="1872" y="624"/>
                      <a:pt x="1901" y="624"/>
                    </a:cubicBezTo>
                    <a:cubicBezTo>
                      <a:pt x="1911" y="624"/>
                      <a:pt x="1921" y="597"/>
                      <a:pt x="1924" y="565"/>
                    </a:cubicBezTo>
                    <a:cubicBezTo>
                      <a:pt x="1926" y="532"/>
                      <a:pt x="1936" y="497"/>
                      <a:pt x="1946" y="488"/>
                    </a:cubicBezTo>
                    <a:cubicBezTo>
                      <a:pt x="1970" y="463"/>
                      <a:pt x="2015" y="543"/>
                      <a:pt x="2015" y="610"/>
                    </a:cubicBezTo>
                    <a:cubicBezTo>
                      <a:pt x="2015" y="657"/>
                      <a:pt x="2011" y="659"/>
                      <a:pt x="1988" y="624"/>
                    </a:cubicBezTo>
                    <a:cubicBezTo>
                      <a:pt x="1971" y="599"/>
                      <a:pt x="1960" y="595"/>
                      <a:pt x="1960" y="615"/>
                    </a:cubicBezTo>
                    <a:cubicBezTo>
                      <a:pt x="1960" y="634"/>
                      <a:pt x="1972" y="657"/>
                      <a:pt x="1988" y="666"/>
                    </a:cubicBezTo>
                    <a:cubicBezTo>
                      <a:pt x="2003" y="676"/>
                      <a:pt x="2016" y="709"/>
                      <a:pt x="2016" y="740"/>
                    </a:cubicBezTo>
                    <a:cubicBezTo>
                      <a:pt x="2016" y="770"/>
                      <a:pt x="2035" y="803"/>
                      <a:pt x="2058" y="812"/>
                    </a:cubicBezTo>
                    <a:cubicBezTo>
                      <a:pt x="2082" y="820"/>
                      <a:pt x="2101" y="852"/>
                      <a:pt x="2101" y="881"/>
                    </a:cubicBezTo>
                    <a:cubicBezTo>
                      <a:pt x="2101" y="946"/>
                      <a:pt x="2010" y="953"/>
                      <a:pt x="1959" y="892"/>
                    </a:cubicBezTo>
                    <a:close/>
                    <a:moveTo>
                      <a:pt x="42" y="1078"/>
                    </a:moveTo>
                    <a:cubicBezTo>
                      <a:pt x="0" y="1000"/>
                      <a:pt x="5" y="961"/>
                      <a:pt x="62" y="914"/>
                    </a:cubicBezTo>
                    <a:cubicBezTo>
                      <a:pt x="89" y="892"/>
                      <a:pt x="95" y="882"/>
                      <a:pt x="76" y="892"/>
                    </a:cubicBezTo>
                    <a:cubicBezTo>
                      <a:pt x="34" y="913"/>
                      <a:pt x="27" y="833"/>
                      <a:pt x="69" y="807"/>
                    </a:cubicBezTo>
                    <a:cubicBezTo>
                      <a:pt x="85" y="798"/>
                      <a:pt x="91" y="778"/>
                      <a:pt x="82" y="763"/>
                    </a:cubicBezTo>
                    <a:cubicBezTo>
                      <a:pt x="73" y="749"/>
                      <a:pt x="81" y="737"/>
                      <a:pt x="100" y="737"/>
                    </a:cubicBezTo>
                    <a:cubicBezTo>
                      <a:pt x="119" y="737"/>
                      <a:pt x="127" y="729"/>
                      <a:pt x="117" y="719"/>
                    </a:cubicBezTo>
                    <a:cubicBezTo>
                      <a:pt x="107" y="710"/>
                      <a:pt x="138" y="664"/>
                      <a:pt x="184" y="617"/>
                    </a:cubicBezTo>
                    <a:cubicBezTo>
                      <a:pt x="231" y="571"/>
                      <a:pt x="278" y="542"/>
                      <a:pt x="289" y="552"/>
                    </a:cubicBezTo>
                    <a:cubicBezTo>
                      <a:pt x="300" y="563"/>
                      <a:pt x="285" y="589"/>
                      <a:pt x="256" y="610"/>
                    </a:cubicBezTo>
                    <a:cubicBezTo>
                      <a:pt x="228" y="631"/>
                      <a:pt x="213" y="662"/>
                      <a:pt x="223" y="679"/>
                    </a:cubicBezTo>
                    <a:cubicBezTo>
                      <a:pt x="233" y="695"/>
                      <a:pt x="227" y="709"/>
                      <a:pt x="210" y="709"/>
                    </a:cubicBezTo>
                    <a:cubicBezTo>
                      <a:pt x="193" y="709"/>
                      <a:pt x="186" y="720"/>
                      <a:pt x="194" y="735"/>
                    </a:cubicBezTo>
                    <a:cubicBezTo>
                      <a:pt x="203" y="749"/>
                      <a:pt x="197" y="765"/>
                      <a:pt x="180" y="771"/>
                    </a:cubicBezTo>
                    <a:cubicBezTo>
                      <a:pt x="163" y="776"/>
                      <a:pt x="142" y="860"/>
                      <a:pt x="133" y="956"/>
                    </a:cubicBezTo>
                    <a:cubicBezTo>
                      <a:pt x="117" y="1138"/>
                      <a:pt x="92" y="1171"/>
                      <a:pt x="42" y="1078"/>
                    </a:cubicBezTo>
                    <a:close/>
                    <a:moveTo>
                      <a:pt x="1466" y="1235"/>
                    </a:moveTo>
                    <a:cubicBezTo>
                      <a:pt x="1389" y="1139"/>
                      <a:pt x="1365" y="1060"/>
                      <a:pt x="1370" y="926"/>
                    </a:cubicBezTo>
                    <a:cubicBezTo>
                      <a:pt x="1379" y="710"/>
                      <a:pt x="1447" y="583"/>
                      <a:pt x="1492" y="699"/>
                    </a:cubicBezTo>
                    <a:cubicBezTo>
                      <a:pt x="1516" y="761"/>
                      <a:pt x="1484" y="788"/>
                      <a:pt x="1448" y="736"/>
                    </a:cubicBezTo>
                    <a:cubicBezTo>
                      <a:pt x="1426" y="705"/>
                      <a:pt x="1423" y="712"/>
                      <a:pt x="1437" y="765"/>
                    </a:cubicBezTo>
                    <a:cubicBezTo>
                      <a:pt x="1448" y="804"/>
                      <a:pt x="1458" y="874"/>
                      <a:pt x="1461" y="920"/>
                    </a:cubicBezTo>
                    <a:cubicBezTo>
                      <a:pt x="1464" y="967"/>
                      <a:pt x="1485" y="1020"/>
                      <a:pt x="1508" y="1038"/>
                    </a:cubicBezTo>
                    <a:cubicBezTo>
                      <a:pt x="1531" y="1056"/>
                      <a:pt x="1541" y="1081"/>
                      <a:pt x="1529" y="1092"/>
                    </a:cubicBezTo>
                    <a:cubicBezTo>
                      <a:pt x="1518" y="1104"/>
                      <a:pt x="1530" y="1137"/>
                      <a:pt x="1556" y="1167"/>
                    </a:cubicBezTo>
                    <a:cubicBezTo>
                      <a:pt x="1598" y="1213"/>
                      <a:pt x="1599" y="1224"/>
                      <a:pt x="1563" y="1246"/>
                    </a:cubicBezTo>
                    <a:cubicBezTo>
                      <a:pt x="1511" y="1280"/>
                      <a:pt x="1500" y="1279"/>
                      <a:pt x="1466" y="1235"/>
                    </a:cubicBezTo>
                    <a:close/>
                    <a:moveTo>
                      <a:pt x="2092" y="1311"/>
                    </a:moveTo>
                    <a:cubicBezTo>
                      <a:pt x="2060" y="1280"/>
                      <a:pt x="2070" y="1240"/>
                      <a:pt x="2104" y="1261"/>
                    </a:cubicBezTo>
                    <a:cubicBezTo>
                      <a:pt x="2125" y="1274"/>
                      <a:pt x="2129" y="1261"/>
                      <a:pt x="2116" y="1220"/>
                    </a:cubicBezTo>
                    <a:cubicBezTo>
                      <a:pt x="2101" y="1174"/>
                      <a:pt x="2109" y="1160"/>
                      <a:pt x="2149" y="1160"/>
                    </a:cubicBezTo>
                    <a:cubicBezTo>
                      <a:pt x="2198" y="1160"/>
                      <a:pt x="2323" y="1049"/>
                      <a:pt x="2277" y="1047"/>
                    </a:cubicBezTo>
                    <a:cubicBezTo>
                      <a:pt x="2265" y="1046"/>
                      <a:pt x="2286" y="1021"/>
                      <a:pt x="2322" y="990"/>
                    </a:cubicBezTo>
                    <a:cubicBezTo>
                      <a:pt x="2359" y="960"/>
                      <a:pt x="2401" y="942"/>
                      <a:pt x="2415" y="951"/>
                    </a:cubicBezTo>
                    <a:cubicBezTo>
                      <a:pt x="2429" y="960"/>
                      <a:pt x="2439" y="957"/>
                      <a:pt x="2437" y="944"/>
                    </a:cubicBezTo>
                    <a:cubicBezTo>
                      <a:pt x="2425" y="878"/>
                      <a:pt x="2448" y="827"/>
                      <a:pt x="2524" y="746"/>
                    </a:cubicBezTo>
                    <a:cubicBezTo>
                      <a:pt x="2571" y="696"/>
                      <a:pt x="2609" y="645"/>
                      <a:pt x="2610" y="633"/>
                    </a:cubicBezTo>
                    <a:cubicBezTo>
                      <a:pt x="2612" y="585"/>
                      <a:pt x="2753" y="451"/>
                      <a:pt x="2805" y="447"/>
                    </a:cubicBezTo>
                    <a:cubicBezTo>
                      <a:pt x="2834" y="445"/>
                      <a:pt x="2853" y="433"/>
                      <a:pt x="2845" y="421"/>
                    </a:cubicBezTo>
                    <a:cubicBezTo>
                      <a:pt x="2837" y="408"/>
                      <a:pt x="2845" y="398"/>
                      <a:pt x="2863" y="398"/>
                    </a:cubicBezTo>
                    <a:cubicBezTo>
                      <a:pt x="2880" y="398"/>
                      <a:pt x="2888" y="388"/>
                      <a:pt x="2879" y="374"/>
                    </a:cubicBezTo>
                    <a:cubicBezTo>
                      <a:pt x="2859" y="341"/>
                      <a:pt x="2989" y="224"/>
                      <a:pt x="3018" y="250"/>
                    </a:cubicBezTo>
                    <a:cubicBezTo>
                      <a:pt x="3031" y="262"/>
                      <a:pt x="3032" y="256"/>
                      <a:pt x="3021" y="236"/>
                    </a:cubicBezTo>
                    <a:cubicBezTo>
                      <a:pt x="3009" y="216"/>
                      <a:pt x="3016" y="201"/>
                      <a:pt x="3038" y="200"/>
                    </a:cubicBezTo>
                    <a:cubicBezTo>
                      <a:pt x="3067" y="200"/>
                      <a:pt x="3066" y="195"/>
                      <a:pt x="3036" y="175"/>
                    </a:cubicBezTo>
                    <a:cubicBezTo>
                      <a:pt x="3014" y="162"/>
                      <a:pt x="3004" y="139"/>
                      <a:pt x="3012" y="125"/>
                    </a:cubicBezTo>
                    <a:cubicBezTo>
                      <a:pt x="3021" y="111"/>
                      <a:pt x="3004" y="100"/>
                      <a:pt x="2974" y="100"/>
                    </a:cubicBezTo>
                    <a:cubicBezTo>
                      <a:pt x="2944" y="100"/>
                      <a:pt x="2919" y="112"/>
                      <a:pt x="2919" y="127"/>
                    </a:cubicBezTo>
                    <a:cubicBezTo>
                      <a:pt x="2919" y="142"/>
                      <a:pt x="2912" y="147"/>
                      <a:pt x="2903" y="138"/>
                    </a:cubicBezTo>
                    <a:cubicBezTo>
                      <a:pt x="2894" y="129"/>
                      <a:pt x="2847" y="132"/>
                      <a:pt x="2797" y="145"/>
                    </a:cubicBezTo>
                    <a:cubicBezTo>
                      <a:pt x="2748" y="158"/>
                      <a:pt x="2638" y="178"/>
                      <a:pt x="2552" y="188"/>
                    </a:cubicBezTo>
                    <a:cubicBezTo>
                      <a:pt x="2467" y="198"/>
                      <a:pt x="2376" y="218"/>
                      <a:pt x="2349" y="232"/>
                    </a:cubicBezTo>
                    <a:cubicBezTo>
                      <a:pt x="2323" y="246"/>
                      <a:pt x="2249" y="260"/>
                      <a:pt x="2184" y="262"/>
                    </a:cubicBezTo>
                    <a:cubicBezTo>
                      <a:pt x="2114" y="265"/>
                      <a:pt x="2061" y="282"/>
                      <a:pt x="2052" y="306"/>
                    </a:cubicBezTo>
                    <a:cubicBezTo>
                      <a:pt x="2044" y="328"/>
                      <a:pt x="2020" y="338"/>
                      <a:pt x="1998" y="330"/>
                    </a:cubicBezTo>
                    <a:cubicBezTo>
                      <a:pt x="1977" y="322"/>
                      <a:pt x="1960" y="328"/>
                      <a:pt x="1960" y="343"/>
                    </a:cubicBezTo>
                    <a:cubicBezTo>
                      <a:pt x="1960" y="358"/>
                      <a:pt x="1917" y="370"/>
                      <a:pt x="1866" y="370"/>
                    </a:cubicBezTo>
                    <a:cubicBezTo>
                      <a:pt x="1814" y="370"/>
                      <a:pt x="1763" y="379"/>
                      <a:pt x="1752" y="390"/>
                    </a:cubicBezTo>
                    <a:cubicBezTo>
                      <a:pt x="1741" y="401"/>
                      <a:pt x="1717" y="413"/>
                      <a:pt x="1698" y="417"/>
                    </a:cubicBezTo>
                    <a:cubicBezTo>
                      <a:pt x="1569" y="445"/>
                      <a:pt x="1410" y="491"/>
                      <a:pt x="1381" y="507"/>
                    </a:cubicBezTo>
                    <a:cubicBezTo>
                      <a:pt x="1366" y="516"/>
                      <a:pt x="1330" y="527"/>
                      <a:pt x="1302" y="532"/>
                    </a:cubicBezTo>
                    <a:cubicBezTo>
                      <a:pt x="1274" y="536"/>
                      <a:pt x="1215" y="558"/>
                      <a:pt x="1172" y="581"/>
                    </a:cubicBezTo>
                    <a:cubicBezTo>
                      <a:pt x="1128" y="603"/>
                      <a:pt x="1084" y="614"/>
                      <a:pt x="1074" y="604"/>
                    </a:cubicBezTo>
                    <a:cubicBezTo>
                      <a:pt x="1065" y="594"/>
                      <a:pt x="1057" y="601"/>
                      <a:pt x="1057" y="619"/>
                    </a:cubicBezTo>
                    <a:cubicBezTo>
                      <a:pt x="1057" y="638"/>
                      <a:pt x="1047" y="650"/>
                      <a:pt x="1035" y="646"/>
                    </a:cubicBezTo>
                    <a:cubicBezTo>
                      <a:pt x="1024" y="643"/>
                      <a:pt x="984" y="657"/>
                      <a:pt x="947" y="678"/>
                    </a:cubicBezTo>
                    <a:cubicBezTo>
                      <a:pt x="891" y="708"/>
                      <a:pt x="876" y="708"/>
                      <a:pt x="856" y="676"/>
                    </a:cubicBezTo>
                    <a:cubicBezTo>
                      <a:pt x="843" y="655"/>
                      <a:pt x="831" y="624"/>
                      <a:pt x="831" y="606"/>
                    </a:cubicBezTo>
                    <a:cubicBezTo>
                      <a:pt x="831" y="566"/>
                      <a:pt x="951" y="533"/>
                      <a:pt x="1012" y="557"/>
                    </a:cubicBezTo>
                    <a:cubicBezTo>
                      <a:pt x="1039" y="567"/>
                      <a:pt x="1057" y="559"/>
                      <a:pt x="1057" y="535"/>
                    </a:cubicBezTo>
                    <a:cubicBezTo>
                      <a:pt x="1057" y="504"/>
                      <a:pt x="1062" y="504"/>
                      <a:pt x="1081" y="535"/>
                    </a:cubicBezTo>
                    <a:cubicBezTo>
                      <a:pt x="1099" y="563"/>
                      <a:pt x="1109" y="558"/>
                      <a:pt x="1121" y="514"/>
                    </a:cubicBezTo>
                    <a:cubicBezTo>
                      <a:pt x="1131" y="475"/>
                      <a:pt x="1159" y="455"/>
                      <a:pt x="1203" y="455"/>
                    </a:cubicBezTo>
                    <a:cubicBezTo>
                      <a:pt x="1240" y="455"/>
                      <a:pt x="1298" y="435"/>
                      <a:pt x="1333" y="411"/>
                    </a:cubicBezTo>
                    <a:cubicBezTo>
                      <a:pt x="1367" y="387"/>
                      <a:pt x="1395" y="376"/>
                      <a:pt x="1395" y="386"/>
                    </a:cubicBezTo>
                    <a:cubicBezTo>
                      <a:pt x="1395" y="397"/>
                      <a:pt x="1415" y="389"/>
                      <a:pt x="1438" y="370"/>
                    </a:cubicBezTo>
                    <a:cubicBezTo>
                      <a:pt x="1462" y="350"/>
                      <a:pt x="1489" y="342"/>
                      <a:pt x="1499" y="352"/>
                    </a:cubicBezTo>
                    <a:cubicBezTo>
                      <a:pt x="1509" y="362"/>
                      <a:pt x="1531" y="359"/>
                      <a:pt x="1548" y="346"/>
                    </a:cubicBezTo>
                    <a:cubicBezTo>
                      <a:pt x="1565" y="332"/>
                      <a:pt x="1699" y="292"/>
                      <a:pt x="1847" y="256"/>
                    </a:cubicBezTo>
                    <a:cubicBezTo>
                      <a:pt x="1994" y="221"/>
                      <a:pt x="2128" y="175"/>
                      <a:pt x="2143" y="155"/>
                    </a:cubicBezTo>
                    <a:cubicBezTo>
                      <a:pt x="2159" y="134"/>
                      <a:pt x="2225" y="114"/>
                      <a:pt x="2291" y="110"/>
                    </a:cubicBezTo>
                    <a:cubicBezTo>
                      <a:pt x="2357" y="106"/>
                      <a:pt x="2411" y="92"/>
                      <a:pt x="2411" y="80"/>
                    </a:cubicBezTo>
                    <a:cubicBezTo>
                      <a:pt x="2411" y="68"/>
                      <a:pt x="2443" y="64"/>
                      <a:pt x="2481" y="71"/>
                    </a:cubicBezTo>
                    <a:cubicBezTo>
                      <a:pt x="2520" y="78"/>
                      <a:pt x="2559" y="72"/>
                      <a:pt x="2568" y="57"/>
                    </a:cubicBezTo>
                    <a:cubicBezTo>
                      <a:pt x="2577" y="43"/>
                      <a:pt x="2594" y="36"/>
                      <a:pt x="2606" y="44"/>
                    </a:cubicBezTo>
                    <a:cubicBezTo>
                      <a:pt x="2617" y="51"/>
                      <a:pt x="2717" y="44"/>
                      <a:pt x="2829" y="29"/>
                    </a:cubicBezTo>
                    <a:cubicBezTo>
                      <a:pt x="3031" y="0"/>
                      <a:pt x="3128" y="20"/>
                      <a:pt x="3179" y="99"/>
                    </a:cubicBezTo>
                    <a:cubicBezTo>
                      <a:pt x="3203" y="136"/>
                      <a:pt x="3139" y="241"/>
                      <a:pt x="3028" y="349"/>
                    </a:cubicBezTo>
                    <a:cubicBezTo>
                      <a:pt x="2984" y="392"/>
                      <a:pt x="2947" y="440"/>
                      <a:pt x="2947" y="455"/>
                    </a:cubicBezTo>
                    <a:cubicBezTo>
                      <a:pt x="2947" y="470"/>
                      <a:pt x="2937" y="483"/>
                      <a:pt x="2925" y="483"/>
                    </a:cubicBezTo>
                    <a:cubicBezTo>
                      <a:pt x="2912" y="483"/>
                      <a:pt x="2877" y="503"/>
                      <a:pt x="2847" y="527"/>
                    </a:cubicBezTo>
                    <a:cubicBezTo>
                      <a:pt x="2817" y="552"/>
                      <a:pt x="2810" y="563"/>
                      <a:pt x="2832" y="551"/>
                    </a:cubicBezTo>
                    <a:cubicBezTo>
                      <a:pt x="2858" y="538"/>
                      <a:pt x="2865" y="542"/>
                      <a:pt x="2851" y="563"/>
                    </a:cubicBezTo>
                    <a:cubicBezTo>
                      <a:pt x="2840" y="581"/>
                      <a:pt x="2813" y="596"/>
                      <a:pt x="2791" y="596"/>
                    </a:cubicBezTo>
                    <a:cubicBezTo>
                      <a:pt x="2768" y="596"/>
                      <a:pt x="2750" y="615"/>
                      <a:pt x="2750" y="638"/>
                    </a:cubicBezTo>
                    <a:cubicBezTo>
                      <a:pt x="2750" y="662"/>
                      <a:pt x="2739" y="681"/>
                      <a:pt x="2726" y="681"/>
                    </a:cubicBezTo>
                    <a:cubicBezTo>
                      <a:pt x="2713" y="681"/>
                      <a:pt x="2688" y="713"/>
                      <a:pt x="2670" y="753"/>
                    </a:cubicBezTo>
                    <a:cubicBezTo>
                      <a:pt x="2652" y="792"/>
                      <a:pt x="2624" y="817"/>
                      <a:pt x="2609" y="808"/>
                    </a:cubicBezTo>
                    <a:cubicBezTo>
                      <a:pt x="2593" y="798"/>
                      <a:pt x="2589" y="810"/>
                      <a:pt x="2600" y="839"/>
                    </a:cubicBezTo>
                    <a:cubicBezTo>
                      <a:pt x="2615" y="878"/>
                      <a:pt x="2606" y="884"/>
                      <a:pt x="2553" y="870"/>
                    </a:cubicBezTo>
                    <a:cubicBezTo>
                      <a:pt x="2505" y="858"/>
                      <a:pt x="2496" y="861"/>
                      <a:pt x="2519" y="884"/>
                    </a:cubicBezTo>
                    <a:cubicBezTo>
                      <a:pt x="2542" y="907"/>
                      <a:pt x="2537" y="926"/>
                      <a:pt x="2502" y="955"/>
                    </a:cubicBezTo>
                    <a:cubicBezTo>
                      <a:pt x="2469" y="983"/>
                      <a:pt x="2467" y="989"/>
                      <a:pt x="2496" y="977"/>
                    </a:cubicBezTo>
                    <a:cubicBezTo>
                      <a:pt x="2519" y="967"/>
                      <a:pt x="2503" y="989"/>
                      <a:pt x="2461" y="1025"/>
                    </a:cubicBezTo>
                    <a:cubicBezTo>
                      <a:pt x="2418" y="1062"/>
                      <a:pt x="2383" y="1108"/>
                      <a:pt x="2383" y="1128"/>
                    </a:cubicBezTo>
                    <a:cubicBezTo>
                      <a:pt x="2383" y="1148"/>
                      <a:pt x="2371" y="1156"/>
                      <a:pt x="2357" y="1147"/>
                    </a:cubicBezTo>
                    <a:cubicBezTo>
                      <a:pt x="2342" y="1139"/>
                      <a:pt x="2309" y="1160"/>
                      <a:pt x="2283" y="1195"/>
                    </a:cubicBezTo>
                    <a:cubicBezTo>
                      <a:pt x="2245" y="1246"/>
                      <a:pt x="2239" y="1248"/>
                      <a:pt x="2253" y="1206"/>
                    </a:cubicBezTo>
                    <a:cubicBezTo>
                      <a:pt x="2268" y="1163"/>
                      <a:pt x="2264" y="1159"/>
                      <a:pt x="2233" y="1184"/>
                    </a:cubicBezTo>
                    <a:cubicBezTo>
                      <a:pt x="2212" y="1202"/>
                      <a:pt x="2188" y="1210"/>
                      <a:pt x="2181" y="1203"/>
                    </a:cubicBezTo>
                    <a:cubicBezTo>
                      <a:pt x="2173" y="1195"/>
                      <a:pt x="2168" y="1216"/>
                      <a:pt x="2169" y="1249"/>
                    </a:cubicBezTo>
                    <a:cubicBezTo>
                      <a:pt x="2171" y="1311"/>
                      <a:pt x="2127" y="1347"/>
                      <a:pt x="2092" y="1311"/>
                    </a:cubicBezTo>
                    <a:close/>
                    <a:moveTo>
                      <a:pt x="1607" y="1781"/>
                    </a:moveTo>
                    <a:cubicBezTo>
                      <a:pt x="1579" y="1750"/>
                      <a:pt x="1561" y="1721"/>
                      <a:pt x="1567" y="1717"/>
                    </a:cubicBezTo>
                    <a:cubicBezTo>
                      <a:pt x="1573" y="1713"/>
                      <a:pt x="1640" y="1655"/>
                      <a:pt x="1715" y="1588"/>
                    </a:cubicBezTo>
                    <a:cubicBezTo>
                      <a:pt x="1796" y="1515"/>
                      <a:pt x="1867" y="1473"/>
                      <a:pt x="1892" y="1482"/>
                    </a:cubicBezTo>
                    <a:cubicBezTo>
                      <a:pt x="1916" y="1491"/>
                      <a:pt x="1927" y="1487"/>
                      <a:pt x="1918" y="1472"/>
                    </a:cubicBezTo>
                    <a:cubicBezTo>
                      <a:pt x="1910" y="1458"/>
                      <a:pt x="1916" y="1438"/>
                      <a:pt x="1933" y="1428"/>
                    </a:cubicBezTo>
                    <a:cubicBezTo>
                      <a:pt x="1949" y="1417"/>
                      <a:pt x="1976" y="1376"/>
                      <a:pt x="1991" y="1336"/>
                    </a:cubicBezTo>
                    <a:cubicBezTo>
                      <a:pt x="2015" y="1272"/>
                      <a:pt x="2023" y="1268"/>
                      <a:pt x="2061" y="1306"/>
                    </a:cubicBezTo>
                    <a:cubicBezTo>
                      <a:pt x="2117" y="1362"/>
                      <a:pt x="2083" y="1452"/>
                      <a:pt x="2012" y="1433"/>
                    </a:cubicBezTo>
                    <a:cubicBezTo>
                      <a:pt x="1971" y="1423"/>
                      <a:pt x="1965" y="1429"/>
                      <a:pt x="1985" y="1465"/>
                    </a:cubicBezTo>
                    <a:cubicBezTo>
                      <a:pt x="2004" y="1499"/>
                      <a:pt x="1971" y="1548"/>
                      <a:pt x="1844" y="1674"/>
                    </a:cubicBezTo>
                    <a:cubicBezTo>
                      <a:pt x="1752" y="1764"/>
                      <a:pt x="1673" y="1838"/>
                      <a:pt x="1668" y="1838"/>
                    </a:cubicBezTo>
                    <a:cubicBezTo>
                      <a:pt x="1662" y="1838"/>
                      <a:pt x="1635" y="1812"/>
                      <a:pt x="1607" y="1781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grpSp>
            <p:nvGrpSpPr>
              <p:cNvPr id="401" name="Eyes"/>
              <p:cNvGrpSpPr/>
              <p:nvPr/>
            </p:nvGrpSpPr>
            <p:grpSpPr>
              <a:xfrm>
                <a:off x="4657726" y="2751138"/>
                <a:ext cx="879475" cy="285750"/>
                <a:chOff x="4657726" y="2751138"/>
                <a:chExt cx="879475" cy="285750"/>
              </a:xfrm>
            </p:grpSpPr>
            <p:sp>
              <p:nvSpPr>
                <p:cNvPr id="402" name="Freeform 30"/>
                <p:cNvSpPr>
                  <a:spLocks/>
                </p:cNvSpPr>
                <p:nvPr/>
              </p:nvSpPr>
              <p:spPr bwMode="auto">
                <a:xfrm>
                  <a:off x="4657726" y="2751138"/>
                  <a:ext cx="273050" cy="285750"/>
                </a:xfrm>
                <a:custGeom>
                  <a:avLst/>
                  <a:gdLst>
                    <a:gd name="T0" fmla="*/ 527 w 1144"/>
                    <a:gd name="T1" fmla="*/ 1161 h 1187"/>
                    <a:gd name="T2" fmla="*/ 492 w 1144"/>
                    <a:gd name="T3" fmla="*/ 1134 h 1187"/>
                    <a:gd name="T4" fmla="*/ 177 w 1144"/>
                    <a:gd name="T5" fmla="*/ 982 h 1187"/>
                    <a:gd name="T6" fmla="*/ 148 w 1144"/>
                    <a:gd name="T7" fmla="*/ 933 h 1187"/>
                    <a:gd name="T8" fmla="*/ 98 w 1144"/>
                    <a:gd name="T9" fmla="*/ 864 h 1187"/>
                    <a:gd name="T10" fmla="*/ 50 w 1144"/>
                    <a:gd name="T11" fmla="*/ 442 h 1187"/>
                    <a:gd name="T12" fmla="*/ 290 w 1144"/>
                    <a:gd name="T13" fmla="*/ 143 h 1187"/>
                    <a:gd name="T14" fmla="*/ 338 w 1144"/>
                    <a:gd name="T15" fmla="*/ 104 h 1187"/>
                    <a:gd name="T16" fmla="*/ 799 w 1144"/>
                    <a:gd name="T17" fmla="*/ 34 h 1187"/>
                    <a:gd name="T18" fmla="*/ 1119 w 1144"/>
                    <a:gd name="T19" fmla="*/ 374 h 1187"/>
                    <a:gd name="T20" fmla="*/ 1061 w 1144"/>
                    <a:gd name="T21" fmla="*/ 792 h 1187"/>
                    <a:gd name="T22" fmla="*/ 1035 w 1144"/>
                    <a:gd name="T23" fmla="*/ 835 h 1187"/>
                    <a:gd name="T24" fmla="*/ 1014 w 1144"/>
                    <a:gd name="T25" fmla="*/ 877 h 1187"/>
                    <a:gd name="T26" fmla="*/ 946 w 1144"/>
                    <a:gd name="T27" fmla="*/ 959 h 1187"/>
                    <a:gd name="T28" fmla="*/ 707 w 1144"/>
                    <a:gd name="T29" fmla="*/ 1145 h 1187"/>
                    <a:gd name="T30" fmla="*/ 591 w 1144"/>
                    <a:gd name="T31" fmla="*/ 1175 h 1187"/>
                    <a:gd name="T32" fmla="*/ 527 w 1144"/>
                    <a:gd name="T33" fmla="*/ 1161 h 11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144" h="1187">
                      <a:moveTo>
                        <a:pt x="527" y="1161"/>
                      </a:moveTo>
                      <a:cubicBezTo>
                        <a:pt x="527" y="1143"/>
                        <a:pt x="511" y="1131"/>
                        <a:pt x="492" y="1134"/>
                      </a:cubicBezTo>
                      <a:cubicBezTo>
                        <a:pt x="444" y="1142"/>
                        <a:pt x="237" y="1042"/>
                        <a:pt x="177" y="982"/>
                      </a:cubicBezTo>
                      <a:cubicBezTo>
                        <a:pt x="150" y="955"/>
                        <a:pt x="137" y="933"/>
                        <a:pt x="148" y="933"/>
                      </a:cubicBezTo>
                      <a:cubicBezTo>
                        <a:pt x="159" y="933"/>
                        <a:pt x="137" y="902"/>
                        <a:pt x="98" y="864"/>
                      </a:cubicBezTo>
                      <a:cubicBezTo>
                        <a:pt x="18" y="784"/>
                        <a:pt x="0" y="629"/>
                        <a:pt x="50" y="442"/>
                      </a:cubicBezTo>
                      <a:cubicBezTo>
                        <a:pt x="81" y="326"/>
                        <a:pt x="227" y="143"/>
                        <a:pt x="290" y="143"/>
                      </a:cubicBezTo>
                      <a:cubicBezTo>
                        <a:pt x="308" y="143"/>
                        <a:pt x="330" y="126"/>
                        <a:pt x="338" y="104"/>
                      </a:cubicBezTo>
                      <a:cubicBezTo>
                        <a:pt x="361" y="46"/>
                        <a:pt x="665" y="0"/>
                        <a:pt x="799" y="34"/>
                      </a:cubicBezTo>
                      <a:cubicBezTo>
                        <a:pt x="979" y="80"/>
                        <a:pt x="1090" y="198"/>
                        <a:pt x="1119" y="374"/>
                      </a:cubicBezTo>
                      <a:cubicBezTo>
                        <a:pt x="1144" y="531"/>
                        <a:pt x="1108" y="792"/>
                        <a:pt x="1061" y="792"/>
                      </a:cubicBezTo>
                      <a:cubicBezTo>
                        <a:pt x="1047" y="792"/>
                        <a:pt x="1035" y="811"/>
                        <a:pt x="1035" y="835"/>
                      </a:cubicBezTo>
                      <a:cubicBezTo>
                        <a:pt x="1035" y="858"/>
                        <a:pt x="1026" y="877"/>
                        <a:pt x="1014" y="877"/>
                      </a:cubicBezTo>
                      <a:cubicBezTo>
                        <a:pt x="1002" y="877"/>
                        <a:pt x="972" y="914"/>
                        <a:pt x="946" y="959"/>
                      </a:cubicBezTo>
                      <a:cubicBezTo>
                        <a:pt x="897" y="1046"/>
                        <a:pt x="795" y="1125"/>
                        <a:pt x="707" y="1145"/>
                      </a:cubicBezTo>
                      <a:cubicBezTo>
                        <a:pt x="678" y="1151"/>
                        <a:pt x="626" y="1165"/>
                        <a:pt x="591" y="1175"/>
                      </a:cubicBezTo>
                      <a:cubicBezTo>
                        <a:pt x="551" y="1187"/>
                        <a:pt x="527" y="1182"/>
                        <a:pt x="527" y="116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03" name="Freeform 32"/>
                <p:cNvSpPr>
                  <a:spLocks/>
                </p:cNvSpPr>
                <p:nvPr/>
              </p:nvSpPr>
              <p:spPr bwMode="auto">
                <a:xfrm>
                  <a:off x="5275263" y="2770188"/>
                  <a:ext cx="261938" cy="261938"/>
                </a:xfrm>
                <a:custGeom>
                  <a:avLst/>
                  <a:gdLst>
                    <a:gd name="T0" fmla="*/ 425 w 1100"/>
                    <a:gd name="T1" fmla="*/ 1083 h 1094"/>
                    <a:gd name="T2" fmla="*/ 333 w 1100"/>
                    <a:gd name="T3" fmla="*/ 1076 h 1094"/>
                    <a:gd name="T4" fmla="*/ 206 w 1100"/>
                    <a:gd name="T5" fmla="*/ 956 h 1094"/>
                    <a:gd name="T6" fmla="*/ 79 w 1100"/>
                    <a:gd name="T7" fmla="*/ 773 h 1094"/>
                    <a:gd name="T8" fmla="*/ 48 w 1100"/>
                    <a:gd name="T9" fmla="*/ 712 h 1094"/>
                    <a:gd name="T10" fmla="*/ 40 w 1100"/>
                    <a:gd name="T11" fmla="*/ 299 h 1094"/>
                    <a:gd name="T12" fmla="*/ 88 w 1100"/>
                    <a:gd name="T13" fmla="*/ 229 h 1094"/>
                    <a:gd name="T14" fmla="*/ 135 w 1100"/>
                    <a:gd name="T15" fmla="*/ 195 h 1094"/>
                    <a:gd name="T16" fmla="*/ 164 w 1100"/>
                    <a:gd name="T17" fmla="*/ 169 h 1094"/>
                    <a:gd name="T18" fmla="*/ 560 w 1100"/>
                    <a:gd name="T19" fmla="*/ 22 h 1094"/>
                    <a:gd name="T20" fmla="*/ 974 w 1100"/>
                    <a:gd name="T21" fmla="*/ 117 h 1094"/>
                    <a:gd name="T22" fmla="*/ 1098 w 1100"/>
                    <a:gd name="T23" fmla="*/ 527 h 1094"/>
                    <a:gd name="T24" fmla="*/ 1046 w 1100"/>
                    <a:gd name="T25" fmla="*/ 796 h 1094"/>
                    <a:gd name="T26" fmla="*/ 728 w 1100"/>
                    <a:gd name="T27" fmla="*/ 1049 h 1094"/>
                    <a:gd name="T28" fmla="*/ 601 w 1100"/>
                    <a:gd name="T29" fmla="*/ 1077 h 1094"/>
                    <a:gd name="T30" fmla="*/ 425 w 1100"/>
                    <a:gd name="T31" fmla="*/ 1083 h 10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100" h="1094">
                      <a:moveTo>
                        <a:pt x="425" y="1083"/>
                      </a:moveTo>
                      <a:cubicBezTo>
                        <a:pt x="374" y="1072"/>
                        <a:pt x="333" y="1069"/>
                        <a:pt x="333" y="1076"/>
                      </a:cubicBezTo>
                      <a:cubicBezTo>
                        <a:pt x="333" y="1083"/>
                        <a:pt x="276" y="1029"/>
                        <a:pt x="206" y="956"/>
                      </a:cubicBezTo>
                      <a:cubicBezTo>
                        <a:pt x="136" y="883"/>
                        <a:pt x="79" y="800"/>
                        <a:pt x="79" y="773"/>
                      </a:cubicBezTo>
                      <a:cubicBezTo>
                        <a:pt x="79" y="745"/>
                        <a:pt x="65" y="717"/>
                        <a:pt x="48" y="712"/>
                      </a:cubicBezTo>
                      <a:cubicBezTo>
                        <a:pt x="7" y="698"/>
                        <a:pt x="0" y="326"/>
                        <a:pt x="40" y="299"/>
                      </a:cubicBezTo>
                      <a:cubicBezTo>
                        <a:pt x="56" y="289"/>
                        <a:pt x="78" y="257"/>
                        <a:pt x="88" y="229"/>
                      </a:cubicBezTo>
                      <a:cubicBezTo>
                        <a:pt x="98" y="200"/>
                        <a:pt x="120" y="185"/>
                        <a:pt x="135" y="195"/>
                      </a:cubicBezTo>
                      <a:cubicBezTo>
                        <a:pt x="151" y="205"/>
                        <a:pt x="164" y="193"/>
                        <a:pt x="164" y="169"/>
                      </a:cubicBezTo>
                      <a:cubicBezTo>
                        <a:pt x="164" y="107"/>
                        <a:pt x="337" y="43"/>
                        <a:pt x="560" y="22"/>
                      </a:cubicBezTo>
                      <a:cubicBezTo>
                        <a:pt x="793" y="0"/>
                        <a:pt x="864" y="16"/>
                        <a:pt x="974" y="117"/>
                      </a:cubicBezTo>
                      <a:cubicBezTo>
                        <a:pt x="1073" y="207"/>
                        <a:pt x="1095" y="278"/>
                        <a:pt x="1098" y="527"/>
                      </a:cubicBezTo>
                      <a:cubicBezTo>
                        <a:pt x="1100" y="658"/>
                        <a:pt x="1086" y="730"/>
                        <a:pt x="1046" y="796"/>
                      </a:cubicBezTo>
                      <a:cubicBezTo>
                        <a:pt x="987" y="893"/>
                        <a:pt x="796" y="1045"/>
                        <a:pt x="728" y="1049"/>
                      </a:cubicBezTo>
                      <a:cubicBezTo>
                        <a:pt x="705" y="1050"/>
                        <a:pt x="648" y="1063"/>
                        <a:pt x="601" y="1077"/>
                      </a:cubicBezTo>
                      <a:cubicBezTo>
                        <a:pt x="555" y="1091"/>
                        <a:pt x="475" y="1094"/>
                        <a:pt x="425" y="108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</p:grpSp>
      </p:grpSp>
      <p:grpSp>
        <p:nvGrpSpPr>
          <p:cNvPr id="406" name="SM1 HAT"/>
          <p:cNvGrpSpPr/>
          <p:nvPr/>
        </p:nvGrpSpPr>
        <p:grpSpPr>
          <a:xfrm>
            <a:off x="747497" y="1058429"/>
            <a:ext cx="1699301" cy="2032337"/>
            <a:chOff x="3465513" y="-99392"/>
            <a:chExt cx="1976438" cy="2363788"/>
          </a:xfrm>
        </p:grpSpPr>
        <p:sp>
          <p:nvSpPr>
            <p:cNvPr id="407" name="Freeform 406"/>
            <p:cNvSpPr/>
            <p:nvPr/>
          </p:nvSpPr>
          <p:spPr>
            <a:xfrm>
              <a:off x="3473450" y="565150"/>
              <a:ext cx="1949450" cy="1676400"/>
            </a:xfrm>
            <a:custGeom>
              <a:avLst/>
              <a:gdLst>
                <a:gd name="connsiteX0" fmla="*/ 107950 w 1949450"/>
                <a:gd name="connsiteY0" fmla="*/ 996950 h 1676400"/>
                <a:gd name="connsiteX1" fmla="*/ 107950 w 1949450"/>
                <a:gd name="connsiteY1" fmla="*/ 996950 h 1676400"/>
                <a:gd name="connsiteX2" fmla="*/ 139700 w 1949450"/>
                <a:gd name="connsiteY2" fmla="*/ 908050 h 1676400"/>
                <a:gd name="connsiteX3" fmla="*/ 273050 w 1949450"/>
                <a:gd name="connsiteY3" fmla="*/ 565150 h 1676400"/>
                <a:gd name="connsiteX4" fmla="*/ 520700 w 1949450"/>
                <a:gd name="connsiteY4" fmla="*/ 228600 h 1676400"/>
                <a:gd name="connsiteX5" fmla="*/ 812800 w 1949450"/>
                <a:gd name="connsiteY5" fmla="*/ 0 h 1676400"/>
                <a:gd name="connsiteX6" fmla="*/ 1009650 w 1949450"/>
                <a:gd name="connsiteY6" fmla="*/ 50800 h 1676400"/>
                <a:gd name="connsiteX7" fmla="*/ 1111250 w 1949450"/>
                <a:gd name="connsiteY7" fmla="*/ 6350 h 1676400"/>
                <a:gd name="connsiteX8" fmla="*/ 1320800 w 1949450"/>
                <a:gd name="connsiteY8" fmla="*/ 76200 h 1676400"/>
                <a:gd name="connsiteX9" fmla="*/ 1555750 w 1949450"/>
                <a:gd name="connsiteY9" fmla="*/ 400050 h 1676400"/>
                <a:gd name="connsiteX10" fmla="*/ 1739900 w 1949450"/>
                <a:gd name="connsiteY10" fmla="*/ 736600 h 1676400"/>
                <a:gd name="connsiteX11" fmla="*/ 1847850 w 1949450"/>
                <a:gd name="connsiteY11" fmla="*/ 1143000 h 1676400"/>
                <a:gd name="connsiteX12" fmla="*/ 1949450 w 1949450"/>
                <a:gd name="connsiteY12" fmla="*/ 1295400 h 1676400"/>
                <a:gd name="connsiteX13" fmla="*/ 1943100 w 1949450"/>
                <a:gd name="connsiteY13" fmla="*/ 1511300 h 1676400"/>
                <a:gd name="connsiteX14" fmla="*/ 1822450 w 1949450"/>
                <a:gd name="connsiteY14" fmla="*/ 1676400 h 1676400"/>
                <a:gd name="connsiteX15" fmla="*/ 1619250 w 1949450"/>
                <a:gd name="connsiteY15" fmla="*/ 1631950 h 1676400"/>
                <a:gd name="connsiteX16" fmla="*/ 1346200 w 1949450"/>
                <a:gd name="connsiteY16" fmla="*/ 1473200 h 1676400"/>
                <a:gd name="connsiteX17" fmla="*/ 996950 w 1949450"/>
                <a:gd name="connsiteY17" fmla="*/ 1377950 h 1676400"/>
                <a:gd name="connsiteX18" fmla="*/ 692150 w 1949450"/>
                <a:gd name="connsiteY18" fmla="*/ 1371600 h 1676400"/>
                <a:gd name="connsiteX19" fmla="*/ 406400 w 1949450"/>
                <a:gd name="connsiteY19" fmla="*/ 1409700 h 1676400"/>
                <a:gd name="connsiteX20" fmla="*/ 50800 w 1949450"/>
                <a:gd name="connsiteY20" fmla="*/ 1562100 h 1676400"/>
                <a:gd name="connsiteX21" fmla="*/ 0 w 1949450"/>
                <a:gd name="connsiteY21" fmla="*/ 1390650 h 1676400"/>
                <a:gd name="connsiteX22" fmla="*/ 44450 w 1949450"/>
                <a:gd name="connsiteY22" fmla="*/ 1009650 h 1676400"/>
                <a:gd name="connsiteX23" fmla="*/ 152400 w 1949450"/>
                <a:gd name="connsiteY23" fmla="*/ 952500 h 1676400"/>
                <a:gd name="connsiteX24" fmla="*/ 171450 w 1949450"/>
                <a:gd name="connsiteY24" fmla="*/ 838200 h 1676400"/>
                <a:gd name="connsiteX0" fmla="*/ 107950 w 1949450"/>
                <a:gd name="connsiteY0" fmla="*/ 996950 h 1676400"/>
                <a:gd name="connsiteX1" fmla="*/ 107950 w 1949450"/>
                <a:gd name="connsiteY1" fmla="*/ 996950 h 1676400"/>
                <a:gd name="connsiteX2" fmla="*/ 139700 w 1949450"/>
                <a:gd name="connsiteY2" fmla="*/ 908050 h 1676400"/>
                <a:gd name="connsiteX3" fmla="*/ 273050 w 1949450"/>
                <a:gd name="connsiteY3" fmla="*/ 565150 h 1676400"/>
                <a:gd name="connsiteX4" fmla="*/ 520700 w 1949450"/>
                <a:gd name="connsiteY4" fmla="*/ 228600 h 1676400"/>
                <a:gd name="connsiteX5" fmla="*/ 812800 w 1949450"/>
                <a:gd name="connsiteY5" fmla="*/ 0 h 1676400"/>
                <a:gd name="connsiteX6" fmla="*/ 1009650 w 1949450"/>
                <a:gd name="connsiteY6" fmla="*/ 50800 h 1676400"/>
                <a:gd name="connsiteX7" fmla="*/ 1111250 w 1949450"/>
                <a:gd name="connsiteY7" fmla="*/ 6350 h 1676400"/>
                <a:gd name="connsiteX8" fmla="*/ 1320800 w 1949450"/>
                <a:gd name="connsiteY8" fmla="*/ 76200 h 1676400"/>
                <a:gd name="connsiteX9" fmla="*/ 1555750 w 1949450"/>
                <a:gd name="connsiteY9" fmla="*/ 400050 h 1676400"/>
                <a:gd name="connsiteX10" fmla="*/ 1739900 w 1949450"/>
                <a:gd name="connsiteY10" fmla="*/ 736600 h 1676400"/>
                <a:gd name="connsiteX11" fmla="*/ 1847850 w 1949450"/>
                <a:gd name="connsiteY11" fmla="*/ 1143000 h 1676400"/>
                <a:gd name="connsiteX12" fmla="*/ 1949450 w 1949450"/>
                <a:gd name="connsiteY12" fmla="*/ 1295400 h 1676400"/>
                <a:gd name="connsiteX13" fmla="*/ 1943100 w 1949450"/>
                <a:gd name="connsiteY13" fmla="*/ 1511300 h 1676400"/>
                <a:gd name="connsiteX14" fmla="*/ 1822450 w 1949450"/>
                <a:gd name="connsiteY14" fmla="*/ 1676400 h 1676400"/>
                <a:gd name="connsiteX15" fmla="*/ 1619250 w 1949450"/>
                <a:gd name="connsiteY15" fmla="*/ 1631950 h 1676400"/>
                <a:gd name="connsiteX16" fmla="*/ 1346200 w 1949450"/>
                <a:gd name="connsiteY16" fmla="*/ 1473200 h 1676400"/>
                <a:gd name="connsiteX17" fmla="*/ 990600 w 1949450"/>
                <a:gd name="connsiteY17" fmla="*/ 1352550 h 1676400"/>
                <a:gd name="connsiteX18" fmla="*/ 692150 w 1949450"/>
                <a:gd name="connsiteY18" fmla="*/ 1371600 h 1676400"/>
                <a:gd name="connsiteX19" fmla="*/ 406400 w 1949450"/>
                <a:gd name="connsiteY19" fmla="*/ 1409700 h 1676400"/>
                <a:gd name="connsiteX20" fmla="*/ 50800 w 1949450"/>
                <a:gd name="connsiteY20" fmla="*/ 1562100 h 1676400"/>
                <a:gd name="connsiteX21" fmla="*/ 0 w 1949450"/>
                <a:gd name="connsiteY21" fmla="*/ 1390650 h 1676400"/>
                <a:gd name="connsiteX22" fmla="*/ 44450 w 1949450"/>
                <a:gd name="connsiteY22" fmla="*/ 1009650 h 1676400"/>
                <a:gd name="connsiteX23" fmla="*/ 152400 w 1949450"/>
                <a:gd name="connsiteY23" fmla="*/ 952500 h 1676400"/>
                <a:gd name="connsiteX24" fmla="*/ 171450 w 1949450"/>
                <a:gd name="connsiteY24" fmla="*/ 838200 h 1676400"/>
                <a:gd name="connsiteX0" fmla="*/ 107950 w 1949450"/>
                <a:gd name="connsiteY0" fmla="*/ 996950 h 1676400"/>
                <a:gd name="connsiteX1" fmla="*/ 107950 w 1949450"/>
                <a:gd name="connsiteY1" fmla="*/ 996950 h 1676400"/>
                <a:gd name="connsiteX2" fmla="*/ 139700 w 1949450"/>
                <a:gd name="connsiteY2" fmla="*/ 908050 h 1676400"/>
                <a:gd name="connsiteX3" fmla="*/ 273050 w 1949450"/>
                <a:gd name="connsiteY3" fmla="*/ 565150 h 1676400"/>
                <a:gd name="connsiteX4" fmla="*/ 520700 w 1949450"/>
                <a:gd name="connsiteY4" fmla="*/ 228600 h 1676400"/>
                <a:gd name="connsiteX5" fmla="*/ 812800 w 1949450"/>
                <a:gd name="connsiteY5" fmla="*/ 0 h 1676400"/>
                <a:gd name="connsiteX6" fmla="*/ 1009650 w 1949450"/>
                <a:gd name="connsiteY6" fmla="*/ 50800 h 1676400"/>
                <a:gd name="connsiteX7" fmla="*/ 1111250 w 1949450"/>
                <a:gd name="connsiteY7" fmla="*/ 6350 h 1676400"/>
                <a:gd name="connsiteX8" fmla="*/ 1320800 w 1949450"/>
                <a:gd name="connsiteY8" fmla="*/ 76200 h 1676400"/>
                <a:gd name="connsiteX9" fmla="*/ 1555750 w 1949450"/>
                <a:gd name="connsiteY9" fmla="*/ 400050 h 1676400"/>
                <a:gd name="connsiteX10" fmla="*/ 1739900 w 1949450"/>
                <a:gd name="connsiteY10" fmla="*/ 736600 h 1676400"/>
                <a:gd name="connsiteX11" fmla="*/ 1847850 w 1949450"/>
                <a:gd name="connsiteY11" fmla="*/ 1143000 h 1676400"/>
                <a:gd name="connsiteX12" fmla="*/ 1949450 w 1949450"/>
                <a:gd name="connsiteY12" fmla="*/ 1295400 h 1676400"/>
                <a:gd name="connsiteX13" fmla="*/ 1943100 w 1949450"/>
                <a:gd name="connsiteY13" fmla="*/ 1511300 h 1676400"/>
                <a:gd name="connsiteX14" fmla="*/ 1822450 w 1949450"/>
                <a:gd name="connsiteY14" fmla="*/ 1676400 h 1676400"/>
                <a:gd name="connsiteX15" fmla="*/ 1619250 w 1949450"/>
                <a:gd name="connsiteY15" fmla="*/ 1631950 h 1676400"/>
                <a:gd name="connsiteX16" fmla="*/ 1346200 w 1949450"/>
                <a:gd name="connsiteY16" fmla="*/ 1473200 h 1676400"/>
                <a:gd name="connsiteX17" fmla="*/ 990600 w 1949450"/>
                <a:gd name="connsiteY17" fmla="*/ 1352550 h 1676400"/>
                <a:gd name="connsiteX18" fmla="*/ 673100 w 1949450"/>
                <a:gd name="connsiteY18" fmla="*/ 1314450 h 1676400"/>
                <a:gd name="connsiteX19" fmla="*/ 692150 w 1949450"/>
                <a:gd name="connsiteY19" fmla="*/ 1371600 h 1676400"/>
                <a:gd name="connsiteX20" fmla="*/ 406400 w 1949450"/>
                <a:gd name="connsiteY20" fmla="*/ 1409700 h 1676400"/>
                <a:gd name="connsiteX21" fmla="*/ 50800 w 1949450"/>
                <a:gd name="connsiteY21" fmla="*/ 1562100 h 1676400"/>
                <a:gd name="connsiteX22" fmla="*/ 0 w 1949450"/>
                <a:gd name="connsiteY22" fmla="*/ 1390650 h 1676400"/>
                <a:gd name="connsiteX23" fmla="*/ 44450 w 1949450"/>
                <a:gd name="connsiteY23" fmla="*/ 1009650 h 1676400"/>
                <a:gd name="connsiteX24" fmla="*/ 152400 w 1949450"/>
                <a:gd name="connsiteY24" fmla="*/ 952500 h 1676400"/>
                <a:gd name="connsiteX25" fmla="*/ 171450 w 1949450"/>
                <a:gd name="connsiteY25" fmla="*/ 838200 h 1676400"/>
                <a:gd name="connsiteX0" fmla="*/ 107950 w 1949450"/>
                <a:gd name="connsiteY0" fmla="*/ 996950 h 1676400"/>
                <a:gd name="connsiteX1" fmla="*/ 107950 w 1949450"/>
                <a:gd name="connsiteY1" fmla="*/ 996950 h 1676400"/>
                <a:gd name="connsiteX2" fmla="*/ 139700 w 1949450"/>
                <a:gd name="connsiteY2" fmla="*/ 908050 h 1676400"/>
                <a:gd name="connsiteX3" fmla="*/ 273050 w 1949450"/>
                <a:gd name="connsiteY3" fmla="*/ 565150 h 1676400"/>
                <a:gd name="connsiteX4" fmla="*/ 520700 w 1949450"/>
                <a:gd name="connsiteY4" fmla="*/ 228600 h 1676400"/>
                <a:gd name="connsiteX5" fmla="*/ 812800 w 1949450"/>
                <a:gd name="connsiteY5" fmla="*/ 0 h 1676400"/>
                <a:gd name="connsiteX6" fmla="*/ 1009650 w 1949450"/>
                <a:gd name="connsiteY6" fmla="*/ 50800 h 1676400"/>
                <a:gd name="connsiteX7" fmla="*/ 1111250 w 1949450"/>
                <a:gd name="connsiteY7" fmla="*/ 6350 h 1676400"/>
                <a:gd name="connsiteX8" fmla="*/ 1320800 w 1949450"/>
                <a:gd name="connsiteY8" fmla="*/ 76200 h 1676400"/>
                <a:gd name="connsiteX9" fmla="*/ 1555750 w 1949450"/>
                <a:gd name="connsiteY9" fmla="*/ 400050 h 1676400"/>
                <a:gd name="connsiteX10" fmla="*/ 1739900 w 1949450"/>
                <a:gd name="connsiteY10" fmla="*/ 736600 h 1676400"/>
                <a:gd name="connsiteX11" fmla="*/ 1847850 w 1949450"/>
                <a:gd name="connsiteY11" fmla="*/ 1143000 h 1676400"/>
                <a:gd name="connsiteX12" fmla="*/ 1949450 w 1949450"/>
                <a:gd name="connsiteY12" fmla="*/ 1295400 h 1676400"/>
                <a:gd name="connsiteX13" fmla="*/ 1943100 w 1949450"/>
                <a:gd name="connsiteY13" fmla="*/ 1511300 h 1676400"/>
                <a:gd name="connsiteX14" fmla="*/ 1822450 w 1949450"/>
                <a:gd name="connsiteY14" fmla="*/ 1676400 h 1676400"/>
                <a:gd name="connsiteX15" fmla="*/ 1619250 w 1949450"/>
                <a:gd name="connsiteY15" fmla="*/ 1631950 h 1676400"/>
                <a:gd name="connsiteX16" fmla="*/ 1346200 w 1949450"/>
                <a:gd name="connsiteY16" fmla="*/ 1473200 h 1676400"/>
                <a:gd name="connsiteX17" fmla="*/ 990600 w 1949450"/>
                <a:gd name="connsiteY17" fmla="*/ 1352550 h 1676400"/>
                <a:gd name="connsiteX18" fmla="*/ 673100 w 1949450"/>
                <a:gd name="connsiteY18" fmla="*/ 1314450 h 1676400"/>
                <a:gd name="connsiteX19" fmla="*/ 692150 w 1949450"/>
                <a:gd name="connsiteY19" fmla="*/ 1371600 h 1676400"/>
                <a:gd name="connsiteX20" fmla="*/ 387350 w 1949450"/>
                <a:gd name="connsiteY20" fmla="*/ 1397000 h 1676400"/>
                <a:gd name="connsiteX21" fmla="*/ 50800 w 1949450"/>
                <a:gd name="connsiteY21" fmla="*/ 1562100 h 1676400"/>
                <a:gd name="connsiteX22" fmla="*/ 0 w 1949450"/>
                <a:gd name="connsiteY22" fmla="*/ 1390650 h 1676400"/>
                <a:gd name="connsiteX23" fmla="*/ 44450 w 1949450"/>
                <a:gd name="connsiteY23" fmla="*/ 1009650 h 1676400"/>
                <a:gd name="connsiteX24" fmla="*/ 152400 w 1949450"/>
                <a:gd name="connsiteY24" fmla="*/ 952500 h 1676400"/>
                <a:gd name="connsiteX25" fmla="*/ 171450 w 1949450"/>
                <a:gd name="connsiteY25" fmla="*/ 838200 h 1676400"/>
                <a:gd name="connsiteX0" fmla="*/ 107950 w 1949450"/>
                <a:gd name="connsiteY0" fmla="*/ 996950 h 1676400"/>
                <a:gd name="connsiteX1" fmla="*/ 107950 w 1949450"/>
                <a:gd name="connsiteY1" fmla="*/ 996950 h 1676400"/>
                <a:gd name="connsiteX2" fmla="*/ 139700 w 1949450"/>
                <a:gd name="connsiteY2" fmla="*/ 908050 h 1676400"/>
                <a:gd name="connsiteX3" fmla="*/ 273050 w 1949450"/>
                <a:gd name="connsiteY3" fmla="*/ 565150 h 1676400"/>
                <a:gd name="connsiteX4" fmla="*/ 520700 w 1949450"/>
                <a:gd name="connsiteY4" fmla="*/ 228600 h 1676400"/>
                <a:gd name="connsiteX5" fmla="*/ 812800 w 1949450"/>
                <a:gd name="connsiteY5" fmla="*/ 0 h 1676400"/>
                <a:gd name="connsiteX6" fmla="*/ 1009650 w 1949450"/>
                <a:gd name="connsiteY6" fmla="*/ 50800 h 1676400"/>
                <a:gd name="connsiteX7" fmla="*/ 1111250 w 1949450"/>
                <a:gd name="connsiteY7" fmla="*/ 6350 h 1676400"/>
                <a:gd name="connsiteX8" fmla="*/ 1320800 w 1949450"/>
                <a:gd name="connsiteY8" fmla="*/ 76200 h 1676400"/>
                <a:gd name="connsiteX9" fmla="*/ 1555750 w 1949450"/>
                <a:gd name="connsiteY9" fmla="*/ 400050 h 1676400"/>
                <a:gd name="connsiteX10" fmla="*/ 1739900 w 1949450"/>
                <a:gd name="connsiteY10" fmla="*/ 736600 h 1676400"/>
                <a:gd name="connsiteX11" fmla="*/ 1847850 w 1949450"/>
                <a:gd name="connsiteY11" fmla="*/ 1143000 h 1676400"/>
                <a:gd name="connsiteX12" fmla="*/ 1949450 w 1949450"/>
                <a:gd name="connsiteY12" fmla="*/ 1295400 h 1676400"/>
                <a:gd name="connsiteX13" fmla="*/ 1943100 w 1949450"/>
                <a:gd name="connsiteY13" fmla="*/ 1511300 h 1676400"/>
                <a:gd name="connsiteX14" fmla="*/ 1822450 w 1949450"/>
                <a:gd name="connsiteY14" fmla="*/ 1676400 h 1676400"/>
                <a:gd name="connsiteX15" fmla="*/ 1619250 w 1949450"/>
                <a:gd name="connsiteY15" fmla="*/ 1631950 h 1676400"/>
                <a:gd name="connsiteX16" fmla="*/ 1346200 w 1949450"/>
                <a:gd name="connsiteY16" fmla="*/ 1473200 h 1676400"/>
                <a:gd name="connsiteX17" fmla="*/ 990600 w 1949450"/>
                <a:gd name="connsiteY17" fmla="*/ 1352550 h 1676400"/>
                <a:gd name="connsiteX18" fmla="*/ 673100 w 1949450"/>
                <a:gd name="connsiteY18" fmla="*/ 1314450 h 1676400"/>
                <a:gd name="connsiteX19" fmla="*/ 387350 w 1949450"/>
                <a:gd name="connsiteY19" fmla="*/ 1397000 h 1676400"/>
                <a:gd name="connsiteX20" fmla="*/ 50800 w 1949450"/>
                <a:gd name="connsiteY20" fmla="*/ 1562100 h 1676400"/>
                <a:gd name="connsiteX21" fmla="*/ 0 w 1949450"/>
                <a:gd name="connsiteY21" fmla="*/ 1390650 h 1676400"/>
                <a:gd name="connsiteX22" fmla="*/ 44450 w 1949450"/>
                <a:gd name="connsiteY22" fmla="*/ 1009650 h 1676400"/>
                <a:gd name="connsiteX23" fmla="*/ 152400 w 1949450"/>
                <a:gd name="connsiteY23" fmla="*/ 952500 h 1676400"/>
                <a:gd name="connsiteX24" fmla="*/ 171450 w 1949450"/>
                <a:gd name="connsiteY24" fmla="*/ 838200 h 1676400"/>
                <a:gd name="connsiteX0" fmla="*/ 107950 w 1949450"/>
                <a:gd name="connsiteY0" fmla="*/ 996950 h 1676400"/>
                <a:gd name="connsiteX1" fmla="*/ 107950 w 1949450"/>
                <a:gd name="connsiteY1" fmla="*/ 996950 h 1676400"/>
                <a:gd name="connsiteX2" fmla="*/ 139700 w 1949450"/>
                <a:gd name="connsiteY2" fmla="*/ 908050 h 1676400"/>
                <a:gd name="connsiteX3" fmla="*/ 273050 w 1949450"/>
                <a:gd name="connsiteY3" fmla="*/ 565150 h 1676400"/>
                <a:gd name="connsiteX4" fmla="*/ 520700 w 1949450"/>
                <a:gd name="connsiteY4" fmla="*/ 228600 h 1676400"/>
                <a:gd name="connsiteX5" fmla="*/ 812800 w 1949450"/>
                <a:gd name="connsiteY5" fmla="*/ 0 h 1676400"/>
                <a:gd name="connsiteX6" fmla="*/ 1009650 w 1949450"/>
                <a:gd name="connsiteY6" fmla="*/ 50800 h 1676400"/>
                <a:gd name="connsiteX7" fmla="*/ 1111250 w 1949450"/>
                <a:gd name="connsiteY7" fmla="*/ 6350 h 1676400"/>
                <a:gd name="connsiteX8" fmla="*/ 1320800 w 1949450"/>
                <a:gd name="connsiteY8" fmla="*/ 76200 h 1676400"/>
                <a:gd name="connsiteX9" fmla="*/ 1555750 w 1949450"/>
                <a:gd name="connsiteY9" fmla="*/ 400050 h 1676400"/>
                <a:gd name="connsiteX10" fmla="*/ 1739900 w 1949450"/>
                <a:gd name="connsiteY10" fmla="*/ 736600 h 1676400"/>
                <a:gd name="connsiteX11" fmla="*/ 1847850 w 1949450"/>
                <a:gd name="connsiteY11" fmla="*/ 1143000 h 1676400"/>
                <a:gd name="connsiteX12" fmla="*/ 1949450 w 1949450"/>
                <a:gd name="connsiteY12" fmla="*/ 1295400 h 1676400"/>
                <a:gd name="connsiteX13" fmla="*/ 1943100 w 1949450"/>
                <a:gd name="connsiteY13" fmla="*/ 1511300 h 1676400"/>
                <a:gd name="connsiteX14" fmla="*/ 1822450 w 1949450"/>
                <a:gd name="connsiteY14" fmla="*/ 1676400 h 1676400"/>
                <a:gd name="connsiteX15" fmla="*/ 1619250 w 1949450"/>
                <a:gd name="connsiteY15" fmla="*/ 1631950 h 1676400"/>
                <a:gd name="connsiteX16" fmla="*/ 1346200 w 1949450"/>
                <a:gd name="connsiteY16" fmla="*/ 1473200 h 1676400"/>
                <a:gd name="connsiteX17" fmla="*/ 990600 w 1949450"/>
                <a:gd name="connsiteY17" fmla="*/ 1352550 h 1676400"/>
                <a:gd name="connsiteX18" fmla="*/ 698500 w 1949450"/>
                <a:gd name="connsiteY18" fmla="*/ 1346200 h 1676400"/>
                <a:gd name="connsiteX19" fmla="*/ 387350 w 1949450"/>
                <a:gd name="connsiteY19" fmla="*/ 1397000 h 1676400"/>
                <a:gd name="connsiteX20" fmla="*/ 50800 w 1949450"/>
                <a:gd name="connsiteY20" fmla="*/ 1562100 h 1676400"/>
                <a:gd name="connsiteX21" fmla="*/ 0 w 1949450"/>
                <a:gd name="connsiteY21" fmla="*/ 1390650 h 1676400"/>
                <a:gd name="connsiteX22" fmla="*/ 44450 w 1949450"/>
                <a:gd name="connsiteY22" fmla="*/ 1009650 h 1676400"/>
                <a:gd name="connsiteX23" fmla="*/ 152400 w 1949450"/>
                <a:gd name="connsiteY23" fmla="*/ 952500 h 1676400"/>
                <a:gd name="connsiteX24" fmla="*/ 171450 w 1949450"/>
                <a:gd name="connsiteY24" fmla="*/ 83820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949450" h="1676400">
                  <a:moveTo>
                    <a:pt x="107950" y="996950"/>
                  </a:moveTo>
                  <a:lnTo>
                    <a:pt x="107950" y="996950"/>
                  </a:lnTo>
                  <a:lnTo>
                    <a:pt x="139700" y="908050"/>
                  </a:lnTo>
                  <a:lnTo>
                    <a:pt x="273050" y="565150"/>
                  </a:lnTo>
                  <a:lnTo>
                    <a:pt x="520700" y="228600"/>
                  </a:lnTo>
                  <a:lnTo>
                    <a:pt x="812800" y="0"/>
                  </a:lnTo>
                  <a:lnTo>
                    <a:pt x="1009650" y="50800"/>
                  </a:lnTo>
                  <a:lnTo>
                    <a:pt x="1111250" y="6350"/>
                  </a:lnTo>
                  <a:lnTo>
                    <a:pt x="1320800" y="76200"/>
                  </a:lnTo>
                  <a:lnTo>
                    <a:pt x="1555750" y="400050"/>
                  </a:lnTo>
                  <a:lnTo>
                    <a:pt x="1739900" y="736600"/>
                  </a:lnTo>
                  <a:lnTo>
                    <a:pt x="1847850" y="1143000"/>
                  </a:lnTo>
                  <a:lnTo>
                    <a:pt x="1949450" y="1295400"/>
                  </a:lnTo>
                  <a:lnTo>
                    <a:pt x="1943100" y="1511300"/>
                  </a:lnTo>
                  <a:lnTo>
                    <a:pt x="1822450" y="1676400"/>
                  </a:lnTo>
                  <a:lnTo>
                    <a:pt x="1619250" y="1631950"/>
                  </a:lnTo>
                  <a:lnTo>
                    <a:pt x="1346200" y="1473200"/>
                  </a:lnTo>
                  <a:lnTo>
                    <a:pt x="990600" y="1352550"/>
                  </a:lnTo>
                  <a:cubicBezTo>
                    <a:pt x="897467" y="1356783"/>
                    <a:pt x="791633" y="1341967"/>
                    <a:pt x="698500" y="1346200"/>
                  </a:cubicBezTo>
                  <a:lnTo>
                    <a:pt x="387350" y="1397000"/>
                  </a:lnTo>
                  <a:lnTo>
                    <a:pt x="50800" y="1562100"/>
                  </a:lnTo>
                  <a:lnTo>
                    <a:pt x="0" y="1390650"/>
                  </a:lnTo>
                  <a:lnTo>
                    <a:pt x="44450" y="1009650"/>
                  </a:lnTo>
                  <a:lnTo>
                    <a:pt x="152400" y="952500"/>
                  </a:lnTo>
                  <a:lnTo>
                    <a:pt x="171450" y="838200"/>
                  </a:ln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8" name="HAT"/>
            <p:cNvSpPr>
              <a:spLocks noEditPoints="1"/>
            </p:cNvSpPr>
            <p:nvPr/>
          </p:nvSpPr>
          <p:spPr bwMode="auto">
            <a:xfrm>
              <a:off x="3465513" y="-99392"/>
              <a:ext cx="1976438" cy="2363788"/>
            </a:xfrm>
            <a:custGeom>
              <a:avLst/>
              <a:gdLst>
                <a:gd name="T0" fmla="*/ 6066 w 8297"/>
                <a:gd name="T1" fmla="*/ 9157 h 9867"/>
                <a:gd name="T2" fmla="*/ 4184 w 8297"/>
                <a:gd name="T3" fmla="*/ 8507 h 9867"/>
                <a:gd name="T4" fmla="*/ 1263 w 8297"/>
                <a:gd name="T5" fmla="*/ 8817 h 9867"/>
                <a:gd name="T6" fmla="*/ 399 w 8297"/>
                <a:gd name="T7" fmla="*/ 9264 h 9867"/>
                <a:gd name="T8" fmla="*/ 644 w 8297"/>
                <a:gd name="T9" fmla="*/ 6047 h 9867"/>
                <a:gd name="T10" fmla="*/ 2081 w 8297"/>
                <a:gd name="T11" fmla="*/ 3719 h 9867"/>
                <a:gd name="T12" fmla="*/ 3110 w 8297"/>
                <a:gd name="T13" fmla="*/ 2644 h 9867"/>
                <a:gd name="T14" fmla="*/ 2808 w 8297"/>
                <a:gd name="T15" fmla="*/ 1975 h 9867"/>
                <a:gd name="T16" fmla="*/ 3375 w 8297"/>
                <a:gd name="T17" fmla="*/ 1051 h 9867"/>
                <a:gd name="T18" fmla="*/ 3639 w 8297"/>
                <a:gd name="T19" fmla="*/ 508 h 9867"/>
                <a:gd name="T20" fmla="*/ 4476 w 8297"/>
                <a:gd name="T21" fmla="*/ 276 h 9867"/>
                <a:gd name="T22" fmla="*/ 4999 w 8297"/>
                <a:gd name="T23" fmla="*/ 659 h 9867"/>
                <a:gd name="T24" fmla="*/ 5587 w 8297"/>
                <a:gd name="T25" fmla="*/ 281 h 9867"/>
                <a:gd name="T26" fmla="*/ 5724 w 8297"/>
                <a:gd name="T27" fmla="*/ 1422 h 9867"/>
                <a:gd name="T28" fmla="*/ 5541 w 8297"/>
                <a:gd name="T29" fmla="*/ 2442 h 9867"/>
                <a:gd name="T30" fmla="*/ 5866 w 8297"/>
                <a:gd name="T31" fmla="*/ 3342 h 9867"/>
                <a:gd name="T32" fmla="*/ 6474 w 8297"/>
                <a:gd name="T33" fmla="*/ 4286 h 9867"/>
                <a:gd name="T34" fmla="*/ 7082 w 8297"/>
                <a:gd name="T35" fmla="*/ 5248 h 9867"/>
                <a:gd name="T36" fmla="*/ 7690 w 8297"/>
                <a:gd name="T37" fmla="*/ 6774 h 9867"/>
                <a:gd name="T38" fmla="*/ 8274 w 8297"/>
                <a:gd name="T39" fmla="*/ 8633 h 9867"/>
                <a:gd name="T40" fmla="*/ 7867 w 8297"/>
                <a:gd name="T41" fmla="*/ 9759 h 9867"/>
                <a:gd name="T42" fmla="*/ 7621 w 8297"/>
                <a:gd name="T43" fmla="*/ 8623 h 9867"/>
                <a:gd name="T44" fmla="*/ 7415 w 8297"/>
                <a:gd name="T45" fmla="*/ 7732 h 9867"/>
                <a:gd name="T46" fmla="*/ 391 w 8297"/>
                <a:gd name="T47" fmla="*/ 9154 h 9867"/>
                <a:gd name="T48" fmla="*/ 288 w 8297"/>
                <a:gd name="T49" fmla="*/ 9240 h 9867"/>
                <a:gd name="T50" fmla="*/ 6383 w 8297"/>
                <a:gd name="T51" fmla="*/ 6878 h 9867"/>
                <a:gd name="T52" fmla="*/ 5539 w 8297"/>
                <a:gd name="T53" fmla="*/ 8736 h 9867"/>
                <a:gd name="T54" fmla="*/ 1534 w 8297"/>
                <a:gd name="T55" fmla="*/ 6595 h 9867"/>
                <a:gd name="T56" fmla="*/ 5152 w 8297"/>
                <a:gd name="T57" fmla="*/ 8566 h 9867"/>
                <a:gd name="T58" fmla="*/ 4323 w 8297"/>
                <a:gd name="T59" fmla="*/ 8175 h 9867"/>
                <a:gd name="T60" fmla="*/ 1984 w 8297"/>
                <a:gd name="T61" fmla="*/ 6978 h 9867"/>
                <a:gd name="T62" fmla="*/ 4050 w 8297"/>
                <a:gd name="T63" fmla="*/ 8344 h 9867"/>
                <a:gd name="T64" fmla="*/ 2994 w 8297"/>
                <a:gd name="T65" fmla="*/ 8221 h 9867"/>
                <a:gd name="T66" fmla="*/ 5383 w 8297"/>
                <a:gd name="T67" fmla="*/ 7594 h 9867"/>
                <a:gd name="T68" fmla="*/ 4245 w 8297"/>
                <a:gd name="T69" fmla="*/ 7794 h 9867"/>
                <a:gd name="T70" fmla="*/ 7344 w 8297"/>
                <a:gd name="T71" fmla="*/ 6178 h 9867"/>
                <a:gd name="T72" fmla="*/ 4610 w 8297"/>
                <a:gd name="T73" fmla="*/ 3065 h 9867"/>
                <a:gd name="T74" fmla="*/ 3378 w 8297"/>
                <a:gd name="T75" fmla="*/ 2992 h 9867"/>
                <a:gd name="T76" fmla="*/ 862 w 8297"/>
                <a:gd name="T77" fmla="*/ 6604 h 9867"/>
                <a:gd name="T78" fmla="*/ 6877 w 8297"/>
                <a:gd name="T79" fmla="*/ 6898 h 9867"/>
                <a:gd name="T80" fmla="*/ 1993 w 8297"/>
                <a:gd name="T81" fmla="*/ 5638 h 9867"/>
                <a:gd name="T82" fmla="*/ 5370 w 8297"/>
                <a:gd name="T83" fmla="*/ 5741 h 9867"/>
                <a:gd name="T84" fmla="*/ 2307 w 8297"/>
                <a:gd name="T85" fmla="*/ 4735 h 9867"/>
                <a:gd name="T86" fmla="*/ 4565 w 8297"/>
                <a:gd name="T87" fmla="*/ 4706 h 9867"/>
                <a:gd name="T88" fmla="*/ 2509 w 8297"/>
                <a:gd name="T89" fmla="*/ 3850 h 9867"/>
                <a:gd name="T90" fmla="*/ 4258 w 8297"/>
                <a:gd name="T91" fmla="*/ 6898 h 9867"/>
                <a:gd name="T92" fmla="*/ 764 w 8297"/>
                <a:gd name="T93" fmla="*/ 6829 h 9867"/>
                <a:gd name="T94" fmla="*/ 2038 w 8297"/>
                <a:gd name="T95" fmla="*/ 3936 h 9867"/>
                <a:gd name="T96" fmla="*/ 4644 w 8297"/>
                <a:gd name="T97" fmla="*/ 2611 h 9867"/>
                <a:gd name="T98" fmla="*/ 5225 w 8297"/>
                <a:gd name="T99" fmla="*/ 2567 h 9867"/>
                <a:gd name="T100" fmla="*/ 5553 w 8297"/>
                <a:gd name="T101" fmla="*/ 1183 h 9867"/>
                <a:gd name="T102" fmla="*/ 5508 w 8297"/>
                <a:gd name="T103" fmla="*/ 2918 h 9867"/>
                <a:gd name="T104" fmla="*/ 3323 w 8297"/>
                <a:gd name="T105" fmla="*/ 2678 h 9867"/>
                <a:gd name="T106" fmla="*/ 3905 w 8297"/>
                <a:gd name="T107" fmla="*/ 2265 h 9867"/>
                <a:gd name="T108" fmla="*/ 3238 w 8297"/>
                <a:gd name="T109" fmla="*/ 2198 h 9867"/>
                <a:gd name="T110" fmla="*/ 4186 w 8297"/>
                <a:gd name="T111" fmla="*/ 1694 h 9867"/>
                <a:gd name="T112" fmla="*/ 4186 w 8297"/>
                <a:gd name="T113" fmla="*/ 1694 h 9867"/>
                <a:gd name="T114" fmla="*/ 4420 w 8297"/>
                <a:gd name="T115" fmla="*/ 370 h 9867"/>
                <a:gd name="T116" fmla="*/ 3793 w 8297"/>
                <a:gd name="T117" fmla="*/ 830 h 9867"/>
                <a:gd name="T118" fmla="*/ 5073 w 8297"/>
                <a:gd name="T119" fmla="*/ 1237 h 9867"/>
                <a:gd name="T120" fmla="*/ 4142 w 8297"/>
                <a:gd name="T121" fmla="*/ 562 h 98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297" h="9867">
                  <a:moveTo>
                    <a:pt x="7523" y="9833"/>
                  </a:moveTo>
                  <a:cubicBezTo>
                    <a:pt x="7481" y="9821"/>
                    <a:pt x="7440" y="9817"/>
                    <a:pt x="7431" y="9826"/>
                  </a:cubicBezTo>
                  <a:cubicBezTo>
                    <a:pt x="7423" y="9835"/>
                    <a:pt x="7415" y="9826"/>
                    <a:pt x="7415" y="9807"/>
                  </a:cubicBezTo>
                  <a:cubicBezTo>
                    <a:pt x="7415" y="9788"/>
                    <a:pt x="7392" y="9777"/>
                    <a:pt x="7364" y="9781"/>
                  </a:cubicBezTo>
                  <a:cubicBezTo>
                    <a:pt x="7336" y="9786"/>
                    <a:pt x="7282" y="9770"/>
                    <a:pt x="7245" y="9745"/>
                  </a:cubicBezTo>
                  <a:cubicBezTo>
                    <a:pt x="7207" y="9720"/>
                    <a:pt x="7106" y="9677"/>
                    <a:pt x="7020" y="9649"/>
                  </a:cubicBezTo>
                  <a:cubicBezTo>
                    <a:pt x="6935" y="9621"/>
                    <a:pt x="6859" y="9590"/>
                    <a:pt x="6851" y="9580"/>
                  </a:cubicBezTo>
                  <a:cubicBezTo>
                    <a:pt x="6843" y="9570"/>
                    <a:pt x="6783" y="9546"/>
                    <a:pt x="6717" y="9527"/>
                  </a:cubicBezTo>
                  <a:cubicBezTo>
                    <a:pt x="6651" y="9508"/>
                    <a:pt x="6568" y="9463"/>
                    <a:pt x="6533" y="9427"/>
                  </a:cubicBezTo>
                  <a:cubicBezTo>
                    <a:pt x="6497" y="9392"/>
                    <a:pt x="6453" y="9368"/>
                    <a:pt x="6434" y="9374"/>
                  </a:cubicBezTo>
                  <a:cubicBezTo>
                    <a:pt x="6415" y="9381"/>
                    <a:pt x="6379" y="9365"/>
                    <a:pt x="6353" y="9339"/>
                  </a:cubicBezTo>
                  <a:cubicBezTo>
                    <a:pt x="6287" y="9272"/>
                    <a:pt x="6172" y="9201"/>
                    <a:pt x="6121" y="9193"/>
                  </a:cubicBezTo>
                  <a:cubicBezTo>
                    <a:pt x="6096" y="9190"/>
                    <a:pt x="6071" y="9173"/>
                    <a:pt x="6066" y="9157"/>
                  </a:cubicBezTo>
                  <a:cubicBezTo>
                    <a:pt x="6060" y="9141"/>
                    <a:pt x="6038" y="9127"/>
                    <a:pt x="6016" y="9127"/>
                  </a:cubicBezTo>
                  <a:cubicBezTo>
                    <a:pt x="5994" y="9127"/>
                    <a:pt x="5976" y="9116"/>
                    <a:pt x="5976" y="9102"/>
                  </a:cubicBezTo>
                  <a:cubicBezTo>
                    <a:pt x="5976" y="9089"/>
                    <a:pt x="5935" y="9061"/>
                    <a:pt x="5884" y="9040"/>
                  </a:cubicBezTo>
                  <a:cubicBezTo>
                    <a:pt x="5834" y="9020"/>
                    <a:pt x="5786" y="8996"/>
                    <a:pt x="5779" y="8988"/>
                  </a:cubicBezTo>
                  <a:cubicBezTo>
                    <a:pt x="5747" y="8953"/>
                    <a:pt x="5584" y="8873"/>
                    <a:pt x="5544" y="8873"/>
                  </a:cubicBezTo>
                  <a:cubicBezTo>
                    <a:pt x="5520" y="8873"/>
                    <a:pt x="5463" y="8852"/>
                    <a:pt x="5417" y="8825"/>
                  </a:cubicBezTo>
                  <a:cubicBezTo>
                    <a:pt x="5339" y="8780"/>
                    <a:pt x="5331" y="8780"/>
                    <a:pt x="5286" y="8826"/>
                  </a:cubicBezTo>
                  <a:cubicBezTo>
                    <a:pt x="5228" y="8884"/>
                    <a:pt x="5186" y="8864"/>
                    <a:pt x="5186" y="8778"/>
                  </a:cubicBezTo>
                  <a:cubicBezTo>
                    <a:pt x="5186" y="8723"/>
                    <a:pt x="5156" y="8706"/>
                    <a:pt x="4962" y="8650"/>
                  </a:cubicBezTo>
                  <a:cubicBezTo>
                    <a:pt x="4839" y="8614"/>
                    <a:pt x="4723" y="8595"/>
                    <a:pt x="4704" y="8606"/>
                  </a:cubicBezTo>
                  <a:cubicBezTo>
                    <a:pt x="4682" y="8620"/>
                    <a:pt x="4676" y="8616"/>
                    <a:pt x="4689" y="8595"/>
                  </a:cubicBezTo>
                  <a:cubicBezTo>
                    <a:pt x="4703" y="8574"/>
                    <a:pt x="4683" y="8562"/>
                    <a:pt x="4630" y="8561"/>
                  </a:cubicBezTo>
                  <a:cubicBezTo>
                    <a:pt x="4544" y="8559"/>
                    <a:pt x="4520" y="8556"/>
                    <a:pt x="4184" y="8507"/>
                  </a:cubicBezTo>
                  <a:cubicBezTo>
                    <a:pt x="3969" y="8475"/>
                    <a:pt x="2761" y="8455"/>
                    <a:pt x="2568" y="8480"/>
                  </a:cubicBezTo>
                  <a:cubicBezTo>
                    <a:pt x="2518" y="8486"/>
                    <a:pt x="2477" y="8502"/>
                    <a:pt x="2477" y="8515"/>
                  </a:cubicBezTo>
                  <a:cubicBezTo>
                    <a:pt x="2477" y="8527"/>
                    <a:pt x="2464" y="8530"/>
                    <a:pt x="2449" y="8521"/>
                  </a:cubicBezTo>
                  <a:cubicBezTo>
                    <a:pt x="2433" y="8511"/>
                    <a:pt x="2376" y="8516"/>
                    <a:pt x="2322" y="8531"/>
                  </a:cubicBezTo>
                  <a:cubicBezTo>
                    <a:pt x="2254" y="8549"/>
                    <a:pt x="2223" y="8549"/>
                    <a:pt x="2223" y="8529"/>
                  </a:cubicBezTo>
                  <a:cubicBezTo>
                    <a:pt x="2223" y="8509"/>
                    <a:pt x="2211" y="8509"/>
                    <a:pt x="2187" y="8527"/>
                  </a:cubicBezTo>
                  <a:cubicBezTo>
                    <a:pt x="2156" y="8552"/>
                    <a:pt x="2036" y="8584"/>
                    <a:pt x="1870" y="8611"/>
                  </a:cubicBezTo>
                  <a:cubicBezTo>
                    <a:pt x="1762" y="8628"/>
                    <a:pt x="1728" y="8637"/>
                    <a:pt x="1649" y="8670"/>
                  </a:cubicBezTo>
                  <a:cubicBezTo>
                    <a:pt x="1605" y="8689"/>
                    <a:pt x="1548" y="8704"/>
                    <a:pt x="1522" y="8705"/>
                  </a:cubicBezTo>
                  <a:cubicBezTo>
                    <a:pt x="1496" y="8705"/>
                    <a:pt x="1451" y="8724"/>
                    <a:pt x="1421" y="8746"/>
                  </a:cubicBezTo>
                  <a:cubicBezTo>
                    <a:pt x="1392" y="8768"/>
                    <a:pt x="1357" y="8780"/>
                    <a:pt x="1343" y="8772"/>
                  </a:cubicBezTo>
                  <a:cubicBezTo>
                    <a:pt x="1330" y="8764"/>
                    <a:pt x="1319" y="8770"/>
                    <a:pt x="1319" y="8787"/>
                  </a:cubicBezTo>
                  <a:cubicBezTo>
                    <a:pt x="1319" y="8803"/>
                    <a:pt x="1294" y="8817"/>
                    <a:pt x="1263" y="8817"/>
                  </a:cubicBezTo>
                  <a:cubicBezTo>
                    <a:pt x="1232" y="8817"/>
                    <a:pt x="1207" y="8830"/>
                    <a:pt x="1207" y="8847"/>
                  </a:cubicBezTo>
                  <a:cubicBezTo>
                    <a:pt x="1207" y="8863"/>
                    <a:pt x="1194" y="8869"/>
                    <a:pt x="1178" y="8859"/>
                  </a:cubicBezTo>
                  <a:cubicBezTo>
                    <a:pt x="1163" y="8849"/>
                    <a:pt x="1150" y="8854"/>
                    <a:pt x="1150" y="8868"/>
                  </a:cubicBezTo>
                  <a:cubicBezTo>
                    <a:pt x="1150" y="8883"/>
                    <a:pt x="1093" y="8912"/>
                    <a:pt x="1023" y="8933"/>
                  </a:cubicBezTo>
                  <a:cubicBezTo>
                    <a:pt x="953" y="8953"/>
                    <a:pt x="896" y="8979"/>
                    <a:pt x="896" y="8990"/>
                  </a:cubicBezTo>
                  <a:cubicBezTo>
                    <a:pt x="896" y="9035"/>
                    <a:pt x="807" y="9095"/>
                    <a:pt x="755" y="9085"/>
                  </a:cubicBezTo>
                  <a:cubicBezTo>
                    <a:pt x="724" y="9079"/>
                    <a:pt x="699" y="9086"/>
                    <a:pt x="699" y="9101"/>
                  </a:cubicBezTo>
                  <a:cubicBezTo>
                    <a:pt x="699" y="9115"/>
                    <a:pt x="679" y="9127"/>
                    <a:pt x="656" y="9127"/>
                  </a:cubicBezTo>
                  <a:cubicBezTo>
                    <a:pt x="633" y="9127"/>
                    <a:pt x="614" y="9140"/>
                    <a:pt x="614" y="9155"/>
                  </a:cubicBezTo>
                  <a:cubicBezTo>
                    <a:pt x="614" y="9171"/>
                    <a:pt x="596" y="9184"/>
                    <a:pt x="575" y="9184"/>
                  </a:cubicBezTo>
                  <a:cubicBezTo>
                    <a:pt x="554" y="9184"/>
                    <a:pt x="520" y="9203"/>
                    <a:pt x="500" y="9227"/>
                  </a:cubicBezTo>
                  <a:cubicBezTo>
                    <a:pt x="480" y="9251"/>
                    <a:pt x="446" y="9264"/>
                    <a:pt x="424" y="9256"/>
                  </a:cubicBezTo>
                  <a:cubicBezTo>
                    <a:pt x="403" y="9247"/>
                    <a:pt x="391" y="9251"/>
                    <a:pt x="399" y="9264"/>
                  </a:cubicBezTo>
                  <a:cubicBezTo>
                    <a:pt x="407" y="9276"/>
                    <a:pt x="389" y="9308"/>
                    <a:pt x="358" y="9334"/>
                  </a:cubicBezTo>
                  <a:cubicBezTo>
                    <a:pt x="328" y="9359"/>
                    <a:pt x="303" y="9405"/>
                    <a:pt x="303" y="9434"/>
                  </a:cubicBezTo>
                  <a:cubicBezTo>
                    <a:pt x="303" y="9513"/>
                    <a:pt x="238" y="9558"/>
                    <a:pt x="185" y="9515"/>
                  </a:cubicBezTo>
                  <a:cubicBezTo>
                    <a:pt x="141" y="9479"/>
                    <a:pt x="55" y="9202"/>
                    <a:pt x="25" y="9000"/>
                  </a:cubicBezTo>
                  <a:cubicBezTo>
                    <a:pt x="0" y="8826"/>
                    <a:pt x="6" y="7342"/>
                    <a:pt x="33" y="7279"/>
                  </a:cubicBezTo>
                  <a:cubicBezTo>
                    <a:pt x="57" y="7220"/>
                    <a:pt x="80" y="7089"/>
                    <a:pt x="81" y="7004"/>
                  </a:cubicBezTo>
                  <a:cubicBezTo>
                    <a:pt x="81" y="6977"/>
                    <a:pt x="93" y="6948"/>
                    <a:pt x="108" y="6939"/>
                  </a:cubicBezTo>
                  <a:cubicBezTo>
                    <a:pt x="123" y="6929"/>
                    <a:pt x="129" y="6912"/>
                    <a:pt x="122" y="6901"/>
                  </a:cubicBezTo>
                  <a:cubicBezTo>
                    <a:pt x="101" y="6867"/>
                    <a:pt x="237" y="6463"/>
                    <a:pt x="273" y="6451"/>
                  </a:cubicBezTo>
                  <a:cubicBezTo>
                    <a:pt x="343" y="6428"/>
                    <a:pt x="378" y="6502"/>
                    <a:pt x="373" y="6657"/>
                  </a:cubicBezTo>
                  <a:cubicBezTo>
                    <a:pt x="367" y="6839"/>
                    <a:pt x="427" y="6877"/>
                    <a:pt x="453" y="6707"/>
                  </a:cubicBezTo>
                  <a:cubicBezTo>
                    <a:pt x="480" y="6532"/>
                    <a:pt x="497" y="6467"/>
                    <a:pt x="559" y="6305"/>
                  </a:cubicBezTo>
                  <a:cubicBezTo>
                    <a:pt x="592" y="6220"/>
                    <a:pt x="630" y="6104"/>
                    <a:pt x="644" y="6047"/>
                  </a:cubicBezTo>
                  <a:cubicBezTo>
                    <a:pt x="696" y="5836"/>
                    <a:pt x="977" y="5263"/>
                    <a:pt x="1042" y="5237"/>
                  </a:cubicBezTo>
                  <a:cubicBezTo>
                    <a:pt x="1055" y="5232"/>
                    <a:pt x="1065" y="5209"/>
                    <a:pt x="1065" y="5185"/>
                  </a:cubicBezTo>
                  <a:cubicBezTo>
                    <a:pt x="1065" y="5131"/>
                    <a:pt x="1260" y="4781"/>
                    <a:pt x="1290" y="4781"/>
                  </a:cubicBezTo>
                  <a:cubicBezTo>
                    <a:pt x="1302" y="4781"/>
                    <a:pt x="1328" y="4744"/>
                    <a:pt x="1347" y="4698"/>
                  </a:cubicBezTo>
                  <a:cubicBezTo>
                    <a:pt x="1366" y="4652"/>
                    <a:pt x="1428" y="4567"/>
                    <a:pt x="1486" y="4507"/>
                  </a:cubicBezTo>
                  <a:cubicBezTo>
                    <a:pt x="1544" y="4448"/>
                    <a:pt x="1645" y="4321"/>
                    <a:pt x="1710" y="4224"/>
                  </a:cubicBezTo>
                  <a:cubicBezTo>
                    <a:pt x="1776" y="4127"/>
                    <a:pt x="1842" y="4047"/>
                    <a:pt x="1858" y="4047"/>
                  </a:cubicBezTo>
                  <a:cubicBezTo>
                    <a:pt x="1874" y="4047"/>
                    <a:pt x="1879" y="4034"/>
                    <a:pt x="1870" y="4019"/>
                  </a:cubicBezTo>
                  <a:cubicBezTo>
                    <a:pt x="1850" y="3987"/>
                    <a:pt x="2024" y="3817"/>
                    <a:pt x="2056" y="3837"/>
                  </a:cubicBezTo>
                  <a:cubicBezTo>
                    <a:pt x="2068" y="3845"/>
                    <a:pt x="2087" y="3836"/>
                    <a:pt x="2098" y="3817"/>
                  </a:cubicBezTo>
                  <a:cubicBezTo>
                    <a:pt x="2112" y="3795"/>
                    <a:pt x="2106" y="3792"/>
                    <a:pt x="2081" y="3808"/>
                  </a:cubicBezTo>
                  <a:cubicBezTo>
                    <a:pt x="2053" y="3825"/>
                    <a:pt x="2049" y="3818"/>
                    <a:pt x="2062" y="3781"/>
                  </a:cubicBezTo>
                  <a:cubicBezTo>
                    <a:pt x="2073" y="3754"/>
                    <a:pt x="2081" y="3726"/>
                    <a:pt x="2081" y="3719"/>
                  </a:cubicBezTo>
                  <a:cubicBezTo>
                    <a:pt x="2081" y="3711"/>
                    <a:pt x="2094" y="3713"/>
                    <a:pt x="2110" y="3723"/>
                  </a:cubicBezTo>
                  <a:cubicBezTo>
                    <a:pt x="2125" y="3732"/>
                    <a:pt x="2138" y="3727"/>
                    <a:pt x="2138" y="3710"/>
                  </a:cubicBezTo>
                  <a:cubicBezTo>
                    <a:pt x="2138" y="3694"/>
                    <a:pt x="2156" y="3680"/>
                    <a:pt x="2177" y="3680"/>
                  </a:cubicBezTo>
                  <a:cubicBezTo>
                    <a:pt x="2199" y="3680"/>
                    <a:pt x="2224" y="3661"/>
                    <a:pt x="2233" y="3636"/>
                  </a:cubicBezTo>
                  <a:cubicBezTo>
                    <a:pt x="2244" y="3609"/>
                    <a:pt x="2239" y="3600"/>
                    <a:pt x="2219" y="3612"/>
                  </a:cubicBezTo>
                  <a:cubicBezTo>
                    <a:pt x="2202" y="3622"/>
                    <a:pt x="2211" y="3597"/>
                    <a:pt x="2238" y="3556"/>
                  </a:cubicBezTo>
                  <a:cubicBezTo>
                    <a:pt x="2265" y="3515"/>
                    <a:pt x="2291" y="3486"/>
                    <a:pt x="2297" y="3491"/>
                  </a:cubicBezTo>
                  <a:cubicBezTo>
                    <a:pt x="2303" y="3497"/>
                    <a:pt x="2368" y="3445"/>
                    <a:pt x="2441" y="3377"/>
                  </a:cubicBezTo>
                  <a:cubicBezTo>
                    <a:pt x="2612" y="3217"/>
                    <a:pt x="2851" y="3031"/>
                    <a:pt x="2966" y="2968"/>
                  </a:cubicBezTo>
                  <a:cubicBezTo>
                    <a:pt x="3015" y="2941"/>
                    <a:pt x="3042" y="2918"/>
                    <a:pt x="3027" y="2918"/>
                  </a:cubicBezTo>
                  <a:cubicBezTo>
                    <a:pt x="3011" y="2918"/>
                    <a:pt x="3016" y="2906"/>
                    <a:pt x="3037" y="2893"/>
                  </a:cubicBezTo>
                  <a:cubicBezTo>
                    <a:pt x="3058" y="2880"/>
                    <a:pt x="3081" y="2826"/>
                    <a:pt x="3087" y="2773"/>
                  </a:cubicBezTo>
                  <a:cubicBezTo>
                    <a:pt x="3093" y="2721"/>
                    <a:pt x="3103" y="2663"/>
                    <a:pt x="3110" y="2644"/>
                  </a:cubicBezTo>
                  <a:cubicBezTo>
                    <a:pt x="3117" y="2625"/>
                    <a:pt x="3110" y="2602"/>
                    <a:pt x="3094" y="2592"/>
                  </a:cubicBezTo>
                  <a:cubicBezTo>
                    <a:pt x="3077" y="2581"/>
                    <a:pt x="3073" y="2515"/>
                    <a:pt x="3085" y="2421"/>
                  </a:cubicBezTo>
                  <a:cubicBezTo>
                    <a:pt x="3098" y="2316"/>
                    <a:pt x="3093" y="2256"/>
                    <a:pt x="3069" y="2227"/>
                  </a:cubicBezTo>
                  <a:cubicBezTo>
                    <a:pt x="3050" y="2203"/>
                    <a:pt x="3044" y="2184"/>
                    <a:pt x="3057" y="2184"/>
                  </a:cubicBezTo>
                  <a:cubicBezTo>
                    <a:pt x="3070" y="2184"/>
                    <a:pt x="3055" y="2166"/>
                    <a:pt x="3025" y="2144"/>
                  </a:cubicBezTo>
                  <a:cubicBezTo>
                    <a:pt x="2954" y="2091"/>
                    <a:pt x="2986" y="2063"/>
                    <a:pt x="3187" y="2001"/>
                  </a:cubicBezTo>
                  <a:cubicBezTo>
                    <a:pt x="3307" y="1965"/>
                    <a:pt x="3346" y="1940"/>
                    <a:pt x="3344" y="1902"/>
                  </a:cubicBezTo>
                  <a:cubicBezTo>
                    <a:pt x="3340" y="1852"/>
                    <a:pt x="3239" y="1767"/>
                    <a:pt x="3239" y="1814"/>
                  </a:cubicBezTo>
                  <a:cubicBezTo>
                    <a:pt x="3239" y="1836"/>
                    <a:pt x="3142" y="1865"/>
                    <a:pt x="3020" y="1879"/>
                  </a:cubicBezTo>
                  <a:cubicBezTo>
                    <a:pt x="3000" y="1882"/>
                    <a:pt x="2985" y="1893"/>
                    <a:pt x="2985" y="1904"/>
                  </a:cubicBezTo>
                  <a:cubicBezTo>
                    <a:pt x="2985" y="1916"/>
                    <a:pt x="2959" y="1919"/>
                    <a:pt x="2928" y="1910"/>
                  </a:cubicBezTo>
                  <a:cubicBezTo>
                    <a:pt x="2897" y="1902"/>
                    <a:pt x="2872" y="1909"/>
                    <a:pt x="2872" y="1925"/>
                  </a:cubicBezTo>
                  <a:cubicBezTo>
                    <a:pt x="2872" y="1942"/>
                    <a:pt x="2843" y="1964"/>
                    <a:pt x="2808" y="1975"/>
                  </a:cubicBezTo>
                  <a:cubicBezTo>
                    <a:pt x="2773" y="1986"/>
                    <a:pt x="2701" y="2028"/>
                    <a:pt x="2648" y="2069"/>
                  </a:cubicBezTo>
                  <a:cubicBezTo>
                    <a:pt x="2595" y="2109"/>
                    <a:pt x="2544" y="2138"/>
                    <a:pt x="2535" y="2133"/>
                  </a:cubicBezTo>
                  <a:cubicBezTo>
                    <a:pt x="2465" y="2092"/>
                    <a:pt x="2449" y="2062"/>
                    <a:pt x="2480" y="2026"/>
                  </a:cubicBezTo>
                  <a:cubicBezTo>
                    <a:pt x="2497" y="2004"/>
                    <a:pt x="2523" y="1987"/>
                    <a:pt x="2536" y="1987"/>
                  </a:cubicBezTo>
                  <a:cubicBezTo>
                    <a:pt x="2549" y="1987"/>
                    <a:pt x="2626" y="1937"/>
                    <a:pt x="2708" y="1875"/>
                  </a:cubicBezTo>
                  <a:cubicBezTo>
                    <a:pt x="2789" y="1814"/>
                    <a:pt x="2860" y="1768"/>
                    <a:pt x="2865" y="1773"/>
                  </a:cubicBezTo>
                  <a:cubicBezTo>
                    <a:pt x="2870" y="1779"/>
                    <a:pt x="2953" y="1744"/>
                    <a:pt x="3050" y="1696"/>
                  </a:cubicBezTo>
                  <a:cubicBezTo>
                    <a:pt x="3146" y="1649"/>
                    <a:pt x="3247" y="1613"/>
                    <a:pt x="3274" y="1617"/>
                  </a:cubicBezTo>
                  <a:cubicBezTo>
                    <a:pt x="3306" y="1621"/>
                    <a:pt x="3323" y="1605"/>
                    <a:pt x="3323" y="1568"/>
                  </a:cubicBezTo>
                  <a:cubicBezTo>
                    <a:pt x="3323" y="1531"/>
                    <a:pt x="3288" y="1499"/>
                    <a:pt x="3211" y="1469"/>
                  </a:cubicBezTo>
                  <a:cubicBezTo>
                    <a:pt x="3080" y="1416"/>
                    <a:pt x="2989" y="1298"/>
                    <a:pt x="3030" y="1233"/>
                  </a:cubicBezTo>
                  <a:cubicBezTo>
                    <a:pt x="3044" y="1209"/>
                    <a:pt x="3126" y="1164"/>
                    <a:pt x="3211" y="1133"/>
                  </a:cubicBezTo>
                  <a:cubicBezTo>
                    <a:pt x="3296" y="1101"/>
                    <a:pt x="3370" y="1065"/>
                    <a:pt x="3375" y="1051"/>
                  </a:cubicBezTo>
                  <a:cubicBezTo>
                    <a:pt x="3380" y="1038"/>
                    <a:pt x="3402" y="1027"/>
                    <a:pt x="3424" y="1027"/>
                  </a:cubicBezTo>
                  <a:cubicBezTo>
                    <a:pt x="3446" y="1027"/>
                    <a:pt x="3464" y="1009"/>
                    <a:pt x="3464" y="986"/>
                  </a:cubicBezTo>
                  <a:cubicBezTo>
                    <a:pt x="3464" y="958"/>
                    <a:pt x="3481" y="951"/>
                    <a:pt x="3514" y="963"/>
                  </a:cubicBezTo>
                  <a:cubicBezTo>
                    <a:pt x="3561" y="981"/>
                    <a:pt x="3560" y="979"/>
                    <a:pt x="3513" y="932"/>
                  </a:cubicBezTo>
                  <a:cubicBezTo>
                    <a:pt x="3486" y="904"/>
                    <a:pt x="3472" y="868"/>
                    <a:pt x="3482" y="851"/>
                  </a:cubicBezTo>
                  <a:cubicBezTo>
                    <a:pt x="3494" y="833"/>
                    <a:pt x="3488" y="829"/>
                    <a:pt x="3469" y="841"/>
                  </a:cubicBezTo>
                  <a:cubicBezTo>
                    <a:pt x="3451" y="852"/>
                    <a:pt x="3436" y="849"/>
                    <a:pt x="3436" y="834"/>
                  </a:cubicBezTo>
                  <a:cubicBezTo>
                    <a:pt x="3436" y="819"/>
                    <a:pt x="3398" y="794"/>
                    <a:pt x="3351" y="778"/>
                  </a:cubicBezTo>
                  <a:cubicBezTo>
                    <a:pt x="3305" y="761"/>
                    <a:pt x="3267" y="736"/>
                    <a:pt x="3267" y="721"/>
                  </a:cubicBezTo>
                  <a:cubicBezTo>
                    <a:pt x="3267" y="706"/>
                    <a:pt x="3229" y="685"/>
                    <a:pt x="3184" y="675"/>
                  </a:cubicBezTo>
                  <a:cubicBezTo>
                    <a:pt x="3100" y="657"/>
                    <a:pt x="3020" y="588"/>
                    <a:pt x="3049" y="558"/>
                  </a:cubicBezTo>
                  <a:cubicBezTo>
                    <a:pt x="3079" y="528"/>
                    <a:pt x="3521" y="503"/>
                    <a:pt x="3567" y="529"/>
                  </a:cubicBezTo>
                  <a:cubicBezTo>
                    <a:pt x="3600" y="547"/>
                    <a:pt x="3621" y="541"/>
                    <a:pt x="3639" y="508"/>
                  </a:cubicBezTo>
                  <a:cubicBezTo>
                    <a:pt x="3654" y="483"/>
                    <a:pt x="3676" y="469"/>
                    <a:pt x="3690" y="477"/>
                  </a:cubicBezTo>
                  <a:cubicBezTo>
                    <a:pt x="3703" y="485"/>
                    <a:pt x="3722" y="479"/>
                    <a:pt x="3732" y="463"/>
                  </a:cubicBezTo>
                  <a:cubicBezTo>
                    <a:pt x="3742" y="448"/>
                    <a:pt x="3774" y="435"/>
                    <a:pt x="3805" y="435"/>
                  </a:cubicBezTo>
                  <a:cubicBezTo>
                    <a:pt x="3841" y="435"/>
                    <a:pt x="3859" y="415"/>
                    <a:pt x="3859" y="378"/>
                  </a:cubicBezTo>
                  <a:cubicBezTo>
                    <a:pt x="3859" y="347"/>
                    <a:pt x="3872" y="322"/>
                    <a:pt x="3887" y="322"/>
                  </a:cubicBezTo>
                  <a:cubicBezTo>
                    <a:pt x="3902" y="322"/>
                    <a:pt x="3906" y="300"/>
                    <a:pt x="3896" y="272"/>
                  </a:cubicBezTo>
                  <a:cubicBezTo>
                    <a:pt x="3880" y="231"/>
                    <a:pt x="3884" y="228"/>
                    <a:pt x="3921" y="259"/>
                  </a:cubicBezTo>
                  <a:cubicBezTo>
                    <a:pt x="3958" y="289"/>
                    <a:pt x="3969" y="287"/>
                    <a:pt x="3983" y="250"/>
                  </a:cubicBezTo>
                  <a:cubicBezTo>
                    <a:pt x="4012" y="175"/>
                    <a:pt x="4003" y="152"/>
                    <a:pt x="3947" y="152"/>
                  </a:cubicBezTo>
                  <a:cubicBezTo>
                    <a:pt x="3918" y="152"/>
                    <a:pt x="3878" y="132"/>
                    <a:pt x="3858" y="108"/>
                  </a:cubicBezTo>
                  <a:cubicBezTo>
                    <a:pt x="3827" y="71"/>
                    <a:pt x="3828" y="59"/>
                    <a:pt x="3861" y="38"/>
                  </a:cubicBezTo>
                  <a:cubicBezTo>
                    <a:pt x="3921" y="0"/>
                    <a:pt x="3936" y="3"/>
                    <a:pt x="4195" y="107"/>
                  </a:cubicBezTo>
                  <a:cubicBezTo>
                    <a:pt x="4360" y="173"/>
                    <a:pt x="4445" y="224"/>
                    <a:pt x="4476" y="276"/>
                  </a:cubicBezTo>
                  <a:cubicBezTo>
                    <a:pt x="4501" y="317"/>
                    <a:pt x="4538" y="350"/>
                    <a:pt x="4559" y="350"/>
                  </a:cubicBezTo>
                  <a:cubicBezTo>
                    <a:pt x="4579" y="350"/>
                    <a:pt x="4592" y="372"/>
                    <a:pt x="4587" y="399"/>
                  </a:cubicBezTo>
                  <a:cubicBezTo>
                    <a:pt x="4583" y="426"/>
                    <a:pt x="4597" y="448"/>
                    <a:pt x="4618" y="448"/>
                  </a:cubicBezTo>
                  <a:cubicBezTo>
                    <a:pt x="4640" y="449"/>
                    <a:pt x="4668" y="477"/>
                    <a:pt x="4681" y="512"/>
                  </a:cubicBezTo>
                  <a:cubicBezTo>
                    <a:pt x="4694" y="547"/>
                    <a:pt x="4698" y="576"/>
                    <a:pt x="4691" y="576"/>
                  </a:cubicBezTo>
                  <a:cubicBezTo>
                    <a:pt x="4684" y="576"/>
                    <a:pt x="4702" y="600"/>
                    <a:pt x="4732" y="630"/>
                  </a:cubicBezTo>
                  <a:cubicBezTo>
                    <a:pt x="4767" y="665"/>
                    <a:pt x="4781" y="706"/>
                    <a:pt x="4770" y="746"/>
                  </a:cubicBezTo>
                  <a:cubicBezTo>
                    <a:pt x="4758" y="795"/>
                    <a:pt x="4765" y="805"/>
                    <a:pt x="4808" y="797"/>
                  </a:cubicBezTo>
                  <a:cubicBezTo>
                    <a:pt x="4852" y="788"/>
                    <a:pt x="4860" y="764"/>
                    <a:pt x="4856" y="650"/>
                  </a:cubicBezTo>
                  <a:cubicBezTo>
                    <a:pt x="4851" y="536"/>
                    <a:pt x="4859" y="511"/>
                    <a:pt x="4905" y="499"/>
                  </a:cubicBezTo>
                  <a:cubicBezTo>
                    <a:pt x="4935" y="491"/>
                    <a:pt x="4952" y="472"/>
                    <a:pt x="4942" y="457"/>
                  </a:cubicBezTo>
                  <a:cubicBezTo>
                    <a:pt x="4933" y="441"/>
                    <a:pt x="4948" y="434"/>
                    <a:pt x="4978" y="440"/>
                  </a:cubicBezTo>
                  <a:cubicBezTo>
                    <a:pt x="5032" y="451"/>
                    <a:pt x="5042" y="560"/>
                    <a:pt x="4999" y="659"/>
                  </a:cubicBezTo>
                  <a:cubicBezTo>
                    <a:pt x="4961" y="746"/>
                    <a:pt x="4966" y="773"/>
                    <a:pt x="5019" y="773"/>
                  </a:cubicBezTo>
                  <a:cubicBezTo>
                    <a:pt x="5049" y="773"/>
                    <a:pt x="5070" y="764"/>
                    <a:pt x="5067" y="752"/>
                  </a:cubicBezTo>
                  <a:cubicBezTo>
                    <a:pt x="5056" y="713"/>
                    <a:pt x="5132" y="602"/>
                    <a:pt x="5159" y="619"/>
                  </a:cubicBezTo>
                  <a:cubicBezTo>
                    <a:pt x="5174" y="628"/>
                    <a:pt x="5186" y="616"/>
                    <a:pt x="5186" y="592"/>
                  </a:cubicBezTo>
                  <a:cubicBezTo>
                    <a:pt x="5186" y="567"/>
                    <a:pt x="5206" y="548"/>
                    <a:pt x="5230" y="548"/>
                  </a:cubicBezTo>
                  <a:cubicBezTo>
                    <a:pt x="5254" y="548"/>
                    <a:pt x="5266" y="536"/>
                    <a:pt x="5257" y="521"/>
                  </a:cubicBezTo>
                  <a:cubicBezTo>
                    <a:pt x="5248" y="507"/>
                    <a:pt x="5258" y="484"/>
                    <a:pt x="5279" y="472"/>
                  </a:cubicBezTo>
                  <a:cubicBezTo>
                    <a:pt x="5300" y="459"/>
                    <a:pt x="5346" y="409"/>
                    <a:pt x="5381" y="360"/>
                  </a:cubicBezTo>
                  <a:cubicBezTo>
                    <a:pt x="5433" y="290"/>
                    <a:pt x="5439" y="261"/>
                    <a:pt x="5415" y="215"/>
                  </a:cubicBezTo>
                  <a:cubicBezTo>
                    <a:pt x="5391" y="171"/>
                    <a:pt x="5394" y="155"/>
                    <a:pt x="5426" y="142"/>
                  </a:cubicBezTo>
                  <a:cubicBezTo>
                    <a:pt x="5475" y="123"/>
                    <a:pt x="5551" y="148"/>
                    <a:pt x="5556" y="184"/>
                  </a:cubicBezTo>
                  <a:cubicBezTo>
                    <a:pt x="5558" y="198"/>
                    <a:pt x="5561" y="221"/>
                    <a:pt x="5563" y="235"/>
                  </a:cubicBezTo>
                  <a:cubicBezTo>
                    <a:pt x="5565" y="249"/>
                    <a:pt x="5576" y="270"/>
                    <a:pt x="5587" y="281"/>
                  </a:cubicBezTo>
                  <a:cubicBezTo>
                    <a:pt x="5606" y="300"/>
                    <a:pt x="5596" y="386"/>
                    <a:pt x="5563" y="490"/>
                  </a:cubicBezTo>
                  <a:cubicBezTo>
                    <a:pt x="5551" y="527"/>
                    <a:pt x="5547" y="527"/>
                    <a:pt x="5523" y="490"/>
                  </a:cubicBezTo>
                  <a:cubicBezTo>
                    <a:pt x="5502" y="457"/>
                    <a:pt x="5497" y="460"/>
                    <a:pt x="5497" y="507"/>
                  </a:cubicBezTo>
                  <a:cubicBezTo>
                    <a:pt x="5496" y="538"/>
                    <a:pt x="5486" y="577"/>
                    <a:pt x="5474" y="591"/>
                  </a:cubicBezTo>
                  <a:cubicBezTo>
                    <a:pt x="5443" y="628"/>
                    <a:pt x="5389" y="795"/>
                    <a:pt x="5369" y="914"/>
                  </a:cubicBezTo>
                  <a:cubicBezTo>
                    <a:pt x="5360" y="969"/>
                    <a:pt x="5346" y="1036"/>
                    <a:pt x="5338" y="1064"/>
                  </a:cubicBezTo>
                  <a:cubicBezTo>
                    <a:pt x="5324" y="1110"/>
                    <a:pt x="5334" y="1113"/>
                    <a:pt x="5430" y="1096"/>
                  </a:cubicBezTo>
                  <a:cubicBezTo>
                    <a:pt x="5490" y="1085"/>
                    <a:pt x="5560" y="1065"/>
                    <a:pt x="5586" y="1052"/>
                  </a:cubicBezTo>
                  <a:cubicBezTo>
                    <a:pt x="5648" y="1020"/>
                    <a:pt x="5753" y="1021"/>
                    <a:pt x="5806" y="1054"/>
                  </a:cubicBezTo>
                  <a:cubicBezTo>
                    <a:pt x="5842" y="1077"/>
                    <a:pt x="5841" y="1094"/>
                    <a:pt x="5799" y="1181"/>
                  </a:cubicBezTo>
                  <a:cubicBezTo>
                    <a:pt x="5773" y="1236"/>
                    <a:pt x="5738" y="1281"/>
                    <a:pt x="5722" y="1281"/>
                  </a:cubicBezTo>
                  <a:cubicBezTo>
                    <a:pt x="5707" y="1281"/>
                    <a:pt x="5694" y="1313"/>
                    <a:pt x="5694" y="1352"/>
                  </a:cubicBezTo>
                  <a:cubicBezTo>
                    <a:pt x="5694" y="1391"/>
                    <a:pt x="5707" y="1422"/>
                    <a:pt x="5724" y="1422"/>
                  </a:cubicBezTo>
                  <a:cubicBezTo>
                    <a:pt x="5756" y="1422"/>
                    <a:pt x="5835" y="1492"/>
                    <a:pt x="5835" y="1519"/>
                  </a:cubicBezTo>
                  <a:cubicBezTo>
                    <a:pt x="5835" y="1528"/>
                    <a:pt x="5812" y="1535"/>
                    <a:pt x="5784" y="1535"/>
                  </a:cubicBezTo>
                  <a:cubicBezTo>
                    <a:pt x="5712" y="1535"/>
                    <a:pt x="5620" y="1722"/>
                    <a:pt x="5622" y="1864"/>
                  </a:cubicBezTo>
                  <a:cubicBezTo>
                    <a:pt x="5623" y="1970"/>
                    <a:pt x="5615" y="1984"/>
                    <a:pt x="5532" y="2014"/>
                  </a:cubicBezTo>
                  <a:cubicBezTo>
                    <a:pt x="5481" y="2032"/>
                    <a:pt x="5440" y="2056"/>
                    <a:pt x="5440" y="2067"/>
                  </a:cubicBezTo>
                  <a:cubicBezTo>
                    <a:pt x="5440" y="2079"/>
                    <a:pt x="5399" y="2091"/>
                    <a:pt x="5349" y="2095"/>
                  </a:cubicBezTo>
                  <a:cubicBezTo>
                    <a:pt x="5299" y="2099"/>
                    <a:pt x="5252" y="2112"/>
                    <a:pt x="5243" y="2125"/>
                  </a:cubicBezTo>
                  <a:cubicBezTo>
                    <a:pt x="5235" y="2138"/>
                    <a:pt x="5209" y="2145"/>
                    <a:pt x="5186" y="2142"/>
                  </a:cubicBezTo>
                  <a:cubicBezTo>
                    <a:pt x="5115" y="2131"/>
                    <a:pt x="5016" y="2180"/>
                    <a:pt x="5016" y="2226"/>
                  </a:cubicBezTo>
                  <a:cubicBezTo>
                    <a:pt x="5016" y="2272"/>
                    <a:pt x="5056" y="2277"/>
                    <a:pt x="5440" y="2281"/>
                  </a:cubicBezTo>
                  <a:cubicBezTo>
                    <a:pt x="5632" y="2283"/>
                    <a:pt x="5651" y="2288"/>
                    <a:pt x="5651" y="2340"/>
                  </a:cubicBezTo>
                  <a:cubicBezTo>
                    <a:pt x="5651" y="2377"/>
                    <a:pt x="5630" y="2399"/>
                    <a:pt x="5588" y="2405"/>
                  </a:cubicBezTo>
                  <a:cubicBezTo>
                    <a:pt x="5552" y="2410"/>
                    <a:pt x="5531" y="2427"/>
                    <a:pt x="5541" y="2442"/>
                  </a:cubicBezTo>
                  <a:cubicBezTo>
                    <a:pt x="5565" y="2481"/>
                    <a:pt x="5498" y="2551"/>
                    <a:pt x="5436" y="2551"/>
                  </a:cubicBezTo>
                  <a:cubicBezTo>
                    <a:pt x="5354" y="2551"/>
                    <a:pt x="5369" y="2660"/>
                    <a:pt x="5456" y="2693"/>
                  </a:cubicBezTo>
                  <a:cubicBezTo>
                    <a:pt x="5532" y="2722"/>
                    <a:pt x="5730" y="2861"/>
                    <a:pt x="5746" y="2897"/>
                  </a:cubicBezTo>
                  <a:cubicBezTo>
                    <a:pt x="5751" y="2909"/>
                    <a:pt x="5767" y="2911"/>
                    <a:pt x="5781" y="2903"/>
                  </a:cubicBezTo>
                  <a:cubicBezTo>
                    <a:pt x="5810" y="2885"/>
                    <a:pt x="5817" y="2984"/>
                    <a:pt x="5788" y="3012"/>
                  </a:cubicBezTo>
                  <a:cubicBezTo>
                    <a:pt x="5778" y="3022"/>
                    <a:pt x="5750" y="3015"/>
                    <a:pt x="5726" y="2996"/>
                  </a:cubicBezTo>
                  <a:cubicBezTo>
                    <a:pt x="5692" y="2968"/>
                    <a:pt x="5687" y="2968"/>
                    <a:pt x="5704" y="2996"/>
                  </a:cubicBezTo>
                  <a:cubicBezTo>
                    <a:pt x="5718" y="3018"/>
                    <a:pt x="5709" y="3031"/>
                    <a:pt x="5679" y="3031"/>
                  </a:cubicBezTo>
                  <a:cubicBezTo>
                    <a:pt x="5610" y="3031"/>
                    <a:pt x="5640" y="3122"/>
                    <a:pt x="5722" y="3164"/>
                  </a:cubicBezTo>
                  <a:cubicBezTo>
                    <a:pt x="5761" y="3184"/>
                    <a:pt x="5780" y="3200"/>
                    <a:pt x="5764" y="3201"/>
                  </a:cubicBezTo>
                  <a:cubicBezTo>
                    <a:pt x="5749" y="3202"/>
                    <a:pt x="5758" y="3215"/>
                    <a:pt x="5786" y="3231"/>
                  </a:cubicBezTo>
                  <a:cubicBezTo>
                    <a:pt x="5813" y="3247"/>
                    <a:pt x="5835" y="3278"/>
                    <a:pt x="5835" y="3301"/>
                  </a:cubicBezTo>
                  <a:cubicBezTo>
                    <a:pt x="5835" y="3323"/>
                    <a:pt x="5849" y="3342"/>
                    <a:pt x="5866" y="3342"/>
                  </a:cubicBezTo>
                  <a:cubicBezTo>
                    <a:pt x="5883" y="3342"/>
                    <a:pt x="5890" y="3361"/>
                    <a:pt x="5881" y="3385"/>
                  </a:cubicBezTo>
                  <a:cubicBezTo>
                    <a:pt x="5871" y="3410"/>
                    <a:pt x="5874" y="3423"/>
                    <a:pt x="5887" y="3415"/>
                  </a:cubicBezTo>
                  <a:cubicBezTo>
                    <a:pt x="5919" y="3395"/>
                    <a:pt x="6037" y="3481"/>
                    <a:pt x="6018" y="3511"/>
                  </a:cubicBezTo>
                  <a:cubicBezTo>
                    <a:pt x="6010" y="3524"/>
                    <a:pt x="6026" y="3552"/>
                    <a:pt x="6053" y="3573"/>
                  </a:cubicBezTo>
                  <a:cubicBezTo>
                    <a:pt x="6125" y="3626"/>
                    <a:pt x="6184" y="3753"/>
                    <a:pt x="6158" y="3798"/>
                  </a:cubicBezTo>
                  <a:cubicBezTo>
                    <a:pt x="6146" y="3818"/>
                    <a:pt x="6145" y="3827"/>
                    <a:pt x="6157" y="3817"/>
                  </a:cubicBezTo>
                  <a:cubicBezTo>
                    <a:pt x="6185" y="3792"/>
                    <a:pt x="6320" y="3932"/>
                    <a:pt x="6299" y="3964"/>
                  </a:cubicBezTo>
                  <a:cubicBezTo>
                    <a:pt x="6291" y="3979"/>
                    <a:pt x="6297" y="3991"/>
                    <a:pt x="6315" y="3991"/>
                  </a:cubicBezTo>
                  <a:cubicBezTo>
                    <a:pt x="6332" y="3991"/>
                    <a:pt x="6338" y="4003"/>
                    <a:pt x="6329" y="4019"/>
                  </a:cubicBezTo>
                  <a:cubicBezTo>
                    <a:pt x="6319" y="4034"/>
                    <a:pt x="6322" y="4047"/>
                    <a:pt x="6334" y="4047"/>
                  </a:cubicBezTo>
                  <a:cubicBezTo>
                    <a:pt x="6367" y="4047"/>
                    <a:pt x="6431" y="4200"/>
                    <a:pt x="6419" y="4248"/>
                  </a:cubicBezTo>
                  <a:cubicBezTo>
                    <a:pt x="6413" y="4269"/>
                    <a:pt x="6414" y="4278"/>
                    <a:pt x="6420" y="4266"/>
                  </a:cubicBezTo>
                  <a:cubicBezTo>
                    <a:pt x="6442" y="4227"/>
                    <a:pt x="6490" y="4244"/>
                    <a:pt x="6474" y="4286"/>
                  </a:cubicBezTo>
                  <a:cubicBezTo>
                    <a:pt x="6465" y="4311"/>
                    <a:pt x="6481" y="4334"/>
                    <a:pt x="6516" y="4345"/>
                  </a:cubicBezTo>
                  <a:cubicBezTo>
                    <a:pt x="6548" y="4355"/>
                    <a:pt x="6591" y="4405"/>
                    <a:pt x="6613" y="4456"/>
                  </a:cubicBezTo>
                  <a:cubicBezTo>
                    <a:pt x="6634" y="4507"/>
                    <a:pt x="6671" y="4556"/>
                    <a:pt x="6696" y="4565"/>
                  </a:cubicBezTo>
                  <a:cubicBezTo>
                    <a:pt x="6720" y="4575"/>
                    <a:pt x="6758" y="4625"/>
                    <a:pt x="6780" y="4677"/>
                  </a:cubicBezTo>
                  <a:cubicBezTo>
                    <a:pt x="6802" y="4729"/>
                    <a:pt x="6839" y="4788"/>
                    <a:pt x="6863" y="4808"/>
                  </a:cubicBezTo>
                  <a:cubicBezTo>
                    <a:pt x="6887" y="4828"/>
                    <a:pt x="6900" y="4855"/>
                    <a:pt x="6891" y="4869"/>
                  </a:cubicBezTo>
                  <a:cubicBezTo>
                    <a:pt x="6883" y="4883"/>
                    <a:pt x="6891" y="4894"/>
                    <a:pt x="6909" y="4894"/>
                  </a:cubicBezTo>
                  <a:cubicBezTo>
                    <a:pt x="6928" y="4894"/>
                    <a:pt x="6936" y="4917"/>
                    <a:pt x="6927" y="4950"/>
                  </a:cubicBezTo>
                  <a:cubicBezTo>
                    <a:pt x="6919" y="4981"/>
                    <a:pt x="6924" y="5000"/>
                    <a:pt x="6938" y="4991"/>
                  </a:cubicBezTo>
                  <a:cubicBezTo>
                    <a:pt x="6952" y="4982"/>
                    <a:pt x="6964" y="4990"/>
                    <a:pt x="6964" y="5007"/>
                  </a:cubicBezTo>
                  <a:cubicBezTo>
                    <a:pt x="6964" y="5025"/>
                    <a:pt x="6984" y="5059"/>
                    <a:pt x="7008" y="5084"/>
                  </a:cubicBezTo>
                  <a:cubicBezTo>
                    <a:pt x="7033" y="5108"/>
                    <a:pt x="7047" y="5151"/>
                    <a:pt x="7039" y="5179"/>
                  </a:cubicBezTo>
                  <a:cubicBezTo>
                    <a:pt x="7031" y="5213"/>
                    <a:pt x="7045" y="5237"/>
                    <a:pt x="7082" y="5248"/>
                  </a:cubicBezTo>
                  <a:cubicBezTo>
                    <a:pt x="7113" y="5258"/>
                    <a:pt x="7131" y="5282"/>
                    <a:pt x="7123" y="5304"/>
                  </a:cubicBezTo>
                  <a:cubicBezTo>
                    <a:pt x="7115" y="5324"/>
                    <a:pt x="7126" y="5356"/>
                    <a:pt x="7149" y="5375"/>
                  </a:cubicBezTo>
                  <a:cubicBezTo>
                    <a:pt x="7171" y="5393"/>
                    <a:pt x="7183" y="5417"/>
                    <a:pt x="7177" y="5428"/>
                  </a:cubicBezTo>
                  <a:cubicBezTo>
                    <a:pt x="7170" y="5439"/>
                    <a:pt x="7195" y="5511"/>
                    <a:pt x="7233" y="5587"/>
                  </a:cubicBezTo>
                  <a:cubicBezTo>
                    <a:pt x="7270" y="5664"/>
                    <a:pt x="7301" y="5742"/>
                    <a:pt x="7302" y="5762"/>
                  </a:cubicBezTo>
                  <a:cubicBezTo>
                    <a:pt x="7302" y="5781"/>
                    <a:pt x="7313" y="5797"/>
                    <a:pt x="7326" y="5797"/>
                  </a:cubicBezTo>
                  <a:cubicBezTo>
                    <a:pt x="7353" y="5797"/>
                    <a:pt x="7468" y="6067"/>
                    <a:pt x="7488" y="6179"/>
                  </a:cubicBezTo>
                  <a:cubicBezTo>
                    <a:pt x="7496" y="6222"/>
                    <a:pt x="7515" y="6281"/>
                    <a:pt x="7531" y="6309"/>
                  </a:cubicBezTo>
                  <a:cubicBezTo>
                    <a:pt x="7546" y="6338"/>
                    <a:pt x="7550" y="6361"/>
                    <a:pt x="7540" y="6361"/>
                  </a:cubicBezTo>
                  <a:cubicBezTo>
                    <a:pt x="7530" y="6361"/>
                    <a:pt x="7541" y="6390"/>
                    <a:pt x="7564" y="6425"/>
                  </a:cubicBezTo>
                  <a:cubicBezTo>
                    <a:pt x="7587" y="6460"/>
                    <a:pt x="7615" y="6533"/>
                    <a:pt x="7627" y="6588"/>
                  </a:cubicBezTo>
                  <a:cubicBezTo>
                    <a:pt x="7638" y="6642"/>
                    <a:pt x="7661" y="6702"/>
                    <a:pt x="7677" y="6722"/>
                  </a:cubicBezTo>
                  <a:cubicBezTo>
                    <a:pt x="7693" y="6742"/>
                    <a:pt x="7698" y="6765"/>
                    <a:pt x="7690" y="6774"/>
                  </a:cubicBezTo>
                  <a:cubicBezTo>
                    <a:pt x="7681" y="6783"/>
                    <a:pt x="7692" y="6841"/>
                    <a:pt x="7714" y="6905"/>
                  </a:cubicBezTo>
                  <a:cubicBezTo>
                    <a:pt x="7736" y="6968"/>
                    <a:pt x="7748" y="7026"/>
                    <a:pt x="7740" y="7033"/>
                  </a:cubicBezTo>
                  <a:cubicBezTo>
                    <a:pt x="7733" y="7041"/>
                    <a:pt x="7737" y="7062"/>
                    <a:pt x="7751" y="7078"/>
                  </a:cubicBezTo>
                  <a:cubicBezTo>
                    <a:pt x="7765" y="7095"/>
                    <a:pt x="7804" y="7217"/>
                    <a:pt x="7837" y="7349"/>
                  </a:cubicBezTo>
                  <a:cubicBezTo>
                    <a:pt x="7898" y="7583"/>
                    <a:pt x="7930" y="7651"/>
                    <a:pt x="8002" y="7697"/>
                  </a:cubicBezTo>
                  <a:cubicBezTo>
                    <a:pt x="8021" y="7709"/>
                    <a:pt x="8031" y="7730"/>
                    <a:pt x="8023" y="7743"/>
                  </a:cubicBezTo>
                  <a:cubicBezTo>
                    <a:pt x="8015" y="7756"/>
                    <a:pt x="8029" y="7774"/>
                    <a:pt x="8053" y="7784"/>
                  </a:cubicBezTo>
                  <a:cubicBezTo>
                    <a:pt x="8078" y="7793"/>
                    <a:pt x="8092" y="7819"/>
                    <a:pt x="8083" y="7842"/>
                  </a:cubicBezTo>
                  <a:cubicBezTo>
                    <a:pt x="8072" y="7870"/>
                    <a:pt x="8081" y="7877"/>
                    <a:pt x="8113" y="7865"/>
                  </a:cubicBezTo>
                  <a:cubicBezTo>
                    <a:pt x="8140" y="7855"/>
                    <a:pt x="8151" y="7859"/>
                    <a:pt x="8141" y="7876"/>
                  </a:cubicBezTo>
                  <a:cubicBezTo>
                    <a:pt x="8131" y="7892"/>
                    <a:pt x="8157" y="7955"/>
                    <a:pt x="8200" y="8015"/>
                  </a:cubicBezTo>
                  <a:cubicBezTo>
                    <a:pt x="8242" y="8076"/>
                    <a:pt x="8279" y="8140"/>
                    <a:pt x="8282" y="8158"/>
                  </a:cubicBezTo>
                  <a:cubicBezTo>
                    <a:pt x="8297" y="8237"/>
                    <a:pt x="8292" y="8531"/>
                    <a:pt x="8274" y="8633"/>
                  </a:cubicBezTo>
                  <a:cubicBezTo>
                    <a:pt x="8263" y="8695"/>
                    <a:pt x="8255" y="8781"/>
                    <a:pt x="8257" y="8824"/>
                  </a:cubicBezTo>
                  <a:cubicBezTo>
                    <a:pt x="8258" y="8866"/>
                    <a:pt x="8247" y="8901"/>
                    <a:pt x="8231" y="8901"/>
                  </a:cubicBezTo>
                  <a:cubicBezTo>
                    <a:pt x="8215" y="8901"/>
                    <a:pt x="8211" y="8916"/>
                    <a:pt x="8222" y="8933"/>
                  </a:cubicBezTo>
                  <a:cubicBezTo>
                    <a:pt x="8232" y="8950"/>
                    <a:pt x="8227" y="8973"/>
                    <a:pt x="8210" y="8983"/>
                  </a:cubicBezTo>
                  <a:cubicBezTo>
                    <a:pt x="8193" y="8994"/>
                    <a:pt x="8175" y="9030"/>
                    <a:pt x="8169" y="9064"/>
                  </a:cubicBezTo>
                  <a:cubicBezTo>
                    <a:pt x="8164" y="9098"/>
                    <a:pt x="8151" y="9135"/>
                    <a:pt x="8140" y="9145"/>
                  </a:cubicBezTo>
                  <a:cubicBezTo>
                    <a:pt x="8130" y="9156"/>
                    <a:pt x="8121" y="9201"/>
                    <a:pt x="8121" y="9245"/>
                  </a:cubicBezTo>
                  <a:cubicBezTo>
                    <a:pt x="8121" y="9289"/>
                    <a:pt x="8108" y="9325"/>
                    <a:pt x="8093" y="9325"/>
                  </a:cubicBezTo>
                  <a:cubicBezTo>
                    <a:pt x="8077" y="9325"/>
                    <a:pt x="8064" y="9344"/>
                    <a:pt x="8064" y="9369"/>
                  </a:cubicBezTo>
                  <a:cubicBezTo>
                    <a:pt x="8064" y="9419"/>
                    <a:pt x="7951" y="9639"/>
                    <a:pt x="7909" y="9670"/>
                  </a:cubicBezTo>
                  <a:cubicBezTo>
                    <a:pt x="7893" y="9682"/>
                    <a:pt x="7892" y="9691"/>
                    <a:pt x="7908" y="9691"/>
                  </a:cubicBezTo>
                  <a:cubicBezTo>
                    <a:pt x="7922" y="9691"/>
                    <a:pt x="7910" y="9712"/>
                    <a:pt x="7879" y="9736"/>
                  </a:cubicBezTo>
                  <a:cubicBezTo>
                    <a:pt x="7849" y="9760"/>
                    <a:pt x="7844" y="9771"/>
                    <a:pt x="7867" y="9759"/>
                  </a:cubicBezTo>
                  <a:cubicBezTo>
                    <a:pt x="7903" y="9740"/>
                    <a:pt x="7904" y="9744"/>
                    <a:pt x="7871" y="9785"/>
                  </a:cubicBezTo>
                  <a:cubicBezTo>
                    <a:pt x="7850" y="9811"/>
                    <a:pt x="7821" y="9825"/>
                    <a:pt x="7807" y="9817"/>
                  </a:cubicBezTo>
                  <a:cubicBezTo>
                    <a:pt x="7794" y="9808"/>
                    <a:pt x="7782" y="9815"/>
                    <a:pt x="7782" y="9831"/>
                  </a:cubicBezTo>
                  <a:cubicBezTo>
                    <a:pt x="7782" y="9866"/>
                    <a:pt x="7634" y="9867"/>
                    <a:pt x="7523" y="9833"/>
                  </a:cubicBezTo>
                  <a:close/>
                  <a:moveTo>
                    <a:pt x="7791" y="9602"/>
                  </a:moveTo>
                  <a:cubicBezTo>
                    <a:pt x="7901" y="9473"/>
                    <a:pt x="7952" y="9370"/>
                    <a:pt x="8015" y="9155"/>
                  </a:cubicBezTo>
                  <a:cubicBezTo>
                    <a:pt x="8045" y="9054"/>
                    <a:pt x="8088" y="8908"/>
                    <a:pt x="8111" y="8831"/>
                  </a:cubicBezTo>
                  <a:cubicBezTo>
                    <a:pt x="8179" y="8604"/>
                    <a:pt x="8191" y="8257"/>
                    <a:pt x="8136" y="8139"/>
                  </a:cubicBezTo>
                  <a:cubicBezTo>
                    <a:pt x="8013" y="7877"/>
                    <a:pt x="7862" y="7688"/>
                    <a:pt x="7777" y="7688"/>
                  </a:cubicBezTo>
                  <a:cubicBezTo>
                    <a:pt x="7746" y="7688"/>
                    <a:pt x="7726" y="7667"/>
                    <a:pt x="7726" y="7634"/>
                  </a:cubicBezTo>
                  <a:cubicBezTo>
                    <a:pt x="7726" y="7605"/>
                    <a:pt x="7706" y="7573"/>
                    <a:pt x="7681" y="7564"/>
                  </a:cubicBezTo>
                  <a:cubicBezTo>
                    <a:pt x="7641" y="7548"/>
                    <a:pt x="7637" y="7590"/>
                    <a:pt x="7651" y="7967"/>
                  </a:cubicBezTo>
                  <a:cubicBezTo>
                    <a:pt x="7663" y="8288"/>
                    <a:pt x="7656" y="8444"/>
                    <a:pt x="7621" y="8623"/>
                  </a:cubicBezTo>
                  <a:cubicBezTo>
                    <a:pt x="7580" y="8837"/>
                    <a:pt x="7435" y="9298"/>
                    <a:pt x="7386" y="9367"/>
                  </a:cubicBezTo>
                  <a:cubicBezTo>
                    <a:pt x="7354" y="9413"/>
                    <a:pt x="7328" y="9595"/>
                    <a:pt x="7347" y="9644"/>
                  </a:cubicBezTo>
                  <a:cubicBezTo>
                    <a:pt x="7356" y="9668"/>
                    <a:pt x="7379" y="9682"/>
                    <a:pt x="7398" y="9675"/>
                  </a:cubicBezTo>
                  <a:cubicBezTo>
                    <a:pt x="7418" y="9667"/>
                    <a:pt x="7463" y="9672"/>
                    <a:pt x="7500" y="9686"/>
                  </a:cubicBezTo>
                  <a:cubicBezTo>
                    <a:pt x="7613" y="9728"/>
                    <a:pt x="7708" y="9700"/>
                    <a:pt x="7791" y="9602"/>
                  </a:cubicBezTo>
                  <a:close/>
                  <a:moveTo>
                    <a:pt x="7058" y="9431"/>
                  </a:moveTo>
                  <a:cubicBezTo>
                    <a:pt x="7080" y="9380"/>
                    <a:pt x="7099" y="9309"/>
                    <a:pt x="7100" y="9272"/>
                  </a:cubicBezTo>
                  <a:cubicBezTo>
                    <a:pt x="7101" y="9235"/>
                    <a:pt x="7122" y="9184"/>
                    <a:pt x="7145" y="9157"/>
                  </a:cubicBezTo>
                  <a:cubicBezTo>
                    <a:pt x="7169" y="9131"/>
                    <a:pt x="7197" y="9066"/>
                    <a:pt x="7207" y="9012"/>
                  </a:cubicBezTo>
                  <a:cubicBezTo>
                    <a:pt x="7218" y="8959"/>
                    <a:pt x="7236" y="8902"/>
                    <a:pt x="7249" y="8886"/>
                  </a:cubicBezTo>
                  <a:cubicBezTo>
                    <a:pt x="7262" y="8869"/>
                    <a:pt x="7292" y="8711"/>
                    <a:pt x="7317" y="8533"/>
                  </a:cubicBezTo>
                  <a:cubicBezTo>
                    <a:pt x="7341" y="8355"/>
                    <a:pt x="7373" y="8133"/>
                    <a:pt x="7388" y="8038"/>
                  </a:cubicBezTo>
                  <a:cubicBezTo>
                    <a:pt x="7403" y="7944"/>
                    <a:pt x="7415" y="7806"/>
                    <a:pt x="7415" y="7732"/>
                  </a:cubicBezTo>
                  <a:cubicBezTo>
                    <a:pt x="7415" y="7624"/>
                    <a:pt x="7407" y="7600"/>
                    <a:pt x="7373" y="7613"/>
                  </a:cubicBezTo>
                  <a:cubicBezTo>
                    <a:pt x="7317" y="7635"/>
                    <a:pt x="7318" y="7524"/>
                    <a:pt x="7374" y="7450"/>
                  </a:cubicBezTo>
                  <a:cubicBezTo>
                    <a:pt x="7397" y="7419"/>
                    <a:pt x="7415" y="7386"/>
                    <a:pt x="7415" y="7376"/>
                  </a:cubicBezTo>
                  <a:cubicBezTo>
                    <a:pt x="7415" y="7349"/>
                    <a:pt x="7212" y="7218"/>
                    <a:pt x="6994" y="7104"/>
                  </a:cubicBezTo>
                  <a:cubicBezTo>
                    <a:pt x="6892" y="7051"/>
                    <a:pt x="6797" y="6995"/>
                    <a:pt x="6782" y="6981"/>
                  </a:cubicBezTo>
                  <a:cubicBezTo>
                    <a:pt x="6709" y="6908"/>
                    <a:pt x="6690" y="6958"/>
                    <a:pt x="6702" y="7187"/>
                  </a:cubicBezTo>
                  <a:cubicBezTo>
                    <a:pt x="6715" y="7413"/>
                    <a:pt x="6654" y="8033"/>
                    <a:pt x="6596" y="8266"/>
                  </a:cubicBezTo>
                  <a:cubicBezTo>
                    <a:pt x="6544" y="8477"/>
                    <a:pt x="6449" y="8971"/>
                    <a:pt x="6436" y="9099"/>
                  </a:cubicBezTo>
                  <a:cubicBezTo>
                    <a:pt x="6424" y="9222"/>
                    <a:pt x="6427" y="9228"/>
                    <a:pt x="6540" y="9301"/>
                  </a:cubicBezTo>
                  <a:cubicBezTo>
                    <a:pt x="6603" y="9342"/>
                    <a:pt x="6731" y="9399"/>
                    <a:pt x="6824" y="9428"/>
                  </a:cubicBezTo>
                  <a:cubicBezTo>
                    <a:pt x="6916" y="9456"/>
                    <a:pt x="6992" y="9489"/>
                    <a:pt x="6992" y="9501"/>
                  </a:cubicBezTo>
                  <a:cubicBezTo>
                    <a:pt x="6992" y="9547"/>
                    <a:pt x="7020" y="9518"/>
                    <a:pt x="7058" y="9431"/>
                  </a:cubicBezTo>
                  <a:close/>
                  <a:moveTo>
                    <a:pt x="391" y="9154"/>
                  </a:moveTo>
                  <a:cubicBezTo>
                    <a:pt x="444" y="9107"/>
                    <a:pt x="522" y="9049"/>
                    <a:pt x="564" y="9026"/>
                  </a:cubicBezTo>
                  <a:cubicBezTo>
                    <a:pt x="607" y="9003"/>
                    <a:pt x="642" y="8979"/>
                    <a:pt x="642" y="8972"/>
                  </a:cubicBezTo>
                  <a:cubicBezTo>
                    <a:pt x="642" y="8949"/>
                    <a:pt x="496" y="8521"/>
                    <a:pt x="478" y="8492"/>
                  </a:cubicBezTo>
                  <a:cubicBezTo>
                    <a:pt x="424" y="8405"/>
                    <a:pt x="407" y="7936"/>
                    <a:pt x="440" y="7476"/>
                  </a:cubicBezTo>
                  <a:cubicBezTo>
                    <a:pt x="472" y="7040"/>
                    <a:pt x="483" y="6967"/>
                    <a:pt x="532" y="6909"/>
                  </a:cubicBezTo>
                  <a:cubicBezTo>
                    <a:pt x="552" y="6885"/>
                    <a:pt x="553" y="6869"/>
                    <a:pt x="536" y="6869"/>
                  </a:cubicBezTo>
                  <a:cubicBezTo>
                    <a:pt x="504" y="6869"/>
                    <a:pt x="345" y="7041"/>
                    <a:pt x="327" y="7094"/>
                  </a:cubicBezTo>
                  <a:cubicBezTo>
                    <a:pt x="321" y="7112"/>
                    <a:pt x="292" y="7130"/>
                    <a:pt x="262" y="7134"/>
                  </a:cubicBezTo>
                  <a:cubicBezTo>
                    <a:pt x="229" y="7139"/>
                    <a:pt x="198" y="7176"/>
                    <a:pt x="184" y="7225"/>
                  </a:cubicBezTo>
                  <a:cubicBezTo>
                    <a:pt x="170" y="7270"/>
                    <a:pt x="157" y="7685"/>
                    <a:pt x="154" y="8148"/>
                  </a:cubicBezTo>
                  <a:cubicBezTo>
                    <a:pt x="149" y="8924"/>
                    <a:pt x="152" y="8992"/>
                    <a:pt x="198" y="9017"/>
                  </a:cubicBezTo>
                  <a:cubicBezTo>
                    <a:pt x="225" y="9033"/>
                    <a:pt x="247" y="9069"/>
                    <a:pt x="247" y="9098"/>
                  </a:cubicBezTo>
                  <a:cubicBezTo>
                    <a:pt x="247" y="9149"/>
                    <a:pt x="274" y="9240"/>
                    <a:pt x="288" y="9240"/>
                  </a:cubicBezTo>
                  <a:cubicBezTo>
                    <a:pt x="292" y="9240"/>
                    <a:pt x="339" y="9201"/>
                    <a:pt x="391" y="9154"/>
                  </a:cubicBezTo>
                  <a:close/>
                  <a:moveTo>
                    <a:pt x="6287" y="9053"/>
                  </a:moveTo>
                  <a:cubicBezTo>
                    <a:pt x="6287" y="9030"/>
                    <a:pt x="6274" y="9019"/>
                    <a:pt x="6258" y="9028"/>
                  </a:cubicBezTo>
                  <a:cubicBezTo>
                    <a:pt x="6243" y="9038"/>
                    <a:pt x="6230" y="9065"/>
                    <a:pt x="6230" y="9088"/>
                  </a:cubicBezTo>
                  <a:cubicBezTo>
                    <a:pt x="6230" y="9111"/>
                    <a:pt x="6243" y="9123"/>
                    <a:pt x="6258" y="9113"/>
                  </a:cubicBezTo>
                  <a:cubicBezTo>
                    <a:pt x="6274" y="9103"/>
                    <a:pt x="6287" y="9077"/>
                    <a:pt x="6287" y="9053"/>
                  </a:cubicBezTo>
                  <a:close/>
                  <a:moveTo>
                    <a:pt x="6243" y="8464"/>
                  </a:moveTo>
                  <a:cubicBezTo>
                    <a:pt x="6279" y="8324"/>
                    <a:pt x="6315" y="8153"/>
                    <a:pt x="6324" y="8083"/>
                  </a:cubicBezTo>
                  <a:cubicBezTo>
                    <a:pt x="6333" y="8013"/>
                    <a:pt x="6352" y="7892"/>
                    <a:pt x="6368" y="7815"/>
                  </a:cubicBezTo>
                  <a:cubicBezTo>
                    <a:pt x="6383" y="7737"/>
                    <a:pt x="6409" y="7540"/>
                    <a:pt x="6426" y="7377"/>
                  </a:cubicBezTo>
                  <a:cubicBezTo>
                    <a:pt x="6465" y="7005"/>
                    <a:pt x="6478" y="6947"/>
                    <a:pt x="6517" y="6971"/>
                  </a:cubicBezTo>
                  <a:cubicBezTo>
                    <a:pt x="6535" y="6982"/>
                    <a:pt x="6543" y="6974"/>
                    <a:pt x="6535" y="6951"/>
                  </a:cubicBezTo>
                  <a:cubicBezTo>
                    <a:pt x="6528" y="6930"/>
                    <a:pt x="6459" y="6897"/>
                    <a:pt x="6383" y="6878"/>
                  </a:cubicBezTo>
                  <a:cubicBezTo>
                    <a:pt x="6307" y="6860"/>
                    <a:pt x="6193" y="6830"/>
                    <a:pt x="6131" y="6813"/>
                  </a:cubicBezTo>
                  <a:cubicBezTo>
                    <a:pt x="6069" y="6796"/>
                    <a:pt x="5987" y="6777"/>
                    <a:pt x="5948" y="6772"/>
                  </a:cubicBezTo>
                  <a:cubicBezTo>
                    <a:pt x="5909" y="6766"/>
                    <a:pt x="5809" y="6747"/>
                    <a:pt x="5725" y="6731"/>
                  </a:cubicBezTo>
                  <a:cubicBezTo>
                    <a:pt x="5529" y="6691"/>
                    <a:pt x="5511" y="6692"/>
                    <a:pt x="5544" y="6735"/>
                  </a:cubicBezTo>
                  <a:cubicBezTo>
                    <a:pt x="5581" y="6784"/>
                    <a:pt x="5632" y="6970"/>
                    <a:pt x="5651" y="7127"/>
                  </a:cubicBezTo>
                  <a:cubicBezTo>
                    <a:pt x="5672" y="7292"/>
                    <a:pt x="5590" y="7841"/>
                    <a:pt x="5525" y="7972"/>
                  </a:cubicBezTo>
                  <a:cubicBezTo>
                    <a:pt x="5512" y="7996"/>
                    <a:pt x="5488" y="8091"/>
                    <a:pt x="5470" y="8183"/>
                  </a:cubicBezTo>
                  <a:cubicBezTo>
                    <a:pt x="5451" y="8276"/>
                    <a:pt x="5429" y="8370"/>
                    <a:pt x="5420" y="8393"/>
                  </a:cubicBezTo>
                  <a:cubicBezTo>
                    <a:pt x="5411" y="8417"/>
                    <a:pt x="5399" y="8454"/>
                    <a:pt x="5395" y="8476"/>
                  </a:cubicBezTo>
                  <a:cubicBezTo>
                    <a:pt x="5390" y="8499"/>
                    <a:pt x="5379" y="8547"/>
                    <a:pt x="5370" y="8583"/>
                  </a:cubicBezTo>
                  <a:cubicBezTo>
                    <a:pt x="5358" y="8630"/>
                    <a:pt x="5368" y="8654"/>
                    <a:pt x="5404" y="8667"/>
                  </a:cubicBezTo>
                  <a:cubicBezTo>
                    <a:pt x="5431" y="8677"/>
                    <a:pt x="5460" y="8695"/>
                    <a:pt x="5468" y="8706"/>
                  </a:cubicBezTo>
                  <a:cubicBezTo>
                    <a:pt x="5476" y="8717"/>
                    <a:pt x="5508" y="8731"/>
                    <a:pt x="5539" y="8736"/>
                  </a:cubicBezTo>
                  <a:cubicBezTo>
                    <a:pt x="5600" y="8747"/>
                    <a:pt x="6002" y="8947"/>
                    <a:pt x="6046" y="8990"/>
                  </a:cubicBezTo>
                  <a:cubicBezTo>
                    <a:pt x="6079" y="9021"/>
                    <a:pt x="6147" y="8837"/>
                    <a:pt x="6243" y="8464"/>
                  </a:cubicBezTo>
                  <a:close/>
                  <a:moveTo>
                    <a:pt x="811" y="8740"/>
                  </a:moveTo>
                  <a:cubicBezTo>
                    <a:pt x="781" y="8692"/>
                    <a:pt x="780" y="8692"/>
                    <a:pt x="795" y="8741"/>
                  </a:cubicBezTo>
                  <a:cubicBezTo>
                    <a:pt x="804" y="8770"/>
                    <a:pt x="813" y="8814"/>
                    <a:pt x="815" y="8840"/>
                  </a:cubicBezTo>
                  <a:cubicBezTo>
                    <a:pt x="818" y="8883"/>
                    <a:pt x="819" y="8882"/>
                    <a:pt x="831" y="8839"/>
                  </a:cubicBezTo>
                  <a:cubicBezTo>
                    <a:pt x="838" y="8812"/>
                    <a:pt x="829" y="8768"/>
                    <a:pt x="811" y="8740"/>
                  </a:cubicBezTo>
                  <a:close/>
                  <a:moveTo>
                    <a:pt x="1302" y="8647"/>
                  </a:moveTo>
                  <a:cubicBezTo>
                    <a:pt x="1559" y="8529"/>
                    <a:pt x="1576" y="8516"/>
                    <a:pt x="1561" y="8450"/>
                  </a:cubicBezTo>
                  <a:cubicBezTo>
                    <a:pt x="1503" y="8200"/>
                    <a:pt x="1472" y="7913"/>
                    <a:pt x="1501" y="7882"/>
                  </a:cubicBezTo>
                  <a:cubicBezTo>
                    <a:pt x="1523" y="7858"/>
                    <a:pt x="1522" y="7854"/>
                    <a:pt x="1496" y="7869"/>
                  </a:cubicBezTo>
                  <a:cubicBezTo>
                    <a:pt x="1432" y="7905"/>
                    <a:pt x="1437" y="7190"/>
                    <a:pt x="1504" y="6830"/>
                  </a:cubicBezTo>
                  <a:cubicBezTo>
                    <a:pt x="1527" y="6707"/>
                    <a:pt x="1540" y="6601"/>
                    <a:pt x="1534" y="6595"/>
                  </a:cubicBezTo>
                  <a:cubicBezTo>
                    <a:pt x="1527" y="6588"/>
                    <a:pt x="1494" y="6597"/>
                    <a:pt x="1461" y="6615"/>
                  </a:cubicBezTo>
                  <a:cubicBezTo>
                    <a:pt x="1427" y="6633"/>
                    <a:pt x="1382" y="6641"/>
                    <a:pt x="1360" y="6633"/>
                  </a:cubicBezTo>
                  <a:cubicBezTo>
                    <a:pt x="1339" y="6625"/>
                    <a:pt x="1286" y="6630"/>
                    <a:pt x="1243" y="6644"/>
                  </a:cubicBezTo>
                  <a:cubicBezTo>
                    <a:pt x="1178" y="6666"/>
                    <a:pt x="1083" y="6685"/>
                    <a:pt x="976" y="6698"/>
                  </a:cubicBezTo>
                  <a:cubicBezTo>
                    <a:pt x="965" y="6699"/>
                    <a:pt x="928" y="6773"/>
                    <a:pt x="892" y="6862"/>
                  </a:cubicBezTo>
                  <a:cubicBezTo>
                    <a:pt x="833" y="7013"/>
                    <a:pt x="828" y="7068"/>
                    <a:pt x="827" y="7643"/>
                  </a:cubicBezTo>
                  <a:cubicBezTo>
                    <a:pt x="826" y="8098"/>
                    <a:pt x="834" y="8265"/>
                    <a:pt x="859" y="8273"/>
                  </a:cubicBezTo>
                  <a:cubicBezTo>
                    <a:pt x="878" y="8279"/>
                    <a:pt x="886" y="8303"/>
                    <a:pt x="877" y="8325"/>
                  </a:cubicBezTo>
                  <a:cubicBezTo>
                    <a:pt x="850" y="8396"/>
                    <a:pt x="965" y="8800"/>
                    <a:pt x="1008" y="8782"/>
                  </a:cubicBezTo>
                  <a:cubicBezTo>
                    <a:pt x="1019" y="8778"/>
                    <a:pt x="1151" y="8717"/>
                    <a:pt x="1302" y="8647"/>
                  </a:cubicBezTo>
                  <a:close/>
                  <a:moveTo>
                    <a:pt x="5242" y="8473"/>
                  </a:moveTo>
                  <a:cubicBezTo>
                    <a:pt x="5242" y="8433"/>
                    <a:pt x="5232" y="8435"/>
                    <a:pt x="5173" y="8487"/>
                  </a:cubicBezTo>
                  <a:cubicBezTo>
                    <a:pt x="5113" y="8541"/>
                    <a:pt x="5110" y="8551"/>
                    <a:pt x="5152" y="8566"/>
                  </a:cubicBezTo>
                  <a:cubicBezTo>
                    <a:pt x="5204" y="8585"/>
                    <a:pt x="5241" y="8547"/>
                    <a:pt x="5242" y="8473"/>
                  </a:cubicBezTo>
                  <a:close/>
                  <a:moveTo>
                    <a:pt x="4967" y="8337"/>
                  </a:moveTo>
                  <a:cubicBezTo>
                    <a:pt x="5015" y="8201"/>
                    <a:pt x="5127" y="7758"/>
                    <a:pt x="5148" y="7617"/>
                  </a:cubicBezTo>
                  <a:cubicBezTo>
                    <a:pt x="5155" y="7571"/>
                    <a:pt x="5168" y="7501"/>
                    <a:pt x="5176" y="7462"/>
                  </a:cubicBezTo>
                  <a:cubicBezTo>
                    <a:pt x="5184" y="7423"/>
                    <a:pt x="5195" y="7246"/>
                    <a:pt x="5201" y="7067"/>
                  </a:cubicBezTo>
                  <a:cubicBezTo>
                    <a:pt x="5212" y="6729"/>
                    <a:pt x="5231" y="6684"/>
                    <a:pt x="5326" y="6770"/>
                  </a:cubicBezTo>
                  <a:cubicBezTo>
                    <a:pt x="5376" y="6815"/>
                    <a:pt x="5381" y="6814"/>
                    <a:pt x="5409" y="6761"/>
                  </a:cubicBezTo>
                  <a:cubicBezTo>
                    <a:pt x="5426" y="6729"/>
                    <a:pt x="5440" y="6698"/>
                    <a:pt x="5440" y="6691"/>
                  </a:cubicBezTo>
                  <a:cubicBezTo>
                    <a:pt x="5440" y="6684"/>
                    <a:pt x="5354" y="6670"/>
                    <a:pt x="5249" y="6659"/>
                  </a:cubicBezTo>
                  <a:cubicBezTo>
                    <a:pt x="4921" y="6627"/>
                    <a:pt x="4810" y="6613"/>
                    <a:pt x="4640" y="6584"/>
                  </a:cubicBezTo>
                  <a:cubicBezTo>
                    <a:pt x="4549" y="6568"/>
                    <a:pt x="4471" y="6559"/>
                    <a:pt x="4466" y="6564"/>
                  </a:cubicBezTo>
                  <a:cubicBezTo>
                    <a:pt x="4461" y="6569"/>
                    <a:pt x="4450" y="6732"/>
                    <a:pt x="4440" y="6926"/>
                  </a:cubicBezTo>
                  <a:cubicBezTo>
                    <a:pt x="4399" y="7805"/>
                    <a:pt x="4379" y="8015"/>
                    <a:pt x="4323" y="8175"/>
                  </a:cubicBezTo>
                  <a:cubicBezTo>
                    <a:pt x="4255" y="8365"/>
                    <a:pt x="4265" y="8393"/>
                    <a:pt x="4403" y="8394"/>
                  </a:cubicBezTo>
                  <a:cubicBezTo>
                    <a:pt x="4524" y="8395"/>
                    <a:pt x="4839" y="8460"/>
                    <a:pt x="4869" y="8491"/>
                  </a:cubicBezTo>
                  <a:cubicBezTo>
                    <a:pt x="4894" y="8515"/>
                    <a:pt x="4918" y="8478"/>
                    <a:pt x="4967" y="8337"/>
                  </a:cubicBezTo>
                  <a:close/>
                  <a:moveTo>
                    <a:pt x="2110" y="8413"/>
                  </a:moveTo>
                  <a:cubicBezTo>
                    <a:pt x="2211" y="8390"/>
                    <a:pt x="2339" y="8363"/>
                    <a:pt x="2395" y="8353"/>
                  </a:cubicBezTo>
                  <a:lnTo>
                    <a:pt x="2497" y="8336"/>
                  </a:lnTo>
                  <a:lnTo>
                    <a:pt x="2497" y="7850"/>
                  </a:lnTo>
                  <a:cubicBezTo>
                    <a:pt x="2496" y="7334"/>
                    <a:pt x="2576" y="6727"/>
                    <a:pt x="2662" y="6595"/>
                  </a:cubicBezTo>
                  <a:cubicBezTo>
                    <a:pt x="2684" y="6561"/>
                    <a:pt x="2702" y="6525"/>
                    <a:pt x="2702" y="6516"/>
                  </a:cubicBezTo>
                  <a:cubicBezTo>
                    <a:pt x="2702" y="6497"/>
                    <a:pt x="2183" y="6503"/>
                    <a:pt x="2106" y="6524"/>
                  </a:cubicBezTo>
                  <a:cubicBezTo>
                    <a:pt x="2074" y="6532"/>
                    <a:pt x="2053" y="6563"/>
                    <a:pt x="2053" y="6603"/>
                  </a:cubicBezTo>
                  <a:cubicBezTo>
                    <a:pt x="2053" y="6639"/>
                    <a:pt x="2041" y="6700"/>
                    <a:pt x="2026" y="6739"/>
                  </a:cubicBezTo>
                  <a:cubicBezTo>
                    <a:pt x="2012" y="6778"/>
                    <a:pt x="1992" y="6886"/>
                    <a:pt x="1984" y="6978"/>
                  </a:cubicBezTo>
                  <a:cubicBezTo>
                    <a:pt x="1975" y="7071"/>
                    <a:pt x="1956" y="7209"/>
                    <a:pt x="1942" y="7283"/>
                  </a:cubicBezTo>
                  <a:cubicBezTo>
                    <a:pt x="1898" y="7516"/>
                    <a:pt x="1875" y="8146"/>
                    <a:pt x="1908" y="8229"/>
                  </a:cubicBezTo>
                  <a:cubicBezTo>
                    <a:pt x="1930" y="8286"/>
                    <a:pt x="1928" y="8312"/>
                    <a:pt x="1899" y="8336"/>
                  </a:cubicBezTo>
                  <a:cubicBezTo>
                    <a:pt x="1827" y="8396"/>
                    <a:pt x="1761" y="8281"/>
                    <a:pt x="1701" y="7990"/>
                  </a:cubicBezTo>
                  <a:cubicBezTo>
                    <a:pt x="1691" y="7944"/>
                    <a:pt x="1672" y="7919"/>
                    <a:pt x="1655" y="7930"/>
                  </a:cubicBezTo>
                  <a:cubicBezTo>
                    <a:pt x="1634" y="7943"/>
                    <a:pt x="1634" y="7957"/>
                    <a:pt x="1656" y="7979"/>
                  </a:cubicBezTo>
                  <a:cubicBezTo>
                    <a:pt x="1672" y="7996"/>
                    <a:pt x="1686" y="8041"/>
                    <a:pt x="1686" y="8080"/>
                  </a:cubicBezTo>
                  <a:cubicBezTo>
                    <a:pt x="1686" y="8118"/>
                    <a:pt x="1702" y="8225"/>
                    <a:pt x="1720" y="8316"/>
                  </a:cubicBezTo>
                  <a:cubicBezTo>
                    <a:pt x="1759" y="8504"/>
                    <a:pt x="1738" y="8499"/>
                    <a:pt x="2110" y="8413"/>
                  </a:cubicBezTo>
                  <a:close/>
                  <a:moveTo>
                    <a:pt x="4094" y="8241"/>
                  </a:moveTo>
                  <a:lnTo>
                    <a:pt x="4077" y="8134"/>
                  </a:lnTo>
                  <a:lnTo>
                    <a:pt x="4039" y="8224"/>
                  </a:lnTo>
                  <a:cubicBezTo>
                    <a:pt x="3991" y="8337"/>
                    <a:pt x="3991" y="8331"/>
                    <a:pt x="4050" y="8344"/>
                  </a:cubicBezTo>
                  <a:cubicBezTo>
                    <a:pt x="4116" y="8358"/>
                    <a:pt x="4114" y="8363"/>
                    <a:pt x="4094" y="8241"/>
                  </a:cubicBezTo>
                  <a:close/>
                  <a:moveTo>
                    <a:pt x="3894" y="8212"/>
                  </a:moveTo>
                  <a:cubicBezTo>
                    <a:pt x="3907" y="8151"/>
                    <a:pt x="3929" y="8087"/>
                    <a:pt x="3943" y="8070"/>
                  </a:cubicBezTo>
                  <a:cubicBezTo>
                    <a:pt x="3957" y="8053"/>
                    <a:pt x="3978" y="7976"/>
                    <a:pt x="3988" y="7899"/>
                  </a:cubicBezTo>
                  <a:cubicBezTo>
                    <a:pt x="3998" y="7821"/>
                    <a:pt x="4013" y="7733"/>
                    <a:pt x="4020" y="7702"/>
                  </a:cubicBezTo>
                  <a:cubicBezTo>
                    <a:pt x="4052" y="7564"/>
                    <a:pt x="4082" y="7199"/>
                    <a:pt x="4084" y="6935"/>
                  </a:cubicBezTo>
                  <a:cubicBezTo>
                    <a:pt x="4085" y="6775"/>
                    <a:pt x="4098" y="6639"/>
                    <a:pt x="4113" y="6629"/>
                  </a:cubicBezTo>
                  <a:cubicBezTo>
                    <a:pt x="4129" y="6620"/>
                    <a:pt x="4142" y="6595"/>
                    <a:pt x="4142" y="6575"/>
                  </a:cubicBezTo>
                  <a:cubicBezTo>
                    <a:pt x="4142" y="6546"/>
                    <a:pt x="4020" y="6535"/>
                    <a:pt x="3598" y="6524"/>
                  </a:cubicBezTo>
                  <a:cubicBezTo>
                    <a:pt x="3132" y="6511"/>
                    <a:pt x="3050" y="6515"/>
                    <a:pt x="3021" y="6553"/>
                  </a:cubicBezTo>
                  <a:cubicBezTo>
                    <a:pt x="2923" y="6675"/>
                    <a:pt x="2838" y="7265"/>
                    <a:pt x="2859" y="7680"/>
                  </a:cubicBezTo>
                  <a:cubicBezTo>
                    <a:pt x="2872" y="7926"/>
                    <a:pt x="2922" y="8175"/>
                    <a:pt x="2956" y="8154"/>
                  </a:cubicBezTo>
                  <a:cubicBezTo>
                    <a:pt x="2968" y="8146"/>
                    <a:pt x="2985" y="8177"/>
                    <a:pt x="2994" y="8221"/>
                  </a:cubicBezTo>
                  <a:cubicBezTo>
                    <a:pt x="3010" y="8303"/>
                    <a:pt x="3010" y="8303"/>
                    <a:pt x="3242" y="8306"/>
                  </a:cubicBezTo>
                  <a:cubicBezTo>
                    <a:pt x="3370" y="8308"/>
                    <a:pt x="3477" y="8312"/>
                    <a:pt x="3481" y="8316"/>
                  </a:cubicBezTo>
                  <a:cubicBezTo>
                    <a:pt x="3485" y="8320"/>
                    <a:pt x="3574" y="8323"/>
                    <a:pt x="3679" y="8323"/>
                  </a:cubicBezTo>
                  <a:lnTo>
                    <a:pt x="3871" y="8323"/>
                  </a:lnTo>
                  <a:lnTo>
                    <a:pt x="3894" y="8212"/>
                  </a:lnTo>
                  <a:close/>
                  <a:moveTo>
                    <a:pt x="2801" y="8231"/>
                  </a:moveTo>
                  <a:cubicBezTo>
                    <a:pt x="2794" y="8188"/>
                    <a:pt x="2774" y="8061"/>
                    <a:pt x="2757" y="7949"/>
                  </a:cubicBezTo>
                  <a:cubicBezTo>
                    <a:pt x="2740" y="7836"/>
                    <a:pt x="2720" y="7744"/>
                    <a:pt x="2714" y="7744"/>
                  </a:cubicBezTo>
                  <a:cubicBezTo>
                    <a:pt x="2707" y="7744"/>
                    <a:pt x="2702" y="7871"/>
                    <a:pt x="2702" y="8026"/>
                  </a:cubicBezTo>
                  <a:cubicBezTo>
                    <a:pt x="2702" y="8289"/>
                    <a:pt x="2706" y="8309"/>
                    <a:pt x="2758" y="8309"/>
                  </a:cubicBezTo>
                  <a:cubicBezTo>
                    <a:pt x="2803" y="8309"/>
                    <a:pt x="2811" y="8294"/>
                    <a:pt x="2801" y="8231"/>
                  </a:cubicBezTo>
                  <a:close/>
                  <a:moveTo>
                    <a:pt x="5266" y="7956"/>
                  </a:moveTo>
                  <a:cubicBezTo>
                    <a:pt x="5314" y="7832"/>
                    <a:pt x="5366" y="7669"/>
                    <a:pt x="5383" y="7594"/>
                  </a:cubicBezTo>
                  <a:cubicBezTo>
                    <a:pt x="5414" y="7454"/>
                    <a:pt x="5392" y="7002"/>
                    <a:pt x="5355" y="7024"/>
                  </a:cubicBezTo>
                  <a:cubicBezTo>
                    <a:pt x="5344" y="7031"/>
                    <a:pt x="5327" y="7141"/>
                    <a:pt x="5318" y="7269"/>
                  </a:cubicBezTo>
                  <a:cubicBezTo>
                    <a:pt x="5301" y="7490"/>
                    <a:pt x="5253" y="7737"/>
                    <a:pt x="5171" y="8031"/>
                  </a:cubicBezTo>
                  <a:cubicBezTo>
                    <a:pt x="5150" y="8103"/>
                    <a:pt x="5141" y="8170"/>
                    <a:pt x="5150" y="8179"/>
                  </a:cubicBezTo>
                  <a:cubicBezTo>
                    <a:pt x="5173" y="8202"/>
                    <a:pt x="5170" y="8208"/>
                    <a:pt x="5266" y="7956"/>
                  </a:cubicBezTo>
                  <a:close/>
                  <a:moveTo>
                    <a:pt x="652" y="7695"/>
                  </a:moveTo>
                  <a:cubicBezTo>
                    <a:pt x="661" y="7481"/>
                    <a:pt x="677" y="7257"/>
                    <a:pt x="687" y="7197"/>
                  </a:cubicBezTo>
                  <a:cubicBezTo>
                    <a:pt x="699" y="7127"/>
                    <a:pt x="695" y="7094"/>
                    <a:pt x="678" y="7105"/>
                  </a:cubicBezTo>
                  <a:cubicBezTo>
                    <a:pt x="662" y="7114"/>
                    <a:pt x="640" y="7189"/>
                    <a:pt x="628" y="7271"/>
                  </a:cubicBezTo>
                  <a:cubicBezTo>
                    <a:pt x="617" y="7353"/>
                    <a:pt x="601" y="7458"/>
                    <a:pt x="594" y="7504"/>
                  </a:cubicBezTo>
                  <a:cubicBezTo>
                    <a:pt x="564" y="7688"/>
                    <a:pt x="576" y="8083"/>
                    <a:pt x="611" y="8083"/>
                  </a:cubicBezTo>
                  <a:cubicBezTo>
                    <a:pt x="624" y="8083"/>
                    <a:pt x="643" y="7908"/>
                    <a:pt x="652" y="7695"/>
                  </a:cubicBezTo>
                  <a:close/>
                  <a:moveTo>
                    <a:pt x="4245" y="7794"/>
                  </a:moveTo>
                  <a:cubicBezTo>
                    <a:pt x="4237" y="7774"/>
                    <a:pt x="4231" y="7790"/>
                    <a:pt x="4231" y="7829"/>
                  </a:cubicBezTo>
                  <a:cubicBezTo>
                    <a:pt x="4231" y="7868"/>
                    <a:pt x="4237" y="7884"/>
                    <a:pt x="4245" y="7864"/>
                  </a:cubicBezTo>
                  <a:cubicBezTo>
                    <a:pt x="4253" y="7845"/>
                    <a:pt x="4253" y="7813"/>
                    <a:pt x="4245" y="7794"/>
                  </a:cubicBezTo>
                  <a:close/>
                  <a:moveTo>
                    <a:pt x="1804" y="7441"/>
                  </a:moveTo>
                  <a:cubicBezTo>
                    <a:pt x="1817" y="7352"/>
                    <a:pt x="1841" y="7171"/>
                    <a:pt x="1856" y="7039"/>
                  </a:cubicBezTo>
                  <a:cubicBezTo>
                    <a:pt x="1872" y="6907"/>
                    <a:pt x="1892" y="6764"/>
                    <a:pt x="1900" y="6721"/>
                  </a:cubicBezTo>
                  <a:cubicBezTo>
                    <a:pt x="1925" y="6605"/>
                    <a:pt x="1869" y="6628"/>
                    <a:pt x="1833" y="6749"/>
                  </a:cubicBezTo>
                  <a:cubicBezTo>
                    <a:pt x="1777" y="6940"/>
                    <a:pt x="1770" y="6993"/>
                    <a:pt x="1753" y="7321"/>
                  </a:cubicBezTo>
                  <a:cubicBezTo>
                    <a:pt x="1736" y="7659"/>
                    <a:pt x="1763" y="7721"/>
                    <a:pt x="1804" y="7441"/>
                  </a:cubicBezTo>
                  <a:close/>
                  <a:moveTo>
                    <a:pt x="7624" y="7187"/>
                  </a:moveTo>
                  <a:cubicBezTo>
                    <a:pt x="7586" y="7051"/>
                    <a:pt x="7543" y="6876"/>
                    <a:pt x="7530" y="6799"/>
                  </a:cubicBezTo>
                  <a:cubicBezTo>
                    <a:pt x="7516" y="6721"/>
                    <a:pt x="7480" y="6588"/>
                    <a:pt x="7449" y="6502"/>
                  </a:cubicBezTo>
                  <a:cubicBezTo>
                    <a:pt x="7419" y="6417"/>
                    <a:pt x="7371" y="6271"/>
                    <a:pt x="7344" y="6178"/>
                  </a:cubicBezTo>
                  <a:cubicBezTo>
                    <a:pt x="7316" y="6085"/>
                    <a:pt x="7248" y="5920"/>
                    <a:pt x="7192" y="5811"/>
                  </a:cubicBezTo>
                  <a:cubicBezTo>
                    <a:pt x="7135" y="5702"/>
                    <a:pt x="7072" y="5556"/>
                    <a:pt x="7050" y="5486"/>
                  </a:cubicBezTo>
                  <a:cubicBezTo>
                    <a:pt x="7006" y="5342"/>
                    <a:pt x="6750" y="4845"/>
                    <a:pt x="6687" y="4783"/>
                  </a:cubicBezTo>
                  <a:cubicBezTo>
                    <a:pt x="6664" y="4760"/>
                    <a:pt x="6628" y="4700"/>
                    <a:pt x="6607" y="4650"/>
                  </a:cubicBezTo>
                  <a:cubicBezTo>
                    <a:pt x="6586" y="4599"/>
                    <a:pt x="6553" y="4548"/>
                    <a:pt x="6533" y="4536"/>
                  </a:cubicBezTo>
                  <a:cubicBezTo>
                    <a:pt x="6464" y="4492"/>
                    <a:pt x="6321" y="4286"/>
                    <a:pt x="6216" y="4075"/>
                  </a:cubicBezTo>
                  <a:cubicBezTo>
                    <a:pt x="6101" y="3846"/>
                    <a:pt x="5943" y="3603"/>
                    <a:pt x="5822" y="3469"/>
                  </a:cubicBezTo>
                  <a:cubicBezTo>
                    <a:pt x="5568" y="3187"/>
                    <a:pt x="5454" y="3088"/>
                    <a:pt x="5385" y="3087"/>
                  </a:cubicBezTo>
                  <a:cubicBezTo>
                    <a:pt x="5346" y="3087"/>
                    <a:pt x="5272" y="3062"/>
                    <a:pt x="5221" y="3031"/>
                  </a:cubicBezTo>
                  <a:cubicBezTo>
                    <a:pt x="5171" y="3001"/>
                    <a:pt x="5129" y="2981"/>
                    <a:pt x="5129" y="2989"/>
                  </a:cubicBezTo>
                  <a:cubicBezTo>
                    <a:pt x="5129" y="2996"/>
                    <a:pt x="5088" y="2977"/>
                    <a:pt x="5038" y="2947"/>
                  </a:cubicBezTo>
                  <a:cubicBezTo>
                    <a:pt x="4883" y="2855"/>
                    <a:pt x="4701" y="2777"/>
                    <a:pt x="4677" y="2792"/>
                  </a:cubicBezTo>
                  <a:cubicBezTo>
                    <a:pt x="4652" y="2807"/>
                    <a:pt x="4629" y="2902"/>
                    <a:pt x="4610" y="3065"/>
                  </a:cubicBezTo>
                  <a:cubicBezTo>
                    <a:pt x="4588" y="3254"/>
                    <a:pt x="4532" y="3269"/>
                    <a:pt x="4399" y="3120"/>
                  </a:cubicBezTo>
                  <a:lnTo>
                    <a:pt x="4318" y="3029"/>
                  </a:lnTo>
                  <a:lnTo>
                    <a:pt x="4299" y="3107"/>
                  </a:lnTo>
                  <a:cubicBezTo>
                    <a:pt x="4244" y="3341"/>
                    <a:pt x="4187" y="3395"/>
                    <a:pt x="4061" y="3329"/>
                  </a:cubicBezTo>
                  <a:cubicBezTo>
                    <a:pt x="3967" y="3281"/>
                    <a:pt x="3903" y="3108"/>
                    <a:pt x="3947" y="3025"/>
                  </a:cubicBezTo>
                  <a:cubicBezTo>
                    <a:pt x="3963" y="2996"/>
                    <a:pt x="3993" y="2922"/>
                    <a:pt x="4015" y="2860"/>
                  </a:cubicBezTo>
                  <a:cubicBezTo>
                    <a:pt x="4068" y="2711"/>
                    <a:pt x="4007" y="2707"/>
                    <a:pt x="3930" y="2855"/>
                  </a:cubicBezTo>
                  <a:cubicBezTo>
                    <a:pt x="3899" y="2913"/>
                    <a:pt x="3867" y="2967"/>
                    <a:pt x="3858" y="2975"/>
                  </a:cubicBezTo>
                  <a:cubicBezTo>
                    <a:pt x="3850" y="2982"/>
                    <a:pt x="3820" y="3049"/>
                    <a:pt x="3792" y="3123"/>
                  </a:cubicBezTo>
                  <a:cubicBezTo>
                    <a:pt x="3752" y="3230"/>
                    <a:pt x="3729" y="3257"/>
                    <a:pt x="3677" y="3257"/>
                  </a:cubicBezTo>
                  <a:cubicBezTo>
                    <a:pt x="3606" y="3257"/>
                    <a:pt x="3561" y="3184"/>
                    <a:pt x="3601" y="3133"/>
                  </a:cubicBezTo>
                  <a:cubicBezTo>
                    <a:pt x="3630" y="3096"/>
                    <a:pt x="3670" y="2777"/>
                    <a:pt x="3645" y="2777"/>
                  </a:cubicBezTo>
                  <a:cubicBezTo>
                    <a:pt x="3607" y="2777"/>
                    <a:pt x="3408" y="2937"/>
                    <a:pt x="3378" y="2992"/>
                  </a:cubicBezTo>
                  <a:cubicBezTo>
                    <a:pt x="3340" y="3062"/>
                    <a:pt x="3168" y="3122"/>
                    <a:pt x="3073" y="3097"/>
                  </a:cubicBezTo>
                  <a:cubicBezTo>
                    <a:pt x="3037" y="3087"/>
                    <a:pt x="2999" y="3091"/>
                    <a:pt x="2989" y="3105"/>
                  </a:cubicBezTo>
                  <a:cubicBezTo>
                    <a:pt x="2979" y="3119"/>
                    <a:pt x="2913" y="3176"/>
                    <a:pt x="2843" y="3232"/>
                  </a:cubicBezTo>
                  <a:cubicBezTo>
                    <a:pt x="2566" y="3456"/>
                    <a:pt x="2054" y="3986"/>
                    <a:pt x="1929" y="4178"/>
                  </a:cubicBezTo>
                  <a:cubicBezTo>
                    <a:pt x="1857" y="4289"/>
                    <a:pt x="1779" y="4395"/>
                    <a:pt x="1756" y="4415"/>
                  </a:cubicBezTo>
                  <a:cubicBezTo>
                    <a:pt x="1733" y="4434"/>
                    <a:pt x="1715" y="4459"/>
                    <a:pt x="1715" y="4471"/>
                  </a:cubicBezTo>
                  <a:cubicBezTo>
                    <a:pt x="1715" y="4483"/>
                    <a:pt x="1675" y="4535"/>
                    <a:pt x="1626" y="4587"/>
                  </a:cubicBezTo>
                  <a:cubicBezTo>
                    <a:pt x="1459" y="4766"/>
                    <a:pt x="1328" y="4965"/>
                    <a:pt x="1136" y="5332"/>
                  </a:cubicBezTo>
                  <a:cubicBezTo>
                    <a:pt x="1031" y="5533"/>
                    <a:pt x="934" y="5712"/>
                    <a:pt x="920" y="5729"/>
                  </a:cubicBezTo>
                  <a:cubicBezTo>
                    <a:pt x="888" y="5771"/>
                    <a:pt x="614" y="6600"/>
                    <a:pt x="614" y="6657"/>
                  </a:cubicBezTo>
                  <a:cubicBezTo>
                    <a:pt x="614" y="6697"/>
                    <a:pt x="620" y="6697"/>
                    <a:pt x="680" y="6658"/>
                  </a:cubicBezTo>
                  <a:cubicBezTo>
                    <a:pt x="716" y="6635"/>
                    <a:pt x="753" y="6622"/>
                    <a:pt x="762" y="6631"/>
                  </a:cubicBezTo>
                  <a:cubicBezTo>
                    <a:pt x="771" y="6640"/>
                    <a:pt x="816" y="6628"/>
                    <a:pt x="862" y="6604"/>
                  </a:cubicBezTo>
                  <a:cubicBezTo>
                    <a:pt x="908" y="6581"/>
                    <a:pt x="951" y="6567"/>
                    <a:pt x="959" y="6575"/>
                  </a:cubicBezTo>
                  <a:cubicBezTo>
                    <a:pt x="966" y="6582"/>
                    <a:pt x="1022" y="6567"/>
                    <a:pt x="1082" y="6542"/>
                  </a:cubicBezTo>
                  <a:cubicBezTo>
                    <a:pt x="1290" y="6455"/>
                    <a:pt x="2075" y="6371"/>
                    <a:pt x="2604" y="6380"/>
                  </a:cubicBezTo>
                  <a:cubicBezTo>
                    <a:pt x="3450" y="6394"/>
                    <a:pt x="4702" y="6440"/>
                    <a:pt x="4730" y="6458"/>
                  </a:cubicBezTo>
                  <a:cubicBezTo>
                    <a:pt x="4742" y="6465"/>
                    <a:pt x="4820" y="6478"/>
                    <a:pt x="4905" y="6487"/>
                  </a:cubicBezTo>
                  <a:cubicBezTo>
                    <a:pt x="4990" y="6496"/>
                    <a:pt x="5091" y="6509"/>
                    <a:pt x="5129" y="6517"/>
                  </a:cubicBezTo>
                  <a:cubicBezTo>
                    <a:pt x="5168" y="6524"/>
                    <a:pt x="5272" y="6536"/>
                    <a:pt x="5360" y="6544"/>
                  </a:cubicBezTo>
                  <a:cubicBezTo>
                    <a:pt x="5448" y="6552"/>
                    <a:pt x="5619" y="6579"/>
                    <a:pt x="5741" y="6602"/>
                  </a:cubicBezTo>
                  <a:cubicBezTo>
                    <a:pt x="5862" y="6626"/>
                    <a:pt x="6009" y="6652"/>
                    <a:pt x="6067" y="6660"/>
                  </a:cubicBezTo>
                  <a:cubicBezTo>
                    <a:pt x="6124" y="6667"/>
                    <a:pt x="6213" y="6691"/>
                    <a:pt x="6264" y="6712"/>
                  </a:cubicBezTo>
                  <a:cubicBezTo>
                    <a:pt x="6315" y="6734"/>
                    <a:pt x="6408" y="6755"/>
                    <a:pt x="6470" y="6760"/>
                  </a:cubicBezTo>
                  <a:cubicBezTo>
                    <a:pt x="6532" y="6765"/>
                    <a:pt x="6643" y="6798"/>
                    <a:pt x="6717" y="6834"/>
                  </a:cubicBezTo>
                  <a:cubicBezTo>
                    <a:pt x="6790" y="6869"/>
                    <a:pt x="6862" y="6898"/>
                    <a:pt x="6877" y="6898"/>
                  </a:cubicBezTo>
                  <a:cubicBezTo>
                    <a:pt x="6891" y="6898"/>
                    <a:pt x="6940" y="6929"/>
                    <a:pt x="6986" y="6967"/>
                  </a:cubicBezTo>
                  <a:cubicBezTo>
                    <a:pt x="7032" y="7006"/>
                    <a:pt x="7078" y="7028"/>
                    <a:pt x="7088" y="7018"/>
                  </a:cubicBezTo>
                  <a:cubicBezTo>
                    <a:pt x="7099" y="7007"/>
                    <a:pt x="7117" y="7010"/>
                    <a:pt x="7128" y="7026"/>
                  </a:cubicBezTo>
                  <a:cubicBezTo>
                    <a:pt x="7138" y="7041"/>
                    <a:pt x="7196" y="7079"/>
                    <a:pt x="7255" y="7110"/>
                  </a:cubicBezTo>
                  <a:cubicBezTo>
                    <a:pt x="7314" y="7140"/>
                    <a:pt x="7435" y="7225"/>
                    <a:pt x="7523" y="7298"/>
                  </a:cubicBezTo>
                  <a:cubicBezTo>
                    <a:pt x="7611" y="7371"/>
                    <a:pt x="7686" y="7431"/>
                    <a:pt x="7689" y="7432"/>
                  </a:cubicBezTo>
                  <a:cubicBezTo>
                    <a:pt x="7692" y="7433"/>
                    <a:pt x="7663" y="7323"/>
                    <a:pt x="7624" y="7187"/>
                  </a:cubicBezTo>
                  <a:close/>
                  <a:moveTo>
                    <a:pt x="1122" y="6094"/>
                  </a:moveTo>
                  <a:cubicBezTo>
                    <a:pt x="1103" y="6071"/>
                    <a:pt x="1094" y="6034"/>
                    <a:pt x="1102" y="6013"/>
                  </a:cubicBezTo>
                  <a:cubicBezTo>
                    <a:pt x="1128" y="5945"/>
                    <a:pt x="1415" y="5776"/>
                    <a:pt x="1542" y="5755"/>
                  </a:cubicBezTo>
                  <a:cubicBezTo>
                    <a:pt x="1611" y="5743"/>
                    <a:pt x="1710" y="5716"/>
                    <a:pt x="1764" y="5693"/>
                  </a:cubicBezTo>
                  <a:cubicBezTo>
                    <a:pt x="1818" y="5671"/>
                    <a:pt x="1878" y="5658"/>
                    <a:pt x="1898" y="5666"/>
                  </a:cubicBezTo>
                  <a:cubicBezTo>
                    <a:pt x="1918" y="5674"/>
                    <a:pt x="1961" y="5661"/>
                    <a:pt x="1993" y="5638"/>
                  </a:cubicBezTo>
                  <a:cubicBezTo>
                    <a:pt x="2026" y="5615"/>
                    <a:pt x="2053" y="5604"/>
                    <a:pt x="2053" y="5613"/>
                  </a:cubicBezTo>
                  <a:cubicBezTo>
                    <a:pt x="2053" y="5622"/>
                    <a:pt x="2077" y="5617"/>
                    <a:pt x="2107" y="5601"/>
                  </a:cubicBezTo>
                  <a:cubicBezTo>
                    <a:pt x="2156" y="5574"/>
                    <a:pt x="2381" y="5542"/>
                    <a:pt x="2858" y="5494"/>
                  </a:cubicBezTo>
                  <a:cubicBezTo>
                    <a:pt x="3278" y="5451"/>
                    <a:pt x="4478" y="5475"/>
                    <a:pt x="4564" y="5528"/>
                  </a:cubicBezTo>
                  <a:cubicBezTo>
                    <a:pt x="4580" y="5538"/>
                    <a:pt x="4603" y="5540"/>
                    <a:pt x="4615" y="5533"/>
                  </a:cubicBezTo>
                  <a:cubicBezTo>
                    <a:pt x="4627" y="5525"/>
                    <a:pt x="4711" y="5536"/>
                    <a:pt x="4801" y="5557"/>
                  </a:cubicBezTo>
                  <a:cubicBezTo>
                    <a:pt x="4891" y="5578"/>
                    <a:pt x="5018" y="5603"/>
                    <a:pt x="5082" y="5611"/>
                  </a:cubicBezTo>
                  <a:cubicBezTo>
                    <a:pt x="5147" y="5620"/>
                    <a:pt x="5289" y="5646"/>
                    <a:pt x="5398" y="5669"/>
                  </a:cubicBezTo>
                  <a:cubicBezTo>
                    <a:pt x="5506" y="5692"/>
                    <a:pt x="5634" y="5711"/>
                    <a:pt x="5681" y="5712"/>
                  </a:cubicBezTo>
                  <a:cubicBezTo>
                    <a:pt x="5760" y="5712"/>
                    <a:pt x="5835" y="5754"/>
                    <a:pt x="5835" y="5798"/>
                  </a:cubicBezTo>
                  <a:cubicBezTo>
                    <a:pt x="5835" y="5821"/>
                    <a:pt x="5642" y="5811"/>
                    <a:pt x="5618" y="5787"/>
                  </a:cubicBezTo>
                  <a:cubicBezTo>
                    <a:pt x="5608" y="5777"/>
                    <a:pt x="5565" y="5769"/>
                    <a:pt x="5522" y="5769"/>
                  </a:cubicBezTo>
                  <a:cubicBezTo>
                    <a:pt x="5479" y="5769"/>
                    <a:pt x="5410" y="5756"/>
                    <a:pt x="5370" y="5741"/>
                  </a:cubicBezTo>
                  <a:cubicBezTo>
                    <a:pt x="5329" y="5725"/>
                    <a:pt x="5237" y="5707"/>
                    <a:pt x="5164" y="5699"/>
                  </a:cubicBezTo>
                  <a:cubicBezTo>
                    <a:pt x="4919" y="5674"/>
                    <a:pt x="4777" y="5654"/>
                    <a:pt x="4678" y="5629"/>
                  </a:cubicBezTo>
                  <a:cubicBezTo>
                    <a:pt x="4559" y="5599"/>
                    <a:pt x="3872" y="5539"/>
                    <a:pt x="3620" y="5537"/>
                  </a:cubicBezTo>
                  <a:cubicBezTo>
                    <a:pt x="3463" y="5535"/>
                    <a:pt x="2723" y="5593"/>
                    <a:pt x="2613" y="5615"/>
                  </a:cubicBezTo>
                  <a:cubicBezTo>
                    <a:pt x="2577" y="5622"/>
                    <a:pt x="2460" y="5641"/>
                    <a:pt x="2355" y="5656"/>
                  </a:cubicBezTo>
                  <a:cubicBezTo>
                    <a:pt x="2076" y="5697"/>
                    <a:pt x="1799" y="5771"/>
                    <a:pt x="1799" y="5805"/>
                  </a:cubicBezTo>
                  <a:cubicBezTo>
                    <a:pt x="1799" y="5821"/>
                    <a:pt x="1791" y="5827"/>
                    <a:pt x="1782" y="5817"/>
                  </a:cubicBezTo>
                  <a:cubicBezTo>
                    <a:pt x="1761" y="5796"/>
                    <a:pt x="1437" y="5915"/>
                    <a:pt x="1337" y="5981"/>
                  </a:cubicBezTo>
                  <a:cubicBezTo>
                    <a:pt x="1297" y="6007"/>
                    <a:pt x="1257" y="6052"/>
                    <a:pt x="1248" y="6082"/>
                  </a:cubicBezTo>
                  <a:cubicBezTo>
                    <a:pt x="1228" y="6146"/>
                    <a:pt x="1170" y="6152"/>
                    <a:pt x="1122" y="6094"/>
                  </a:cubicBezTo>
                  <a:close/>
                  <a:moveTo>
                    <a:pt x="1715" y="4993"/>
                  </a:moveTo>
                  <a:cubicBezTo>
                    <a:pt x="1715" y="4940"/>
                    <a:pt x="1741" y="4910"/>
                    <a:pt x="1820" y="4870"/>
                  </a:cubicBezTo>
                  <a:cubicBezTo>
                    <a:pt x="1933" y="4814"/>
                    <a:pt x="2145" y="4755"/>
                    <a:pt x="2307" y="4735"/>
                  </a:cubicBezTo>
                  <a:cubicBezTo>
                    <a:pt x="2362" y="4729"/>
                    <a:pt x="2444" y="4712"/>
                    <a:pt x="2491" y="4698"/>
                  </a:cubicBezTo>
                  <a:cubicBezTo>
                    <a:pt x="2537" y="4684"/>
                    <a:pt x="2594" y="4673"/>
                    <a:pt x="2618" y="4672"/>
                  </a:cubicBezTo>
                  <a:cubicBezTo>
                    <a:pt x="2641" y="4672"/>
                    <a:pt x="2711" y="4658"/>
                    <a:pt x="2773" y="4643"/>
                  </a:cubicBezTo>
                  <a:cubicBezTo>
                    <a:pt x="2953" y="4596"/>
                    <a:pt x="3336" y="4569"/>
                    <a:pt x="3747" y="4573"/>
                  </a:cubicBezTo>
                  <a:cubicBezTo>
                    <a:pt x="4366" y="4579"/>
                    <a:pt x="4595" y="4597"/>
                    <a:pt x="4623" y="4642"/>
                  </a:cubicBezTo>
                  <a:cubicBezTo>
                    <a:pt x="4637" y="4664"/>
                    <a:pt x="4649" y="4668"/>
                    <a:pt x="4649" y="4652"/>
                  </a:cubicBezTo>
                  <a:cubicBezTo>
                    <a:pt x="4649" y="4632"/>
                    <a:pt x="4754" y="4645"/>
                    <a:pt x="4939" y="4687"/>
                  </a:cubicBezTo>
                  <a:cubicBezTo>
                    <a:pt x="5098" y="4723"/>
                    <a:pt x="5264" y="4752"/>
                    <a:pt x="5308" y="4752"/>
                  </a:cubicBezTo>
                  <a:cubicBezTo>
                    <a:pt x="5405" y="4753"/>
                    <a:pt x="5504" y="4802"/>
                    <a:pt x="5481" y="4839"/>
                  </a:cubicBezTo>
                  <a:cubicBezTo>
                    <a:pt x="5472" y="4854"/>
                    <a:pt x="5453" y="4859"/>
                    <a:pt x="5439" y="4851"/>
                  </a:cubicBezTo>
                  <a:cubicBezTo>
                    <a:pt x="5425" y="4842"/>
                    <a:pt x="5365" y="4829"/>
                    <a:pt x="5307" y="4822"/>
                  </a:cubicBezTo>
                  <a:cubicBezTo>
                    <a:pt x="5216" y="4812"/>
                    <a:pt x="5008" y="4778"/>
                    <a:pt x="4960" y="4767"/>
                  </a:cubicBezTo>
                  <a:cubicBezTo>
                    <a:pt x="4945" y="4763"/>
                    <a:pt x="4682" y="4723"/>
                    <a:pt x="4565" y="4706"/>
                  </a:cubicBezTo>
                  <a:cubicBezTo>
                    <a:pt x="4314" y="4670"/>
                    <a:pt x="3442" y="4640"/>
                    <a:pt x="3394" y="4665"/>
                  </a:cubicBezTo>
                  <a:cubicBezTo>
                    <a:pt x="3378" y="4674"/>
                    <a:pt x="3296" y="4682"/>
                    <a:pt x="3210" y="4684"/>
                  </a:cubicBezTo>
                  <a:cubicBezTo>
                    <a:pt x="3058" y="4688"/>
                    <a:pt x="3011" y="4695"/>
                    <a:pt x="2702" y="4757"/>
                  </a:cubicBezTo>
                  <a:cubicBezTo>
                    <a:pt x="2617" y="4774"/>
                    <a:pt x="2518" y="4788"/>
                    <a:pt x="2484" y="4788"/>
                  </a:cubicBezTo>
                  <a:cubicBezTo>
                    <a:pt x="2449" y="4787"/>
                    <a:pt x="2420" y="4796"/>
                    <a:pt x="2420" y="4806"/>
                  </a:cubicBezTo>
                  <a:cubicBezTo>
                    <a:pt x="2420" y="4836"/>
                    <a:pt x="2085" y="4899"/>
                    <a:pt x="2048" y="4877"/>
                  </a:cubicBezTo>
                  <a:cubicBezTo>
                    <a:pt x="2031" y="4866"/>
                    <a:pt x="2024" y="4869"/>
                    <a:pt x="2033" y="4884"/>
                  </a:cubicBezTo>
                  <a:cubicBezTo>
                    <a:pt x="2043" y="4899"/>
                    <a:pt x="2008" y="4927"/>
                    <a:pt x="1956" y="4946"/>
                  </a:cubicBezTo>
                  <a:cubicBezTo>
                    <a:pt x="1904" y="4965"/>
                    <a:pt x="1854" y="4999"/>
                    <a:pt x="1845" y="5022"/>
                  </a:cubicBezTo>
                  <a:cubicBezTo>
                    <a:pt x="1836" y="5044"/>
                    <a:pt x="1803" y="5063"/>
                    <a:pt x="1772" y="5063"/>
                  </a:cubicBezTo>
                  <a:cubicBezTo>
                    <a:pt x="1730" y="5063"/>
                    <a:pt x="1715" y="5045"/>
                    <a:pt x="1715" y="4993"/>
                  </a:cubicBezTo>
                  <a:close/>
                  <a:moveTo>
                    <a:pt x="2374" y="4005"/>
                  </a:moveTo>
                  <a:cubicBezTo>
                    <a:pt x="2346" y="3932"/>
                    <a:pt x="2382" y="3890"/>
                    <a:pt x="2509" y="3850"/>
                  </a:cubicBezTo>
                  <a:cubicBezTo>
                    <a:pt x="2576" y="3828"/>
                    <a:pt x="2638" y="3809"/>
                    <a:pt x="2646" y="3808"/>
                  </a:cubicBezTo>
                  <a:cubicBezTo>
                    <a:pt x="2654" y="3806"/>
                    <a:pt x="2733" y="3783"/>
                    <a:pt x="2822" y="3756"/>
                  </a:cubicBezTo>
                  <a:cubicBezTo>
                    <a:pt x="3135" y="3662"/>
                    <a:pt x="3386" y="3627"/>
                    <a:pt x="3865" y="3613"/>
                  </a:cubicBezTo>
                  <a:cubicBezTo>
                    <a:pt x="4143" y="3605"/>
                    <a:pt x="4662" y="3654"/>
                    <a:pt x="4763" y="3699"/>
                  </a:cubicBezTo>
                  <a:cubicBezTo>
                    <a:pt x="4786" y="3709"/>
                    <a:pt x="4814" y="3715"/>
                    <a:pt x="4826" y="3713"/>
                  </a:cubicBezTo>
                  <a:cubicBezTo>
                    <a:pt x="4856" y="3707"/>
                    <a:pt x="4852" y="3758"/>
                    <a:pt x="4821" y="3778"/>
                  </a:cubicBezTo>
                  <a:cubicBezTo>
                    <a:pt x="4806" y="3787"/>
                    <a:pt x="4787" y="3782"/>
                    <a:pt x="4778" y="3768"/>
                  </a:cubicBezTo>
                  <a:cubicBezTo>
                    <a:pt x="4764" y="3745"/>
                    <a:pt x="4082" y="3688"/>
                    <a:pt x="3972" y="3700"/>
                  </a:cubicBezTo>
                  <a:cubicBezTo>
                    <a:pt x="3949" y="3703"/>
                    <a:pt x="3835" y="3712"/>
                    <a:pt x="3718" y="3720"/>
                  </a:cubicBezTo>
                  <a:cubicBezTo>
                    <a:pt x="3250" y="3753"/>
                    <a:pt x="2815" y="3849"/>
                    <a:pt x="2598" y="3967"/>
                  </a:cubicBezTo>
                  <a:cubicBezTo>
                    <a:pt x="2431" y="4058"/>
                    <a:pt x="2397" y="4064"/>
                    <a:pt x="2374" y="4005"/>
                  </a:cubicBezTo>
                  <a:close/>
                  <a:moveTo>
                    <a:pt x="4284" y="6853"/>
                  </a:moveTo>
                  <a:cubicBezTo>
                    <a:pt x="4261" y="6777"/>
                    <a:pt x="4259" y="6780"/>
                    <a:pt x="4258" y="6898"/>
                  </a:cubicBezTo>
                  <a:cubicBezTo>
                    <a:pt x="4257" y="6988"/>
                    <a:pt x="4264" y="7012"/>
                    <a:pt x="4282" y="6980"/>
                  </a:cubicBezTo>
                  <a:cubicBezTo>
                    <a:pt x="4298" y="6953"/>
                    <a:pt x="4298" y="6901"/>
                    <a:pt x="4284" y="6853"/>
                  </a:cubicBezTo>
                  <a:close/>
                  <a:moveTo>
                    <a:pt x="7680" y="6940"/>
                  </a:moveTo>
                  <a:cubicBezTo>
                    <a:pt x="7689" y="6914"/>
                    <a:pt x="7680" y="6898"/>
                    <a:pt x="7655" y="6898"/>
                  </a:cubicBezTo>
                  <a:cubicBezTo>
                    <a:pt x="7631" y="6898"/>
                    <a:pt x="7621" y="6914"/>
                    <a:pt x="7631" y="6940"/>
                  </a:cubicBezTo>
                  <a:cubicBezTo>
                    <a:pt x="7640" y="6963"/>
                    <a:pt x="7651" y="6982"/>
                    <a:pt x="7655" y="6982"/>
                  </a:cubicBezTo>
                  <a:cubicBezTo>
                    <a:pt x="7660" y="6982"/>
                    <a:pt x="7671" y="6963"/>
                    <a:pt x="7680" y="6940"/>
                  </a:cubicBezTo>
                  <a:close/>
                  <a:moveTo>
                    <a:pt x="764" y="6829"/>
                  </a:moveTo>
                  <a:cubicBezTo>
                    <a:pt x="773" y="6807"/>
                    <a:pt x="761" y="6782"/>
                    <a:pt x="738" y="6773"/>
                  </a:cubicBezTo>
                  <a:cubicBezTo>
                    <a:pt x="714" y="6764"/>
                    <a:pt x="703" y="6769"/>
                    <a:pt x="713" y="6785"/>
                  </a:cubicBezTo>
                  <a:cubicBezTo>
                    <a:pt x="722" y="6800"/>
                    <a:pt x="703" y="6813"/>
                    <a:pt x="670" y="6813"/>
                  </a:cubicBezTo>
                  <a:cubicBezTo>
                    <a:pt x="637" y="6813"/>
                    <a:pt x="618" y="6826"/>
                    <a:pt x="628" y="6841"/>
                  </a:cubicBezTo>
                  <a:cubicBezTo>
                    <a:pt x="654" y="6883"/>
                    <a:pt x="747" y="6875"/>
                    <a:pt x="764" y="6829"/>
                  </a:cubicBezTo>
                  <a:close/>
                  <a:moveTo>
                    <a:pt x="6188" y="6728"/>
                  </a:moveTo>
                  <a:cubicBezTo>
                    <a:pt x="6178" y="6713"/>
                    <a:pt x="6165" y="6700"/>
                    <a:pt x="6158" y="6700"/>
                  </a:cubicBezTo>
                  <a:cubicBezTo>
                    <a:pt x="6151" y="6700"/>
                    <a:pt x="6145" y="6713"/>
                    <a:pt x="6145" y="6728"/>
                  </a:cubicBezTo>
                  <a:cubicBezTo>
                    <a:pt x="6145" y="6744"/>
                    <a:pt x="6159" y="6756"/>
                    <a:pt x="6175" y="6756"/>
                  </a:cubicBezTo>
                  <a:cubicBezTo>
                    <a:pt x="6192" y="6756"/>
                    <a:pt x="6197" y="6744"/>
                    <a:pt x="6188" y="6728"/>
                  </a:cubicBezTo>
                  <a:close/>
                  <a:moveTo>
                    <a:pt x="1675" y="6623"/>
                  </a:moveTo>
                  <a:cubicBezTo>
                    <a:pt x="1666" y="6614"/>
                    <a:pt x="1659" y="6630"/>
                    <a:pt x="1660" y="6660"/>
                  </a:cubicBezTo>
                  <a:cubicBezTo>
                    <a:pt x="1662" y="6693"/>
                    <a:pt x="1668" y="6700"/>
                    <a:pt x="1677" y="6677"/>
                  </a:cubicBezTo>
                  <a:cubicBezTo>
                    <a:pt x="1685" y="6657"/>
                    <a:pt x="1684" y="6632"/>
                    <a:pt x="1675" y="6623"/>
                  </a:cubicBezTo>
                  <a:close/>
                  <a:moveTo>
                    <a:pt x="2038" y="3936"/>
                  </a:moveTo>
                  <a:cubicBezTo>
                    <a:pt x="2047" y="3922"/>
                    <a:pt x="2043" y="3903"/>
                    <a:pt x="2030" y="3895"/>
                  </a:cubicBezTo>
                  <a:cubicBezTo>
                    <a:pt x="2017" y="3887"/>
                    <a:pt x="2006" y="3899"/>
                    <a:pt x="2006" y="3921"/>
                  </a:cubicBezTo>
                  <a:cubicBezTo>
                    <a:pt x="2006" y="3969"/>
                    <a:pt x="2015" y="3973"/>
                    <a:pt x="2038" y="3936"/>
                  </a:cubicBezTo>
                  <a:close/>
                  <a:moveTo>
                    <a:pt x="4170" y="3070"/>
                  </a:moveTo>
                  <a:cubicBezTo>
                    <a:pt x="4170" y="3047"/>
                    <a:pt x="4157" y="3036"/>
                    <a:pt x="4142" y="3045"/>
                  </a:cubicBezTo>
                  <a:cubicBezTo>
                    <a:pt x="4126" y="3055"/>
                    <a:pt x="4113" y="3082"/>
                    <a:pt x="4113" y="3105"/>
                  </a:cubicBezTo>
                  <a:cubicBezTo>
                    <a:pt x="4113" y="3128"/>
                    <a:pt x="4126" y="3140"/>
                    <a:pt x="4142" y="3130"/>
                  </a:cubicBezTo>
                  <a:cubicBezTo>
                    <a:pt x="4157" y="3120"/>
                    <a:pt x="4170" y="3093"/>
                    <a:pt x="4170" y="3070"/>
                  </a:cubicBezTo>
                  <a:close/>
                  <a:moveTo>
                    <a:pt x="4255" y="3114"/>
                  </a:moveTo>
                  <a:cubicBezTo>
                    <a:pt x="4255" y="3098"/>
                    <a:pt x="4242" y="3092"/>
                    <a:pt x="4226" y="3102"/>
                  </a:cubicBezTo>
                  <a:cubicBezTo>
                    <a:pt x="4211" y="3111"/>
                    <a:pt x="4198" y="3125"/>
                    <a:pt x="4198" y="3132"/>
                  </a:cubicBezTo>
                  <a:cubicBezTo>
                    <a:pt x="4198" y="3138"/>
                    <a:pt x="4211" y="3144"/>
                    <a:pt x="4226" y="3144"/>
                  </a:cubicBezTo>
                  <a:cubicBezTo>
                    <a:pt x="4242" y="3144"/>
                    <a:pt x="4255" y="3131"/>
                    <a:pt x="4255" y="3114"/>
                  </a:cubicBezTo>
                  <a:close/>
                  <a:moveTo>
                    <a:pt x="4481" y="2827"/>
                  </a:moveTo>
                  <a:cubicBezTo>
                    <a:pt x="4481" y="2716"/>
                    <a:pt x="4505" y="2674"/>
                    <a:pt x="4577" y="2660"/>
                  </a:cubicBezTo>
                  <a:cubicBezTo>
                    <a:pt x="4606" y="2655"/>
                    <a:pt x="4637" y="2633"/>
                    <a:pt x="4644" y="2611"/>
                  </a:cubicBezTo>
                  <a:cubicBezTo>
                    <a:pt x="4651" y="2588"/>
                    <a:pt x="4641" y="2578"/>
                    <a:pt x="4619" y="2585"/>
                  </a:cubicBezTo>
                  <a:cubicBezTo>
                    <a:pt x="4598" y="2592"/>
                    <a:pt x="4554" y="2569"/>
                    <a:pt x="4521" y="2533"/>
                  </a:cubicBezTo>
                  <a:cubicBezTo>
                    <a:pt x="4468" y="2475"/>
                    <a:pt x="4456" y="2473"/>
                    <a:pt x="4404" y="2509"/>
                  </a:cubicBezTo>
                  <a:cubicBezTo>
                    <a:pt x="4372" y="2531"/>
                    <a:pt x="4337" y="2540"/>
                    <a:pt x="4324" y="2529"/>
                  </a:cubicBezTo>
                  <a:cubicBezTo>
                    <a:pt x="4312" y="2518"/>
                    <a:pt x="4311" y="2525"/>
                    <a:pt x="4322" y="2544"/>
                  </a:cubicBezTo>
                  <a:cubicBezTo>
                    <a:pt x="4335" y="2566"/>
                    <a:pt x="4315" y="2592"/>
                    <a:pt x="4270" y="2612"/>
                  </a:cubicBezTo>
                  <a:cubicBezTo>
                    <a:pt x="4214" y="2638"/>
                    <a:pt x="4200" y="2662"/>
                    <a:pt x="4207" y="2718"/>
                  </a:cubicBezTo>
                  <a:cubicBezTo>
                    <a:pt x="4215" y="2777"/>
                    <a:pt x="4230" y="2790"/>
                    <a:pt x="4287" y="2783"/>
                  </a:cubicBezTo>
                  <a:cubicBezTo>
                    <a:pt x="4337" y="2777"/>
                    <a:pt x="4367" y="2794"/>
                    <a:pt x="4395" y="2846"/>
                  </a:cubicBezTo>
                  <a:cubicBezTo>
                    <a:pt x="4447" y="2944"/>
                    <a:pt x="4480" y="2937"/>
                    <a:pt x="4481" y="2827"/>
                  </a:cubicBezTo>
                  <a:close/>
                  <a:moveTo>
                    <a:pt x="5440" y="2812"/>
                  </a:moveTo>
                  <a:cubicBezTo>
                    <a:pt x="5373" y="2754"/>
                    <a:pt x="5293" y="2689"/>
                    <a:pt x="5263" y="2668"/>
                  </a:cubicBezTo>
                  <a:cubicBezTo>
                    <a:pt x="5227" y="2642"/>
                    <a:pt x="5215" y="2609"/>
                    <a:pt x="5225" y="2567"/>
                  </a:cubicBezTo>
                  <a:cubicBezTo>
                    <a:pt x="5238" y="2518"/>
                    <a:pt x="5225" y="2496"/>
                    <a:pt x="5170" y="2471"/>
                  </a:cubicBezTo>
                  <a:cubicBezTo>
                    <a:pt x="5131" y="2453"/>
                    <a:pt x="5083" y="2438"/>
                    <a:pt x="5063" y="2438"/>
                  </a:cubicBezTo>
                  <a:cubicBezTo>
                    <a:pt x="4989" y="2438"/>
                    <a:pt x="4791" y="2265"/>
                    <a:pt x="4791" y="2200"/>
                  </a:cubicBezTo>
                  <a:cubicBezTo>
                    <a:pt x="4791" y="2128"/>
                    <a:pt x="4892" y="2080"/>
                    <a:pt x="5214" y="1999"/>
                  </a:cubicBezTo>
                  <a:cubicBezTo>
                    <a:pt x="5436" y="1943"/>
                    <a:pt x="5468" y="1919"/>
                    <a:pt x="5468" y="1814"/>
                  </a:cubicBezTo>
                  <a:lnTo>
                    <a:pt x="5468" y="1732"/>
                  </a:lnTo>
                  <a:lnTo>
                    <a:pt x="5362" y="1779"/>
                  </a:lnTo>
                  <a:cubicBezTo>
                    <a:pt x="5304" y="1804"/>
                    <a:pt x="5221" y="1831"/>
                    <a:pt x="5179" y="1839"/>
                  </a:cubicBezTo>
                  <a:cubicBezTo>
                    <a:pt x="5058" y="1860"/>
                    <a:pt x="5072" y="1739"/>
                    <a:pt x="5200" y="1652"/>
                  </a:cubicBezTo>
                  <a:cubicBezTo>
                    <a:pt x="5254" y="1615"/>
                    <a:pt x="5299" y="1566"/>
                    <a:pt x="5299" y="1544"/>
                  </a:cubicBezTo>
                  <a:cubicBezTo>
                    <a:pt x="5299" y="1522"/>
                    <a:pt x="5310" y="1511"/>
                    <a:pt x="5325" y="1520"/>
                  </a:cubicBezTo>
                  <a:cubicBezTo>
                    <a:pt x="5373" y="1550"/>
                    <a:pt x="5512" y="1383"/>
                    <a:pt x="5605" y="1187"/>
                  </a:cubicBezTo>
                  <a:cubicBezTo>
                    <a:pt x="5611" y="1173"/>
                    <a:pt x="5587" y="1172"/>
                    <a:pt x="5553" y="1183"/>
                  </a:cubicBezTo>
                  <a:cubicBezTo>
                    <a:pt x="5518" y="1194"/>
                    <a:pt x="5474" y="1205"/>
                    <a:pt x="5455" y="1208"/>
                  </a:cubicBezTo>
                  <a:cubicBezTo>
                    <a:pt x="5436" y="1211"/>
                    <a:pt x="5387" y="1234"/>
                    <a:pt x="5347" y="1261"/>
                  </a:cubicBezTo>
                  <a:cubicBezTo>
                    <a:pt x="5306" y="1287"/>
                    <a:pt x="5254" y="1301"/>
                    <a:pt x="5230" y="1292"/>
                  </a:cubicBezTo>
                  <a:cubicBezTo>
                    <a:pt x="5201" y="1281"/>
                    <a:pt x="5186" y="1291"/>
                    <a:pt x="5186" y="1321"/>
                  </a:cubicBezTo>
                  <a:cubicBezTo>
                    <a:pt x="5186" y="1346"/>
                    <a:pt x="5175" y="1366"/>
                    <a:pt x="5161" y="1366"/>
                  </a:cubicBezTo>
                  <a:cubicBezTo>
                    <a:pt x="5120" y="1366"/>
                    <a:pt x="5102" y="1482"/>
                    <a:pt x="5136" y="1535"/>
                  </a:cubicBezTo>
                  <a:cubicBezTo>
                    <a:pt x="5186" y="1615"/>
                    <a:pt x="5143" y="1667"/>
                    <a:pt x="4984" y="1720"/>
                  </a:cubicBezTo>
                  <a:cubicBezTo>
                    <a:pt x="4737" y="1802"/>
                    <a:pt x="4509" y="2000"/>
                    <a:pt x="4509" y="2133"/>
                  </a:cubicBezTo>
                  <a:cubicBezTo>
                    <a:pt x="4508" y="2247"/>
                    <a:pt x="4684" y="2450"/>
                    <a:pt x="4868" y="2548"/>
                  </a:cubicBezTo>
                  <a:cubicBezTo>
                    <a:pt x="4911" y="2570"/>
                    <a:pt x="4932" y="2607"/>
                    <a:pt x="4932" y="2660"/>
                  </a:cubicBezTo>
                  <a:cubicBezTo>
                    <a:pt x="4932" y="2754"/>
                    <a:pt x="4998" y="2794"/>
                    <a:pt x="5195" y="2817"/>
                  </a:cubicBezTo>
                  <a:cubicBezTo>
                    <a:pt x="5270" y="2826"/>
                    <a:pt x="5358" y="2852"/>
                    <a:pt x="5392" y="2876"/>
                  </a:cubicBezTo>
                  <a:cubicBezTo>
                    <a:pt x="5425" y="2899"/>
                    <a:pt x="5477" y="2918"/>
                    <a:pt x="5508" y="2918"/>
                  </a:cubicBezTo>
                  <a:cubicBezTo>
                    <a:pt x="5550" y="2918"/>
                    <a:pt x="5535" y="2894"/>
                    <a:pt x="5440" y="2812"/>
                  </a:cubicBezTo>
                  <a:close/>
                  <a:moveTo>
                    <a:pt x="3323" y="2678"/>
                  </a:moveTo>
                  <a:cubicBezTo>
                    <a:pt x="3323" y="2652"/>
                    <a:pt x="3350" y="2636"/>
                    <a:pt x="3394" y="2636"/>
                  </a:cubicBezTo>
                  <a:cubicBezTo>
                    <a:pt x="3433" y="2636"/>
                    <a:pt x="3465" y="2620"/>
                    <a:pt x="3467" y="2601"/>
                  </a:cubicBezTo>
                  <a:cubicBezTo>
                    <a:pt x="3468" y="2573"/>
                    <a:pt x="3472" y="2573"/>
                    <a:pt x="3483" y="2601"/>
                  </a:cubicBezTo>
                  <a:cubicBezTo>
                    <a:pt x="3502" y="2649"/>
                    <a:pt x="3565" y="2645"/>
                    <a:pt x="3649" y="2590"/>
                  </a:cubicBezTo>
                  <a:cubicBezTo>
                    <a:pt x="3703" y="2555"/>
                    <a:pt x="3718" y="2521"/>
                    <a:pt x="3718" y="2437"/>
                  </a:cubicBezTo>
                  <a:cubicBezTo>
                    <a:pt x="3718" y="2378"/>
                    <a:pt x="3731" y="2295"/>
                    <a:pt x="3747" y="2253"/>
                  </a:cubicBezTo>
                  <a:cubicBezTo>
                    <a:pt x="3776" y="2178"/>
                    <a:pt x="3739" y="2087"/>
                    <a:pt x="3689" y="2106"/>
                  </a:cubicBezTo>
                  <a:cubicBezTo>
                    <a:pt x="3664" y="2116"/>
                    <a:pt x="3408" y="2428"/>
                    <a:pt x="3408" y="2449"/>
                  </a:cubicBezTo>
                  <a:cubicBezTo>
                    <a:pt x="3408" y="2457"/>
                    <a:pt x="3376" y="2496"/>
                    <a:pt x="3337" y="2535"/>
                  </a:cubicBezTo>
                  <a:cubicBezTo>
                    <a:pt x="3267" y="2605"/>
                    <a:pt x="3241" y="2721"/>
                    <a:pt x="3295" y="2721"/>
                  </a:cubicBezTo>
                  <a:cubicBezTo>
                    <a:pt x="3310" y="2721"/>
                    <a:pt x="3323" y="2702"/>
                    <a:pt x="3323" y="2678"/>
                  </a:cubicBezTo>
                  <a:close/>
                  <a:moveTo>
                    <a:pt x="3944" y="2422"/>
                  </a:moveTo>
                  <a:cubicBezTo>
                    <a:pt x="3944" y="2383"/>
                    <a:pt x="3963" y="2345"/>
                    <a:pt x="3987" y="2336"/>
                  </a:cubicBezTo>
                  <a:cubicBezTo>
                    <a:pt x="4042" y="2314"/>
                    <a:pt x="4113" y="2374"/>
                    <a:pt x="4113" y="2442"/>
                  </a:cubicBezTo>
                  <a:cubicBezTo>
                    <a:pt x="4113" y="2507"/>
                    <a:pt x="4138" y="2508"/>
                    <a:pt x="4221" y="2450"/>
                  </a:cubicBezTo>
                  <a:cubicBezTo>
                    <a:pt x="4302" y="2393"/>
                    <a:pt x="4269" y="2347"/>
                    <a:pt x="4114" y="2301"/>
                  </a:cubicBezTo>
                  <a:cubicBezTo>
                    <a:pt x="4051" y="2282"/>
                    <a:pt x="4001" y="2249"/>
                    <a:pt x="4001" y="2228"/>
                  </a:cubicBezTo>
                  <a:cubicBezTo>
                    <a:pt x="4001" y="2166"/>
                    <a:pt x="4033" y="2099"/>
                    <a:pt x="4055" y="2113"/>
                  </a:cubicBezTo>
                  <a:cubicBezTo>
                    <a:pt x="4067" y="2120"/>
                    <a:pt x="4109" y="2117"/>
                    <a:pt x="4150" y="2106"/>
                  </a:cubicBezTo>
                  <a:cubicBezTo>
                    <a:pt x="4221" y="2086"/>
                    <a:pt x="4222" y="2084"/>
                    <a:pt x="4175" y="2023"/>
                  </a:cubicBezTo>
                  <a:lnTo>
                    <a:pt x="4128" y="1960"/>
                  </a:lnTo>
                  <a:lnTo>
                    <a:pt x="4035" y="2042"/>
                  </a:lnTo>
                  <a:cubicBezTo>
                    <a:pt x="3984" y="2087"/>
                    <a:pt x="3937" y="2150"/>
                    <a:pt x="3930" y="2182"/>
                  </a:cubicBezTo>
                  <a:cubicBezTo>
                    <a:pt x="3924" y="2215"/>
                    <a:pt x="3913" y="2252"/>
                    <a:pt x="3905" y="2265"/>
                  </a:cubicBezTo>
                  <a:cubicBezTo>
                    <a:pt x="3878" y="2307"/>
                    <a:pt x="3858" y="2469"/>
                    <a:pt x="3875" y="2497"/>
                  </a:cubicBezTo>
                  <a:cubicBezTo>
                    <a:pt x="3902" y="2542"/>
                    <a:pt x="3944" y="2496"/>
                    <a:pt x="3944" y="2422"/>
                  </a:cubicBezTo>
                  <a:close/>
                  <a:moveTo>
                    <a:pt x="3380" y="2209"/>
                  </a:moveTo>
                  <a:cubicBezTo>
                    <a:pt x="3434" y="2144"/>
                    <a:pt x="3556" y="2009"/>
                    <a:pt x="3652" y="1907"/>
                  </a:cubicBezTo>
                  <a:cubicBezTo>
                    <a:pt x="3808" y="1740"/>
                    <a:pt x="3823" y="1714"/>
                    <a:pt x="3798" y="1650"/>
                  </a:cubicBezTo>
                  <a:cubicBezTo>
                    <a:pt x="3756" y="1539"/>
                    <a:pt x="3671" y="1471"/>
                    <a:pt x="3613" y="1503"/>
                  </a:cubicBezTo>
                  <a:cubicBezTo>
                    <a:pt x="3582" y="1521"/>
                    <a:pt x="3546" y="1521"/>
                    <a:pt x="3514" y="1504"/>
                  </a:cubicBezTo>
                  <a:cubicBezTo>
                    <a:pt x="3459" y="1474"/>
                    <a:pt x="3447" y="1506"/>
                    <a:pt x="3494" y="1554"/>
                  </a:cubicBezTo>
                  <a:cubicBezTo>
                    <a:pt x="3525" y="1585"/>
                    <a:pt x="3473" y="1659"/>
                    <a:pt x="3404" y="1682"/>
                  </a:cubicBezTo>
                  <a:cubicBezTo>
                    <a:pt x="3384" y="1689"/>
                    <a:pt x="3401" y="1724"/>
                    <a:pt x="3448" y="1770"/>
                  </a:cubicBezTo>
                  <a:cubicBezTo>
                    <a:pt x="3561" y="1884"/>
                    <a:pt x="3510" y="1996"/>
                    <a:pt x="3295" y="2105"/>
                  </a:cubicBezTo>
                  <a:cubicBezTo>
                    <a:pt x="3256" y="2124"/>
                    <a:pt x="3219" y="2144"/>
                    <a:pt x="3213" y="2148"/>
                  </a:cubicBezTo>
                  <a:cubicBezTo>
                    <a:pt x="3207" y="2152"/>
                    <a:pt x="3218" y="2174"/>
                    <a:pt x="3238" y="2198"/>
                  </a:cubicBezTo>
                  <a:cubicBezTo>
                    <a:pt x="3257" y="2221"/>
                    <a:pt x="3266" y="2259"/>
                    <a:pt x="3257" y="2283"/>
                  </a:cubicBezTo>
                  <a:cubicBezTo>
                    <a:pt x="3228" y="2359"/>
                    <a:pt x="3278" y="2328"/>
                    <a:pt x="3380" y="2209"/>
                  </a:cubicBezTo>
                  <a:close/>
                  <a:moveTo>
                    <a:pt x="4367" y="2175"/>
                  </a:moveTo>
                  <a:cubicBezTo>
                    <a:pt x="4367" y="2154"/>
                    <a:pt x="4349" y="2137"/>
                    <a:pt x="4326" y="2137"/>
                  </a:cubicBezTo>
                  <a:cubicBezTo>
                    <a:pt x="4294" y="2137"/>
                    <a:pt x="4291" y="2147"/>
                    <a:pt x="4315" y="2175"/>
                  </a:cubicBezTo>
                  <a:cubicBezTo>
                    <a:pt x="4332" y="2196"/>
                    <a:pt x="4351" y="2213"/>
                    <a:pt x="4357" y="2213"/>
                  </a:cubicBezTo>
                  <a:cubicBezTo>
                    <a:pt x="4363" y="2213"/>
                    <a:pt x="4367" y="2196"/>
                    <a:pt x="4367" y="2175"/>
                  </a:cubicBezTo>
                  <a:close/>
                  <a:moveTo>
                    <a:pt x="4389" y="1960"/>
                  </a:moveTo>
                  <a:cubicBezTo>
                    <a:pt x="4425" y="1930"/>
                    <a:pt x="4452" y="1876"/>
                    <a:pt x="4452" y="1833"/>
                  </a:cubicBezTo>
                  <a:cubicBezTo>
                    <a:pt x="4452" y="1765"/>
                    <a:pt x="4447" y="1762"/>
                    <a:pt x="4389" y="1793"/>
                  </a:cubicBezTo>
                  <a:cubicBezTo>
                    <a:pt x="4288" y="1847"/>
                    <a:pt x="4257" y="1891"/>
                    <a:pt x="4274" y="1955"/>
                  </a:cubicBezTo>
                  <a:cubicBezTo>
                    <a:pt x="4293" y="2028"/>
                    <a:pt x="4307" y="2029"/>
                    <a:pt x="4389" y="1960"/>
                  </a:cubicBezTo>
                  <a:close/>
                  <a:moveTo>
                    <a:pt x="4186" y="1694"/>
                  </a:moveTo>
                  <a:cubicBezTo>
                    <a:pt x="4243" y="1426"/>
                    <a:pt x="4448" y="1247"/>
                    <a:pt x="4678" y="1262"/>
                  </a:cubicBezTo>
                  <a:cubicBezTo>
                    <a:pt x="4731" y="1266"/>
                    <a:pt x="4748" y="1253"/>
                    <a:pt x="4748" y="1211"/>
                  </a:cubicBezTo>
                  <a:cubicBezTo>
                    <a:pt x="4748" y="1169"/>
                    <a:pt x="4716" y="1144"/>
                    <a:pt x="4623" y="1115"/>
                  </a:cubicBezTo>
                  <a:cubicBezTo>
                    <a:pt x="4544" y="1090"/>
                    <a:pt x="4447" y="1025"/>
                    <a:pt x="4364" y="942"/>
                  </a:cubicBezTo>
                  <a:cubicBezTo>
                    <a:pt x="4271" y="849"/>
                    <a:pt x="4222" y="818"/>
                    <a:pt x="4201" y="838"/>
                  </a:cubicBezTo>
                  <a:cubicBezTo>
                    <a:pt x="4180" y="859"/>
                    <a:pt x="4150" y="858"/>
                    <a:pt x="4100" y="835"/>
                  </a:cubicBezTo>
                  <a:cubicBezTo>
                    <a:pt x="3986" y="784"/>
                    <a:pt x="4017" y="843"/>
                    <a:pt x="4184" y="1002"/>
                  </a:cubicBezTo>
                  <a:cubicBezTo>
                    <a:pt x="4336" y="1145"/>
                    <a:pt x="4376" y="1243"/>
                    <a:pt x="4318" y="1324"/>
                  </a:cubicBezTo>
                  <a:cubicBezTo>
                    <a:pt x="4273" y="1386"/>
                    <a:pt x="4136" y="1453"/>
                    <a:pt x="4021" y="1469"/>
                  </a:cubicBezTo>
                  <a:cubicBezTo>
                    <a:pt x="3956" y="1478"/>
                    <a:pt x="3897" y="1490"/>
                    <a:pt x="3890" y="1496"/>
                  </a:cubicBezTo>
                  <a:cubicBezTo>
                    <a:pt x="3875" y="1510"/>
                    <a:pt x="3979" y="1716"/>
                    <a:pt x="4008" y="1728"/>
                  </a:cubicBezTo>
                  <a:cubicBezTo>
                    <a:pt x="4019" y="1733"/>
                    <a:pt x="4029" y="1762"/>
                    <a:pt x="4029" y="1791"/>
                  </a:cubicBezTo>
                  <a:cubicBezTo>
                    <a:pt x="4029" y="1883"/>
                    <a:pt x="4163" y="1799"/>
                    <a:pt x="4186" y="1694"/>
                  </a:cubicBezTo>
                  <a:close/>
                  <a:moveTo>
                    <a:pt x="4564" y="1529"/>
                  </a:moveTo>
                  <a:cubicBezTo>
                    <a:pt x="4664" y="1418"/>
                    <a:pt x="4669" y="1394"/>
                    <a:pt x="4589" y="1394"/>
                  </a:cubicBezTo>
                  <a:cubicBezTo>
                    <a:pt x="4524" y="1394"/>
                    <a:pt x="4339" y="1572"/>
                    <a:pt x="4339" y="1635"/>
                  </a:cubicBezTo>
                  <a:cubicBezTo>
                    <a:pt x="4339" y="1697"/>
                    <a:pt x="4465" y="1638"/>
                    <a:pt x="4564" y="1529"/>
                  </a:cubicBezTo>
                  <a:close/>
                  <a:moveTo>
                    <a:pt x="4906" y="1313"/>
                  </a:moveTo>
                  <a:cubicBezTo>
                    <a:pt x="4916" y="1217"/>
                    <a:pt x="4931" y="1132"/>
                    <a:pt x="4941" y="1122"/>
                  </a:cubicBezTo>
                  <a:cubicBezTo>
                    <a:pt x="4973" y="1090"/>
                    <a:pt x="4902" y="999"/>
                    <a:pt x="4846" y="999"/>
                  </a:cubicBezTo>
                  <a:cubicBezTo>
                    <a:pt x="4816" y="999"/>
                    <a:pt x="4791" y="983"/>
                    <a:pt x="4791" y="964"/>
                  </a:cubicBezTo>
                  <a:cubicBezTo>
                    <a:pt x="4791" y="944"/>
                    <a:pt x="4759" y="894"/>
                    <a:pt x="4720" y="852"/>
                  </a:cubicBezTo>
                  <a:cubicBezTo>
                    <a:pt x="4681" y="810"/>
                    <a:pt x="4650" y="762"/>
                    <a:pt x="4650" y="744"/>
                  </a:cubicBezTo>
                  <a:cubicBezTo>
                    <a:pt x="4650" y="727"/>
                    <a:pt x="4606" y="638"/>
                    <a:pt x="4553" y="548"/>
                  </a:cubicBezTo>
                  <a:cubicBezTo>
                    <a:pt x="4500" y="457"/>
                    <a:pt x="4463" y="376"/>
                    <a:pt x="4471" y="368"/>
                  </a:cubicBezTo>
                  <a:cubicBezTo>
                    <a:pt x="4479" y="360"/>
                    <a:pt x="4456" y="361"/>
                    <a:pt x="4420" y="370"/>
                  </a:cubicBezTo>
                  <a:cubicBezTo>
                    <a:pt x="4324" y="393"/>
                    <a:pt x="4283" y="458"/>
                    <a:pt x="4283" y="589"/>
                  </a:cubicBezTo>
                  <a:cubicBezTo>
                    <a:pt x="4283" y="670"/>
                    <a:pt x="4302" y="724"/>
                    <a:pt x="4349" y="774"/>
                  </a:cubicBezTo>
                  <a:cubicBezTo>
                    <a:pt x="4435" y="865"/>
                    <a:pt x="4573" y="985"/>
                    <a:pt x="4600" y="993"/>
                  </a:cubicBezTo>
                  <a:cubicBezTo>
                    <a:pt x="4612" y="996"/>
                    <a:pt x="4625" y="1000"/>
                    <a:pt x="4628" y="1001"/>
                  </a:cubicBezTo>
                  <a:cubicBezTo>
                    <a:pt x="4632" y="1002"/>
                    <a:pt x="4659" y="1008"/>
                    <a:pt x="4687" y="1013"/>
                  </a:cubicBezTo>
                  <a:cubicBezTo>
                    <a:pt x="4822" y="1039"/>
                    <a:pt x="4894" y="1223"/>
                    <a:pt x="4823" y="1361"/>
                  </a:cubicBezTo>
                  <a:cubicBezTo>
                    <a:pt x="4809" y="1387"/>
                    <a:pt x="4790" y="1445"/>
                    <a:pt x="4779" y="1491"/>
                  </a:cubicBezTo>
                  <a:cubicBezTo>
                    <a:pt x="4760" y="1571"/>
                    <a:pt x="4760" y="1572"/>
                    <a:pt x="4824" y="1530"/>
                  </a:cubicBezTo>
                  <a:cubicBezTo>
                    <a:pt x="4877" y="1495"/>
                    <a:pt x="4893" y="1452"/>
                    <a:pt x="4906" y="1313"/>
                  </a:cubicBezTo>
                  <a:close/>
                  <a:moveTo>
                    <a:pt x="3680" y="1381"/>
                  </a:moveTo>
                  <a:cubicBezTo>
                    <a:pt x="3933" y="1364"/>
                    <a:pt x="4142" y="1308"/>
                    <a:pt x="4181" y="1245"/>
                  </a:cubicBezTo>
                  <a:cubicBezTo>
                    <a:pt x="4207" y="1203"/>
                    <a:pt x="4183" y="1167"/>
                    <a:pt x="4023" y="1013"/>
                  </a:cubicBezTo>
                  <a:cubicBezTo>
                    <a:pt x="3919" y="912"/>
                    <a:pt x="3816" y="830"/>
                    <a:pt x="3793" y="830"/>
                  </a:cubicBezTo>
                  <a:cubicBezTo>
                    <a:pt x="3771" y="830"/>
                    <a:pt x="3745" y="811"/>
                    <a:pt x="3736" y="787"/>
                  </a:cubicBezTo>
                  <a:cubicBezTo>
                    <a:pt x="3727" y="764"/>
                    <a:pt x="3701" y="745"/>
                    <a:pt x="3677" y="745"/>
                  </a:cubicBezTo>
                  <a:cubicBezTo>
                    <a:pt x="3654" y="745"/>
                    <a:pt x="3614" y="713"/>
                    <a:pt x="3589" y="675"/>
                  </a:cubicBezTo>
                  <a:cubicBezTo>
                    <a:pt x="3557" y="626"/>
                    <a:pt x="3517" y="604"/>
                    <a:pt x="3461" y="604"/>
                  </a:cubicBezTo>
                  <a:cubicBezTo>
                    <a:pt x="3355" y="604"/>
                    <a:pt x="3358" y="642"/>
                    <a:pt x="3471" y="719"/>
                  </a:cubicBezTo>
                  <a:cubicBezTo>
                    <a:pt x="3596" y="805"/>
                    <a:pt x="3634" y="856"/>
                    <a:pt x="3634" y="942"/>
                  </a:cubicBezTo>
                  <a:cubicBezTo>
                    <a:pt x="3634" y="1005"/>
                    <a:pt x="3552" y="1112"/>
                    <a:pt x="3504" y="1112"/>
                  </a:cubicBezTo>
                  <a:cubicBezTo>
                    <a:pt x="3495" y="1112"/>
                    <a:pt x="3455" y="1137"/>
                    <a:pt x="3416" y="1168"/>
                  </a:cubicBezTo>
                  <a:cubicBezTo>
                    <a:pt x="3376" y="1200"/>
                    <a:pt x="3314" y="1225"/>
                    <a:pt x="3279" y="1225"/>
                  </a:cubicBezTo>
                  <a:cubicBezTo>
                    <a:pt x="3182" y="1225"/>
                    <a:pt x="3164" y="1282"/>
                    <a:pt x="3242" y="1343"/>
                  </a:cubicBezTo>
                  <a:cubicBezTo>
                    <a:pt x="3338" y="1420"/>
                    <a:pt x="3417" y="1448"/>
                    <a:pt x="3454" y="1419"/>
                  </a:cubicBezTo>
                  <a:cubicBezTo>
                    <a:pt x="3471" y="1405"/>
                    <a:pt x="3573" y="1387"/>
                    <a:pt x="3680" y="1381"/>
                  </a:cubicBezTo>
                  <a:close/>
                  <a:moveTo>
                    <a:pt x="5073" y="1237"/>
                  </a:moveTo>
                  <a:cubicBezTo>
                    <a:pt x="5073" y="1213"/>
                    <a:pt x="5060" y="1201"/>
                    <a:pt x="5045" y="1211"/>
                  </a:cubicBezTo>
                  <a:cubicBezTo>
                    <a:pt x="5029" y="1220"/>
                    <a:pt x="5017" y="1240"/>
                    <a:pt x="5017" y="1255"/>
                  </a:cubicBezTo>
                  <a:cubicBezTo>
                    <a:pt x="5017" y="1269"/>
                    <a:pt x="5029" y="1281"/>
                    <a:pt x="5045" y="1281"/>
                  </a:cubicBezTo>
                  <a:cubicBezTo>
                    <a:pt x="5060" y="1281"/>
                    <a:pt x="5073" y="1262"/>
                    <a:pt x="5073" y="1237"/>
                  </a:cubicBezTo>
                  <a:close/>
                  <a:moveTo>
                    <a:pt x="5256" y="809"/>
                  </a:moveTo>
                  <a:cubicBezTo>
                    <a:pt x="5280" y="694"/>
                    <a:pt x="5263" y="693"/>
                    <a:pt x="5184" y="805"/>
                  </a:cubicBezTo>
                  <a:cubicBezTo>
                    <a:pt x="5133" y="876"/>
                    <a:pt x="5129" y="896"/>
                    <a:pt x="5160" y="916"/>
                  </a:cubicBezTo>
                  <a:cubicBezTo>
                    <a:pt x="5210" y="947"/>
                    <a:pt x="5232" y="923"/>
                    <a:pt x="5256" y="809"/>
                  </a:cubicBezTo>
                  <a:close/>
                  <a:moveTo>
                    <a:pt x="3956" y="618"/>
                  </a:moveTo>
                  <a:cubicBezTo>
                    <a:pt x="3905" y="540"/>
                    <a:pt x="3775" y="519"/>
                    <a:pt x="3775" y="589"/>
                  </a:cubicBezTo>
                  <a:cubicBezTo>
                    <a:pt x="3775" y="639"/>
                    <a:pt x="3853" y="687"/>
                    <a:pt x="3938" y="688"/>
                  </a:cubicBezTo>
                  <a:cubicBezTo>
                    <a:pt x="4000" y="689"/>
                    <a:pt x="4000" y="686"/>
                    <a:pt x="3956" y="618"/>
                  </a:cubicBezTo>
                  <a:close/>
                  <a:moveTo>
                    <a:pt x="4142" y="562"/>
                  </a:moveTo>
                  <a:cubicBezTo>
                    <a:pt x="4142" y="538"/>
                    <a:pt x="4123" y="519"/>
                    <a:pt x="4099" y="519"/>
                  </a:cubicBezTo>
                  <a:cubicBezTo>
                    <a:pt x="4026" y="519"/>
                    <a:pt x="4050" y="575"/>
                    <a:pt x="4135" y="602"/>
                  </a:cubicBezTo>
                  <a:cubicBezTo>
                    <a:pt x="4138" y="603"/>
                    <a:pt x="4142" y="585"/>
                    <a:pt x="4142" y="562"/>
                  </a:cubicBezTo>
                  <a:close/>
                  <a:moveTo>
                    <a:pt x="4128" y="378"/>
                  </a:moveTo>
                  <a:cubicBezTo>
                    <a:pt x="4137" y="363"/>
                    <a:pt x="4119" y="350"/>
                    <a:pt x="4087" y="350"/>
                  </a:cubicBezTo>
                  <a:cubicBezTo>
                    <a:pt x="4055" y="350"/>
                    <a:pt x="4029" y="363"/>
                    <a:pt x="4029" y="378"/>
                  </a:cubicBezTo>
                  <a:cubicBezTo>
                    <a:pt x="4029" y="394"/>
                    <a:pt x="4047" y="406"/>
                    <a:pt x="4069" y="406"/>
                  </a:cubicBezTo>
                  <a:cubicBezTo>
                    <a:pt x="4092" y="406"/>
                    <a:pt x="4118" y="394"/>
                    <a:pt x="4128" y="378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89" name="Bottom of Snowman 1"/>
          <p:cNvGrpSpPr/>
          <p:nvPr/>
        </p:nvGrpSpPr>
        <p:grpSpPr>
          <a:xfrm>
            <a:off x="262581" y="3626313"/>
            <a:ext cx="2728680" cy="2967071"/>
            <a:chOff x="254142" y="3626312"/>
            <a:chExt cx="2728680" cy="2967070"/>
          </a:xfrm>
        </p:grpSpPr>
        <p:grpSp>
          <p:nvGrpSpPr>
            <p:cNvPr id="390" name="SM1 B in middle"/>
            <p:cNvGrpSpPr/>
            <p:nvPr/>
          </p:nvGrpSpPr>
          <p:grpSpPr>
            <a:xfrm>
              <a:off x="254142" y="3852662"/>
              <a:ext cx="2728680" cy="2740720"/>
              <a:chOff x="472372" y="3244850"/>
              <a:chExt cx="3173696" cy="3187700"/>
            </a:xfrm>
          </p:grpSpPr>
          <p:sp>
            <p:nvSpPr>
              <p:cNvPr id="394" name="Oval 65"/>
              <p:cNvSpPr/>
              <p:nvPr/>
            </p:nvSpPr>
            <p:spPr>
              <a:xfrm>
                <a:off x="472372" y="3282952"/>
                <a:ext cx="3173696" cy="3147723"/>
              </a:xfrm>
              <a:custGeom>
                <a:avLst/>
                <a:gdLst>
                  <a:gd name="connsiteX0" fmla="*/ 0 w 3171825"/>
                  <a:gd name="connsiteY0" fmla="*/ 1570832 h 3141663"/>
                  <a:gd name="connsiteX1" fmla="*/ 1585913 w 3171825"/>
                  <a:gd name="connsiteY1" fmla="*/ 0 h 3141663"/>
                  <a:gd name="connsiteX2" fmla="*/ 3171826 w 3171825"/>
                  <a:gd name="connsiteY2" fmla="*/ 1570832 h 3141663"/>
                  <a:gd name="connsiteX3" fmla="*/ 1585913 w 3171825"/>
                  <a:gd name="connsiteY3" fmla="*/ 3141664 h 3141663"/>
                  <a:gd name="connsiteX4" fmla="*/ 0 w 3171825"/>
                  <a:gd name="connsiteY4" fmla="*/ 1570832 h 3141663"/>
                  <a:gd name="connsiteX0" fmla="*/ 0 w 3171826"/>
                  <a:gd name="connsiteY0" fmla="*/ 1570832 h 3147636"/>
                  <a:gd name="connsiteX1" fmla="*/ 1585913 w 3171826"/>
                  <a:gd name="connsiteY1" fmla="*/ 0 h 3147636"/>
                  <a:gd name="connsiteX2" fmla="*/ 3171826 w 3171826"/>
                  <a:gd name="connsiteY2" fmla="*/ 1570832 h 3147636"/>
                  <a:gd name="connsiteX3" fmla="*/ 1585913 w 3171826"/>
                  <a:gd name="connsiteY3" fmla="*/ 3141664 h 3147636"/>
                  <a:gd name="connsiteX4" fmla="*/ 0 w 3171826"/>
                  <a:gd name="connsiteY4" fmla="*/ 1570832 h 3147636"/>
                  <a:gd name="connsiteX0" fmla="*/ 6781 w 3178607"/>
                  <a:gd name="connsiteY0" fmla="*/ 1570832 h 3147636"/>
                  <a:gd name="connsiteX1" fmla="*/ 1592694 w 3178607"/>
                  <a:gd name="connsiteY1" fmla="*/ 0 h 3147636"/>
                  <a:gd name="connsiteX2" fmla="*/ 3178607 w 3178607"/>
                  <a:gd name="connsiteY2" fmla="*/ 1570832 h 3147636"/>
                  <a:gd name="connsiteX3" fmla="*/ 1592694 w 3178607"/>
                  <a:gd name="connsiteY3" fmla="*/ 3141664 h 3147636"/>
                  <a:gd name="connsiteX4" fmla="*/ 6781 w 3178607"/>
                  <a:gd name="connsiteY4" fmla="*/ 1570832 h 3147636"/>
                  <a:gd name="connsiteX0" fmla="*/ 18894 w 3190720"/>
                  <a:gd name="connsiteY0" fmla="*/ 1570832 h 3147723"/>
                  <a:gd name="connsiteX1" fmla="*/ 1604807 w 3190720"/>
                  <a:gd name="connsiteY1" fmla="*/ 0 h 3147723"/>
                  <a:gd name="connsiteX2" fmla="*/ 3190720 w 3190720"/>
                  <a:gd name="connsiteY2" fmla="*/ 1570832 h 3147723"/>
                  <a:gd name="connsiteX3" fmla="*/ 1604807 w 3190720"/>
                  <a:gd name="connsiteY3" fmla="*/ 3141664 h 3147723"/>
                  <a:gd name="connsiteX4" fmla="*/ 18894 w 3190720"/>
                  <a:gd name="connsiteY4" fmla="*/ 1570832 h 3147723"/>
                  <a:gd name="connsiteX0" fmla="*/ 9619 w 3181445"/>
                  <a:gd name="connsiteY0" fmla="*/ 1570832 h 3146633"/>
                  <a:gd name="connsiteX1" fmla="*/ 1595532 w 3181445"/>
                  <a:gd name="connsiteY1" fmla="*/ 0 h 3146633"/>
                  <a:gd name="connsiteX2" fmla="*/ 3181445 w 3181445"/>
                  <a:gd name="connsiteY2" fmla="*/ 1570832 h 3146633"/>
                  <a:gd name="connsiteX3" fmla="*/ 1595532 w 3181445"/>
                  <a:gd name="connsiteY3" fmla="*/ 3141664 h 3146633"/>
                  <a:gd name="connsiteX4" fmla="*/ 9619 w 3181445"/>
                  <a:gd name="connsiteY4" fmla="*/ 1570832 h 3146633"/>
                  <a:gd name="connsiteX0" fmla="*/ 3003 w 3174829"/>
                  <a:gd name="connsiteY0" fmla="*/ 1570832 h 3147274"/>
                  <a:gd name="connsiteX1" fmla="*/ 1588916 w 3174829"/>
                  <a:gd name="connsiteY1" fmla="*/ 0 h 3147274"/>
                  <a:gd name="connsiteX2" fmla="*/ 3174829 w 3174829"/>
                  <a:gd name="connsiteY2" fmla="*/ 1570832 h 3147274"/>
                  <a:gd name="connsiteX3" fmla="*/ 1588916 w 3174829"/>
                  <a:gd name="connsiteY3" fmla="*/ 3141664 h 3147274"/>
                  <a:gd name="connsiteX4" fmla="*/ 3003 w 3174829"/>
                  <a:gd name="connsiteY4" fmla="*/ 1570832 h 3147274"/>
                  <a:gd name="connsiteX0" fmla="*/ 1870 w 3173696"/>
                  <a:gd name="connsiteY0" fmla="*/ 1570832 h 3147723"/>
                  <a:gd name="connsiteX1" fmla="*/ 1587783 w 3173696"/>
                  <a:gd name="connsiteY1" fmla="*/ 0 h 3147723"/>
                  <a:gd name="connsiteX2" fmla="*/ 3173696 w 3173696"/>
                  <a:gd name="connsiteY2" fmla="*/ 1570832 h 3147723"/>
                  <a:gd name="connsiteX3" fmla="*/ 1587783 w 3173696"/>
                  <a:gd name="connsiteY3" fmla="*/ 3141664 h 3147723"/>
                  <a:gd name="connsiteX4" fmla="*/ 1870 w 3173696"/>
                  <a:gd name="connsiteY4" fmla="*/ 1570832 h 314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73696" h="3147723">
                    <a:moveTo>
                      <a:pt x="1870" y="1570832"/>
                    </a:moveTo>
                    <a:cubicBezTo>
                      <a:pt x="-42580" y="690585"/>
                      <a:pt x="711907" y="0"/>
                      <a:pt x="1587783" y="0"/>
                    </a:cubicBezTo>
                    <a:cubicBezTo>
                      <a:pt x="2463659" y="0"/>
                      <a:pt x="3173696" y="703285"/>
                      <a:pt x="3173696" y="1570832"/>
                    </a:cubicBezTo>
                    <a:cubicBezTo>
                      <a:pt x="3173696" y="2438379"/>
                      <a:pt x="2660509" y="3059114"/>
                      <a:pt x="1587783" y="3141664"/>
                    </a:cubicBezTo>
                    <a:cubicBezTo>
                      <a:pt x="515057" y="3224214"/>
                      <a:pt x="46320" y="2451079"/>
                      <a:pt x="1870" y="1570832"/>
                    </a:cubicBezTo>
                    <a:close/>
                  </a:path>
                </a:pathLst>
              </a:custGeom>
              <a:gradFill flip="none" rotWithShape="1">
                <a:gsLst>
                  <a:gs pos="49000">
                    <a:schemeClr val="bg1"/>
                  </a:gs>
                  <a:gs pos="50000">
                    <a:schemeClr val="accent1">
                      <a:shade val="100000"/>
                      <a:satMod val="115000"/>
                      <a:alpha val="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95" name="Snowman Body"/>
              <p:cNvSpPr>
                <a:spLocks noEditPoints="1"/>
              </p:cNvSpPr>
              <p:nvPr/>
            </p:nvSpPr>
            <p:spPr bwMode="auto">
              <a:xfrm>
                <a:off x="474242" y="3244850"/>
                <a:ext cx="3171825" cy="3187700"/>
              </a:xfrm>
              <a:custGeom>
                <a:avLst/>
                <a:gdLst>
                  <a:gd name="T0" fmla="*/ 4655 w 13315"/>
                  <a:gd name="T1" fmla="*/ 13203 h 13297"/>
                  <a:gd name="T2" fmla="*/ 4235 w 13315"/>
                  <a:gd name="T3" fmla="*/ 13109 h 13297"/>
                  <a:gd name="T4" fmla="*/ 3141 w 13315"/>
                  <a:gd name="T5" fmla="*/ 12667 h 13297"/>
                  <a:gd name="T6" fmla="*/ 2716 w 13315"/>
                  <a:gd name="T7" fmla="*/ 12533 h 13297"/>
                  <a:gd name="T8" fmla="*/ 2100 w 13315"/>
                  <a:gd name="T9" fmla="*/ 12203 h 13297"/>
                  <a:gd name="T10" fmla="*/ 1584 w 13315"/>
                  <a:gd name="T11" fmla="*/ 11592 h 13297"/>
                  <a:gd name="T12" fmla="*/ 523 w 13315"/>
                  <a:gd name="T13" fmla="*/ 9137 h 13297"/>
                  <a:gd name="T14" fmla="*/ 6 w 13315"/>
                  <a:gd name="T15" fmla="*/ 6096 h 13297"/>
                  <a:gd name="T16" fmla="*/ 565 w 13315"/>
                  <a:gd name="T17" fmla="*/ 3514 h 13297"/>
                  <a:gd name="T18" fmla="*/ 1828 w 13315"/>
                  <a:gd name="T19" fmla="*/ 1965 h 13297"/>
                  <a:gd name="T20" fmla="*/ 2635 w 13315"/>
                  <a:gd name="T21" fmla="*/ 1381 h 13297"/>
                  <a:gd name="T22" fmla="*/ 3330 w 13315"/>
                  <a:gd name="T23" fmla="*/ 998 h 13297"/>
                  <a:gd name="T24" fmla="*/ 3978 w 13315"/>
                  <a:gd name="T25" fmla="*/ 747 h 13297"/>
                  <a:gd name="T26" fmla="*/ 4997 w 13315"/>
                  <a:gd name="T27" fmla="*/ 342 h 13297"/>
                  <a:gd name="T28" fmla="*/ 5823 w 13315"/>
                  <a:gd name="T29" fmla="*/ 131 h 13297"/>
                  <a:gd name="T30" fmla="*/ 8323 w 13315"/>
                  <a:gd name="T31" fmla="*/ 101 h 13297"/>
                  <a:gd name="T32" fmla="*/ 9270 w 13315"/>
                  <a:gd name="T33" fmla="*/ 470 h 13297"/>
                  <a:gd name="T34" fmla="*/ 9953 w 13315"/>
                  <a:gd name="T35" fmla="*/ 802 h 13297"/>
                  <a:gd name="T36" fmla="*/ 10404 w 13315"/>
                  <a:gd name="T37" fmla="*/ 1049 h 13297"/>
                  <a:gd name="T38" fmla="*/ 11205 w 13315"/>
                  <a:gd name="T39" fmla="*/ 1574 h 13297"/>
                  <a:gd name="T40" fmla="*/ 11466 w 13315"/>
                  <a:gd name="T41" fmla="*/ 1792 h 13297"/>
                  <a:gd name="T42" fmla="*/ 11790 w 13315"/>
                  <a:gd name="T43" fmla="*/ 2160 h 13297"/>
                  <a:gd name="T44" fmla="*/ 12160 w 13315"/>
                  <a:gd name="T45" fmla="*/ 2733 h 13297"/>
                  <a:gd name="T46" fmla="*/ 12513 w 13315"/>
                  <a:gd name="T47" fmla="*/ 3431 h 13297"/>
                  <a:gd name="T48" fmla="*/ 12834 w 13315"/>
                  <a:gd name="T49" fmla="*/ 4156 h 13297"/>
                  <a:gd name="T50" fmla="*/ 13132 w 13315"/>
                  <a:gd name="T51" fmla="*/ 5046 h 13297"/>
                  <a:gd name="T52" fmla="*/ 13282 w 13315"/>
                  <a:gd name="T53" fmla="*/ 6908 h 13297"/>
                  <a:gd name="T54" fmla="*/ 13000 w 13315"/>
                  <a:gd name="T55" fmla="*/ 8433 h 13297"/>
                  <a:gd name="T56" fmla="*/ 12679 w 13315"/>
                  <a:gd name="T57" fmla="*/ 9362 h 13297"/>
                  <a:gd name="T58" fmla="*/ 12301 w 13315"/>
                  <a:gd name="T59" fmla="*/ 10275 h 13297"/>
                  <a:gd name="T60" fmla="*/ 12016 w 13315"/>
                  <a:gd name="T61" fmla="*/ 10805 h 13297"/>
                  <a:gd name="T62" fmla="*/ 11383 w 13315"/>
                  <a:gd name="T63" fmla="*/ 11547 h 13297"/>
                  <a:gd name="T64" fmla="*/ 11018 w 13315"/>
                  <a:gd name="T65" fmla="*/ 11824 h 13297"/>
                  <a:gd name="T66" fmla="*/ 10494 w 13315"/>
                  <a:gd name="T67" fmla="*/ 12137 h 13297"/>
                  <a:gd name="T68" fmla="*/ 9682 w 13315"/>
                  <a:gd name="T69" fmla="*/ 12536 h 13297"/>
                  <a:gd name="T70" fmla="*/ 9283 w 13315"/>
                  <a:gd name="T71" fmla="*/ 12799 h 13297"/>
                  <a:gd name="T72" fmla="*/ 8020 w 13315"/>
                  <a:gd name="T73" fmla="*/ 13141 h 13297"/>
                  <a:gd name="T74" fmla="*/ 5291 w 13315"/>
                  <a:gd name="T75" fmla="*/ 13290 h 13297"/>
                  <a:gd name="T76" fmla="*/ 8587 w 13315"/>
                  <a:gd name="T77" fmla="*/ 12968 h 13297"/>
                  <a:gd name="T78" fmla="*/ 10055 w 13315"/>
                  <a:gd name="T79" fmla="*/ 12249 h 13297"/>
                  <a:gd name="T80" fmla="*/ 11086 w 13315"/>
                  <a:gd name="T81" fmla="*/ 11414 h 13297"/>
                  <a:gd name="T82" fmla="*/ 11734 w 13315"/>
                  <a:gd name="T83" fmla="*/ 10769 h 13297"/>
                  <a:gd name="T84" fmla="*/ 11903 w 13315"/>
                  <a:gd name="T85" fmla="*/ 10740 h 13297"/>
                  <a:gd name="T86" fmla="*/ 12855 w 13315"/>
                  <a:gd name="T87" fmla="*/ 8368 h 13297"/>
                  <a:gd name="T88" fmla="*/ 12624 w 13315"/>
                  <a:gd name="T89" fmla="*/ 4008 h 13297"/>
                  <a:gd name="T90" fmla="*/ 10901 w 13315"/>
                  <a:gd name="T91" fmla="*/ 1482 h 13297"/>
                  <a:gd name="T92" fmla="*/ 9067 w 13315"/>
                  <a:gd name="T93" fmla="*/ 534 h 13297"/>
                  <a:gd name="T94" fmla="*/ 4608 w 13315"/>
                  <a:gd name="T95" fmla="*/ 649 h 13297"/>
                  <a:gd name="T96" fmla="*/ 1473 w 13315"/>
                  <a:gd name="T97" fmla="*/ 2410 h 13297"/>
                  <a:gd name="T98" fmla="*/ 174 w 13315"/>
                  <a:gd name="T99" fmla="*/ 5574 h 13297"/>
                  <a:gd name="T100" fmla="*/ 434 w 13315"/>
                  <a:gd name="T101" fmla="*/ 8185 h 13297"/>
                  <a:gd name="T102" fmla="*/ 812 w 13315"/>
                  <a:gd name="T103" fmla="*/ 9594 h 13297"/>
                  <a:gd name="T104" fmla="*/ 1214 w 13315"/>
                  <a:gd name="T105" fmla="*/ 10535 h 13297"/>
                  <a:gd name="T106" fmla="*/ 1901 w 13315"/>
                  <a:gd name="T107" fmla="*/ 11603 h 13297"/>
                  <a:gd name="T108" fmla="*/ 2174 w 13315"/>
                  <a:gd name="T109" fmla="*/ 12126 h 13297"/>
                  <a:gd name="T110" fmla="*/ 3220 w 13315"/>
                  <a:gd name="T111" fmla="*/ 12610 h 13297"/>
                  <a:gd name="T112" fmla="*/ 5511 w 13315"/>
                  <a:gd name="T113" fmla="*/ 13176 h 13297"/>
                  <a:gd name="T114" fmla="*/ 11567 w 13315"/>
                  <a:gd name="T115" fmla="*/ 11263 h 13297"/>
                  <a:gd name="T116" fmla="*/ 123 w 13315"/>
                  <a:gd name="T117" fmla="*/ 5046 h 13297"/>
                  <a:gd name="T118" fmla="*/ 3596 w 13315"/>
                  <a:gd name="T119" fmla="*/ 961 h 13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3315" h="13297">
                    <a:moveTo>
                      <a:pt x="5291" y="13290"/>
                    </a:moveTo>
                    <a:cubicBezTo>
                      <a:pt x="5285" y="13283"/>
                      <a:pt x="5205" y="13271"/>
                      <a:pt x="5114" y="13263"/>
                    </a:cubicBezTo>
                    <a:cubicBezTo>
                      <a:pt x="5022" y="13254"/>
                      <a:pt x="4933" y="13235"/>
                      <a:pt x="4915" y="13220"/>
                    </a:cubicBezTo>
                    <a:cubicBezTo>
                      <a:pt x="4898" y="13205"/>
                      <a:pt x="4862" y="13201"/>
                      <a:pt x="4837" y="13211"/>
                    </a:cubicBezTo>
                    <a:cubicBezTo>
                      <a:pt x="4801" y="13225"/>
                      <a:pt x="4795" y="13217"/>
                      <a:pt x="4810" y="13176"/>
                    </a:cubicBezTo>
                    <a:cubicBezTo>
                      <a:pt x="4829" y="13126"/>
                      <a:pt x="4828" y="13126"/>
                      <a:pt x="4781" y="13173"/>
                    </a:cubicBezTo>
                    <a:cubicBezTo>
                      <a:pt x="4745" y="13208"/>
                      <a:pt x="4709" y="13217"/>
                      <a:pt x="4655" y="13203"/>
                    </a:cubicBezTo>
                    <a:cubicBezTo>
                      <a:pt x="4614" y="13192"/>
                      <a:pt x="4544" y="13184"/>
                      <a:pt x="4500" y="13185"/>
                    </a:cubicBezTo>
                    <a:cubicBezTo>
                      <a:pt x="4438" y="13187"/>
                      <a:pt x="4425" y="13178"/>
                      <a:pt x="4438" y="13142"/>
                    </a:cubicBezTo>
                    <a:cubicBezTo>
                      <a:pt x="4451" y="13108"/>
                      <a:pt x="4447" y="13104"/>
                      <a:pt x="4425" y="13126"/>
                    </a:cubicBezTo>
                    <a:cubicBezTo>
                      <a:pt x="4390" y="13161"/>
                      <a:pt x="4248" y="13144"/>
                      <a:pt x="4270" y="13108"/>
                    </a:cubicBezTo>
                    <a:cubicBezTo>
                      <a:pt x="4278" y="13096"/>
                      <a:pt x="4269" y="13076"/>
                      <a:pt x="4251" y="13065"/>
                    </a:cubicBezTo>
                    <a:cubicBezTo>
                      <a:pt x="4230" y="13052"/>
                      <a:pt x="4226" y="13057"/>
                      <a:pt x="4238" y="13077"/>
                    </a:cubicBezTo>
                    <a:cubicBezTo>
                      <a:pt x="4249" y="13095"/>
                      <a:pt x="4248" y="13109"/>
                      <a:pt x="4235" y="13109"/>
                    </a:cubicBezTo>
                    <a:cubicBezTo>
                      <a:pt x="4212" y="13108"/>
                      <a:pt x="3984" y="13027"/>
                      <a:pt x="3860" y="12976"/>
                    </a:cubicBezTo>
                    <a:cubicBezTo>
                      <a:pt x="3821" y="12960"/>
                      <a:pt x="3745" y="12938"/>
                      <a:pt x="3691" y="12927"/>
                    </a:cubicBezTo>
                    <a:cubicBezTo>
                      <a:pt x="3636" y="12916"/>
                      <a:pt x="3522" y="12877"/>
                      <a:pt x="3437" y="12841"/>
                    </a:cubicBezTo>
                    <a:cubicBezTo>
                      <a:pt x="3351" y="12805"/>
                      <a:pt x="3258" y="12769"/>
                      <a:pt x="3230" y="12759"/>
                    </a:cubicBezTo>
                    <a:cubicBezTo>
                      <a:pt x="3202" y="12750"/>
                      <a:pt x="3187" y="12730"/>
                      <a:pt x="3197" y="12714"/>
                    </a:cubicBezTo>
                    <a:cubicBezTo>
                      <a:pt x="3207" y="12698"/>
                      <a:pt x="3199" y="12688"/>
                      <a:pt x="3179" y="12692"/>
                    </a:cubicBezTo>
                    <a:cubicBezTo>
                      <a:pt x="3159" y="12697"/>
                      <a:pt x="3142" y="12685"/>
                      <a:pt x="3141" y="12667"/>
                    </a:cubicBezTo>
                    <a:cubicBezTo>
                      <a:pt x="3141" y="12649"/>
                      <a:pt x="3129" y="12624"/>
                      <a:pt x="3115" y="12611"/>
                    </a:cubicBezTo>
                    <a:cubicBezTo>
                      <a:pt x="3100" y="12597"/>
                      <a:pt x="3097" y="12602"/>
                      <a:pt x="3109" y="12623"/>
                    </a:cubicBezTo>
                    <a:cubicBezTo>
                      <a:pt x="3142" y="12681"/>
                      <a:pt x="3029" y="12664"/>
                      <a:pt x="2946" y="12599"/>
                    </a:cubicBezTo>
                    <a:cubicBezTo>
                      <a:pt x="2906" y="12567"/>
                      <a:pt x="2872" y="12555"/>
                      <a:pt x="2872" y="12572"/>
                    </a:cubicBezTo>
                    <a:cubicBezTo>
                      <a:pt x="2872" y="12595"/>
                      <a:pt x="2856" y="12595"/>
                      <a:pt x="2816" y="12573"/>
                    </a:cubicBezTo>
                    <a:cubicBezTo>
                      <a:pt x="2785" y="12557"/>
                      <a:pt x="2759" y="12553"/>
                      <a:pt x="2758" y="12565"/>
                    </a:cubicBezTo>
                    <a:cubicBezTo>
                      <a:pt x="2758" y="12577"/>
                      <a:pt x="2739" y="12563"/>
                      <a:pt x="2716" y="12533"/>
                    </a:cubicBezTo>
                    <a:cubicBezTo>
                      <a:pt x="2693" y="12502"/>
                      <a:pt x="2675" y="12493"/>
                      <a:pt x="2675" y="12511"/>
                    </a:cubicBezTo>
                    <a:cubicBezTo>
                      <a:pt x="2675" y="12534"/>
                      <a:pt x="2655" y="12536"/>
                      <a:pt x="2611" y="12518"/>
                    </a:cubicBezTo>
                    <a:cubicBezTo>
                      <a:pt x="2494" y="12472"/>
                      <a:pt x="2435" y="12451"/>
                      <a:pt x="2411" y="12449"/>
                    </a:cubicBezTo>
                    <a:cubicBezTo>
                      <a:pt x="2398" y="12447"/>
                      <a:pt x="2372" y="12424"/>
                      <a:pt x="2352" y="12397"/>
                    </a:cubicBezTo>
                    <a:cubicBezTo>
                      <a:pt x="2332" y="12370"/>
                      <a:pt x="2309" y="12356"/>
                      <a:pt x="2300" y="12364"/>
                    </a:cubicBezTo>
                    <a:cubicBezTo>
                      <a:pt x="2270" y="12394"/>
                      <a:pt x="2108" y="12253"/>
                      <a:pt x="2124" y="12211"/>
                    </a:cubicBezTo>
                    <a:cubicBezTo>
                      <a:pt x="2136" y="12179"/>
                      <a:pt x="2131" y="12177"/>
                      <a:pt x="2100" y="12203"/>
                    </a:cubicBezTo>
                    <a:cubicBezTo>
                      <a:pt x="2069" y="12229"/>
                      <a:pt x="2051" y="12220"/>
                      <a:pt x="2011" y="12159"/>
                    </a:cubicBezTo>
                    <a:cubicBezTo>
                      <a:pt x="1983" y="12117"/>
                      <a:pt x="1925" y="12052"/>
                      <a:pt x="1880" y="12015"/>
                    </a:cubicBezTo>
                    <a:cubicBezTo>
                      <a:pt x="1836" y="11978"/>
                      <a:pt x="1800" y="11936"/>
                      <a:pt x="1800" y="11922"/>
                    </a:cubicBezTo>
                    <a:cubicBezTo>
                      <a:pt x="1800" y="11907"/>
                      <a:pt x="1774" y="11870"/>
                      <a:pt x="1742" y="11838"/>
                    </a:cubicBezTo>
                    <a:cubicBezTo>
                      <a:pt x="1711" y="11807"/>
                      <a:pt x="1692" y="11769"/>
                      <a:pt x="1702" y="11754"/>
                    </a:cubicBezTo>
                    <a:cubicBezTo>
                      <a:pt x="1711" y="11739"/>
                      <a:pt x="1702" y="11726"/>
                      <a:pt x="1681" y="11726"/>
                    </a:cubicBezTo>
                    <a:cubicBezTo>
                      <a:pt x="1661" y="11726"/>
                      <a:pt x="1617" y="11666"/>
                      <a:pt x="1584" y="11592"/>
                    </a:cubicBezTo>
                    <a:cubicBezTo>
                      <a:pt x="1408" y="11207"/>
                      <a:pt x="1247" y="10883"/>
                      <a:pt x="1188" y="10796"/>
                    </a:cubicBezTo>
                    <a:cubicBezTo>
                      <a:pt x="1119" y="10692"/>
                      <a:pt x="1103" y="10639"/>
                      <a:pt x="1151" y="10668"/>
                    </a:cubicBezTo>
                    <a:cubicBezTo>
                      <a:pt x="1166" y="10678"/>
                      <a:pt x="1179" y="10671"/>
                      <a:pt x="1179" y="10653"/>
                    </a:cubicBezTo>
                    <a:cubicBezTo>
                      <a:pt x="1179" y="10635"/>
                      <a:pt x="1160" y="10627"/>
                      <a:pt x="1137" y="10636"/>
                    </a:cubicBezTo>
                    <a:cubicBezTo>
                      <a:pt x="1080" y="10658"/>
                      <a:pt x="850" y="10176"/>
                      <a:pt x="726" y="9779"/>
                    </a:cubicBezTo>
                    <a:cubicBezTo>
                      <a:pt x="676" y="9616"/>
                      <a:pt x="624" y="9470"/>
                      <a:pt x="612" y="9454"/>
                    </a:cubicBezTo>
                    <a:cubicBezTo>
                      <a:pt x="590" y="9425"/>
                      <a:pt x="529" y="9209"/>
                      <a:pt x="523" y="9137"/>
                    </a:cubicBezTo>
                    <a:cubicBezTo>
                      <a:pt x="522" y="9118"/>
                      <a:pt x="511" y="9102"/>
                      <a:pt x="500" y="9102"/>
                    </a:cubicBezTo>
                    <a:cubicBezTo>
                      <a:pt x="488" y="9102"/>
                      <a:pt x="465" y="9016"/>
                      <a:pt x="447" y="8911"/>
                    </a:cubicBezTo>
                    <a:cubicBezTo>
                      <a:pt x="429" y="8807"/>
                      <a:pt x="404" y="8689"/>
                      <a:pt x="391" y="8650"/>
                    </a:cubicBezTo>
                    <a:cubicBezTo>
                      <a:pt x="350" y="8530"/>
                      <a:pt x="301" y="8295"/>
                      <a:pt x="292" y="8181"/>
                    </a:cubicBezTo>
                    <a:cubicBezTo>
                      <a:pt x="287" y="8121"/>
                      <a:pt x="276" y="8053"/>
                      <a:pt x="268" y="8029"/>
                    </a:cubicBezTo>
                    <a:cubicBezTo>
                      <a:pt x="249" y="7977"/>
                      <a:pt x="217" y="7799"/>
                      <a:pt x="101" y="7112"/>
                    </a:cubicBezTo>
                    <a:cubicBezTo>
                      <a:pt x="26" y="6670"/>
                      <a:pt x="10" y="6492"/>
                      <a:pt x="6" y="6096"/>
                    </a:cubicBezTo>
                    <a:cubicBezTo>
                      <a:pt x="0" y="5415"/>
                      <a:pt x="118" y="4559"/>
                      <a:pt x="216" y="4580"/>
                    </a:cubicBezTo>
                    <a:cubicBezTo>
                      <a:pt x="242" y="4585"/>
                      <a:pt x="242" y="4573"/>
                      <a:pt x="218" y="4528"/>
                    </a:cubicBezTo>
                    <a:cubicBezTo>
                      <a:pt x="199" y="4492"/>
                      <a:pt x="197" y="4457"/>
                      <a:pt x="213" y="4436"/>
                    </a:cubicBezTo>
                    <a:cubicBezTo>
                      <a:pt x="228" y="4418"/>
                      <a:pt x="263" y="4324"/>
                      <a:pt x="291" y="4227"/>
                    </a:cubicBezTo>
                    <a:cubicBezTo>
                      <a:pt x="319" y="4129"/>
                      <a:pt x="354" y="4050"/>
                      <a:pt x="367" y="4050"/>
                    </a:cubicBezTo>
                    <a:cubicBezTo>
                      <a:pt x="381" y="4050"/>
                      <a:pt x="384" y="4037"/>
                      <a:pt x="374" y="4022"/>
                    </a:cubicBezTo>
                    <a:cubicBezTo>
                      <a:pt x="358" y="3996"/>
                      <a:pt x="419" y="3835"/>
                      <a:pt x="565" y="3514"/>
                    </a:cubicBezTo>
                    <a:cubicBezTo>
                      <a:pt x="682" y="3258"/>
                      <a:pt x="960" y="2810"/>
                      <a:pt x="992" y="2828"/>
                    </a:cubicBezTo>
                    <a:cubicBezTo>
                      <a:pt x="1009" y="2837"/>
                      <a:pt x="1015" y="2836"/>
                      <a:pt x="1004" y="2824"/>
                    </a:cubicBezTo>
                    <a:cubicBezTo>
                      <a:pt x="983" y="2800"/>
                      <a:pt x="1092" y="2640"/>
                      <a:pt x="1237" y="2484"/>
                    </a:cubicBezTo>
                    <a:cubicBezTo>
                      <a:pt x="1411" y="2297"/>
                      <a:pt x="1632" y="2088"/>
                      <a:pt x="1640" y="2103"/>
                    </a:cubicBezTo>
                    <a:cubicBezTo>
                      <a:pt x="1645" y="2111"/>
                      <a:pt x="1680" y="2082"/>
                      <a:pt x="1720" y="2040"/>
                    </a:cubicBezTo>
                    <a:cubicBezTo>
                      <a:pt x="1759" y="1997"/>
                      <a:pt x="1799" y="1971"/>
                      <a:pt x="1810" y="1981"/>
                    </a:cubicBezTo>
                    <a:cubicBezTo>
                      <a:pt x="1820" y="1991"/>
                      <a:pt x="1828" y="1984"/>
                      <a:pt x="1828" y="1965"/>
                    </a:cubicBezTo>
                    <a:cubicBezTo>
                      <a:pt x="1828" y="1946"/>
                      <a:pt x="1843" y="1939"/>
                      <a:pt x="1860" y="1950"/>
                    </a:cubicBezTo>
                    <a:cubicBezTo>
                      <a:pt x="1880" y="1962"/>
                      <a:pt x="1885" y="1958"/>
                      <a:pt x="1874" y="1940"/>
                    </a:cubicBezTo>
                    <a:cubicBezTo>
                      <a:pt x="1855" y="1908"/>
                      <a:pt x="1995" y="1792"/>
                      <a:pt x="2053" y="1792"/>
                    </a:cubicBezTo>
                    <a:cubicBezTo>
                      <a:pt x="2071" y="1792"/>
                      <a:pt x="2079" y="1782"/>
                      <a:pt x="2071" y="1769"/>
                    </a:cubicBezTo>
                    <a:cubicBezTo>
                      <a:pt x="2053" y="1740"/>
                      <a:pt x="2204" y="1623"/>
                      <a:pt x="2258" y="1623"/>
                    </a:cubicBezTo>
                    <a:cubicBezTo>
                      <a:pt x="2278" y="1623"/>
                      <a:pt x="2315" y="1601"/>
                      <a:pt x="2340" y="1574"/>
                    </a:cubicBezTo>
                    <a:cubicBezTo>
                      <a:pt x="2423" y="1481"/>
                      <a:pt x="2496" y="1434"/>
                      <a:pt x="2635" y="1381"/>
                    </a:cubicBezTo>
                    <a:cubicBezTo>
                      <a:pt x="2711" y="1353"/>
                      <a:pt x="2786" y="1313"/>
                      <a:pt x="2802" y="1294"/>
                    </a:cubicBezTo>
                    <a:cubicBezTo>
                      <a:pt x="2854" y="1228"/>
                      <a:pt x="3167" y="1090"/>
                      <a:pt x="3200" y="1118"/>
                    </a:cubicBezTo>
                    <a:cubicBezTo>
                      <a:pt x="3220" y="1135"/>
                      <a:pt x="3245" y="1127"/>
                      <a:pt x="3271" y="1096"/>
                    </a:cubicBezTo>
                    <a:cubicBezTo>
                      <a:pt x="3297" y="1064"/>
                      <a:pt x="3298" y="1055"/>
                      <a:pt x="3274" y="1069"/>
                    </a:cubicBezTo>
                    <a:cubicBezTo>
                      <a:pt x="3255" y="1081"/>
                      <a:pt x="3239" y="1077"/>
                      <a:pt x="3239" y="1060"/>
                    </a:cubicBezTo>
                    <a:cubicBezTo>
                      <a:pt x="3239" y="1044"/>
                      <a:pt x="3257" y="1030"/>
                      <a:pt x="3279" y="1030"/>
                    </a:cubicBezTo>
                    <a:cubicBezTo>
                      <a:pt x="3301" y="1030"/>
                      <a:pt x="3324" y="1016"/>
                      <a:pt x="3330" y="998"/>
                    </a:cubicBezTo>
                    <a:cubicBezTo>
                      <a:pt x="3336" y="979"/>
                      <a:pt x="3359" y="961"/>
                      <a:pt x="3382" y="956"/>
                    </a:cubicBezTo>
                    <a:cubicBezTo>
                      <a:pt x="3530" y="923"/>
                      <a:pt x="3690" y="864"/>
                      <a:pt x="3773" y="812"/>
                    </a:cubicBezTo>
                    <a:cubicBezTo>
                      <a:pt x="3826" y="778"/>
                      <a:pt x="3880" y="757"/>
                      <a:pt x="3893" y="765"/>
                    </a:cubicBezTo>
                    <a:cubicBezTo>
                      <a:pt x="3906" y="773"/>
                      <a:pt x="3916" y="766"/>
                      <a:pt x="3916" y="750"/>
                    </a:cubicBezTo>
                    <a:cubicBezTo>
                      <a:pt x="3916" y="733"/>
                      <a:pt x="3930" y="720"/>
                      <a:pt x="3946" y="720"/>
                    </a:cubicBezTo>
                    <a:cubicBezTo>
                      <a:pt x="3963" y="720"/>
                      <a:pt x="3968" y="736"/>
                      <a:pt x="3958" y="755"/>
                    </a:cubicBezTo>
                    <a:cubicBezTo>
                      <a:pt x="3948" y="775"/>
                      <a:pt x="3957" y="771"/>
                      <a:pt x="3978" y="747"/>
                    </a:cubicBezTo>
                    <a:cubicBezTo>
                      <a:pt x="4039" y="676"/>
                      <a:pt x="4233" y="596"/>
                      <a:pt x="4347" y="595"/>
                    </a:cubicBezTo>
                    <a:cubicBezTo>
                      <a:pt x="4405" y="595"/>
                      <a:pt x="4453" y="584"/>
                      <a:pt x="4453" y="571"/>
                    </a:cubicBezTo>
                    <a:cubicBezTo>
                      <a:pt x="4453" y="558"/>
                      <a:pt x="4465" y="555"/>
                      <a:pt x="4481" y="565"/>
                    </a:cubicBezTo>
                    <a:cubicBezTo>
                      <a:pt x="4496" y="574"/>
                      <a:pt x="4509" y="570"/>
                      <a:pt x="4509" y="555"/>
                    </a:cubicBezTo>
                    <a:cubicBezTo>
                      <a:pt x="4509" y="540"/>
                      <a:pt x="4595" y="500"/>
                      <a:pt x="4699" y="466"/>
                    </a:cubicBezTo>
                    <a:cubicBezTo>
                      <a:pt x="4804" y="432"/>
                      <a:pt x="4910" y="387"/>
                      <a:pt x="4935" y="365"/>
                    </a:cubicBezTo>
                    <a:cubicBezTo>
                      <a:pt x="4959" y="343"/>
                      <a:pt x="4987" y="333"/>
                      <a:pt x="4997" y="342"/>
                    </a:cubicBezTo>
                    <a:cubicBezTo>
                      <a:pt x="5007" y="352"/>
                      <a:pt x="5037" y="350"/>
                      <a:pt x="5065" y="338"/>
                    </a:cubicBezTo>
                    <a:cubicBezTo>
                      <a:pt x="5125" y="311"/>
                      <a:pt x="5119" y="313"/>
                      <a:pt x="5243" y="285"/>
                    </a:cubicBezTo>
                    <a:cubicBezTo>
                      <a:pt x="5297" y="272"/>
                      <a:pt x="5354" y="254"/>
                      <a:pt x="5368" y="246"/>
                    </a:cubicBezTo>
                    <a:cubicBezTo>
                      <a:pt x="5383" y="237"/>
                      <a:pt x="5432" y="226"/>
                      <a:pt x="5476" y="221"/>
                    </a:cubicBezTo>
                    <a:cubicBezTo>
                      <a:pt x="5520" y="216"/>
                      <a:pt x="5581" y="199"/>
                      <a:pt x="5610" y="184"/>
                    </a:cubicBezTo>
                    <a:cubicBezTo>
                      <a:pt x="5639" y="168"/>
                      <a:pt x="5692" y="155"/>
                      <a:pt x="5729" y="155"/>
                    </a:cubicBezTo>
                    <a:cubicBezTo>
                      <a:pt x="5766" y="155"/>
                      <a:pt x="5808" y="144"/>
                      <a:pt x="5823" y="131"/>
                    </a:cubicBezTo>
                    <a:cubicBezTo>
                      <a:pt x="5869" y="89"/>
                      <a:pt x="6052" y="73"/>
                      <a:pt x="6088" y="108"/>
                    </a:cubicBezTo>
                    <a:cubicBezTo>
                      <a:pt x="6113" y="134"/>
                      <a:pt x="6117" y="130"/>
                      <a:pt x="6102" y="92"/>
                    </a:cubicBezTo>
                    <a:cubicBezTo>
                      <a:pt x="6089" y="56"/>
                      <a:pt x="6098" y="42"/>
                      <a:pt x="6136" y="39"/>
                    </a:cubicBezTo>
                    <a:cubicBezTo>
                      <a:pt x="6165" y="37"/>
                      <a:pt x="6220" y="30"/>
                      <a:pt x="6259" y="23"/>
                    </a:cubicBezTo>
                    <a:cubicBezTo>
                      <a:pt x="6387" y="1"/>
                      <a:pt x="7566" y="0"/>
                      <a:pt x="7867" y="22"/>
                    </a:cubicBezTo>
                    <a:cubicBezTo>
                      <a:pt x="8241" y="49"/>
                      <a:pt x="8262" y="53"/>
                      <a:pt x="8290" y="97"/>
                    </a:cubicBezTo>
                    <a:cubicBezTo>
                      <a:pt x="8306" y="123"/>
                      <a:pt x="8315" y="124"/>
                      <a:pt x="8323" y="101"/>
                    </a:cubicBezTo>
                    <a:cubicBezTo>
                      <a:pt x="8330" y="79"/>
                      <a:pt x="8374" y="88"/>
                      <a:pt x="8461" y="131"/>
                    </a:cubicBezTo>
                    <a:cubicBezTo>
                      <a:pt x="8675" y="237"/>
                      <a:pt x="8683" y="240"/>
                      <a:pt x="8742" y="240"/>
                    </a:cubicBezTo>
                    <a:cubicBezTo>
                      <a:pt x="8773" y="240"/>
                      <a:pt x="8799" y="253"/>
                      <a:pt x="8799" y="268"/>
                    </a:cubicBezTo>
                    <a:cubicBezTo>
                      <a:pt x="8799" y="284"/>
                      <a:pt x="8817" y="297"/>
                      <a:pt x="8838" y="297"/>
                    </a:cubicBezTo>
                    <a:cubicBezTo>
                      <a:pt x="8860" y="297"/>
                      <a:pt x="8933" y="328"/>
                      <a:pt x="9000" y="367"/>
                    </a:cubicBezTo>
                    <a:cubicBezTo>
                      <a:pt x="9068" y="405"/>
                      <a:pt x="9138" y="437"/>
                      <a:pt x="9157" y="437"/>
                    </a:cubicBezTo>
                    <a:cubicBezTo>
                      <a:pt x="9175" y="438"/>
                      <a:pt x="9226" y="452"/>
                      <a:pt x="9270" y="470"/>
                    </a:cubicBezTo>
                    <a:cubicBezTo>
                      <a:pt x="9313" y="488"/>
                      <a:pt x="9359" y="501"/>
                      <a:pt x="9370" y="499"/>
                    </a:cubicBezTo>
                    <a:cubicBezTo>
                      <a:pt x="9382" y="496"/>
                      <a:pt x="9392" y="516"/>
                      <a:pt x="9392" y="544"/>
                    </a:cubicBezTo>
                    <a:cubicBezTo>
                      <a:pt x="9392" y="585"/>
                      <a:pt x="9397" y="586"/>
                      <a:pt x="9419" y="551"/>
                    </a:cubicBezTo>
                    <a:cubicBezTo>
                      <a:pt x="9441" y="516"/>
                      <a:pt x="9448" y="517"/>
                      <a:pt x="9464" y="559"/>
                    </a:cubicBezTo>
                    <a:cubicBezTo>
                      <a:pt x="9474" y="586"/>
                      <a:pt x="9497" y="606"/>
                      <a:pt x="9515" y="603"/>
                    </a:cubicBezTo>
                    <a:cubicBezTo>
                      <a:pt x="9532" y="600"/>
                      <a:pt x="9572" y="608"/>
                      <a:pt x="9603" y="620"/>
                    </a:cubicBezTo>
                    <a:cubicBezTo>
                      <a:pt x="9809" y="702"/>
                      <a:pt x="9901" y="750"/>
                      <a:pt x="9953" y="802"/>
                    </a:cubicBezTo>
                    <a:cubicBezTo>
                      <a:pt x="9986" y="834"/>
                      <a:pt x="10037" y="861"/>
                      <a:pt x="10067" y="861"/>
                    </a:cubicBezTo>
                    <a:cubicBezTo>
                      <a:pt x="10097" y="861"/>
                      <a:pt x="10141" y="881"/>
                      <a:pt x="10166" y="905"/>
                    </a:cubicBezTo>
                    <a:cubicBezTo>
                      <a:pt x="10190" y="930"/>
                      <a:pt x="10210" y="942"/>
                      <a:pt x="10210" y="933"/>
                    </a:cubicBezTo>
                    <a:cubicBezTo>
                      <a:pt x="10210" y="924"/>
                      <a:pt x="10242" y="937"/>
                      <a:pt x="10280" y="962"/>
                    </a:cubicBezTo>
                    <a:cubicBezTo>
                      <a:pt x="10319" y="988"/>
                      <a:pt x="10342" y="1022"/>
                      <a:pt x="10332" y="1038"/>
                    </a:cubicBezTo>
                    <a:cubicBezTo>
                      <a:pt x="10321" y="1056"/>
                      <a:pt x="10328" y="1059"/>
                      <a:pt x="10350" y="1045"/>
                    </a:cubicBezTo>
                    <a:cubicBezTo>
                      <a:pt x="10369" y="1033"/>
                      <a:pt x="10394" y="1035"/>
                      <a:pt x="10404" y="1049"/>
                    </a:cubicBezTo>
                    <a:cubicBezTo>
                      <a:pt x="10413" y="1064"/>
                      <a:pt x="10495" y="1116"/>
                      <a:pt x="10584" y="1166"/>
                    </a:cubicBezTo>
                    <a:cubicBezTo>
                      <a:pt x="10674" y="1216"/>
                      <a:pt x="10771" y="1281"/>
                      <a:pt x="10800" y="1310"/>
                    </a:cubicBezTo>
                    <a:cubicBezTo>
                      <a:pt x="10829" y="1339"/>
                      <a:pt x="10896" y="1373"/>
                      <a:pt x="10947" y="1384"/>
                    </a:cubicBezTo>
                    <a:cubicBezTo>
                      <a:pt x="10999" y="1395"/>
                      <a:pt x="11057" y="1425"/>
                      <a:pt x="11076" y="1450"/>
                    </a:cubicBezTo>
                    <a:cubicBezTo>
                      <a:pt x="11096" y="1475"/>
                      <a:pt x="11112" y="1486"/>
                      <a:pt x="11112" y="1475"/>
                    </a:cubicBezTo>
                    <a:cubicBezTo>
                      <a:pt x="11113" y="1463"/>
                      <a:pt x="11136" y="1476"/>
                      <a:pt x="11165" y="1503"/>
                    </a:cubicBezTo>
                    <a:cubicBezTo>
                      <a:pt x="11194" y="1530"/>
                      <a:pt x="11212" y="1562"/>
                      <a:pt x="11205" y="1574"/>
                    </a:cubicBezTo>
                    <a:cubicBezTo>
                      <a:pt x="11199" y="1586"/>
                      <a:pt x="11204" y="1593"/>
                      <a:pt x="11217" y="1589"/>
                    </a:cubicBezTo>
                    <a:cubicBezTo>
                      <a:pt x="11254" y="1579"/>
                      <a:pt x="11367" y="1650"/>
                      <a:pt x="11367" y="1684"/>
                    </a:cubicBezTo>
                    <a:cubicBezTo>
                      <a:pt x="11367" y="1703"/>
                      <a:pt x="11348" y="1700"/>
                      <a:pt x="11318" y="1676"/>
                    </a:cubicBezTo>
                    <a:cubicBezTo>
                      <a:pt x="11273" y="1641"/>
                      <a:pt x="11272" y="1642"/>
                      <a:pt x="11308" y="1688"/>
                    </a:cubicBezTo>
                    <a:cubicBezTo>
                      <a:pt x="11330" y="1716"/>
                      <a:pt x="11365" y="1732"/>
                      <a:pt x="11386" y="1724"/>
                    </a:cubicBezTo>
                    <a:cubicBezTo>
                      <a:pt x="11407" y="1716"/>
                      <a:pt x="11423" y="1728"/>
                      <a:pt x="11423" y="1751"/>
                    </a:cubicBezTo>
                    <a:cubicBezTo>
                      <a:pt x="11423" y="1774"/>
                      <a:pt x="11442" y="1792"/>
                      <a:pt x="11466" y="1792"/>
                    </a:cubicBezTo>
                    <a:cubicBezTo>
                      <a:pt x="11489" y="1792"/>
                      <a:pt x="11508" y="1806"/>
                      <a:pt x="11508" y="1824"/>
                    </a:cubicBezTo>
                    <a:cubicBezTo>
                      <a:pt x="11508" y="1841"/>
                      <a:pt x="11540" y="1880"/>
                      <a:pt x="11579" y="1910"/>
                    </a:cubicBezTo>
                    <a:cubicBezTo>
                      <a:pt x="11617" y="1941"/>
                      <a:pt x="11649" y="1984"/>
                      <a:pt x="11649" y="2006"/>
                    </a:cubicBezTo>
                    <a:cubicBezTo>
                      <a:pt x="11649" y="2028"/>
                      <a:pt x="11669" y="2046"/>
                      <a:pt x="11693" y="2046"/>
                    </a:cubicBezTo>
                    <a:cubicBezTo>
                      <a:pt x="11717" y="2046"/>
                      <a:pt x="11730" y="2058"/>
                      <a:pt x="11722" y="2072"/>
                    </a:cubicBezTo>
                    <a:cubicBezTo>
                      <a:pt x="11713" y="2086"/>
                      <a:pt x="11725" y="2104"/>
                      <a:pt x="11748" y="2113"/>
                    </a:cubicBezTo>
                    <a:cubicBezTo>
                      <a:pt x="11771" y="2122"/>
                      <a:pt x="11790" y="2143"/>
                      <a:pt x="11790" y="2160"/>
                    </a:cubicBezTo>
                    <a:cubicBezTo>
                      <a:pt x="11790" y="2188"/>
                      <a:pt x="11812" y="2220"/>
                      <a:pt x="11896" y="2313"/>
                    </a:cubicBezTo>
                    <a:cubicBezTo>
                      <a:pt x="11916" y="2335"/>
                      <a:pt x="11931" y="2366"/>
                      <a:pt x="11931" y="2383"/>
                    </a:cubicBezTo>
                    <a:cubicBezTo>
                      <a:pt x="11931" y="2400"/>
                      <a:pt x="11944" y="2413"/>
                      <a:pt x="11960" y="2413"/>
                    </a:cubicBezTo>
                    <a:cubicBezTo>
                      <a:pt x="11975" y="2413"/>
                      <a:pt x="11988" y="2425"/>
                      <a:pt x="11988" y="2440"/>
                    </a:cubicBezTo>
                    <a:cubicBezTo>
                      <a:pt x="11988" y="2455"/>
                      <a:pt x="12020" y="2502"/>
                      <a:pt x="12059" y="2544"/>
                    </a:cubicBezTo>
                    <a:cubicBezTo>
                      <a:pt x="12099" y="2586"/>
                      <a:pt x="12125" y="2636"/>
                      <a:pt x="12118" y="2654"/>
                    </a:cubicBezTo>
                    <a:cubicBezTo>
                      <a:pt x="12111" y="2672"/>
                      <a:pt x="12130" y="2708"/>
                      <a:pt x="12160" y="2733"/>
                    </a:cubicBezTo>
                    <a:cubicBezTo>
                      <a:pt x="12189" y="2759"/>
                      <a:pt x="12214" y="2798"/>
                      <a:pt x="12214" y="2820"/>
                    </a:cubicBezTo>
                    <a:cubicBezTo>
                      <a:pt x="12214" y="2842"/>
                      <a:pt x="12228" y="2865"/>
                      <a:pt x="12244" y="2870"/>
                    </a:cubicBezTo>
                    <a:cubicBezTo>
                      <a:pt x="12261" y="2876"/>
                      <a:pt x="12277" y="2914"/>
                      <a:pt x="12280" y="2955"/>
                    </a:cubicBezTo>
                    <a:cubicBezTo>
                      <a:pt x="12282" y="2995"/>
                      <a:pt x="12293" y="3023"/>
                      <a:pt x="12303" y="3017"/>
                    </a:cubicBezTo>
                    <a:cubicBezTo>
                      <a:pt x="12332" y="2999"/>
                      <a:pt x="12362" y="3113"/>
                      <a:pt x="12338" y="3151"/>
                    </a:cubicBezTo>
                    <a:cubicBezTo>
                      <a:pt x="12326" y="3171"/>
                      <a:pt x="12330" y="3176"/>
                      <a:pt x="12349" y="3165"/>
                    </a:cubicBezTo>
                    <a:cubicBezTo>
                      <a:pt x="12396" y="3136"/>
                      <a:pt x="12519" y="3335"/>
                      <a:pt x="12513" y="3431"/>
                    </a:cubicBezTo>
                    <a:cubicBezTo>
                      <a:pt x="12509" y="3476"/>
                      <a:pt x="12513" y="3507"/>
                      <a:pt x="12520" y="3500"/>
                    </a:cubicBezTo>
                    <a:cubicBezTo>
                      <a:pt x="12534" y="3485"/>
                      <a:pt x="12635" y="3595"/>
                      <a:pt x="12641" y="3631"/>
                    </a:cubicBezTo>
                    <a:cubicBezTo>
                      <a:pt x="12648" y="3683"/>
                      <a:pt x="12654" y="3700"/>
                      <a:pt x="12690" y="3763"/>
                    </a:cubicBezTo>
                    <a:cubicBezTo>
                      <a:pt x="12710" y="3800"/>
                      <a:pt x="12732" y="3863"/>
                      <a:pt x="12740" y="3904"/>
                    </a:cubicBezTo>
                    <a:cubicBezTo>
                      <a:pt x="12747" y="3944"/>
                      <a:pt x="12767" y="3994"/>
                      <a:pt x="12783" y="4014"/>
                    </a:cubicBezTo>
                    <a:cubicBezTo>
                      <a:pt x="12800" y="4034"/>
                      <a:pt x="12805" y="4050"/>
                      <a:pt x="12796" y="4050"/>
                    </a:cubicBezTo>
                    <a:cubicBezTo>
                      <a:pt x="12786" y="4050"/>
                      <a:pt x="12803" y="4098"/>
                      <a:pt x="12834" y="4156"/>
                    </a:cubicBezTo>
                    <a:cubicBezTo>
                      <a:pt x="12866" y="4214"/>
                      <a:pt x="12891" y="4287"/>
                      <a:pt x="12891" y="4319"/>
                    </a:cubicBezTo>
                    <a:cubicBezTo>
                      <a:pt x="12891" y="4351"/>
                      <a:pt x="12906" y="4393"/>
                      <a:pt x="12925" y="4411"/>
                    </a:cubicBezTo>
                    <a:cubicBezTo>
                      <a:pt x="12943" y="4430"/>
                      <a:pt x="12961" y="4461"/>
                      <a:pt x="12964" y="4480"/>
                    </a:cubicBezTo>
                    <a:cubicBezTo>
                      <a:pt x="12977" y="4561"/>
                      <a:pt x="12991" y="4601"/>
                      <a:pt x="13010" y="4616"/>
                    </a:cubicBezTo>
                    <a:cubicBezTo>
                      <a:pt x="13022" y="4624"/>
                      <a:pt x="13037" y="4678"/>
                      <a:pt x="13044" y="4735"/>
                    </a:cubicBezTo>
                    <a:cubicBezTo>
                      <a:pt x="13052" y="4792"/>
                      <a:pt x="13072" y="4865"/>
                      <a:pt x="13089" y="4897"/>
                    </a:cubicBezTo>
                    <a:cubicBezTo>
                      <a:pt x="13106" y="4929"/>
                      <a:pt x="13125" y="4996"/>
                      <a:pt x="13132" y="5046"/>
                    </a:cubicBezTo>
                    <a:cubicBezTo>
                      <a:pt x="13139" y="5096"/>
                      <a:pt x="13151" y="5181"/>
                      <a:pt x="13159" y="5235"/>
                    </a:cubicBezTo>
                    <a:cubicBezTo>
                      <a:pt x="13166" y="5290"/>
                      <a:pt x="13196" y="5449"/>
                      <a:pt x="13225" y="5588"/>
                    </a:cubicBezTo>
                    <a:cubicBezTo>
                      <a:pt x="13254" y="5728"/>
                      <a:pt x="13275" y="5877"/>
                      <a:pt x="13271" y="5920"/>
                    </a:cubicBezTo>
                    <a:cubicBezTo>
                      <a:pt x="13268" y="5963"/>
                      <a:pt x="13276" y="5997"/>
                      <a:pt x="13289" y="5997"/>
                    </a:cubicBezTo>
                    <a:cubicBezTo>
                      <a:pt x="13303" y="5997"/>
                      <a:pt x="13314" y="6026"/>
                      <a:pt x="13314" y="6061"/>
                    </a:cubicBezTo>
                    <a:cubicBezTo>
                      <a:pt x="13314" y="6096"/>
                      <a:pt x="13314" y="6287"/>
                      <a:pt x="13315" y="6485"/>
                    </a:cubicBezTo>
                    <a:cubicBezTo>
                      <a:pt x="13315" y="6712"/>
                      <a:pt x="13303" y="6869"/>
                      <a:pt x="13282" y="6908"/>
                    </a:cubicBezTo>
                    <a:cubicBezTo>
                      <a:pt x="13263" y="6943"/>
                      <a:pt x="13252" y="6971"/>
                      <a:pt x="13256" y="6971"/>
                    </a:cubicBezTo>
                    <a:cubicBezTo>
                      <a:pt x="13260" y="6971"/>
                      <a:pt x="13256" y="7016"/>
                      <a:pt x="13247" y="7070"/>
                    </a:cubicBezTo>
                    <a:cubicBezTo>
                      <a:pt x="13239" y="7124"/>
                      <a:pt x="13225" y="7219"/>
                      <a:pt x="13218" y="7282"/>
                    </a:cubicBezTo>
                    <a:cubicBezTo>
                      <a:pt x="13210" y="7344"/>
                      <a:pt x="13190" y="7464"/>
                      <a:pt x="13172" y="7550"/>
                    </a:cubicBezTo>
                    <a:cubicBezTo>
                      <a:pt x="13155" y="7635"/>
                      <a:pt x="13137" y="7740"/>
                      <a:pt x="13132" y="7783"/>
                    </a:cubicBezTo>
                    <a:cubicBezTo>
                      <a:pt x="13127" y="7825"/>
                      <a:pt x="13103" y="7946"/>
                      <a:pt x="13078" y="8051"/>
                    </a:cubicBezTo>
                    <a:cubicBezTo>
                      <a:pt x="13002" y="8374"/>
                      <a:pt x="12994" y="8410"/>
                      <a:pt x="13000" y="8433"/>
                    </a:cubicBezTo>
                    <a:cubicBezTo>
                      <a:pt x="13002" y="8445"/>
                      <a:pt x="12990" y="8483"/>
                      <a:pt x="12972" y="8516"/>
                    </a:cubicBezTo>
                    <a:cubicBezTo>
                      <a:pt x="12954" y="8550"/>
                      <a:pt x="12937" y="8597"/>
                      <a:pt x="12935" y="8621"/>
                    </a:cubicBezTo>
                    <a:cubicBezTo>
                      <a:pt x="12926" y="8707"/>
                      <a:pt x="12851" y="8919"/>
                      <a:pt x="12822" y="8939"/>
                    </a:cubicBezTo>
                    <a:cubicBezTo>
                      <a:pt x="12806" y="8950"/>
                      <a:pt x="12792" y="8988"/>
                      <a:pt x="12792" y="9023"/>
                    </a:cubicBezTo>
                    <a:cubicBezTo>
                      <a:pt x="12792" y="9071"/>
                      <a:pt x="12778" y="9086"/>
                      <a:pt x="12736" y="9082"/>
                    </a:cubicBezTo>
                    <a:cubicBezTo>
                      <a:pt x="12705" y="9078"/>
                      <a:pt x="12695" y="9082"/>
                      <a:pt x="12715" y="9091"/>
                    </a:cubicBezTo>
                    <a:cubicBezTo>
                      <a:pt x="12770" y="9116"/>
                      <a:pt x="12756" y="9225"/>
                      <a:pt x="12679" y="9362"/>
                    </a:cubicBezTo>
                    <a:cubicBezTo>
                      <a:pt x="12640" y="9432"/>
                      <a:pt x="12603" y="9525"/>
                      <a:pt x="12595" y="9570"/>
                    </a:cubicBezTo>
                    <a:cubicBezTo>
                      <a:pt x="12582" y="9656"/>
                      <a:pt x="12418" y="10148"/>
                      <a:pt x="12397" y="10170"/>
                    </a:cubicBezTo>
                    <a:cubicBezTo>
                      <a:pt x="12390" y="10177"/>
                      <a:pt x="12363" y="10165"/>
                      <a:pt x="12336" y="10143"/>
                    </a:cubicBezTo>
                    <a:cubicBezTo>
                      <a:pt x="12297" y="10111"/>
                      <a:pt x="12298" y="10118"/>
                      <a:pt x="12343" y="10187"/>
                    </a:cubicBezTo>
                    <a:cubicBezTo>
                      <a:pt x="12373" y="10233"/>
                      <a:pt x="12381" y="10261"/>
                      <a:pt x="12362" y="10249"/>
                    </a:cubicBezTo>
                    <a:cubicBezTo>
                      <a:pt x="12342" y="10237"/>
                      <a:pt x="12327" y="10241"/>
                      <a:pt x="12327" y="10259"/>
                    </a:cubicBezTo>
                    <a:cubicBezTo>
                      <a:pt x="12327" y="10276"/>
                      <a:pt x="12315" y="10283"/>
                      <a:pt x="12301" y="10275"/>
                    </a:cubicBezTo>
                    <a:cubicBezTo>
                      <a:pt x="12287" y="10266"/>
                      <a:pt x="12282" y="10284"/>
                      <a:pt x="12290" y="10315"/>
                    </a:cubicBezTo>
                    <a:cubicBezTo>
                      <a:pt x="12298" y="10347"/>
                      <a:pt x="12291" y="10372"/>
                      <a:pt x="12273" y="10372"/>
                    </a:cubicBezTo>
                    <a:cubicBezTo>
                      <a:pt x="12256" y="10372"/>
                      <a:pt x="12243" y="10381"/>
                      <a:pt x="12245" y="10393"/>
                    </a:cubicBezTo>
                    <a:cubicBezTo>
                      <a:pt x="12253" y="10445"/>
                      <a:pt x="12240" y="10487"/>
                      <a:pt x="12219" y="10474"/>
                    </a:cubicBezTo>
                    <a:cubicBezTo>
                      <a:pt x="12206" y="10466"/>
                      <a:pt x="12165" y="10529"/>
                      <a:pt x="12128" y="10613"/>
                    </a:cubicBezTo>
                    <a:cubicBezTo>
                      <a:pt x="12091" y="10698"/>
                      <a:pt x="12051" y="10767"/>
                      <a:pt x="12038" y="10767"/>
                    </a:cubicBezTo>
                    <a:cubicBezTo>
                      <a:pt x="12026" y="10767"/>
                      <a:pt x="12016" y="10784"/>
                      <a:pt x="12016" y="10805"/>
                    </a:cubicBezTo>
                    <a:cubicBezTo>
                      <a:pt x="12016" y="10826"/>
                      <a:pt x="11984" y="10878"/>
                      <a:pt x="11946" y="10920"/>
                    </a:cubicBezTo>
                    <a:cubicBezTo>
                      <a:pt x="11907" y="10961"/>
                      <a:pt x="11875" y="11001"/>
                      <a:pt x="11875" y="11008"/>
                    </a:cubicBezTo>
                    <a:cubicBezTo>
                      <a:pt x="11875" y="11033"/>
                      <a:pt x="11762" y="11134"/>
                      <a:pt x="11734" y="11134"/>
                    </a:cubicBezTo>
                    <a:cubicBezTo>
                      <a:pt x="11718" y="11134"/>
                      <a:pt x="11706" y="11151"/>
                      <a:pt x="11706" y="11171"/>
                    </a:cubicBezTo>
                    <a:cubicBezTo>
                      <a:pt x="11706" y="11235"/>
                      <a:pt x="11518" y="11426"/>
                      <a:pt x="11479" y="11401"/>
                    </a:cubicBezTo>
                    <a:cubicBezTo>
                      <a:pt x="11455" y="11387"/>
                      <a:pt x="11450" y="11391"/>
                      <a:pt x="11464" y="11412"/>
                    </a:cubicBezTo>
                    <a:cubicBezTo>
                      <a:pt x="11476" y="11432"/>
                      <a:pt x="11443" y="11487"/>
                      <a:pt x="11383" y="11547"/>
                    </a:cubicBezTo>
                    <a:cubicBezTo>
                      <a:pt x="11301" y="11628"/>
                      <a:pt x="11282" y="11638"/>
                      <a:pt x="11281" y="11595"/>
                    </a:cubicBezTo>
                    <a:cubicBezTo>
                      <a:pt x="11279" y="11555"/>
                      <a:pt x="11272" y="11559"/>
                      <a:pt x="11248" y="11614"/>
                    </a:cubicBezTo>
                    <a:cubicBezTo>
                      <a:pt x="11231" y="11652"/>
                      <a:pt x="11216" y="11696"/>
                      <a:pt x="11214" y="11710"/>
                    </a:cubicBezTo>
                    <a:cubicBezTo>
                      <a:pt x="11213" y="11724"/>
                      <a:pt x="11188" y="11739"/>
                      <a:pt x="11158" y="11743"/>
                    </a:cubicBezTo>
                    <a:cubicBezTo>
                      <a:pt x="11129" y="11747"/>
                      <a:pt x="11094" y="11768"/>
                      <a:pt x="11081" y="11788"/>
                    </a:cubicBezTo>
                    <a:cubicBezTo>
                      <a:pt x="11068" y="11809"/>
                      <a:pt x="11057" y="11813"/>
                      <a:pt x="11057" y="11799"/>
                    </a:cubicBezTo>
                    <a:cubicBezTo>
                      <a:pt x="11057" y="11784"/>
                      <a:pt x="11039" y="11796"/>
                      <a:pt x="11018" y="11824"/>
                    </a:cubicBezTo>
                    <a:cubicBezTo>
                      <a:pt x="10995" y="11857"/>
                      <a:pt x="10967" y="11868"/>
                      <a:pt x="10944" y="11854"/>
                    </a:cubicBezTo>
                    <a:cubicBezTo>
                      <a:pt x="10918" y="11837"/>
                      <a:pt x="10913" y="11842"/>
                      <a:pt x="10930" y="11868"/>
                    </a:cubicBezTo>
                    <a:cubicBezTo>
                      <a:pt x="10946" y="11895"/>
                      <a:pt x="10940" y="11901"/>
                      <a:pt x="10910" y="11889"/>
                    </a:cubicBezTo>
                    <a:cubicBezTo>
                      <a:pt x="10882" y="11878"/>
                      <a:pt x="10853" y="11897"/>
                      <a:pt x="10830" y="11940"/>
                    </a:cubicBezTo>
                    <a:cubicBezTo>
                      <a:pt x="10798" y="12000"/>
                      <a:pt x="10746" y="12025"/>
                      <a:pt x="10706" y="12002"/>
                    </a:cubicBezTo>
                    <a:cubicBezTo>
                      <a:pt x="10699" y="11998"/>
                      <a:pt x="10655" y="12031"/>
                      <a:pt x="10609" y="12075"/>
                    </a:cubicBezTo>
                    <a:cubicBezTo>
                      <a:pt x="10563" y="12120"/>
                      <a:pt x="10511" y="12148"/>
                      <a:pt x="10494" y="12137"/>
                    </a:cubicBezTo>
                    <a:cubicBezTo>
                      <a:pt x="10477" y="12127"/>
                      <a:pt x="10464" y="12139"/>
                      <a:pt x="10464" y="12165"/>
                    </a:cubicBezTo>
                    <a:cubicBezTo>
                      <a:pt x="10464" y="12202"/>
                      <a:pt x="10447" y="12209"/>
                      <a:pt x="10386" y="12194"/>
                    </a:cubicBezTo>
                    <a:cubicBezTo>
                      <a:pt x="10335" y="12182"/>
                      <a:pt x="10322" y="12185"/>
                      <a:pt x="10347" y="12202"/>
                    </a:cubicBezTo>
                    <a:cubicBezTo>
                      <a:pt x="10376" y="12221"/>
                      <a:pt x="10339" y="12250"/>
                      <a:pt x="10206" y="12309"/>
                    </a:cubicBezTo>
                    <a:cubicBezTo>
                      <a:pt x="10107" y="12353"/>
                      <a:pt x="10020" y="12390"/>
                      <a:pt x="10012" y="12391"/>
                    </a:cubicBezTo>
                    <a:cubicBezTo>
                      <a:pt x="9962" y="12396"/>
                      <a:pt x="9871" y="12440"/>
                      <a:pt x="9871" y="12459"/>
                    </a:cubicBezTo>
                    <a:cubicBezTo>
                      <a:pt x="9871" y="12489"/>
                      <a:pt x="9712" y="12554"/>
                      <a:pt x="9682" y="12536"/>
                    </a:cubicBezTo>
                    <a:cubicBezTo>
                      <a:pt x="9669" y="12528"/>
                      <a:pt x="9627" y="12539"/>
                      <a:pt x="9589" y="12561"/>
                    </a:cubicBezTo>
                    <a:cubicBezTo>
                      <a:pt x="9550" y="12582"/>
                      <a:pt x="9529" y="12600"/>
                      <a:pt x="9541" y="12600"/>
                    </a:cubicBezTo>
                    <a:cubicBezTo>
                      <a:pt x="9554" y="12601"/>
                      <a:pt x="9589" y="12588"/>
                      <a:pt x="9619" y="12572"/>
                    </a:cubicBezTo>
                    <a:cubicBezTo>
                      <a:pt x="9649" y="12556"/>
                      <a:pt x="9674" y="12554"/>
                      <a:pt x="9674" y="12568"/>
                    </a:cubicBezTo>
                    <a:cubicBezTo>
                      <a:pt x="9674" y="12605"/>
                      <a:pt x="9396" y="12749"/>
                      <a:pt x="9363" y="12729"/>
                    </a:cubicBezTo>
                    <a:cubicBezTo>
                      <a:pt x="9348" y="12719"/>
                      <a:pt x="9335" y="12731"/>
                      <a:pt x="9335" y="12755"/>
                    </a:cubicBezTo>
                    <a:cubicBezTo>
                      <a:pt x="9335" y="12779"/>
                      <a:pt x="9312" y="12799"/>
                      <a:pt x="9283" y="12799"/>
                    </a:cubicBezTo>
                    <a:cubicBezTo>
                      <a:pt x="9254" y="12799"/>
                      <a:pt x="9210" y="12822"/>
                      <a:pt x="9184" y="12851"/>
                    </a:cubicBezTo>
                    <a:cubicBezTo>
                      <a:pt x="9158" y="12880"/>
                      <a:pt x="9083" y="12919"/>
                      <a:pt x="9017" y="12938"/>
                    </a:cubicBezTo>
                    <a:cubicBezTo>
                      <a:pt x="8951" y="12957"/>
                      <a:pt x="8847" y="12995"/>
                      <a:pt x="8785" y="13023"/>
                    </a:cubicBezTo>
                    <a:cubicBezTo>
                      <a:pt x="8723" y="13051"/>
                      <a:pt x="8564" y="13089"/>
                      <a:pt x="8432" y="13107"/>
                    </a:cubicBezTo>
                    <a:cubicBezTo>
                      <a:pt x="8300" y="13125"/>
                      <a:pt x="8155" y="13147"/>
                      <a:pt x="8111" y="13156"/>
                    </a:cubicBezTo>
                    <a:cubicBezTo>
                      <a:pt x="8048" y="13168"/>
                      <a:pt x="8035" y="13163"/>
                      <a:pt x="8052" y="13134"/>
                    </a:cubicBezTo>
                    <a:cubicBezTo>
                      <a:pt x="8066" y="13109"/>
                      <a:pt x="8055" y="13112"/>
                      <a:pt x="8020" y="13141"/>
                    </a:cubicBezTo>
                    <a:cubicBezTo>
                      <a:pt x="7991" y="13166"/>
                      <a:pt x="7896" y="13196"/>
                      <a:pt x="7811" y="13207"/>
                    </a:cubicBezTo>
                    <a:cubicBezTo>
                      <a:pt x="7726" y="13218"/>
                      <a:pt x="7624" y="13232"/>
                      <a:pt x="7585" y="13238"/>
                    </a:cubicBezTo>
                    <a:cubicBezTo>
                      <a:pt x="7425" y="13264"/>
                      <a:pt x="7011" y="13250"/>
                      <a:pt x="6980" y="13219"/>
                    </a:cubicBezTo>
                    <a:cubicBezTo>
                      <a:pt x="6973" y="13212"/>
                      <a:pt x="6830" y="13217"/>
                      <a:pt x="6663" y="13229"/>
                    </a:cubicBezTo>
                    <a:cubicBezTo>
                      <a:pt x="6495" y="13241"/>
                      <a:pt x="6180" y="13257"/>
                      <a:pt x="5962" y="13266"/>
                    </a:cubicBezTo>
                    <a:cubicBezTo>
                      <a:pt x="5745" y="13274"/>
                      <a:pt x="5508" y="13286"/>
                      <a:pt x="5435" y="13291"/>
                    </a:cubicBezTo>
                    <a:cubicBezTo>
                      <a:pt x="5362" y="13297"/>
                      <a:pt x="5298" y="13296"/>
                      <a:pt x="5291" y="13290"/>
                    </a:cubicBezTo>
                    <a:close/>
                    <a:moveTo>
                      <a:pt x="6061" y="13146"/>
                    </a:moveTo>
                    <a:cubicBezTo>
                      <a:pt x="6485" y="13128"/>
                      <a:pt x="6862" y="13126"/>
                      <a:pt x="7275" y="13137"/>
                    </a:cubicBezTo>
                    <a:cubicBezTo>
                      <a:pt x="7423" y="13141"/>
                      <a:pt x="7646" y="13120"/>
                      <a:pt x="7860" y="13083"/>
                    </a:cubicBezTo>
                    <a:cubicBezTo>
                      <a:pt x="8051" y="13049"/>
                      <a:pt x="8218" y="13029"/>
                      <a:pt x="8232" y="13038"/>
                    </a:cubicBezTo>
                    <a:cubicBezTo>
                      <a:pt x="8247" y="13047"/>
                      <a:pt x="8267" y="13041"/>
                      <a:pt x="8276" y="13025"/>
                    </a:cubicBezTo>
                    <a:cubicBezTo>
                      <a:pt x="8286" y="13009"/>
                      <a:pt x="8356" y="12997"/>
                      <a:pt x="8432" y="12997"/>
                    </a:cubicBezTo>
                    <a:cubicBezTo>
                      <a:pt x="8508" y="12997"/>
                      <a:pt x="8578" y="12984"/>
                      <a:pt x="8587" y="12968"/>
                    </a:cubicBezTo>
                    <a:cubicBezTo>
                      <a:pt x="8597" y="12952"/>
                      <a:pt x="8616" y="12946"/>
                      <a:pt x="8629" y="12954"/>
                    </a:cubicBezTo>
                    <a:cubicBezTo>
                      <a:pt x="8643" y="12963"/>
                      <a:pt x="8662" y="12956"/>
                      <a:pt x="8671" y="12941"/>
                    </a:cubicBezTo>
                    <a:cubicBezTo>
                      <a:pt x="8681" y="12925"/>
                      <a:pt x="8714" y="12912"/>
                      <a:pt x="8744" y="12912"/>
                    </a:cubicBezTo>
                    <a:cubicBezTo>
                      <a:pt x="8796" y="12912"/>
                      <a:pt x="9014" y="12827"/>
                      <a:pt x="9109" y="12769"/>
                    </a:cubicBezTo>
                    <a:cubicBezTo>
                      <a:pt x="9132" y="12755"/>
                      <a:pt x="9195" y="12724"/>
                      <a:pt x="9249" y="12700"/>
                    </a:cubicBezTo>
                    <a:cubicBezTo>
                      <a:pt x="9339" y="12659"/>
                      <a:pt x="9642" y="12470"/>
                      <a:pt x="9674" y="12434"/>
                    </a:cubicBezTo>
                    <a:cubicBezTo>
                      <a:pt x="9689" y="12417"/>
                      <a:pt x="9711" y="12406"/>
                      <a:pt x="10055" y="12249"/>
                    </a:cubicBezTo>
                    <a:cubicBezTo>
                      <a:pt x="10458" y="12064"/>
                      <a:pt x="10583" y="11997"/>
                      <a:pt x="10598" y="11957"/>
                    </a:cubicBezTo>
                    <a:cubicBezTo>
                      <a:pt x="10606" y="11936"/>
                      <a:pt x="10644" y="11888"/>
                      <a:pt x="10681" y="11851"/>
                    </a:cubicBezTo>
                    <a:cubicBezTo>
                      <a:pt x="10719" y="11813"/>
                      <a:pt x="10740" y="11768"/>
                      <a:pt x="10729" y="11750"/>
                    </a:cubicBezTo>
                    <a:cubicBezTo>
                      <a:pt x="10718" y="11732"/>
                      <a:pt x="10722" y="11726"/>
                      <a:pt x="10738" y="11736"/>
                    </a:cubicBezTo>
                    <a:cubicBezTo>
                      <a:pt x="10754" y="11746"/>
                      <a:pt x="10796" y="11728"/>
                      <a:pt x="10831" y="11698"/>
                    </a:cubicBezTo>
                    <a:cubicBezTo>
                      <a:pt x="10867" y="11667"/>
                      <a:pt x="10905" y="11642"/>
                      <a:pt x="10916" y="11642"/>
                    </a:cubicBezTo>
                    <a:cubicBezTo>
                      <a:pt x="10927" y="11642"/>
                      <a:pt x="11004" y="11540"/>
                      <a:pt x="11086" y="11414"/>
                    </a:cubicBezTo>
                    <a:cubicBezTo>
                      <a:pt x="11168" y="11289"/>
                      <a:pt x="11256" y="11172"/>
                      <a:pt x="11282" y="11153"/>
                    </a:cubicBezTo>
                    <a:cubicBezTo>
                      <a:pt x="11330" y="11120"/>
                      <a:pt x="11356" y="11083"/>
                      <a:pt x="11595" y="10722"/>
                    </a:cubicBezTo>
                    <a:cubicBezTo>
                      <a:pt x="11746" y="10492"/>
                      <a:pt x="11997" y="9984"/>
                      <a:pt x="12042" y="9816"/>
                    </a:cubicBezTo>
                    <a:cubicBezTo>
                      <a:pt x="12077" y="9687"/>
                      <a:pt x="12129" y="9629"/>
                      <a:pt x="12129" y="9719"/>
                    </a:cubicBezTo>
                    <a:cubicBezTo>
                      <a:pt x="12129" y="9800"/>
                      <a:pt x="12030" y="10201"/>
                      <a:pt x="11985" y="10301"/>
                    </a:cubicBezTo>
                    <a:cubicBezTo>
                      <a:pt x="11964" y="10348"/>
                      <a:pt x="11899" y="10466"/>
                      <a:pt x="11840" y="10563"/>
                    </a:cubicBezTo>
                    <a:cubicBezTo>
                      <a:pt x="11782" y="10660"/>
                      <a:pt x="11734" y="10753"/>
                      <a:pt x="11734" y="10769"/>
                    </a:cubicBezTo>
                    <a:cubicBezTo>
                      <a:pt x="11734" y="10785"/>
                      <a:pt x="11721" y="10791"/>
                      <a:pt x="11706" y="10781"/>
                    </a:cubicBezTo>
                    <a:cubicBezTo>
                      <a:pt x="11690" y="10772"/>
                      <a:pt x="11677" y="10779"/>
                      <a:pt x="11677" y="10797"/>
                    </a:cubicBezTo>
                    <a:cubicBezTo>
                      <a:pt x="11677" y="10815"/>
                      <a:pt x="11642" y="10871"/>
                      <a:pt x="11600" y="10922"/>
                    </a:cubicBezTo>
                    <a:cubicBezTo>
                      <a:pt x="11410" y="11145"/>
                      <a:pt x="11412" y="11140"/>
                      <a:pt x="11421" y="11275"/>
                    </a:cubicBezTo>
                    <a:cubicBezTo>
                      <a:pt x="11426" y="11344"/>
                      <a:pt x="11427" y="11344"/>
                      <a:pt x="11502" y="11248"/>
                    </a:cubicBezTo>
                    <a:cubicBezTo>
                      <a:pt x="11544" y="11194"/>
                      <a:pt x="11640" y="11080"/>
                      <a:pt x="11714" y="10994"/>
                    </a:cubicBezTo>
                    <a:cubicBezTo>
                      <a:pt x="11895" y="10785"/>
                      <a:pt x="11903" y="10774"/>
                      <a:pt x="11903" y="10740"/>
                    </a:cubicBezTo>
                    <a:cubicBezTo>
                      <a:pt x="11903" y="10724"/>
                      <a:pt x="11915" y="10711"/>
                      <a:pt x="11930" y="10711"/>
                    </a:cubicBezTo>
                    <a:cubicBezTo>
                      <a:pt x="11944" y="10711"/>
                      <a:pt x="12002" y="10618"/>
                      <a:pt x="12059" y="10506"/>
                    </a:cubicBezTo>
                    <a:cubicBezTo>
                      <a:pt x="12116" y="10393"/>
                      <a:pt x="12186" y="10263"/>
                      <a:pt x="12213" y="10217"/>
                    </a:cubicBezTo>
                    <a:cubicBezTo>
                      <a:pt x="12241" y="10170"/>
                      <a:pt x="12273" y="10100"/>
                      <a:pt x="12284" y="10061"/>
                    </a:cubicBezTo>
                    <a:cubicBezTo>
                      <a:pt x="12295" y="10023"/>
                      <a:pt x="12352" y="9858"/>
                      <a:pt x="12411" y="9695"/>
                    </a:cubicBezTo>
                    <a:cubicBezTo>
                      <a:pt x="12591" y="9196"/>
                      <a:pt x="12743" y="8756"/>
                      <a:pt x="12780" y="8622"/>
                    </a:cubicBezTo>
                    <a:cubicBezTo>
                      <a:pt x="12799" y="8552"/>
                      <a:pt x="12833" y="8438"/>
                      <a:pt x="12855" y="8368"/>
                    </a:cubicBezTo>
                    <a:cubicBezTo>
                      <a:pt x="12897" y="8234"/>
                      <a:pt x="12940" y="8044"/>
                      <a:pt x="12975" y="7832"/>
                    </a:cubicBezTo>
                    <a:cubicBezTo>
                      <a:pt x="12987" y="7762"/>
                      <a:pt x="13022" y="7578"/>
                      <a:pt x="13054" y="7423"/>
                    </a:cubicBezTo>
                    <a:cubicBezTo>
                      <a:pt x="13218" y="6620"/>
                      <a:pt x="13222" y="6359"/>
                      <a:pt x="13078" y="5574"/>
                    </a:cubicBezTo>
                    <a:cubicBezTo>
                      <a:pt x="13053" y="5442"/>
                      <a:pt x="13020" y="5252"/>
                      <a:pt x="13003" y="5151"/>
                    </a:cubicBezTo>
                    <a:cubicBezTo>
                      <a:pt x="12971" y="4961"/>
                      <a:pt x="12841" y="4509"/>
                      <a:pt x="12804" y="4459"/>
                    </a:cubicBezTo>
                    <a:cubicBezTo>
                      <a:pt x="12792" y="4443"/>
                      <a:pt x="12755" y="4354"/>
                      <a:pt x="12721" y="4261"/>
                    </a:cubicBezTo>
                    <a:cubicBezTo>
                      <a:pt x="12688" y="4169"/>
                      <a:pt x="12644" y="4054"/>
                      <a:pt x="12624" y="4008"/>
                    </a:cubicBezTo>
                    <a:cubicBezTo>
                      <a:pt x="12603" y="3961"/>
                      <a:pt x="12577" y="3891"/>
                      <a:pt x="12566" y="3853"/>
                    </a:cubicBezTo>
                    <a:cubicBezTo>
                      <a:pt x="12488" y="3590"/>
                      <a:pt x="11849" y="2429"/>
                      <a:pt x="11719" y="2314"/>
                    </a:cubicBezTo>
                    <a:cubicBezTo>
                      <a:pt x="11702" y="2299"/>
                      <a:pt x="11676" y="2265"/>
                      <a:pt x="11661" y="2239"/>
                    </a:cubicBezTo>
                    <a:cubicBezTo>
                      <a:pt x="11579" y="2093"/>
                      <a:pt x="11089" y="1589"/>
                      <a:pt x="11051" y="1613"/>
                    </a:cubicBezTo>
                    <a:cubicBezTo>
                      <a:pt x="11038" y="1620"/>
                      <a:pt x="11028" y="1613"/>
                      <a:pt x="11028" y="1596"/>
                    </a:cubicBezTo>
                    <a:cubicBezTo>
                      <a:pt x="11028" y="1579"/>
                      <a:pt x="10996" y="1553"/>
                      <a:pt x="10956" y="1538"/>
                    </a:cubicBezTo>
                    <a:cubicBezTo>
                      <a:pt x="10916" y="1523"/>
                      <a:pt x="10892" y="1498"/>
                      <a:pt x="10901" y="1482"/>
                    </a:cubicBezTo>
                    <a:cubicBezTo>
                      <a:pt x="10911" y="1467"/>
                      <a:pt x="10900" y="1461"/>
                      <a:pt x="10878" y="1470"/>
                    </a:cubicBezTo>
                    <a:cubicBezTo>
                      <a:pt x="10856" y="1478"/>
                      <a:pt x="10796" y="1460"/>
                      <a:pt x="10744" y="1429"/>
                    </a:cubicBezTo>
                    <a:cubicBezTo>
                      <a:pt x="10693" y="1397"/>
                      <a:pt x="10641" y="1378"/>
                      <a:pt x="10628" y="1386"/>
                    </a:cubicBezTo>
                    <a:cubicBezTo>
                      <a:pt x="10615" y="1394"/>
                      <a:pt x="10605" y="1389"/>
                      <a:pt x="10605" y="1374"/>
                    </a:cubicBezTo>
                    <a:cubicBezTo>
                      <a:pt x="10605" y="1342"/>
                      <a:pt x="10290" y="1132"/>
                      <a:pt x="10037" y="996"/>
                    </a:cubicBezTo>
                    <a:cubicBezTo>
                      <a:pt x="9935" y="940"/>
                      <a:pt x="9827" y="881"/>
                      <a:pt x="9798" y="865"/>
                    </a:cubicBezTo>
                    <a:cubicBezTo>
                      <a:pt x="9653" y="786"/>
                      <a:pt x="9217" y="588"/>
                      <a:pt x="9067" y="534"/>
                    </a:cubicBezTo>
                    <a:cubicBezTo>
                      <a:pt x="8974" y="500"/>
                      <a:pt x="8771" y="421"/>
                      <a:pt x="8615" y="358"/>
                    </a:cubicBezTo>
                    <a:cubicBezTo>
                      <a:pt x="8241" y="207"/>
                      <a:pt x="8162" y="188"/>
                      <a:pt x="7797" y="160"/>
                    </a:cubicBezTo>
                    <a:cubicBezTo>
                      <a:pt x="7442" y="133"/>
                      <a:pt x="6469" y="138"/>
                      <a:pt x="6301" y="168"/>
                    </a:cubicBezTo>
                    <a:cubicBezTo>
                      <a:pt x="6083" y="207"/>
                      <a:pt x="5595" y="327"/>
                      <a:pt x="5547" y="354"/>
                    </a:cubicBezTo>
                    <a:cubicBezTo>
                      <a:pt x="5520" y="369"/>
                      <a:pt x="5480" y="381"/>
                      <a:pt x="5460" y="381"/>
                    </a:cubicBezTo>
                    <a:cubicBezTo>
                      <a:pt x="5410" y="381"/>
                      <a:pt x="5056" y="486"/>
                      <a:pt x="4946" y="533"/>
                    </a:cubicBezTo>
                    <a:cubicBezTo>
                      <a:pt x="4900" y="553"/>
                      <a:pt x="4747" y="606"/>
                      <a:pt x="4608" y="649"/>
                    </a:cubicBezTo>
                    <a:cubicBezTo>
                      <a:pt x="4468" y="693"/>
                      <a:pt x="4287" y="759"/>
                      <a:pt x="4205" y="795"/>
                    </a:cubicBezTo>
                    <a:cubicBezTo>
                      <a:pt x="4123" y="831"/>
                      <a:pt x="4050" y="861"/>
                      <a:pt x="4043" y="861"/>
                    </a:cubicBezTo>
                    <a:cubicBezTo>
                      <a:pt x="4035" y="861"/>
                      <a:pt x="3950" y="898"/>
                      <a:pt x="3853" y="942"/>
                    </a:cubicBezTo>
                    <a:cubicBezTo>
                      <a:pt x="3756" y="987"/>
                      <a:pt x="3613" y="1047"/>
                      <a:pt x="3535" y="1075"/>
                    </a:cubicBezTo>
                    <a:cubicBezTo>
                      <a:pt x="3249" y="1178"/>
                      <a:pt x="2241" y="1761"/>
                      <a:pt x="2068" y="1924"/>
                    </a:cubicBezTo>
                    <a:cubicBezTo>
                      <a:pt x="1908" y="2074"/>
                      <a:pt x="1501" y="2398"/>
                      <a:pt x="1480" y="2391"/>
                    </a:cubicBezTo>
                    <a:cubicBezTo>
                      <a:pt x="1467" y="2387"/>
                      <a:pt x="1464" y="2395"/>
                      <a:pt x="1473" y="2410"/>
                    </a:cubicBezTo>
                    <a:cubicBezTo>
                      <a:pt x="1482" y="2424"/>
                      <a:pt x="1418" y="2510"/>
                      <a:pt x="1331" y="2601"/>
                    </a:cubicBezTo>
                    <a:cubicBezTo>
                      <a:pt x="1186" y="2753"/>
                      <a:pt x="1137" y="2820"/>
                      <a:pt x="1012" y="3043"/>
                    </a:cubicBezTo>
                    <a:cubicBezTo>
                      <a:pt x="956" y="3143"/>
                      <a:pt x="929" y="3187"/>
                      <a:pt x="832" y="3337"/>
                    </a:cubicBezTo>
                    <a:cubicBezTo>
                      <a:pt x="750" y="3465"/>
                      <a:pt x="558" y="3861"/>
                      <a:pt x="558" y="3904"/>
                    </a:cubicBezTo>
                    <a:cubicBezTo>
                      <a:pt x="558" y="3918"/>
                      <a:pt x="534" y="3992"/>
                      <a:pt x="504" y="4068"/>
                    </a:cubicBezTo>
                    <a:cubicBezTo>
                      <a:pt x="358" y="4443"/>
                      <a:pt x="241" y="4917"/>
                      <a:pt x="205" y="5278"/>
                    </a:cubicBezTo>
                    <a:cubicBezTo>
                      <a:pt x="195" y="5386"/>
                      <a:pt x="181" y="5520"/>
                      <a:pt x="174" y="5574"/>
                    </a:cubicBezTo>
                    <a:cubicBezTo>
                      <a:pt x="168" y="5628"/>
                      <a:pt x="161" y="5784"/>
                      <a:pt x="159" y="5919"/>
                    </a:cubicBezTo>
                    <a:cubicBezTo>
                      <a:pt x="157" y="6079"/>
                      <a:pt x="145" y="6159"/>
                      <a:pt x="126" y="6148"/>
                    </a:cubicBezTo>
                    <a:cubicBezTo>
                      <a:pt x="111" y="6138"/>
                      <a:pt x="105" y="6141"/>
                      <a:pt x="113" y="6155"/>
                    </a:cubicBezTo>
                    <a:cubicBezTo>
                      <a:pt x="122" y="6169"/>
                      <a:pt x="144" y="6327"/>
                      <a:pt x="163" y="6505"/>
                    </a:cubicBezTo>
                    <a:cubicBezTo>
                      <a:pt x="181" y="6684"/>
                      <a:pt x="221" y="6957"/>
                      <a:pt x="251" y="7112"/>
                    </a:cubicBezTo>
                    <a:cubicBezTo>
                      <a:pt x="280" y="7267"/>
                      <a:pt x="311" y="7445"/>
                      <a:pt x="319" y="7507"/>
                    </a:cubicBezTo>
                    <a:cubicBezTo>
                      <a:pt x="332" y="7607"/>
                      <a:pt x="357" y="7755"/>
                      <a:pt x="434" y="8185"/>
                    </a:cubicBezTo>
                    <a:cubicBezTo>
                      <a:pt x="445" y="8247"/>
                      <a:pt x="457" y="8329"/>
                      <a:pt x="461" y="8368"/>
                    </a:cubicBezTo>
                    <a:cubicBezTo>
                      <a:pt x="465" y="8407"/>
                      <a:pt x="483" y="8477"/>
                      <a:pt x="503" y="8523"/>
                    </a:cubicBezTo>
                    <a:cubicBezTo>
                      <a:pt x="523" y="8570"/>
                      <a:pt x="543" y="8655"/>
                      <a:pt x="548" y="8713"/>
                    </a:cubicBezTo>
                    <a:cubicBezTo>
                      <a:pt x="553" y="8771"/>
                      <a:pt x="583" y="8898"/>
                      <a:pt x="614" y="8996"/>
                    </a:cubicBezTo>
                    <a:cubicBezTo>
                      <a:pt x="646" y="9093"/>
                      <a:pt x="693" y="9242"/>
                      <a:pt x="719" y="9328"/>
                    </a:cubicBezTo>
                    <a:cubicBezTo>
                      <a:pt x="745" y="9413"/>
                      <a:pt x="777" y="9495"/>
                      <a:pt x="789" y="9510"/>
                    </a:cubicBezTo>
                    <a:cubicBezTo>
                      <a:pt x="802" y="9524"/>
                      <a:pt x="812" y="9563"/>
                      <a:pt x="812" y="9594"/>
                    </a:cubicBezTo>
                    <a:cubicBezTo>
                      <a:pt x="812" y="9626"/>
                      <a:pt x="831" y="9689"/>
                      <a:pt x="854" y="9733"/>
                    </a:cubicBezTo>
                    <a:cubicBezTo>
                      <a:pt x="878" y="9778"/>
                      <a:pt x="897" y="9832"/>
                      <a:pt x="897" y="9854"/>
                    </a:cubicBezTo>
                    <a:cubicBezTo>
                      <a:pt x="897" y="9876"/>
                      <a:pt x="933" y="9966"/>
                      <a:pt x="977" y="10055"/>
                    </a:cubicBezTo>
                    <a:cubicBezTo>
                      <a:pt x="1022" y="10144"/>
                      <a:pt x="1074" y="10264"/>
                      <a:pt x="1092" y="10323"/>
                    </a:cubicBezTo>
                    <a:cubicBezTo>
                      <a:pt x="1111" y="10381"/>
                      <a:pt x="1138" y="10428"/>
                      <a:pt x="1153" y="10428"/>
                    </a:cubicBezTo>
                    <a:cubicBezTo>
                      <a:pt x="1167" y="10428"/>
                      <a:pt x="1179" y="10446"/>
                      <a:pt x="1179" y="10467"/>
                    </a:cubicBezTo>
                    <a:cubicBezTo>
                      <a:pt x="1179" y="10489"/>
                      <a:pt x="1195" y="10519"/>
                      <a:pt x="1214" y="10535"/>
                    </a:cubicBezTo>
                    <a:cubicBezTo>
                      <a:pt x="1242" y="10559"/>
                      <a:pt x="1249" y="10435"/>
                      <a:pt x="1246" y="9931"/>
                    </a:cubicBezTo>
                    <a:cubicBezTo>
                      <a:pt x="1244" y="9477"/>
                      <a:pt x="1252" y="9300"/>
                      <a:pt x="1274" y="9308"/>
                    </a:cubicBezTo>
                    <a:cubicBezTo>
                      <a:pt x="1317" y="9322"/>
                      <a:pt x="1339" y="9473"/>
                      <a:pt x="1362" y="9920"/>
                    </a:cubicBezTo>
                    <a:cubicBezTo>
                      <a:pt x="1373" y="10130"/>
                      <a:pt x="1385" y="10366"/>
                      <a:pt x="1390" y="10446"/>
                    </a:cubicBezTo>
                    <a:cubicBezTo>
                      <a:pt x="1398" y="10596"/>
                      <a:pt x="1441" y="10801"/>
                      <a:pt x="1509" y="11021"/>
                    </a:cubicBezTo>
                    <a:cubicBezTo>
                      <a:pt x="1579" y="11245"/>
                      <a:pt x="1781" y="11497"/>
                      <a:pt x="1891" y="11500"/>
                    </a:cubicBezTo>
                    <a:cubicBezTo>
                      <a:pt x="1950" y="11501"/>
                      <a:pt x="1958" y="11581"/>
                      <a:pt x="1901" y="11603"/>
                    </a:cubicBezTo>
                    <a:cubicBezTo>
                      <a:pt x="1879" y="11611"/>
                      <a:pt x="1834" y="11604"/>
                      <a:pt x="1802" y="11587"/>
                    </a:cubicBezTo>
                    <a:cubicBezTo>
                      <a:pt x="1755" y="11562"/>
                      <a:pt x="1743" y="11563"/>
                      <a:pt x="1743" y="11596"/>
                    </a:cubicBezTo>
                    <a:cubicBezTo>
                      <a:pt x="1743" y="11618"/>
                      <a:pt x="1763" y="11643"/>
                      <a:pt x="1787" y="11653"/>
                    </a:cubicBezTo>
                    <a:cubicBezTo>
                      <a:pt x="1811" y="11662"/>
                      <a:pt x="1849" y="11714"/>
                      <a:pt x="1872" y="11768"/>
                    </a:cubicBezTo>
                    <a:cubicBezTo>
                      <a:pt x="1894" y="11822"/>
                      <a:pt x="1945" y="11887"/>
                      <a:pt x="1983" y="11913"/>
                    </a:cubicBezTo>
                    <a:cubicBezTo>
                      <a:pt x="2022" y="11938"/>
                      <a:pt x="2054" y="11975"/>
                      <a:pt x="2054" y="11996"/>
                    </a:cubicBezTo>
                    <a:cubicBezTo>
                      <a:pt x="2054" y="12016"/>
                      <a:pt x="2108" y="12074"/>
                      <a:pt x="2174" y="12126"/>
                    </a:cubicBezTo>
                    <a:cubicBezTo>
                      <a:pt x="2240" y="12178"/>
                      <a:pt x="2315" y="12239"/>
                      <a:pt x="2341" y="12263"/>
                    </a:cubicBezTo>
                    <a:cubicBezTo>
                      <a:pt x="2368" y="12286"/>
                      <a:pt x="2450" y="12328"/>
                      <a:pt x="2525" y="12357"/>
                    </a:cubicBezTo>
                    <a:cubicBezTo>
                      <a:pt x="2599" y="12385"/>
                      <a:pt x="2682" y="12420"/>
                      <a:pt x="2709" y="12434"/>
                    </a:cubicBezTo>
                    <a:cubicBezTo>
                      <a:pt x="2736" y="12449"/>
                      <a:pt x="2785" y="12460"/>
                      <a:pt x="2817" y="12460"/>
                    </a:cubicBezTo>
                    <a:cubicBezTo>
                      <a:pt x="2849" y="12460"/>
                      <a:pt x="2912" y="12479"/>
                      <a:pt x="2957" y="12503"/>
                    </a:cubicBezTo>
                    <a:cubicBezTo>
                      <a:pt x="3002" y="12526"/>
                      <a:pt x="3063" y="12549"/>
                      <a:pt x="3092" y="12553"/>
                    </a:cubicBezTo>
                    <a:cubicBezTo>
                      <a:pt x="3122" y="12558"/>
                      <a:pt x="3179" y="12583"/>
                      <a:pt x="3220" y="12610"/>
                    </a:cubicBezTo>
                    <a:cubicBezTo>
                      <a:pt x="3260" y="12636"/>
                      <a:pt x="3300" y="12658"/>
                      <a:pt x="3309" y="12658"/>
                    </a:cubicBezTo>
                    <a:cubicBezTo>
                      <a:pt x="3317" y="12658"/>
                      <a:pt x="3378" y="12682"/>
                      <a:pt x="3444" y="12712"/>
                    </a:cubicBezTo>
                    <a:cubicBezTo>
                      <a:pt x="3510" y="12742"/>
                      <a:pt x="3659" y="12793"/>
                      <a:pt x="3775" y="12827"/>
                    </a:cubicBezTo>
                    <a:cubicBezTo>
                      <a:pt x="3892" y="12860"/>
                      <a:pt x="4050" y="12912"/>
                      <a:pt x="4128" y="12942"/>
                    </a:cubicBezTo>
                    <a:cubicBezTo>
                      <a:pt x="4283" y="13000"/>
                      <a:pt x="4570" y="13062"/>
                      <a:pt x="4918" y="13110"/>
                    </a:cubicBezTo>
                    <a:cubicBezTo>
                      <a:pt x="5042" y="13127"/>
                      <a:pt x="5195" y="13152"/>
                      <a:pt x="5257" y="13165"/>
                    </a:cubicBezTo>
                    <a:cubicBezTo>
                      <a:pt x="5319" y="13178"/>
                      <a:pt x="5433" y="13183"/>
                      <a:pt x="5511" y="13176"/>
                    </a:cubicBezTo>
                    <a:cubicBezTo>
                      <a:pt x="5588" y="13169"/>
                      <a:pt x="5836" y="13155"/>
                      <a:pt x="6061" y="13146"/>
                    </a:cubicBezTo>
                    <a:close/>
                    <a:moveTo>
                      <a:pt x="9148" y="12840"/>
                    </a:moveTo>
                    <a:cubicBezTo>
                      <a:pt x="9158" y="12815"/>
                      <a:pt x="9153" y="12803"/>
                      <a:pt x="9137" y="12813"/>
                    </a:cubicBezTo>
                    <a:cubicBezTo>
                      <a:pt x="9122" y="12823"/>
                      <a:pt x="9109" y="12843"/>
                      <a:pt x="9109" y="12857"/>
                    </a:cubicBezTo>
                    <a:cubicBezTo>
                      <a:pt x="9109" y="12898"/>
                      <a:pt x="9129" y="12889"/>
                      <a:pt x="9148" y="12840"/>
                    </a:cubicBezTo>
                    <a:close/>
                    <a:moveTo>
                      <a:pt x="11582" y="11226"/>
                    </a:moveTo>
                    <a:cubicBezTo>
                      <a:pt x="11572" y="11217"/>
                      <a:pt x="11566" y="11234"/>
                      <a:pt x="11567" y="11263"/>
                    </a:cubicBezTo>
                    <a:cubicBezTo>
                      <a:pt x="11568" y="11296"/>
                      <a:pt x="11575" y="11303"/>
                      <a:pt x="11584" y="11280"/>
                    </a:cubicBezTo>
                    <a:cubicBezTo>
                      <a:pt x="11592" y="11260"/>
                      <a:pt x="11591" y="11236"/>
                      <a:pt x="11582" y="11226"/>
                    </a:cubicBezTo>
                    <a:close/>
                    <a:moveTo>
                      <a:pt x="12541" y="9533"/>
                    </a:moveTo>
                    <a:cubicBezTo>
                      <a:pt x="12532" y="9523"/>
                      <a:pt x="12525" y="9540"/>
                      <a:pt x="12526" y="9570"/>
                    </a:cubicBezTo>
                    <a:cubicBezTo>
                      <a:pt x="12528" y="9603"/>
                      <a:pt x="12534" y="9609"/>
                      <a:pt x="12543" y="9587"/>
                    </a:cubicBezTo>
                    <a:cubicBezTo>
                      <a:pt x="12552" y="9567"/>
                      <a:pt x="12551" y="9542"/>
                      <a:pt x="12541" y="9533"/>
                    </a:cubicBezTo>
                    <a:close/>
                    <a:moveTo>
                      <a:pt x="123" y="5046"/>
                    </a:moveTo>
                    <a:cubicBezTo>
                      <a:pt x="114" y="5036"/>
                      <a:pt x="107" y="5053"/>
                      <a:pt x="109" y="5083"/>
                    </a:cubicBezTo>
                    <a:cubicBezTo>
                      <a:pt x="110" y="5115"/>
                      <a:pt x="117" y="5122"/>
                      <a:pt x="126" y="5100"/>
                    </a:cubicBezTo>
                    <a:cubicBezTo>
                      <a:pt x="134" y="5079"/>
                      <a:pt x="133" y="5055"/>
                      <a:pt x="123" y="5046"/>
                    </a:cubicBezTo>
                    <a:close/>
                    <a:moveTo>
                      <a:pt x="3596" y="961"/>
                    </a:moveTo>
                    <a:cubicBezTo>
                      <a:pt x="3596" y="938"/>
                      <a:pt x="3586" y="927"/>
                      <a:pt x="3572" y="935"/>
                    </a:cubicBezTo>
                    <a:cubicBezTo>
                      <a:pt x="3559" y="943"/>
                      <a:pt x="3556" y="961"/>
                      <a:pt x="3565" y="976"/>
                    </a:cubicBezTo>
                    <a:cubicBezTo>
                      <a:pt x="3588" y="1013"/>
                      <a:pt x="3596" y="1009"/>
                      <a:pt x="3596" y="961"/>
                    </a:cubicBezTo>
                    <a:close/>
                    <a:moveTo>
                      <a:pt x="4777" y="522"/>
                    </a:moveTo>
                    <a:cubicBezTo>
                      <a:pt x="4767" y="507"/>
                      <a:pt x="4754" y="494"/>
                      <a:pt x="4747" y="494"/>
                    </a:cubicBezTo>
                    <a:cubicBezTo>
                      <a:pt x="4740" y="494"/>
                      <a:pt x="4735" y="507"/>
                      <a:pt x="4735" y="522"/>
                    </a:cubicBezTo>
                    <a:cubicBezTo>
                      <a:pt x="4735" y="538"/>
                      <a:pt x="4748" y="551"/>
                      <a:pt x="4765" y="551"/>
                    </a:cubicBezTo>
                    <a:cubicBezTo>
                      <a:pt x="4781" y="551"/>
                      <a:pt x="4787" y="538"/>
                      <a:pt x="4777" y="522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391" name="Scarf"/>
            <p:cNvGrpSpPr/>
            <p:nvPr/>
          </p:nvGrpSpPr>
          <p:grpSpPr>
            <a:xfrm>
              <a:off x="781594" y="3626312"/>
              <a:ext cx="1985931" cy="2192030"/>
              <a:chOff x="4355976" y="938486"/>
              <a:chExt cx="2309813" cy="2549525"/>
            </a:xfrm>
          </p:grpSpPr>
          <p:sp>
            <p:nvSpPr>
              <p:cNvPr id="392" name="Freeform 391"/>
              <p:cNvSpPr/>
              <p:nvPr/>
            </p:nvSpPr>
            <p:spPr>
              <a:xfrm>
                <a:off x="4387850" y="958850"/>
                <a:ext cx="2235200" cy="2489200"/>
              </a:xfrm>
              <a:custGeom>
                <a:avLst/>
                <a:gdLst>
                  <a:gd name="connsiteX0" fmla="*/ 165100 w 2235200"/>
                  <a:gd name="connsiteY0" fmla="*/ 63500 h 2489200"/>
                  <a:gd name="connsiteX1" fmla="*/ 234950 w 2235200"/>
                  <a:gd name="connsiteY1" fmla="*/ 165100 h 2489200"/>
                  <a:gd name="connsiteX2" fmla="*/ 527050 w 2235200"/>
                  <a:gd name="connsiteY2" fmla="*/ 260350 h 2489200"/>
                  <a:gd name="connsiteX3" fmla="*/ 901700 w 2235200"/>
                  <a:gd name="connsiteY3" fmla="*/ 260350 h 2489200"/>
                  <a:gd name="connsiteX4" fmla="*/ 1104900 w 2235200"/>
                  <a:gd name="connsiteY4" fmla="*/ 222250 h 2489200"/>
                  <a:gd name="connsiteX5" fmla="*/ 1371600 w 2235200"/>
                  <a:gd name="connsiteY5" fmla="*/ 158750 h 2489200"/>
                  <a:gd name="connsiteX6" fmla="*/ 1651000 w 2235200"/>
                  <a:gd name="connsiteY6" fmla="*/ 0 h 2489200"/>
                  <a:gd name="connsiteX7" fmla="*/ 1765300 w 2235200"/>
                  <a:gd name="connsiteY7" fmla="*/ 120650 h 2489200"/>
                  <a:gd name="connsiteX8" fmla="*/ 1866900 w 2235200"/>
                  <a:gd name="connsiteY8" fmla="*/ 311150 h 2489200"/>
                  <a:gd name="connsiteX9" fmla="*/ 1797050 w 2235200"/>
                  <a:gd name="connsiteY9" fmla="*/ 431800 h 2489200"/>
                  <a:gd name="connsiteX10" fmla="*/ 1606550 w 2235200"/>
                  <a:gd name="connsiteY10" fmla="*/ 508000 h 2489200"/>
                  <a:gd name="connsiteX11" fmla="*/ 1619250 w 2235200"/>
                  <a:gd name="connsiteY11" fmla="*/ 654050 h 2489200"/>
                  <a:gd name="connsiteX12" fmla="*/ 1701800 w 2235200"/>
                  <a:gd name="connsiteY12" fmla="*/ 831850 h 2489200"/>
                  <a:gd name="connsiteX13" fmla="*/ 1892300 w 2235200"/>
                  <a:gd name="connsiteY13" fmla="*/ 1054100 h 2489200"/>
                  <a:gd name="connsiteX14" fmla="*/ 2235200 w 2235200"/>
                  <a:gd name="connsiteY14" fmla="*/ 1289050 h 2489200"/>
                  <a:gd name="connsiteX15" fmla="*/ 1911350 w 2235200"/>
                  <a:gd name="connsiteY15" fmla="*/ 1219200 h 2489200"/>
                  <a:gd name="connsiteX16" fmla="*/ 2076450 w 2235200"/>
                  <a:gd name="connsiteY16" fmla="*/ 1682750 h 2489200"/>
                  <a:gd name="connsiteX17" fmla="*/ 1924050 w 2235200"/>
                  <a:gd name="connsiteY17" fmla="*/ 1657350 h 2489200"/>
                  <a:gd name="connsiteX18" fmla="*/ 1657350 w 2235200"/>
                  <a:gd name="connsiteY18" fmla="*/ 1435100 h 2489200"/>
                  <a:gd name="connsiteX19" fmla="*/ 1651000 w 2235200"/>
                  <a:gd name="connsiteY19" fmla="*/ 1663700 h 2489200"/>
                  <a:gd name="connsiteX20" fmla="*/ 1555750 w 2235200"/>
                  <a:gd name="connsiteY20" fmla="*/ 1936750 h 2489200"/>
                  <a:gd name="connsiteX21" fmla="*/ 1352550 w 2235200"/>
                  <a:gd name="connsiteY21" fmla="*/ 2260600 h 2489200"/>
                  <a:gd name="connsiteX22" fmla="*/ 1162050 w 2235200"/>
                  <a:gd name="connsiteY22" fmla="*/ 2489200 h 2489200"/>
                  <a:gd name="connsiteX23" fmla="*/ 1155700 w 2235200"/>
                  <a:gd name="connsiteY23" fmla="*/ 2273300 h 2489200"/>
                  <a:gd name="connsiteX24" fmla="*/ 1098550 w 2235200"/>
                  <a:gd name="connsiteY24" fmla="*/ 2082800 h 2489200"/>
                  <a:gd name="connsiteX25" fmla="*/ 1073150 w 2235200"/>
                  <a:gd name="connsiteY25" fmla="*/ 1847850 h 2489200"/>
                  <a:gd name="connsiteX26" fmla="*/ 1041400 w 2235200"/>
                  <a:gd name="connsiteY26" fmla="*/ 1860550 h 2489200"/>
                  <a:gd name="connsiteX27" fmla="*/ 958850 w 2235200"/>
                  <a:gd name="connsiteY27" fmla="*/ 2133600 h 2489200"/>
                  <a:gd name="connsiteX28" fmla="*/ 908050 w 2235200"/>
                  <a:gd name="connsiteY28" fmla="*/ 2012950 h 2489200"/>
                  <a:gd name="connsiteX29" fmla="*/ 984250 w 2235200"/>
                  <a:gd name="connsiteY29" fmla="*/ 1676400 h 2489200"/>
                  <a:gd name="connsiteX30" fmla="*/ 1155700 w 2235200"/>
                  <a:gd name="connsiteY30" fmla="*/ 1333500 h 2489200"/>
                  <a:gd name="connsiteX31" fmla="*/ 1212850 w 2235200"/>
                  <a:gd name="connsiteY31" fmla="*/ 800100 h 2489200"/>
                  <a:gd name="connsiteX32" fmla="*/ 1143000 w 2235200"/>
                  <a:gd name="connsiteY32" fmla="*/ 673100 h 2489200"/>
                  <a:gd name="connsiteX33" fmla="*/ 762000 w 2235200"/>
                  <a:gd name="connsiteY33" fmla="*/ 736600 h 2489200"/>
                  <a:gd name="connsiteX34" fmla="*/ 457200 w 2235200"/>
                  <a:gd name="connsiteY34" fmla="*/ 698500 h 2489200"/>
                  <a:gd name="connsiteX35" fmla="*/ 101600 w 2235200"/>
                  <a:gd name="connsiteY35" fmla="*/ 558800 h 2489200"/>
                  <a:gd name="connsiteX36" fmla="*/ 0 w 2235200"/>
                  <a:gd name="connsiteY36" fmla="*/ 482600 h 2489200"/>
                  <a:gd name="connsiteX37" fmla="*/ 6350 w 2235200"/>
                  <a:gd name="connsiteY37" fmla="*/ 317500 h 2489200"/>
                  <a:gd name="connsiteX38" fmla="*/ 139700 w 2235200"/>
                  <a:gd name="connsiteY38" fmla="*/ 114300 h 2489200"/>
                  <a:gd name="connsiteX39" fmla="*/ 165100 w 2235200"/>
                  <a:gd name="connsiteY39" fmla="*/ 63500 h 248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235200" h="2489200">
                    <a:moveTo>
                      <a:pt x="165100" y="63500"/>
                    </a:moveTo>
                    <a:lnTo>
                      <a:pt x="234950" y="165100"/>
                    </a:lnTo>
                    <a:lnTo>
                      <a:pt x="527050" y="260350"/>
                    </a:lnTo>
                    <a:lnTo>
                      <a:pt x="901700" y="260350"/>
                    </a:lnTo>
                    <a:lnTo>
                      <a:pt x="1104900" y="222250"/>
                    </a:lnTo>
                    <a:lnTo>
                      <a:pt x="1371600" y="158750"/>
                    </a:lnTo>
                    <a:lnTo>
                      <a:pt x="1651000" y="0"/>
                    </a:lnTo>
                    <a:lnTo>
                      <a:pt x="1765300" y="120650"/>
                    </a:lnTo>
                    <a:lnTo>
                      <a:pt x="1866900" y="311150"/>
                    </a:lnTo>
                    <a:lnTo>
                      <a:pt x="1797050" y="431800"/>
                    </a:lnTo>
                    <a:lnTo>
                      <a:pt x="1606550" y="508000"/>
                    </a:lnTo>
                    <a:lnTo>
                      <a:pt x="1619250" y="654050"/>
                    </a:lnTo>
                    <a:lnTo>
                      <a:pt x="1701800" y="831850"/>
                    </a:lnTo>
                    <a:lnTo>
                      <a:pt x="1892300" y="1054100"/>
                    </a:lnTo>
                    <a:lnTo>
                      <a:pt x="2235200" y="1289050"/>
                    </a:lnTo>
                    <a:lnTo>
                      <a:pt x="1911350" y="1219200"/>
                    </a:lnTo>
                    <a:lnTo>
                      <a:pt x="2076450" y="1682750"/>
                    </a:lnTo>
                    <a:lnTo>
                      <a:pt x="1924050" y="1657350"/>
                    </a:lnTo>
                    <a:lnTo>
                      <a:pt x="1657350" y="1435100"/>
                    </a:lnTo>
                    <a:lnTo>
                      <a:pt x="1651000" y="1663700"/>
                    </a:lnTo>
                    <a:lnTo>
                      <a:pt x="1555750" y="1936750"/>
                    </a:lnTo>
                    <a:lnTo>
                      <a:pt x="1352550" y="2260600"/>
                    </a:lnTo>
                    <a:lnTo>
                      <a:pt x="1162050" y="2489200"/>
                    </a:lnTo>
                    <a:lnTo>
                      <a:pt x="1155700" y="2273300"/>
                    </a:lnTo>
                    <a:lnTo>
                      <a:pt x="1098550" y="2082800"/>
                    </a:lnTo>
                    <a:lnTo>
                      <a:pt x="1073150" y="1847850"/>
                    </a:lnTo>
                    <a:lnTo>
                      <a:pt x="1041400" y="1860550"/>
                    </a:lnTo>
                    <a:lnTo>
                      <a:pt x="958850" y="2133600"/>
                    </a:lnTo>
                    <a:lnTo>
                      <a:pt x="908050" y="2012950"/>
                    </a:lnTo>
                    <a:lnTo>
                      <a:pt x="984250" y="1676400"/>
                    </a:lnTo>
                    <a:lnTo>
                      <a:pt x="1155700" y="1333500"/>
                    </a:lnTo>
                    <a:lnTo>
                      <a:pt x="1212850" y="800100"/>
                    </a:lnTo>
                    <a:lnTo>
                      <a:pt x="1143000" y="673100"/>
                    </a:lnTo>
                    <a:lnTo>
                      <a:pt x="762000" y="736600"/>
                    </a:lnTo>
                    <a:lnTo>
                      <a:pt x="457200" y="698500"/>
                    </a:lnTo>
                    <a:lnTo>
                      <a:pt x="101600" y="558800"/>
                    </a:lnTo>
                    <a:lnTo>
                      <a:pt x="0" y="482600"/>
                    </a:lnTo>
                    <a:lnTo>
                      <a:pt x="6350" y="317500"/>
                    </a:lnTo>
                    <a:lnTo>
                      <a:pt x="139700" y="114300"/>
                    </a:lnTo>
                    <a:lnTo>
                      <a:pt x="165100" y="6350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93" name="Freeform 35"/>
              <p:cNvSpPr>
                <a:spLocks noEditPoints="1"/>
              </p:cNvSpPr>
              <p:nvPr/>
            </p:nvSpPr>
            <p:spPr bwMode="auto">
              <a:xfrm>
                <a:off x="4355976" y="938486"/>
                <a:ext cx="2309813" cy="2549525"/>
              </a:xfrm>
              <a:custGeom>
                <a:avLst/>
                <a:gdLst>
                  <a:gd name="T0" fmla="*/ 4196 w 9697"/>
                  <a:gd name="T1" fmla="*/ 9047 h 10635"/>
                  <a:gd name="T2" fmla="*/ 4427 w 9697"/>
                  <a:gd name="T3" fmla="*/ 6517 h 10635"/>
                  <a:gd name="T4" fmla="*/ 4898 w 9697"/>
                  <a:gd name="T5" fmla="*/ 5590 h 10635"/>
                  <a:gd name="T6" fmla="*/ 1980 w 9697"/>
                  <a:gd name="T7" fmla="*/ 3002 h 10635"/>
                  <a:gd name="T8" fmla="*/ 170 w 9697"/>
                  <a:gd name="T9" fmla="*/ 1356 h 10635"/>
                  <a:gd name="T10" fmla="*/ 958 w 9697"/>
                  <a:gd name="T11" fmla="*/ 275 h 10635"/>
                  <a:gd name="T12" fmla="*/ 4602 w 9697"/>
                  <a:gd name="T13" fmla="*/ 979 h 10635"/>
                  <a:gd name="T14" fmla="*/ 6860 w 9697"/>
                  <a:gd name="T15" fmla="*/ 136 h 10635"/>
                  <a:gd name="T16" fmla="*/ 7841 w 9697"/>
                  <a:gd name="T17" fmla="*/ 1181 h 10635"/>
                  <a:gd name="T18" fmla="*/ 7069 w 9697"/>
                  <a:gd name="T19" fmla="*/ 2232 h 10635"/>
                  <a:gd name="T20" fmla="*/ 7857 w 9697"/>
                  <a:gd name="T21" fmla="*/ 4164 h 10635"/>
                  <a:gd name="T22" fmla="*/ 9193 w 9697"/>
                  <a:gd name="T23" fmla="*/ 5292 h 10635"/>
                  <a:gd name="T24" fmla="*/ 9270 w 9697"/>
                  <a:gd name="T25" fmla="*/ 5564 h 10635"/>
                  <a:gd name="T26" fmla="*/ 8309 w 9697"/>
                  <a:gd name="T27" fmla="*/ 5763 h 10635"/>
                  <a:gd name="T28" fmla="*/ 8958 w 9697"/>
                  <a:gd name="T29" fmla="*/ 7059 h 10635"/>
                  <a:gd name="T30" fmla="*/ 7646 w 9697"/>
                  <a:gd name="T31" fmla="*/ 6585 h 10635"/>
                  <a:gd name="T32" fmla="*/ 6945 w 9697"/>
                  <a:gd name="T33" fmla="*/ 7490 h 10635"/>
                  <a:gd name="T34" fmla="*/ 6491 w 9697"/>
                  <a:gd name="T35" fmla="*/ 8560 h 10635"/>
                  <a:gd name="T36" fmla="*/ 5875 w 9697"/>
                  <a:gd name="T37" fmla="*/ 9515 h 10635"/>
                  <a:gd name="T38" fmla="*/ 5490 w 9697"/>
                  <a:gd name="T39" fmla="*/ 9978 h 10635"/>
                  <a:gd name="T40" fmla="*/ 5782 w 9697"/>
                  <a:gd name="T41" fmla="*/ 9434 h 10635"/>
                  <a:gd name="T42" fmla="*/ 4121 w 9697"/>
                  <a:gd name="T43" fmla="*/ 7993 h 10635"/>
                  <a:gd name="T44" fmla="*/ 6118 w 9697"/>
                  <a:gd name="T45" fmla="*/ 9104 h 10635"/>
                  <a:gd name="T46" fmla="*/ 5068 w 9697"/>
                  <a:gd name="T47" fmla="*/ 6287 h 10635"/>
                  <a:gd name="T48" fmla="*/ 5597 w 9697"/>
                  <a:gd name="T49" fmla="*/ 6395 h 10635"/>
                  <a:gd name="T50" fmla="*/ 5141 w 9697"/>
                  <a:gd name="T51" fmla="*/ 7806 h 10635"/>
                  <a:gd name="T52" fmla="*/ 4854 w 9697"/>
                  <a:gd name="T53" fmla="*/ 7151 h 10635"/>
                  <a:gd name="T54" fmla="*/ 5984 w 9697"/>
                  <a:gd name="T55" fmla="*/ 9076 h 10635"/>
                  <a:gd name="T56" fmla="*/ 6133 w 9697"/>
                  <a:gd name="T57" fmla="*/ 5821 h 10635"/>
                  <a:gd name="T58" fmla="*/ 6281 w 9697"/>
                  <a:gd name="T59" fmla="*/ 5840 h 10635"/>
                  <a:gd name="T60" fmla="*/ 5456 w 9697"/>
                  <a:gd name="T61" fmla="*/ 4204 h 10635"/>
                  <a:gd name="T62" fmla="*/ 6020 w 9697"/>
                  <a:gd name="T63" fmla="*/ 6647 h 10635"/>
                  <a:gd name="T64" fmla="*/ 8545 w 9697"/>
                  <a:gd name="T65" fmla="*/ 6438 h 10635"/>
                  <a:gd name="T66" fmla="*/ 7379 w 9697"/>
                  <a:gd name="T67" fmla="*/ 5557 h 10635"/>
                  <a:gd name="T68" fmla="*/ 8296 w 9697"/>
                  <a:gd name="T69" fmla="*/ 6997 h 10635"/>
                  <a:gd name="T70" fmla="*/ 5353 w 9697"/>
                  <a:gd name="T71" fmla="*/ 6012 h 10635"/>
                  <a:gd name="T72" fmla="*/ 7108 w 9697"/>
                  <a:gd name="T73" fmla="*/ 5731 h 10635"/>
                  <a:gd name="T74" fmla="*/ 6483 w 9697"/>
                  <a:gd name="T75" fmla="*/ 5481 h 10635"/>
                  <a:gd name="T76" fmla="*/ 6774 w 9697"/>
                  <a:gd name="T77" fmla="*/ 3672 h 10635"/>
                  <a:gd name="T78" fmla="*/ 6337 w 9697"/>
                  <a:gd name="T79" fmla="*/ 5394 h 10635"/>
                  <a:gd name="T80" fmla="*/ 6361 w 9697"/>
                  <a:gd name="T81" fmla="*/ 4139 h 10635"/>
                  <a:gd name="T82" fmla="*/ 6953 w 9697"/>
                  <a:gd name="T83" fmla="*/ 3122 h 10635"/>
                  <a:gd name="T84" fmla="*/ 5561 w 9697"/>
                  <a:gd name="T85" fmla="*/ 4040 h 10635"/>
                  <a:gd name="T86" fmla="*/ 3230 w 9697"/>
                  <a:gd name="T87" fmla="*/ 3065 h 10635"/>
                  <a:gd name="T88" fmla="*/ 4245 w 9697"/>
                  <a:gd name="T89" fmla="*/ 1146 h 10635"/>
                  <a:gd name="T90" fmla="*/ 3417 w 9697"/>
                  <a:gd name="T91" fmla="*/ 1341 h 10635"/>
                  <a:gd name="T92" fmla="*/ 2114 w 9697"/>
                  <a:gd name="T93" fmla="*/ 2898 h 10635"/>
                  <a:gd name="T94" fmla="*/ 5628 w 9697"/>
                  <a:gd name="T95" fmla="*/ 2988 h 10635"/>
                  <a:gd name="T96" fmla="*/ 4649 w 9697"/>
                  <a:gd name="T97" fmla="*/ 2600 h 10635"/>
                  <a:gd name="T98" fmla="*/ 2091 w 9697"/>
                  <a:gd name="T99" fmla="*/ 1225 h 10635"/>
                  <a:gd name="T100" fmla="*/ 1138 w 9697"/>
                  <a:gd name="T101" fmla="*/ 1578 h 10635"/>
                  <a:gd name="T102" fmla="*/ 5444 w 9697"/>
                  <a:gd name="T103" fmla="*/ 2388 h 10635"/>
                  <a:gd name="T104" fmla="*/ 5924 w 9697"/>
                  <a:gd name="T105" fmla="*/ 1404 h 10635"/>
                  <a:gd name="T106" fmla="*/ 977 w 9697"/>
                  <a:gd name="T107" fmla="*/ 2420 h 10635"/>
                  <a:gd name="T108" fmla="*/ 263 w 9697"/>
                  <a:gd name="T109" fmla="*/ 1486 h 10635"/>
                  <a:gd name="T110" fmla="*/ 6183 w 9697"/>
                  <a:gd name="T111" fmla="*/ 964 h 10635"/>
                  <a:gd name="T112" fmla="*/ 6198 w 9697"/>
                  <a:gd name="T113" fmla="*/ 2205 h 10635"/>
                  <a:gd name="T114" fmla="*/ 6377 w 9697"/>
                  <a:gd name="T115" fmla="*/ 522 h 10635"/>
                  <a:gd name="T116" fmla="*/ 5865 w 9697"/>
                  <a:gd name="T117" fmla="*/ 1965 h 10635"/>
                  <a:gd name="T118" fmla="*/ 7792 w 9697"/>
                  <a:gd name="T119" fmla="*/ 1316 h 10635"/>
                  <a:gd name="T120" fmla="*/ 5487 w 9697"/>
                  <a:gd name="T121" fmla="*/ 1360 h 10635"/>
                  <a:gd name="T122" fmla="*/ 5600 w 9697"/>
                  <a:gd name="T123" fmla="*/ 1061 h 10635"/>
                  <a:gd name="T124" fmla="*/ 6601 w 9697"/>
                  <a:gd name="T125" fmla="*/ 343 h 106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697" h="10635">
                    <a:moveTo>
                      <a:pt x="4971" y="10608"/>
                    </a:moveTo>
                    <a:cubicBezTo>
                      <a:pt x="4964" y="10589"/>
                      <a:pt x="4957" y="10414"/>
                      <a:pt x="4956" y="10220"/>
                    </a:cubicBezTo>
                    <a:cubicBezTo>
                      <a:pt x="4954" y="10026"/>
                      <a:pt x="4946" y="9836"/>
                      <a:pt x="4938" y="9797"/>
                    </a:cubicBezTo>
                    <a:cubicBezTo>
                      <a:pt x="4854" y="9398"/>
                      <a:pt x="4730" y="8953"/>
                      <a:pt x="4679" y="8873"/>
                    </a:cubicBezTo>
                    <a:cubicBezTo>
                      <a:pt x="4624" y="8787"/>
                      <a:pt x="4608" y="8680"/>
                      <a:pt x="4592" y="8308"/>
                    </a:cubicBezTo>
                    <a:cubicBezTo>
                      <a:pt x="4581" y="8050"/>
                      <a:pt x="4571" y="7991"/>
                      <a:pt x="4536" y="7991"/>
                    </a:cubicBezTo>
                    <a:cubicBezTo>
                      <a:pt x="4513" y="7991"/>
                      <a:pt x="4487" y="8016"/>
                      <a:pt x="4479" y="8047"/>
                    </a:cubicBezTo>
                    <a:cubicBezTo>
                      <a:pt x="4471" y="8078"/>
                      <a:pt x="4443" y="8105"/>
                      <a:pt x="4418" y="8106"/>
                    </a:cubicBezTo>
                    <a:cubicBezTo>
                      <a:pt x="4393" y="8107"/>
                      <a:pt x="4386" y="8114"/>
                      <a:pt x="4404" y="8121"/>
                    </a:cubicBezTo>
                    <a:cubicBezTo>
                      <a:pt x="4428" y="8131"/>
                      <a:pt x="4425" y="8174"/>
                      <a:pt x="4395" y="8281"/>
                    </a:cubicBezTo>
                    <a:cubicBezTo>
                      <a:pt x="4372" y="8362"/>
                      <a:pt x="4336" y="8492"/>
                      <a:pt x="4316" y="8569"/>
                    </a:cubicBezTo>
                    <a:cubicBezTo>
                      <a:pt x="4296" y="8647"/>
                      <a:pt x="4266" y="8744"/>
                      <a:pt x="4250" y="8785"/>
                    </a:cubicBezTo>
                    <a:cubicBezTo>
                      <a:pt x="4233" y="8826"/>
                      <a:pt x="4227" y="8867"/>
                      <a:pt x="4235" y="8875"/>
                    </a:cubicBezTo>
                    <a:cubicBezTo>
                      <a:pt x="4244" y="8883"/>
                      <a:pt x="4241" y="8906"/>
                      <a:pt x="4229" y="8925"/>
                    </a:cubicBezTo>
                    <a:cubicBezTo>
                      <a:pt x="4217" y="8944"/>
                      <a:pt x="4202" y="8999"/>
                      <a:pt x="4196" y="9047"/>
                    </a:cubicBezTo>
                    <a:cubicBezTo>
                      <a:pt x="4190" y="9094"/>
                      <a:pt x="4180" y="9165"/>
                      <a:pt x="4175" y="9204"/>
                    </a:cubicBezTo>
                    <a:cubicBezTo>
                      <a:pt x="4169" y="9243"/>
                      <a:pt x="4164" y="9284"/>
                      <a:pt x="4162" y="9296"/>
                    </a:cubicBezTo>
                    <a:cubicBezTo>
                      <a:pt x="4158" y="9340"/>
                      <a:pt x="4048" y="9315"/>
                      <a:pt x="4020" y="9263"/>
                    </a:cubicBezTo>
                    <a:cubicBezTo>
                      <a:pt x="4004" y="9232"/>
                      <a:pt x="3991" y="9132"/>
                      <a:pt x="3991" y="9039"/>
                    </a:cubicBezTo>
                    <a:cubicBezTo>
                      <a:pt x="3991" y="8941"/>
                      <a:pt x="3978" y="8866"/>
                      <a:pt x="3959" y="8860"/>
                    </a:cubicBezTo>
                    <a:cubicBezTo>
                      <a:pt x="3923" y="8848"/>
                      <a:pt x="3911" y="8379"/>
                      <a:pt x="3943" y="8202"/>
                    </a:cubicBezTo>
                    <a:cubicBezTo>
                      <a:pt x="3954" y="8140"/>
                      <a:pt x="3967" y="8058"/>
                      <a:pt x="3973" y="8019"/>
                    </a:cubicBezTo>
                    <a:cubicBezTo>
                      <a:pt x="4001" y="7831"/>
                      <a:pt x="4029" y="7709"/>
                      <a:pt x="4077" y="7567"/>
                    </a:cubicBezTo>
                    <a:cubicBezTo>
                      <a:pt x="4105" y="7482"/>
                      <a:pt x="4155" y="7309"/>
                      <a:pt x="4186" y="7184"/>
                    </a:cubicBezTo>
                    <a:cubicBezTo>
                      <a:pt x="4251" y="6928"/>
                      <a:pt x="4311" y="6768"/>
                      <a:pt x="4335" y="6792"/>
                    </a:cubicBezTo>
                    <a:cubicBezTo>
                      <a:pt x="4344" y="6801"/>
                      <a:pt x="4351" y="6774"/>
                      <a:pt x="4351" y="6733"/>
                    </a:cubicBezTo>
                    <a:cubicBezTo>
                      <a:pt x="4351" y="6692"/>
                      <a:pt x="4368" y="6647"/>
                      <a:pt x="4389" y="6633"/>
                    </a:cubicBezTo>
                    <a:cubicBezTo>
                      <a:pt x="4411" y="6620"/>
                      <a:pt x="4417" y="6608"/>
                      <a:pt x="4404" y="6608"/>
                    </a:cubicBezTo>
                    <a:cubicBezTo>
                      <a:pt x="4390" y="6608"/>
                      <a:pt x="4393" y="6591"/>
                      <a:pt x="4410" y="6570"/>
                    </a:cubicBezTo>
                    <a:cubicBezTo>
                      <a:pt x="4428" y="6549"/>
                      <a:pt x="4435" y="6525"/>
                      <a:pt x="4427" y="6517"/>
                    </a:cubicBezTo>
                    <a:cubicBezTo>
                      <a:pt x="4418" y="6508"/>
                      <a:pt x="4462" y="6395"/>
                      <a:pt x="4524" y="6265"/>
                    </a:cubicBezTo>
                    <a:cubicBezTo>
                      <a:pt x="4586" y="6135"/>
                      <a:pt x="4640" y="6035"/>
                      <a:pt x="4645" y="6042"/>
                    </a:cubicBezTo>
                    <a:cubicBezTo>
                      <a:pt x="4650" y="6048"/>
                      <a:pt x="4679" y="6038"/>
                      <a:pt x="4710" y="6018"/>
                    </a:cubicBezTo>
                    <a:cubicBezTo>
                      <a:pt x="4753" y="5991"/>
                      <a:pt x="4755" y="5986"/>
                      <a:pt x="4718" y="5998"/>
                    </a:cubicBezTo>
                    <a:cubicBezTo>
                      <a:pt x="4690" y="6006"/>
                      <a:pt x="4668" y="6010"/>
                      <a:pt x="4668" y="6005"/>
                    </a:cubicBezTo>
                    <a:cubicBezTo>
                      <a:pt x="4668" y="5975"/>
                      <a:pt x="4787" y="5761"/>
                      <a:pt x="4812" y="5745"/>
                    </a:cubicBezTo>
                    <a:cubicBezTo>
                      <a:pt x="4829" y="5735"/>
                      <a:pt x="4822" y="5758"/>
                      <a:pt x="4797" y="5797"/>
                    </a:cubicBezTo>
                    <a:cubicBezTo>
                      <a:pt x="4770" y="5839"/>
                      <a:pt x="4761" y="5876"/>
                      <a:pt x="4776" y="5885"/>
                    </a:cubicBezTo>
                    <a:cubicBezTo>
                      <a:pt x="4791" y="5894"/>
                      <a:pt x="4824" y="5851"/>
                      <a:pt x="4848" y="5789"/>
                    </a:cubicBezTo>
                    <a:cubicBezTo>
                      <a:pt x="4873" y="5727"/>
                      <a:pt x="4901" y="5676"/>
                      <a:pt x="4909" y="5676"/>
                    </a:cubicBezTo>
                    <a:cubicBezTo>
                      <a:pt x="4918" y="5676"/>
                      <a:pt x="4916" y="5691"/>
                      <a:pt x="4905" y="5709"/>
                    </a:cubicBezTo>
                    <a:cubicBezTo>
                      <a:pt x="4892" y="5730"/>
                      <a:pt x="4898" y="5734"/>
                      <a:pt x="4920" y="5720"/>
                    </a:cubicBezTo>
                    <a:cubicBezTo>
                      <a:pt x="4944" y="5705"/>
                      <a:pt x="4946" y="5689"/>
                      <a:pt x="4927" y="5670"/>
                    </a:cubicBezTo>
                    <a:cubicBezTo>
                      <a:pt x="4911" y="5654"/>
                      <a:pt x="4905" y="5621"/>
                      <a:pt x="4913" y="5595"/>
                    </a:cubicBezTo>
                    <a:cubicBezTo>
                      <a:pt x="4925" y="5557"/>
                      <a:pt x="4923" y="5556"/>
                      <a:pt x="4898" y="5590"/>
                    </a:cubicBezTo>
                    <a:cubicBezTo>
                      <a:pt x="4882" y="5613"/>
                      <a:pt x="4875" y="5640"/>
                      <a:pt x="4881" y="5651"/>
                    </a:cubicBezTo>
                    <a:cubicBezTo>
                      <a:pt x="4888" y="5662"/>
                      <a:pt x="4876" y="5677"/>
                      <a:pt x="4854" y="5686"/>
                    </a:cubicBezTo>
                    <a:cubicBezTo>
                      <a:pt x="4809" y="5703"/>
                      <a:pt x="4824" y="5630"/>
                      <a:pt x="4907" y="5437"/>
                    </a:cubicBezTo>
                    <a:cubicBezTo>
                      <a:pt x="4970" y="5288"/>
                      <a:pt x="5081" y="4492"/>
                      <a:pt x="5106" y="4011"/>
                    </a:cubicBezTo>
                    <a:cubicBezTo>
                      <a:pt x="5117" y="3802"/>
                      <a:pt x="5130" y="3571"/>
                      <a:pt x="5134" y="3499"/>
                    </a:cubicBezTo>
                    <a:cubicBezTo>
                      <a:pt x="5141" y="3389"/>
                      <a:pt x="5134" y="3365"/>
                      <a:pt x="5089" y="3353"/>
                    </a:cubicBezTo>
                    <a:cubicBezTo>
                      <a:pt x="5051" y="3343"/>
                      <a:pt x="5035" y="3314"/>
                      <a:pt x="5035" y="3255"/>
                    </a:cubicBezTo>
                    <a:cubicBezTo>
                      <a:pt x="5035" y="3181"/>
                      <a:pt x="5023" y="3169"/>
                      <a:pt x="4935" y="3152"/>
                    </a:cubicBezTo>
                    <a:cubicBezTo>
                      <a:pt x="4881" y="3142"/>
                      <a:pt x="4843" y="3123"/>
                      <a:pt x="4851" y="3110"/>
                    </a:cubicBezTo>
                    <a:cubicBezTo>
                      <a:pt x="4859" y="3097"/>
                      <a:pt x="4846" y="3079"/>
                      <a:pt x="4823" y="3070"/>
                    </a:cubicBezTo>
                    <a:cubicBezTo>
                      <a:pt x="4800" y="3061"/>
                      <a:pt x="4781" y="3063"/>
                      <a:pt x="4781" y="3074"/>
                    </a:cubicBezTo>
                    <a:cubicBezTo>
                      <a:pt x="4781" y="3085"/>
                      <a:pt x="4622" y="3094"/>
                      <a:pt x="4428" y="3094"/>
                    </a:cubicBezTo>
                    <a:cubicBezTo>
                      <a:pt x="4220" y="3094"/>
                      <a:pt x="4072" y="3106"/>
                      <a:pt x="4066" y="3122"/>
                    </a:cubicBezTo>
                    <a:cubicBezTo>
                      <a:pt x="4046" y="3183"/>
                      <a:pt x="2615" y="3136"/>
                      <a:pt x="2297" y="3064"/>
                    </a:cubicBezTo>
                    <a:cubicBezTo>
                      <a:pt x="2181" y="3037"/>
                      <a:pt x="2038" y="3010"/>
                      <a:pt x="1980" y="3002"/>
                    </a:cubicBezTo>
                    <a:cubicBezTo>
                      <a:pt x="1922" y="2995"/>
                      <a:pt x="1874" y="2977"/>
                      <a:pt x="1874" y="2961"/>
                    </a:cubicBezTo>
                    <a:cubicBezTo>
                      <a:pt x="1874" y="2946"/>
                      <a:pt x="1854" y="2940"/>
                      <a:pt x="1830" y="2950"/>
                    </a:cubicBezTo>
                    <a:cubicBezTo>
                      <a:pt x="1805" y="2959"/>
                      <a:pt x="1794" y="2955"/>
                      <a:pt x="1804" y="2939"/>
                    </a:cubicBezTo>
                    <a:cubicBezTo>
                      <a:pt x="1813" y="2923"/>
                      <a:pt x="1801" y="2911"/>
                      <a:pt x="1777" y="2911"/>
                    </a:cubicBezTo>
                    <a:cubicBezTo>
                      <a:pt x="1752" y="2911"/>
                      <a:pt x="1710" y="2899"/>
                      <a:pt x="1683" y="2884"/>
                    </a:cubicBezTo>
                    <a:cubicBezTo>
                      <a:pt x="1558" y="2817"/>
                      <a:pt x="1249" y="2685"/>
                      <a:pt x="1216" y="2685"/>
                    </a:cubicBezTo>
                    <a:cubicBezTo>
                      <a:pt x="1165" y="2685"/>
                      <a:pt x="797" y="2559"/>
                      <a:pt x="713" y="2513"/>
                    </a:cubicBezTo>
                    <a:cubicBezTo>
                      <a:pt x="677" y="2492"/>
                      <a:pt x="633" y="2474"/>
                      <a:pt x="615" y="2471"/>
                    </a:cubicBezTo>
                    <a:cubicBezTo>
                      <a:pt x="581" y="2465"/>
                      <a:pt x="271" y="2266"/>
                      <a:pt x="216" y="2214"/>
                    </a:cubicBezTo>
                    <a:cubicBezTo>
                      <a:pt x="197" y="2196"/>
                      <a:pt x="181" y="2167"/>
                      <a:pt x="181" y="2151"/>
                    </a:cubicBezTo>
                    <a:cubicBezTo>
                      <a:pt x="181" y="2134"/>
                      <a:pt x="164" y="2120"/>
                      <a:pt x="143" y="2120"/>
                    </a:cubicBezTo>
                    <a:cubicBezTo>
                      <a:pt x="115" y="2120"/>
                      <a:pt x="106" y="2173"/>
                      <a:pt x="108" y="2325"/>
                    </a:cubicBezTo>
                    <a:cubicBezTo>
                      <a:pt x="110" y="2489"/>
                      <a:pt x="102" y="2530"/>
                      <a:pt x="68" y="2530"/>
                    </a:cubicBezTo>
                    <a:cubicBezTo>
                      <a:pt x="0" y="2530"/>
                      <a:pt x="10" y="1768"/>
                      <a:pt x="80" y="1549"/>
                    </a:cubicBezTo>
                    <a:cubicBezTo>
                      <a:pt x="108" y="1460"/>
                      <a:pt x="149" y="1373"/>
                      <a:pt x="170" y="1356"/>
                    </a:cubicBezTo>
                    <a:cubicBezTo>
                      <a:pt x="191" y="1338"/>
                      <a:pt x="203" y="1315"/>
                      <a:pt x="196" y="1303"/>
                    </a:cubicBezTo>
                    <a:cubicBezTo>
                      <a:pt x="178" y="1274"/>
                      <a:pt x="313" y="952"/>
                      <a:pt x="348" y="940"/>
                    </a:cubicBezTo>
                    <a:cubicBezTo>
                      <a:pt x="365" y="935"/>
                      <a:pt x="378" y="912"/>
                      <a:pt x="378" y="890"/>
                    </a:cubicBezTo>
                    <a:cubicBezTo>
                      <a:pt x="378" y="868"/>
                      <a:pt x="391" y="850"/>
                      <a:pt x="407" y="850"/>
                    </a:cubicBezTo>
                    <a:cubicBezTo>
                      <a:pt x="422" y="850"/>
                      <a:pt x="435" y="831"/>
                      <a:pt x="435" y="807"/>
                    </a:cubicBezTo>
                    <a:cubicBezTo>
                      <a:pt x="435" y="783"/>
                      <a:pt x="454" y="757"/>
                      <a:pt x="477" y="748"/>
                    </a:cubicBezTo>
                    <a:cubicBezTo>
                      <a:pt x="500" y="739"/>
                      <a:pt x="513" y="721"/>
                      <a:pt x="505" y="709"/>
                    </a:cubicBezTo>
                    <a:cubicBezTo>
                      <a:pt x="497" y="696"/>
                      <a:pt x="510" y="666"/>
                      <a:pt x="534" y="642"/>
                    </a:cubicBezTo>
                    <a:cubicBezTo>
                      <a:pt x="558" y="618"/>
                      <a:pt x="577" y="591"/>
                      <a:pt x="576" y="582"/>
                    </a:cubicBezTo>
                    <a:cubicBezTo>
                      <a:pt x="575" y="573"/>
                      <a:pt x="593" y="547"/>
                      <a:pt x="617" y="523"/>
                    </a:cubicBezTo>
                    <a:cubicBezTo>
                      <a:pt x="641" y="499"/>
                      <a:pt x="661" y="488"/>
                      <a:pt x="661" y="498"/>
                    </a:cubicBezTo>
                    <a:cubicBezTo>
                      <a:pt x="661" y="508"/>
                      <a:pt x="680" y="497"/>
                      <a:pt x="703" y="473"/>
                    </a:cubicBezTo>
                    <a:cubicBezTo>
                      <a:pt x="726" y="450"/>
                      <a:pt x="742" y="402"/>
                      <a:pt x="738" y="366"/>
                    </a:cubicBezTo>
                    <a:cubicBezTo>
                      <a:pt x="732" y="307"/>
                      <a:pt x="741" y="301"/>
                      <a:pt x="830" y="308"/>
                    </a:cubicBezTo>
                    <a:cubicBezTo>
                      <a:pt x="891" y="313"/>
                      <a:pt x="939" y="301"/>
                      <a:pt x="958" y="275"/>
                    </a:cubicBezTo>
                    <a:cubicBezTo>
                      <a:pt x="975" y="252"/>
                      <a:pt x="1022" y="225"/>
                      <a:pt x="1062" y="215"/>
                    </a:cubicBezTo>
                    <a:cubicBezTo>
                      <a:pt x="1121" y="200"/>
                      <a:pt x="1139" y="208"/>
                      <a:pt x="1155" y="259"/>
                    </a:cubicBezTo>
                    <a:cubicBezTo>
                      <a:pt x="1176" y="327"/>
                      <a:pt x="1135" y="369"/>
                      <a:pt x="1047" y="370"/>
                    </a:cubicBezTo>
                    <a:cubicBezTo>
                      <a:pt x="1019" y="371"/>
                      <a:pt x="1003" y="382"/>
                      <a:pt x="1012" y="397"/>
                    </a:cubicBezTo>
                    <a:cubicBezTo>
                      <a:pt x="1021" y="411"/>
                      <a:pt x="1008" y="427"/>
                      <a:pt x="983" y="432"/>
                    </a:cubicBezTo>
                    <a:cubicBezTo>
                      <a:pt x="944" y="440"/>
                      <a:pt x="947" y="454"/>
                      <a:pt x="1003" y="525"/>
                    </a:cubicBezTo>
                    <a:cubicBezTo>
                      <a:pt x="1039" y="570"/>
                      <a:pt x="1053" y="598"/>
                      <a:pt x="1034" y="587"/>
                    </a:cubicBezTo>
                    <a:cubicBezTo>
                      <a:pt x="1011" y="572"/>
                      <a:pt x="1005" y="579"/>
                      <a:pt x="1016" y="607"/>
                    </a:cubicBezTo>
                    <a:cubicBezTo>
                      <a:pt x="1025" y="632"/>
                      <a:pt x="1051" y="642"/>
                      <a:pt x="1077" y="632"/>
                    </a:cubicBezTo>
                    <a:cubicBezTo>
                      <a:pt x="1103" y="622"/>
                      <a:pt x="1114" y="627"/>
                      <a:pt x="1103" y="644"/>
                    </a:cubicBezTo>
                    <a:cubicBezTo>
                      <a:pt x="1085" y="674"/>
                      <a:pt x="1311" y="811"/>
                      <a:pt x="1477" y="870"/>
                    </a:cubicBezTo>
                    <a:cubicBezTo>
                      <a:pt x="1685" y="943"/>
                      <a:pt x="2129" y="1019"/>
                      <a:pt x="2439" y="1034"/>
                    </a:cubicBezTo>
                    <a:cubicBezTo>
                      <a:pt x="2617" y="1042"/>
                      <a:pt x="2814" y="1058"/>
                      <a:pt x="2876" y="1069"/>
                    </a:cubicBezTo>
                    <a:cubicBezTo>
                      <a:pt x="3061" y="1101"/>
                      <a:pt x="3645" y="1083"/>
                      <a:pt x="3939" y="1037"/>
                    </a:cubicBezTo>
                    <a:cubicBezTo>
                      <a:pt x="4092" y="1012"/>
                      <a:pt x="4475" y="979"/>
                      <a:pt x="4602" y="979"/>
                    </a:cubicBezTo>
                    <a:cubicBezTo>
                      <a:pt x="4667" y="979"/>
                      <a:pt x="4715" y="971"/>
                      <a:pt x="4709" y="961"/>
                    </a:cubicBezTo>
                    <a:cubicBezTo>
                      <a:pt x="4703" y="951"/>
                      <a:pt x="4745" y="930"/>
                      <a:pt x="4803" y="913"/>
                    </a:cubicBezTo>
                    <a:cubicBezTo>
                      <a:pt x="5016" y="852"/>
                      <a:pt x="5163" y="812"/>
                      <a:pt x="5190" y="808"/>
                    </a:cubicBezTo>
                    <a:cubicBezTo>
                      <a:pt x="5336" y="787"/>
                      <a:pt x="5462" y="754"/>
                      <a:pt x="5475" y="733"/>
                    </a:cubicBezTo>
                    <a:cubicBezTo>
                      <a:pt x="5498" y="696"/>
                      <a:pt x="5686" y="622"/>
                      <a:pt x="5795" y="607"/>
                    </a:cubicBezTo>
                    <a:cubicBezTo>
                      <a:pt x="5847" y="600"/>
                      <a:pt x="5933" y="575"/>
                      <a:pt x="5984" y="551"/>
                    </a:cubicBezTo>
                    <a:cubicBezTo>
                      <a:pt x="6035" y="527"/>
                      <a:pt x="6093" y="516"/>
                      <a:pt x="6113" y="528"/>
                    </a:cubicBezTo>
                    <a:cubicBezTo>
                      <a:pt x="6133" y="540"/>
                      <a:pt x="6140" y="539"/>
                      <a:pt x="6129" y="526"/>
                    </a:cubicBezTo>
                    <a:cubicBezTo>
                      <a:pt x="6102" y="496"/>
                      <a:pt x="6236" y="427"/>
                      <a:pt x="6322" y="427"/>
                    </a:cubicBezTo>
                    <a:cubicBezTo>
                      <a:pt x="6359" y="427"/>
                      <a:pt x="6390" y="416"/>
                      <a:pt x="6390" y="403"/>
                    </a:cubicBezTo>
                    <a:cubicBezTo>
                      <a:pt x="6390" y="389"/>
                      <a:pt x="6445" y="357"/>
                      <a:pt x="6513" y="331"/>
                    </a:cubicBezTo>
                    <a:cubicBezTo>
                      <a:pt x="6581" y="305"/>
                      <a:pt x="6659" y="259"/>
                      <a:pt x="6687" y="229"/>
                    </a:cubicBezTo>
                    <a:cubicBezTo>
                      <a:pt x="6715" y="198"/>
                      <a:pt x="6754" y="173"/>
                      <a:pt x="6775" y="173"/>
                    </a:cubicBezTo>
                    <a:cubicBezTo>
                      <a:pt x="6796" y="173"/>
                      <a:pt x="6813" y="161"/>
                      <a:pt x="6813" y="146"/>
                    </a:cubicBezTo>
                    <a:cubicBezTo>
                      <a:pt x="6813" y="131"/>
                      <a:pt x="6834" y="127"/>
                      <a:pt x="6860" y="136"/>
                    </a:cubicBezTo>
                    <a:cubicBezTo>
                      <a:pt x="6892" y="149"/>
                      <a:pt x="6900" y="144"/>
                      <a:pt x="6887" y="121"/>
                    </a:cubicBezTo>
                    <a:cubicBezTo>
                      <a:pt x="6875" y="103"/>
                      <a:pt x="6880" y="88"/>
                      <a:pt x="6896" y="88"/>
                    </a:cubicBezTo>
                    <a:cubicBezTo>
                      <a:pt x="6912" y="88"/>
                      <a:pt x="6926" y="68"/>
                      <a:pt x="6926" y="43"/>
                    </a:cubicBezTo>
                    <a:cubicBezTo>
                      <a:pt x="6926" y="6"/>
                      <a:pt x="6944" y="0"/>
                      <a:pt x="7018" y="15"/>
                    </a:cubicBezTo>
                    <a:cubicBezTo>
                      <a:pt x="7068" y="25"/>
                      <a:pt x="7114" y="46"/>
                      <a:pt x="7119" y="61"/>
                    </a:cubicBezTo>
                    <a:cubicBezTo>
                      <a:pt x="7124" y="76"/>
                      <a:pt x="7141" y="88"/>
                      <a:pt x="7158" y="88"/>
                    </a:cubicBezTo>
                    <a:cubicBezTo>
                      <a:pt x="7189" y="88"/>
                      <a:pt x="7502" y="397"/>
                      <a:pt x="7508" y="434"/>
                    </a:cubicBezTo>
                    <a:cubicBezTo>
                      <a:pt x="7510" y="446"/>
                      <a:pt x="7513" y="470"/>
                      <a:pt x="7515" y="488"/>
                    </a:cubicBezTo>
                    <a:cubicBezTo>
                      <a:pt x="7517" y="506"/>
                      <a:pt x="7526" y="514"/>
                      <a:pt x="7535" y="505"/>
                    </a:cubicBezTo>
                    <a:cubicBezTo>
                      <a:pt x="7561" y="478"/>
                      <a:pt x="7651" y="579"/>
                      <a:pt x="7637" y="619"/>
                    </a:cubicBezTo>
                    <a:cubicBezTo>
                      <a:pt x="7630" y="639"/>
                      <a:pt x="7651" y="684"/>
                      <a:pt x="7684" y="719"/>
                    </a:cubicBezTo>
                    <a:cubicBezTo>
                      <a:pt x="7717" y="754"/>
                      <a:pt x="7752" y="823"/>
                      <a:pt x="7762" y="873"/>
                    </a:cubicBezTo>
                    <a:cubicBezTo>
                      <a:pt x="7771" y="923"/>
                      <a:pt x="7789" y="963"/>
                      <a:pt x="7802" y="963"/>
                    </a:cubicBezTo>
                    <a:cubicBezTo>
                      <a:pt x="7845" y="963"/>
                      <a:pt x="7882" y="1124"/>
                      <a:pt x="7848" y="1164"/>
                    </a:cubicBezTo>
                    <a:cubicBezTo>
                      <a:pt x="7830" y="1185"/>
                      <a:pt x="7827" y="1193"/>
                      <a:pt x="7841" y="1181"/>
                    </a:cubicBezTo>
                    <a:cubicBezTo>
                      <a:pt x="7871" y="1158"/>
                      <a:pt x="7974" y="1300"/>
                      <a:pt x="7953" y="1336"/>
                    </a:cubicBezTo>
                    <a:cubicBezTo>
                      <a:pt x="7945" y="1348"/>
                      <a:pt x="7950" y="1358"/>
                      <a:pt x="7963" y="1358"/>
                    </a:cubicBezTo>
                    <a:cubicBezTo>
                      <a:pt x="8001" y="1358"/>
                      <a:pt x="7987" y="1562"/>
                      <a:pt x="7944" y="1641"/>
                    </a:cubicBezTo>
                    <a:cubicBezTo>
                      <a:pt x="7923" y="1679"/>
                      <a:pt x="7888" y="1722"/>
                      <a:pt x="7867" y="1734"/>
                    </a:cubicBezTo>
                    <a:cubicBezTo>
                      <a:pt x="7845" y="1747"/>
                      <a:pt x="7835" y="1768"/>
                      <a:pt x="7843" y="1781"/>
                    </a:cubicBezTo>
                    <a:cubicBezTo>
                      <a:pt x="7851" y="1795"/>
                      <a:pt x="7829" y="1815"/>
                      <a:pt x="7794" y="1826"/>
                    </a:cubicBezTo>
                    <a:cubicBezTo>
                      <a:pt x="7759" y="1837"/>
                      <a:pt x="7696" y="1879"/>
                      <a:pt x="7653" y="1920"/>
                    </a:cubicBezTo>
                    <a:cubicBezTo>
                      <a:pt x="7610" y="1960"/>
                      <a:pt x="7569" y="1987"/>
                      <a:pt x="7562" y="1979"/>
                    </a:cubicBezTo>
                    <a:cubicBezTo>
                      <a:pt x="7555" y="1972"/>
                      <a:pt x="7530" y="1991"/>
                      <a:pt x="7507" y="2022"/>
                    </a:cubicBezTo>
                    <a:cubicBezTo>
                      <a:pt x="7483" y="2053"/>
                      <a:pt x="7464" y="2068"/>
                      <a:pt x="7463" y="2055"/>
                    </a:cubicBezTo>
                    <a:cubicBezTo>
                      <a:pt x="7463" y="2042"/>
                      <a:pt x="7425" y="2058"/>
                      <a:pt x="7380" y="2090"/>
                    </a:cubicBezTo>
                    <a:cubicBezTo>
                      <a:pt x="7335" y="2123"/>
                      <a:pt x="7278" y="2141"/>
                      <a:pt x="7253" y="2132"/>
                    </a:cubicBezTo>
                    <a:cubicBezTo>
                      <a:pt x="7228" y="2122"/>
                      <a:pt x="7208" y="2128"/>
                      <a:pt x="7208" y="2146"/>
                    </a:cubicBezTo>
                    <a:cubicBezTo>
                      <a:pt x="7208" y="2163"/>
                      <a:pt x="7194" y="2177"/>
                      <a:pt x="7177" y="2177"/>
                    </a:cubicBezTo>
                    <a:cubicBezTo>
                      <a:pt x="7160" y="2177"/>
                      <a:pt x="7112" y="2202"/>
                      <a:pt x="7069" y="2232"/>
                    </a:cubicBezTo>
                    <a:cubicBezTo>
                      <a:pt x="7009" y="2274"/>
                      <a:pt x="6990" y="2314"/>
                      <a:pt x="6982" y="2408"/>
                    </a:cubicBezTo>
                    <a:cubicBezTo>
                      <a:pt x="6966" y="2615"/>
                      <a:pt x="6974" y="2775"/>
                      <a:pt x="7003" y="2794"/>
                    </a:cubicBezTo>
                    <a:cubicBezTo>
                      <a:pt x="7019" y="2804"/>
                      <a:pt x="7041" y="2844"/>
                      <a:pt x="7052" y="2882"/>
                    </a:cubicBezTo>
                    <a:cubicBezTo>
                      <a:pt x="7073" y="2952"/>
                      <a:pt x="7105" y="3030"/>
                      <a:pt x="7188" y="3221"/>
                    </a:cubicBezTo>
                    <a:cubicBezTo>
                      <a:pt x="7212" y="3275"/>
                      <a:pt x="7241" y="3357"/>
                      <a:pt x="7253" y="3403"/>
                    </a:cubicBezTo>
                    <a:cubicBezTo>
                      <a:pt x="7264" y="3449"/>
                      <a:pt x="7305" y="3515"/>
                      <a:pt x="7344" y="3551"/>
                    </a:cubicBezTo>
                    <a:cubicBezTo>
                      <a:pt x="7382" y="3587"/>
                      <a:pt x="7403" y="3616"/>
                      <a:pt x="7389" y="3617"/>
                    </a:cubicBezTo>
                    <a:cubicBezTo>
                      <a:pt x="7375" y="3617"/>
                      <a:pt x="7376" y="3626"/>
                      <a:pt x="7392" y="3638"/>
                    </a:cubicBezTo>
                    <a:cubicBezTo>
                      <a:pt x="7407" y="3649"/>
                      <a:pt x="7438" y="3693"/>
                      <a:pt x="7460" y="3736"/>
                    </a:cubicBezTo>
                    <a:cubicBezTo>
                      <a:pt x="7482" y="3779"/>
                      <a:pt x="7515" y="3814"/>
                      <a:pt x="7534" y="3814"/>
                    </a:cubicBezTo>
                    <a:cubicBezTo>
                      <a:pt x="7575" y="3814"/>
                      <a:pt x="7611" y="3892"/>
                      <a:pt x="7588" y="3929"/>
                    </a:cubicBezTo>
                    <a:cubicBezTo>
                      <a:pt x="7579" y="3943"/>
                      <a:pt x="7591" y="3955"/>
                      <a:pt x="7615" y="3955"/>
                    </a:cubicBezTo>
                    <a:cubicBezTo>
                      <a:pt x="7640" y="3955"/>
                      <a:pt x="7675" y="3980"/>
                      <a:pt x="7694" y="4011"/>
                    </a:cubicBezTo>
                    <a:cubicBezTo>
                      <a:pt x="7714" y="4042"/>
                      <a:pt x="7740" y="4068"/>
                      <a:pt x="7753" y="4068"/>
                    </a:cubicBezTo>
                    <a:cubicBezTo>
                      <a:pt x="7779" y="4068"/>
                      <a:pt x="7857" y="4140"/>
                      <a:pt x="7857" y="4164"/>
                    </a:cubicBezTo>
                    <a:cubicBezTo>
                      <a:pt x="7857" y="4198"/>
                      <a:pt x="7956" y="4294"/>
                      <a:pt x="7991" y="4294"/>
                    </a:cubicBezTo>
                    <a:cubicBezTo>
                      <a:pt x="8010" y="4294"/>
                      <a:pt x="8027" y="4313"/>
                      <a:pt x="8027" y="4338"/>
                    </a:cubicBezTo>
                    <a:cubicBezTo>
                      <a:pt x="8027" y="4362"/>
                      <a:pt x="8038" y="4375"/>
                      <a:pt x="8052" y="4366"/>
                    </a:cubicBezTo>
                    <a:cubicBezTo>
                      <a:pt x="8066" y="4357"/>
                      <a:pt x="8098" y="4382"/>
                      <a:pt x="8123" y="4421"/>
                    </a:cubicBezTo>
                    <a:cubicBezTo>
                      <a:pt x="8148" y="4459"/>
                      <a:pt x="8182" y="4491"/>
                      <a:pt x="8199" y="4491"/>
                    </a:cubicBezTo>
                    <a:cubicBezTo>
                      <a:pt x="8215" y="4491"/>
                      <a:pt x="8267" y="4530"/>
                      <a:pt x="8314" y="4577"/>
                    </a:cubicBezTo>
                    <a:cubicBezTo>
                      <a:pt x="8361" y="4624"/>
                      <a:pt x="8437" y="4681"/>
                      <a:pt x="8482" y="4705"/>
                    </a:cubicBezTo>
                    <a:cubicBezTo>
                      <a:pt x="8527" y="4728"/>
                      <a:pt x="8558" y="4758"/>
                      <a:pt x="8550" y="4771"/>
                    </a:cubicBezTo>
                    <a:cubicBezTo>
                      <a:pt x="8542" y="4784"/>
                      <a:pt x="8553" y="4810"/>
                      <a:pt x="8575" y="4828"/>
                    </a:cubicBezTo>
                    <a:cubicBezTo>
                      <a:pt x="8604" y="4852"/>
                      <a:pt x="8619" y="4852"/>
                      <a:pt x="8634" y="4829"/>
                    </a:cubicBezTo>
                    <a:cubicBezTo>
                      <a:pt x="8647" y="4807"/>
                      <a:pt x="8669" y="4814"/>
                      <a:pt x="8703" y="4849"/>
                    </a:cubicBezTo>
                    <a:cubicBezTo>
                      <a:pt x="8782" y="4929"/>
                      <a:pt x="8857" y="4987"/>
                      <a:pt x="8913" y="5008"/>
                    </a:cubicBezTo>
                    <a:cubicBezTo>
                      <a:pt x="8943" y="5020"/>
                      <a:pt x="8957" y="5045"/>
                      <a:pt x="8948" y="5070"/>
                    </a:cubicBezTo>
                    <a:cubicBezTo>
                      <a:pt x="8939" y="5093"/>
                      <a:pt x="8941" y="5109"/>
                      <a:pt x="8952" y="5105"/>
                    </a:cubicBezTo>
                    <a:cubicBezTo>
                      <a:pt x="8994" y="5093"/>
                      <a:pt x="9210" y="5261"/>
                      <a:pt x="9193" y="5292"/>
                    </a:cubicBezTo>
                    <a:cubicBezTo>
                      <a:pt x="9183" y="5309"/>
                      <a:pt x="9185" y="5314"/>
                      <a:pt x="9197" y="5303"/>
                    </a:cubicBezTo>
                    <a:cubicBezTo>
                      <a:pt x="9210" y="5292"/>
                      <a:pt x="9268" y="5321"/>
                      <a:pt x="9327" y="5367"/>
                    </a:cubicBezTo>
                    <a:cubicBezTo>
                      <a:pt x="9385" y="5414"/>
                      <a:pt x="9444" y="5449"/>
                      <a:pt x="9457" y="5445"/>
                    </a:cubicBezTo>
                    <a:cubicBezTo>
                      <a:pt x="9470" y="5442"/>
                      <a:pt x="9523" y="5448"/>
                      <a:pt x="9575" y="5459"/>
                    </a:cubicBezTo>
                    <a:cubicBezTo>
                      <a:pt x="9641" y="5473"/>
                      <a:pt x="9665" y="5491"/>
                      <a:pt x="9654" y="5519"/>
                    </a:cubicBezTo>
                    <a:cubicBezTo>
                      <a:pt x="9645" y="5542"/>
                      <a:pt x="9654" y="5566"/>
                      <a:pt x="9672" y="5574"/>
                    </a:cubicBezTo>
                    <a:cubicBezTo>
                      <a:pt x="9697" y="5584"/>
                      <a:pt x="9696" y="5588"/>
                      <a:pt x="9670" y="5590"/>
                    </a:cubicBezTo>
                    <a:cubicBezTo>
                      <a:pt x="9650" y="5591"/>
                      <a:pt x="9621" y="5563"/>
                      <a:pt x="9606" y="5528"/>
                    </a:cubicBezTo>
                    <a:cubicBezTo>
                      <a:pt x="9583" y="5474"/>
                      <a:pt x="9581" y="5478"/>
                      <a:pt x="9594" y="5553"/>
                    </a:cubicBezTo>
                    <a:cubicBezTo>
                      <a:pt x="9609" y="5637"/>
                      <a:pt x="9606" y="5640"/>
                      <a:pt x="9531" y="5627"/>
                    </a:cubicBezTo>
                    <a:cubicBezTo>
                      <a:pt x="9487" y="5619"/>
                      <a:pt x="9433" y="5598"/>
                      <a:pt x="9411" y="5581"/>
                    </a:cubicBezTo>
                    <a:cubicBezTo>
                      <a:pt x="9380" y="5557"/>
                      <a:pt x="9375" y="5558"/>
                      <a:pt x="9392" y="5585"/>
                    </a:cubicBezTo>
                    <a:cubicBezTo>
                      <a:pt x="9403" y="5604"/>
                      <a:pt x="9400" y="5620"/>
                      <a:pt x="9385" y="5620"/>
                    </a:cubicBezTo>
                    <a:cubicBezTo>
                      <a:pt x="9369" y="5620"/>
                      <a:pt x="9349" y="5607"/>
                      <a:pt x="9339" y="5592"/>
                    </a:cubicBezTo>
                    <a:cubicBezTo>
                      <a:pt x="9329" y="5576"/>
                      <a:pt x="9298" y="5564"/>
                      <a:pt x="9270" y="5564"/>
                    </a:cubicBezTo>
                    <a:cubicBezTo>
                      <a:pt x="9242" y="5564"/>
                      <a:pt x="9170" y="5542"/>
                      <a:pt x="9110" y="5516"/>
                    </a:cubicBezTo>
                    <a:cubicBezTo>
                      <a:pt x="9049" y="5490"/>
                      <a:pt x="8988" y="5465"/>
                      <a:pt x="8972" y="5461"/>
                    </a:cubicBezTo>
                    <a:cubicBezTo>
                      <a:pt x="8922" y="5448"/>
                      <a:pt x="8791" y="5422"/>
                      <a:pt x="8711" y="5409"/>
                    </a:cubicBezTo>
                    <a:cubicBezTo>
                      <a:pt x="8668" y="5403"/>
                      <a:pt x="8583" y="5383"/>
                      <a:pt x="8520" y="5366"/>
                    </a:cubicBezTo>
                    <a:cubicBezTo>
                      <a:pt x="8264" y="5293"/>
                      <a:pt x="8270" y="5293"/>
                      <a:pt x="8292" y="5383"/>
                    </a:cubicBezTo>
                    <a:cubicBezTo>
                      <a:pt x="8325" y="5525"/>
                      <a:pt x="8324" y="5550"/>
                      <a:pt x="8286" y="5542"/>
                    </a:cubicBezTo>
                    <a:cubicBezTo>
                      <a:pt x="8265" y="5537"/>
                      <a:pt x="8256" y="5547"/>
                      <a:pt x="8266" y="5563"/>
                    </a:cubicBezTo>
                    <a:cubicBezTo>
                      <a:pt x="8276" y="5579"/>
                      <a:pt x="8296" y="5585"/>
                      <a:pt x="8311" y="5576"/>
                    </a:cubicBezTo>
                    <a:cubicBezTo>
                      <a:pt x="8325" y="5568"/>
                      <a:pt x="8337" y="5587"/>
                      <a:pt x="8337" y="5620"/>
                    </a:cubicBezTo>
                    <a:cubicBezTo>
                      <a:pt x="8337" y="5658"/>
                      <a:pt x="8325" y="5672"/>
                      <a:pt x="8304" y="5660"/>
                    </a:cubicBezTo>
                    <a:cubicBezTo>
                      <a:pt x="8285" y="5647"/>
                      <a:pt x="8280" y="5652"/>
                      <a:pt x="8291" y="5671"/>
                    </a:cubicBezTo>
                    <a:cubicBezTo>
                      <a:pt x="8302" y="5688"/>
                      <a:pt x="8329" y="5695"/>
                      <a:pt x="8352" y="5686"/>
                    </a:cubicBezTo>
                    <a:cubicBezTo>
                      <a:pt x="8375" y="5678"/>
                      <a:pt x="8393" y="5684"/>
                      <a:pt x="8393" y="5702"/>
                    </a:cubicBezTo>
                    <a:cubicBezTo>
                      <a:pt x="8393" y="5719"/>
                      <a:pt x="8374" y="5733"/>
                      <a:pt x="8351" y="5733"/>
                    </a:cubicBezTo>
                    <a:cubicBezTo>
                      <a:pt x="8328" y="5733"/>
                      <a:pt x="8309" y="5746"/>
                      <a:pt x="8309" y="5763"/>
                    </a:cubicBezTo>
                    <a:cubicBezTo>
                      <a:pt x="8309" y="5779"/>
                      <a:pt x="8323" y="5784"/>
                      <a:pt x="8341" y="5773"/>
                    </a:cubicBezTo>
                    <a:cubicBezTo>
                      <a:pt x="8359" y="5761"/>
                      <a:pt x="8366" y="5764"/>
                      <a:pt x="8357" y="5779"/>
                    </a:cubicBezTo>
                    <a:cubicBezTo>
                      <a:pt x="8348" y="5794"/>
                      <a:pt x="8352" y="5825"/>
                      <a:pt x="8367" y="5847"/>
                    </a:cubicBezTo>
                    <a:cubicBezTo>
                      <a:pt x="8388" y="5880"/>
                      <a:pt x="8393" y="5877"/>
                      <a:pt x="8394" y="5832"/>
                    </a:cubicBezTo>
                    <a:cubicBezTo>
                      <a:pt x="8395" y="5786"/>
                      <a:pt x="8404" y="5791"/>
                      <a:pt x="8443" y="5860"/>
                    </a:cubicBezTo>
                    <a:cubicBezTo>
                      <a:pt x="8469" y="5906"/>
                      <a:pt x="8487" y="5955"/>
                      <a:pt x="8484" y="5967"/>
                    </a:cubicBezTo>
                    <a:cubicBezTo>
                      <a:pt x="8480" y="5979"/>
                      <a:pt x="8508" y="6030"/>
                      <a:pt x="8545" y="6080"/>
                    </a:cubicBezTo>
                    <a:cubicBezTo>
                      <a:pt x="8582" y="6130"/>
                      <a:pt x="8609" y="6198"/>
                      <a:pt x="8606" y="6233"/>
                    </a:cubicBezTo>
                    <a:cubicBezTo>
                      <a:pt x="8603" y="6267"/>
                      <a:pt x="8611" y="6288"/>
                      <a:pt x="8624" y="6280"/>
                    </a:cubicBezTo>
                    <a:cubicBezTo>
                      <a:pt x="8637" y="6272"/>
                      <a:pt x="8647" y="6286"/>
                      <a:pt x="8647" y="6310"/>
                    </a:cubicBezTo>
                    <a:cubicBezTo>
                      <a:pt x="8647" y="6335"/>
                      <a:pt x="8671" y="6422"/>
                      <a:pt x="8699" y="6503"/>
                    </a:cubicBezTo>
                    <a:cubicBezTo>
                      <a:pt x="8728" y="6584"/>
                      <a:pt x="8745" y="6668"/>
                      <a:pt x="8738" y="6689"/>
                    </a:cubicBezTo>
                    <a:cubicBezTo>
                      <a:pt x="8730" y="6713"/>
                      <a:pt x="8737" y="6721"/>
                      <a:pt x="8757" y="6709"/>
                    </a:cubicBezTo>
                    <a:cubicBezTo>
                      <a:pt x="8774" y="6698"/>
                      <a:pt x="8789" y="6706"/>
                      <a:pt x="8789" y="6728"/>
                    </a:cubicBezTo>
                    <a:cubicBezTo>
                      <a:pt x="8789" y="6789"/>
                      <a:pt x="8927" y="7059"/>
                      <a:pt x="8958" y="7059"/>
                    </a:cubicBezTo>
                    <a:cubicBezTo>
                      <a:pt x="9015" y="7059"/>
                      <a:pt x="8984" y="7136"/>
                      <a:pt x="8913" y="7168"/>
                    </a:cubicBezTo>
                    <a:cubicBezTo>
                      <a:pt x="8860" y="7192"/>
                      <a:pt x="8811" y="7193"/>
                      <a:pt x="8732" y="7172"/>
                    </a:cubicBezTo>
                    <a:cubicBezTo>
                      <a:pt x="8672" y="7156"/>
                      <a:pt x="8613" y="7145"/>
                      <a:pt x="8600" y="7147"/>
                    </a:cubicBezTo>
                    <a:cubicBezTo>
                      <a:pt x="8537" y="7157"/>
                      <a:pt x="8505" y="7141"/>
                      <a:pt x="8524" y="7109"/>
                    </a:cubicBezTo>
                    <a:cubicBezTo>
                      <a:pt x="8541" y="7081"/>
                      <a:pt x="8536" y="7081"/>
                      <a:pt x="8504" y="7107"/>
                    </a:cubicBezTo>
                    <a:cubicBezTo>
                      <a:pt x="8472" y="7133"/>
                      <a:pt x="8433" y="7125"/>
                      <a:pt x="8323" y="7072"/>
                    </a:cubicBezTo>
                    <a:cubicBezTo>
                      <a:pt x="8245" y="7034"/>
                      <a:pt x="8168" y="7003"/>
                      <a:pt x="8151" y="7003"/>
                    </a:cubicBezTo>
                    <a:cubicBezTo>
                      <a:pt x="8134" y="7003"/>
                      <a:pt x="8083" y="6970"/>
                      <a:pt x="8038" y="6929"/>
                    </a:cubicBezTo>
                    <a:cubicBezTo>
                      <a:pt x="7993" y="6888"/>
                      <a:pt x="7974" y="6865"/>
                      <a:pt x="7996" y="6877"/>
                    </a:cubicBezTo>
                    <a:cubicBezTo>
                      <a:pt x="8022" y="6891"/>
                      <a:pt x="8029" y="6888"/>
                      <a:pt x="8015" y="6866"/>
                    </a:cubicBezTo>
                    <a:cubicBezTo>
                      <a:pt x="8004" y="6848"/>
                      <a:pt x="7979" y="6834"/>
                      <a:pt x="7959" y="6834"/>
                    </a:cubicBezTo>
                    <a:cubicBezTo>
                      <a:pt x="7918" y="6834"/>
                      <a:pt x="7801" y="6706"/>
                      <a:pt x="7801" y="6661"/>
                    </a:cubicBezTo>
                    <a:cubicBezTo>
                      <a:pt x="7801" y="6639"/>
                      <a:pt x="7787" y="6640"/>
                      <a:pt x="7758" y="6664"/>
                    </a:cubicBezTo>
                    <a:cubicBezTo>
                      <a:pt x="7724" y="6693"/>
                      <a:pt x="7716" y="6692"/>
                      <a:pt x="7716" y="6658"/>
                    </a:cubicBezTo>
                    <a:cubicBezTo>
                      <a:pt x="7716" y="6635"/>
                      <a:pt x="7684" y="6602"/>
                      <a:pt x="7646" y="6585"/>
                    </a:cubicBezTo>
                    <a:cubicBezTo>
                      <a:pt x="7607" y="6567"/>
                      <a:pt x="7575" y="6540"/>
                      <a:pt x="7575" y="6524"/>
                    </a:cubicBezTo>
                    <a:cubicBezTo>
                      <a:pt x="7575" y="6508"/>
                      <a:pt x="7559" y="6495"/>
                      <a:pt x="7539" y="6495"/>
                    </a:cubicBezTo>
                    <a:cubicBezTo>
                      <a:pt x="7519" y="6495"/>
                      <a:pt x="7454" y="6449"/>
                      <a:pt x="7395" y="6394"/>
                    </a:cubicBezTo>
                    <a:cubicBezTo>
                      <a:pt x="7336" y="6339"/>
                      <a:pt x="7271" y="6300"/>
                      <a:pt x="7250" y="6308"/>
                    </a:cubicBezTo>
                    <a:cubicBezTo>
                      <a:pt x="7224" y="6318"/>
                      <a:pt x="7217" y="6308"/>
                      <a:pt x="7228" y="6279"/>
                    </a:cubicBezTo>
                    <a:cubicBezTo>
                      <a:pt x="7240" y="6248"/>
                      <a:pt x="7230" y="6238"/>
                      <a:pt x="7194" y="6245"/>
                    </a:cubicBezTo>
                    <a:cubicBezTo>
                      <a:pt x="7148" y="6254"/>
                      <a:pt x="7142" y="6298"/>
                      <a:pt x="7133" y="6691"/>
                    </a:cubicBezTo>
                    <a:cubicBezTo>
                      <a:pt x="7124" y="7054"/>
                      <a:pt x="7115" y="7136"/>
                      <a:pt x="7074" y="7182"/>
                    </a:cubicBezTo>
                    <a:cubicBezTo>
                      <a:pt x="7047" y="7213"/>
                      <a:pt x="7039" y="7230"/>
                      <a:pt x="7057" y="7219"/>
                    </a:cubicBezTo>
                    <a:cubicBezTo>
                      <a:pt x="7079" y="7207"/>
                      <a:pt x="7085" y="7219"/>
                      <a:pt x="7075" y="7257"/>
                    </a:cubicBezTo>
                    <a:cubicBezTo>
                      <a:pt x="7067" y="7288"/>
                      <a:pt x="7042" y="7313"/>
                      <a:pt x="7020" y="7313"/>
                    </a:cubicBezTo>
                    <a:cubicBezTo>
                      <a:pt x="6989" y="7313"/>
                      <a:pt x="6987" y="7326"/>
                      <a:pt x="7011" y="7370"/>
                    </a:cubicBezTo>
                    <a:cubicBezTo>
                      <a:pt x="7036" y="7418"/>
                      <a:pt x="7032" y="7426"/>
                      <a:pt x="6983" y="7426"/>
                    </a:cubicBezTo>
                    <a:cubicBezTo>
                      <a:pt x="6947" y="7426"/>
                      <a:pt x="6927" y="7444"/>
                      <a:pt x="6928" y="7476"/>
                    </a:cubicBezTo>
                    <a:cubicBezTo>
                      <a:pt x="6929" y="7505"/>
                      <a:pt x="6936" y="7511"/>
                      <a:pt x="6945" y="7490"/>
                    </a:cubicBezTo>
                    <a:cubicBezTo>
                      <a:pt x="6952" y="7470"/>
                      <a:pt x="6970" y="7454"/>
                      <a:pt x="6983" y="7454"/>
                    </a:cubicBezTo>
                    <a:cubicBezTo>
                      <a:pt x="7017" y="7454"/>
                      <a:pt x="6993" y="7561"/>
                      <a:pt x="6941" y="7640"/>
                    </a:cubicBezTo>
                    <a:cubicBezTo>
                      <a:pt x="6917" y="7677"/>
                      <a:pt x="6894" y="7729"/>
                      <a:pt x="6889" y="7757"/>
                    </a:cubicBezTo>
                    <a:cubicBezTo>
                      <a:pt x="6877" y="7830"/>
                      <a:pt x="6813" y="7938"/>
                      <a:pt x="6790" y="7924"/>
                    </a:cubicBezTo>
                    <a:cubicBezTo>
                      <a:pt x="6780" y="7917"/>
                      <a:pt x="6768" y="7957"/>
                      <a:pt x="6765" y="8012"/>
                    </a:cubicBezTo>
                    <a:cubicBezTo>
                      <a:pt x="6762" y="8067"/>
                      <a:pt x="6743" y="8123"/>
                      <a:pt x="6723" y="8135"/>
                    </a:cubicBezTo>
                    <a:cubicBezTo>
                      <a:pt x="6703" y="8148"/>
                      <a:pt x="6692" y="8164"/>
                      <a:pt x="6700" y="8172"/>
                    </a:cubicBezTo>
                    <a:cubicBezTo>
                      <a:pt x="6708" y="8180"/>
                      <a:pt x="6692" y="8212"/>
                      <a:pt x="6665" y="8244"/>
                    </a:cubicBezTo>
                    <a:cubicBezTo>
                      <a:pt x="6638" y="8276"/>
                      <a:pt x="6615" y="8316"/>
                      <a:pt x="6615" y="8333"/>
                    </a:cubicBezTo>
                    <a:cubicBezTo>
                      <a:pt x="6615" y="8351"/>
                      <a:pt x="6589" y="8358"/>
                      <a:pt x="6552" y="8348"/>
                    </a:cubicBezTo>
                    <a:cubicBezTo>
                      <a:pt x="6491" y="8333"/>
                      <a:pt x="6491" y="8334"/>
                      <a:pt x="6542" y="8372"/>
                    </a:cubicBezTo>
                    <a:cubicBezTo>
                      <a:pt x="6589" y="8408"/>
                      <a:pt x="6590" y="8415"/>
                      <a:pt x="6551" y="8430"/>
                    </a:cubicBezTo>
                    <a:cubicBezTo>
                      <a:pt x="6526" y="8439"/>
                      <a:pt x="6513" y="8465"/>
                      <a:pt x="6521" y="8487"/>
                    </a:cubicBezTo>
                    <a:cubicBezTo>
                      <a:pt x="6530" y="8509"/>
                      <a:pt x="6522" y="8527"/>
                      <a:pt x="6504" y="8527"/>
                    </a:cubicBezTo>
                    <a:cubicBezTo>
                      <a:pt x="6486" y="8527"/>
                      <a:pt x="6480" y="8542"/>
                      <a:pt x="6491" y="8560"/>
                    </a:cubicBezTo>
                    <a:cubicBezTo>
                      <a:pt x="6505" y="8582"/>
                      <a:pt x="6497" y="8587"/>
                      <a:pt x="6466" y="8575"/>
                    </a:cubicBezTo>
                    <a:cubicBezTo>
                      <a:pt x="6440" y="8566"/>
                      <a:pt x="6412" y="8570"/>
                      <a:pt x="6403" y="8585"/>
                    </a:cubicBezTo>
                    <a:cubicBezTo>
                      <a:pt x="6394" y="8599"/>
                      <a:pt x="6398" y="8612"/>
                      <a:pt x="6411" y="8612"/>
                    </a:cubicBezTo>
                    <a:cubicBezTo>
                      <a:pt x="6439" y="8612"/>
                      <a:pt x="6422" y="8781"/>
                      <a:pt x="6394" y="8782"/>
                    </a:cubicBezTo>
                    <a:cubicBezTo>
                      <a:pt x="6384" y="8782"/>
                      <a:pt x="6344" y="8807"/>
                      <a:pt x="6305" y="8838"/>
                    </a:cubicBezTo>
                    <a:cubicBezTo>
                      <a:pt x="6261" y="8874"/>
                      <a:pt x="6253" y="8888"/>
                      <a:pt x="6285" y="8877"/>
                    </a:cubicBezTo>
                    <a:cubicBezTo>
                      <a:pt x="6330" y="8861"/>
                      <a:pt x="6332" y="8867"/>
                      <a:pt x="6301" y="8933"/>
                    </a:cubicBezTo>
                    <a:cubicBezTo>
                      <a:pt x="6283" y="8973"/>
                      <a:pt x="6257" y="9007"/>
                      <a:pt x="6243" y="9007"/>
                    </a:cubicBezTo>
                    <a:cubicBezTo>
                      <a:pt x="6230" y="9007"/>
                      <a:pt x="6206" y="9040"/>
                      <a:pt x="6191" y="9080"/>
                    </a:cubicBezTo>
                    <a:cubicBezTo>
                      <a:pt x="6176" y="9120"/>
                      <a:pt x="6139" y="9159"/>
                      <a:pt x="6110" y="9167"/>
                    </a:cubicBezTo>
                    <a:cubicBezTo>
                      <a:pt x="6077" y="9176"/>
                      <a:pt x="6062" y="9199"/>
                      <a:pt x="6071" y="9231"/>
                    </a:cubicBezTo>
                    <a:cubicBezTo>
                      <a:pt x="6078" y="9260"/>
                      <a:pt x="6049" y="9319"/>
                      <a:pt x="5998" y="9374"/>
                    </a:cubicBezTo>
                    <a:cubicBezTo>
                      <a:pt x="5951" y="9426"/>
                      <a:pt x="5919" y="9479"/>
                      <a:pt x="5927" y="9492"/>
                    </a:cubicBezTo>
                    <a:cubicBezTo>
                      <a:pt x="5936" y="9505"/>
                      <a:pt x="5932" y="9514"/>
                      <a:pt x="5919" y="9512"/>
                    </a:cubicBezTo>
                    <a:cubicBezTo>
                      <a:pt x="5906" y="9510"/>
                      <a:pt x="5886" y="9511"/>
                      <a:pt x="5875" y="9515"/>
                    </a:cubicBezTo>
                    <a:cubicBezTo>
                      <a:pt x="5863" y="9519"/>
                      <a:pt x="5839" y="9523"/>
                      <a:pt x="5821" y="9525"/>
                    </a:cubicBezTo>
                    <a:cubicBezTo>
                      <a:pt x="5802" y="9527"/>
                      <a:pt x="5782" y="9548"/>
                      <a:pt x="5776" y="9571"/>
                    </a:cubicBezTo>
                    <a:cubicBezTo>
                      <a:pt x="5767" y="9605"/>
                      <a:pt x="5770" y="9606"/>
                      <a:pt x="5791" y="9575"/>
                    </a:cubicBezTo>
                    <a:cubicBezTo>
                      <a:pt x="5806" y="9554"/>
                      <a:pt x="5825" y="9549"/>
                      <a:pt x="5834" y="9563"/>
                    </a:cubicBezTo>
                    <a:cubicBezTo>
                      <a:pt x="5843" y="9577"/>
                      <a:pt x="5813" y="9632"/>
                      <a:pt x="5767" y="9686"/>
                    </a:cubicBezTo>
                    <a:cubicBezTo>
                      <a:pt x="5722" y="9739"/>
                      <a:pt x="5684" y="9799"/>
                      <a:pt x="5684" y="9818"/>
                    </a:cubicBezTo>
                    <a:cubicBezTo>
                      <a:pt x="5684" y="9867"/>
                      <a:pt x="5654" y="9862"/>
                      <a:pt x="5614" y="9807"/>
                    </a:cubicBezTo>
                    <a:cubicBezTo>
                      <a:pt x="5587" y="9770"/>
                      <a:pt x="5575" y="9768"/>
                      <a:pt x="5557" y="9797"/>
                    </a:cubicBezTo>
                    <a:cubicBezTo>
                      <a:pt x="5542" y="9821"/>
                      <a:pt x="5545" y="9827"/>
                      <a:pt x="5567" y="9814"/>
                    </a:cubicBezTo>
                    <a:cubicBezTo>
                      <a:pt x="5586" y="9802"/>
                      <a:pt x="5599" y="9811"/>
                      <a:pt x="5599" y="9836"/>
                    </a:cubicBezTo>
                    <a:cubicBezTo>
                      <a:pt x="5599" y="9859"/>
                      <a:pt x="5587" y="9886"/>
                      <a:pt x="5571" y="9896"/>
                    </a:cubicBezTo>
                    <a:cubicBezTo>
                      <a:pt x="5555" y="9906"/>
                      <a:pt x="5549" y="9924"/>
                      <a:pt x="5556" y="9937"/>
                    </a:cubicBezTo>
                    <a:cubicBezTo>
                      <a:pt x="5564" y="9949"/>
                      <a:pt x="5549" y="9977"/>
                      <a:pt x="5523" y="9998"/>
                    </a:cubicBezTo>
                    <a:cubicBezTo>
                      <a:pt x="5483" y="10031"/>
                      <a:pt x="5479" y="10031"/>
                      <a:pt x="5500" y="9997"/>
                    </a:cubicBezTo>
                    <a:cubicBezTo>
                      <a:pt x="5516" y="9970"/>
                      <a:pt x="5513" y="9964"/>
                      <a:pt x="5490" y="9978"/>
                    </a:cubicBezTo>
                    <a:cubicBezTo>
                      <a:pt x="5472" y="9989"/>
                      <a:pt x="5464" y="10008"/>
                      <a:pt x="5471" y="10020"/>
                    </a:cubicBezTo>
                    <a:cubicBezTo>
                      <a:pt x="5487" y="10045"/>
                      <a:pt x="5360" y="10164"/>
                      <a:pt x="5317" y="10164"/>
                    </a:cubicBezTo>
                    <a:cubicBezTo>
                      <a:pt x="5302" y="10164"/>
                      <a:pt x="5289" y="10188"/>
                      <a:pt x="5289" y="10218"/>
                    </a:cubicBezTo>
                    <a:cubicBezTo>
                      <a:pt x="5289" y="10307"/>
                      <a:pt x="5259" y="10359"/>
                      <a:pt x="5216" y="10342"/>
                    </a:cubicBezTo>
                    <a:cubicBezTo>
                      <a:pt x="5190" y="10332"/>
                      <a:pt x="5181" y="10341"/>
                      <a:pt x="5191" y="10366"/>
                    </a:cubicBezTo>
                    <a:cubicBezTo>
                      <a:pt x="5199" y="10388"/>
                      <a:pt x="5182" y="10431"/>
                      <a:pt x="5153" y="10462"/>
                    </a:cubicBezTo>
                    <a:cubicBezTo>
                      <a:pt x="5124" y="10494"/>
                      <a:pt x="5093" y="10538"/>
                      <a:pt x="5084" y="10560"/>
                    </a:cubicBezTo>
                    <a:cubicBezTo>
                      <a:pt x="5071" y="10592"/>
                      <a:pt x="5067" y="10590"/>
                      <a:pt x="5065" y="10552"/>
                    </a:cubicBezTo>
                    <a:cubicBezTo>
                      <a:pt x="5064" y="10525"/>
                      <a:pt x="5052" y="10502"/>
                      <a:pt x="5038" y="10502"/>
                    </a:cubicBezTo>
                    <a:cubicBezTo>
                      <a:pt x="4999" y="10502"/>
                      <a:pt x="4978" y="10582"/>
                      <a:pt x="5014" y="10594"/>
                    </a:cubicBezTo>
                    <a:cubicBezTo>
                      <a:pt x="5037" y="10602"/>
                      <a:pt x="5038" y="10610"/>
                      <a:pt x="5015" y="10624"/>
                    </a:cubicBezTo>
                    <a:cubicBezTo>
                      <a:pt x="4998" y="10635"/>
                      <a:pt x="4979" y="10627"/>
                      <a:pt x="4971" y="10608"/>
                    </a:cubicBezTo>
                    <a:close/>
                    <a:moveTo>
                      <a:pt x="5167" y="10202"/>
                    </a:moveTo>
                    <a:cubicBezTo>
                      <a:pt x="5177" y="10177"/>
                      <a:pt x="5246" y="10091"/>
                      <a:pt x="5319" y="10012"/>
                    </a:cubicBezTo>
                    <a:cubicBezTo>
                      <a:pt x="5518" y="9798"/>
                      <a:pt x="5798" y="9449"/>
                      <a:pt x="5782" y="9434"/>
                    </a:cubicBezTo>
                    <a:cubicBezTo>
                      <a:pt x="5775" y="9427"/>
                      <a:pt x="5794" y="9403"/>
                      <a:pt x="5825" y="9382"/>
                    </a:cubicBezTo>
                    <a:cubicBezTo>
                      <a:pt x="5894" y="9334"/>
                      <a:pt x="5898" y="9240"/>
                      <a:pt x="5836" y="9151"/>
                    </a:cubicBezTo>
                    <a:cubicBezTo>
                      <a:pt x="5810" y="9115"/>
                      <a:pt x="5778" y="9033"/>
                      <a:pt x="5764" y="8969"/>
                    </a:cubicBezTo>
                    <a:cubicBezTo>
                      <a:pt x="5729" y="8814"/>
                      <a:pt x="5633" y="8664"/>
                      <a:pt x="5575" y="8673"/>
                    </a:cubicBezTo>
                    <a:cubicBezTo>
                      <a:pt x="5508" y="8684"/>
                      <a:pt x="5458" y="8645"/>
                      <a:pt x="5458" y="8582"/>
                    </a:cubicBezTo>
                    <a:cubicBezTo>
                      <a:pt x="5458" y="8552"/>
                      <a:pt x="5446" y="8527"/>
                      <a:pt x="5430" y="8527"/>
                    </a:cubicBezTo>
                    <a:cubicBezTo>
                      <a:pt x="5415" y="8527"/>
                      <a:pt x="5402" y="8516"/>
                      <a:pt x="5402" y="8502"/>
                    </a:cubicBezTo>
                    <a:cubicBezTo>
                      <a:pt x="5402" y="8462"/>
                      <a:pt x="5199" y="8160"/>
                      <a:pt x="5172" y="8160"/>
                    </a:cubicBezTo>
                    <a:cubicBezTo>
                      <a:pt x="5159" y="8160"/>
                      <a:pt x="5148" y="8141"/>
                      <a:pt x="5148" y="8118"/>
                    </a:cubicBezTo>
                    <a:cubicBezTo>
                      <a:pt x="5148" y="8031"/>
                      <a:pt x="4904" y="7773"/>
                      <a:pt x="4709" y="7652"/>
                    </a:cubicBezTo>
                    <a:cubicBezTo>
                      <a:pt x="4621" y="7598"/>
                      <a:pt x="4489" y="7500"/>
                      <a:pt x="4416" y="7435"/>
                    </a:cubicBezTo>
                    <a:lnTo>
                      <a:pt x="4284" y="7316"/>
                    </a:lnTo>
                    <a:lnTo>
                      <a:pt x="4247" y="7449"/>
                    </a:lnTo>
                    <a:cubicBezTo>
                      <a:pt x="4226" y="7522"/>
                      <a:pt x="4200" y="7626"/>
                      <a:pt x="4188" y="7680"/>
                    </a:cubicBezTo>
                    <a:cubicBezTo>
                      <a:pt x="4177" y="7735"/>
                      <a:pt x="4146" y="7876"/>
                      <a:pt x="4121" y="7993"/>
                    </a:cubicBezTo>
                    <a:cubicBezTo>
                      <a:pt x="4075" y="8206"/>
                      <a:pt x="4051" y="8737"/>
                      <a:pt x="4085" y="8771"/>
                    </a:cubicBezTo>
                    <a:cubicBezTo>
                      <a:pt x="4094" y="8781"/>
                      <a:pt x="4107" y="8771"/>
                      <a:pt x="4113" y="8750"/>
                    </a:cubicBezTo>
                    <a:cubicBezTo>
                      <a:pt x="4204" y="8400"/>
                      <a:pt x="4391" y="7931"/>
                      <a:pt x="4471" y="7848"/>
                    </a:cubicBezTo>
                    <a:cubicBezTo>
                      <a:pt x="4529" y="7788"/>
                      <a:pt x="4653" y="7738"/>
                      <a:pt x="4688" y="7760"/>
                    </a:cubicBezTo>
                    <a:cubicBezTo>
                      <a:pt x="4704" y="7771"/>
                      <a:pt x="4724" y="7957"/>
                      <a:pt x="4734" y="8174"/>
                    </a:cubicBezTo>
                    <a:cubicBezTo>
                      <a:pt x="4753" y="8593"/>
                      <a:pt x="4778" y="8739"/>
                      <a:pt x="4863" y="8930"/>
                    </a:cubicBezTo>
                    <a:cubicBezTo>
                      <a:pt x="4933" y="9088"/>
                      <a:pt x="5035" y="9454"/>
                      <a:pt x="5035" y="9545"/>
                    </a:cubicBezTo>
                    <a:cubicBezTo>
                      <a:pt x="5035" y="9585"/>
                      <a:pt x="5044" y="9627"/>
                      <a:pt x="5054" y="9637"/>
                    </a:cubicBezTo>
                    <a:cubicBezTo>
                      <a:pt x="5064" y="9648"/>
                      <a:pt x="5076" y="9691"/>
                      <a:pt x="5078" y="9734"/>
                    </a:cubicBezTo>
                    <a:cubicBezTo>
                      <a:pt x="5098" y="10008"/>
                      <a:pt x="5098" y="10130"/>
                      <a:pt x="5080" y="10159"/>
                    </a:cubicBezTo>
                    <a:cubicBezTo>
                      <a:pt x="5069" y="10177"/>
                      <a:pt x="5074" y="10192"/>
                      <a:pt x="5091" y="10192"/>
                    </a:cubicBezTo>
                    <a:cubicBezTo>
                      <a:pt x="5109" y="10192"/>
                      <a:pt x="5115" y="10205"/>
                      <a:pt x="5106" y="10220"/>
                    </a:cubicBezTo>
                    <a:cubicBezTo>
                      <a:pt x="5096" y="10236"/>
                      <a:pt x="5102" y="10248"/>
                      <a:pt x="5119" y="10248"/>
                    </a:cubicBezTo>
                    <a:cubicBezTo>
                      <a:pt x="5136" y="10248"/>
                      <a:pt x="5158" y="10228"/>
                      <a:pt x="5167" y="10202"/>
                    </a:cubicBezTo>
                    <a:close/>
                    <a:moveTo>
                      <a:pt x="6118" y="9104"/>
                    </a:moveTo>
                    <a:cubicBezTo>
                      <a:pt x="6128" y="9079"/>
                      <a:pt x="6123" y="9068"/>
                      <a:pt x="6107" y="9077"/>
                    </a:cubicBezTo>
                    <a:cubicBezTo>
                      <a:pt x="6092" y="9087"/>
                      <a:pt x="6079" y="9107"/>
                      <a:pt x="6079" y="9121"/>
                    </a:cubicBezTo>
                    <a:cubicBezTo>
                      <a:pt x="6079" y="9162"/>
                      <a:pt x="6099" y="9153"/>
                      <a:pt x="6118" y="9104"/>
                    </a:cubicBezTo>
                    <a:close/>
                    <a:moveTo>
                      <a:pt x="6350" y="8572"/>
                    </a:moveTo>
                    <a:cubicBezTo>
                      <a:pt x="6461" y="8369"/>
                      <a:pt x="6591" y="8132"/>
                      <a:pt x="6639" y="8047"/>
                    </a:cubicBezTo>
                    <a:cubicBezTo>
                      <a:pt x="6748" y="7855"/>
                      <a:pt x="6752" y="7809"/>
                      <a:pt x="6659" y="7833"/>
                    </a:cubicBezTo>
                    <a:cubicBezTo>
                      <a:pt x="6607" y="7846"/>
                      <a:pt x="6582" y="7836"/>
                      <a:pt x="6559" y="7793"/>
                    </a:cubicBezTo>
                    <a:cubicBezTo>
                      <a:pt x="6511" y="7703"/>
                      <a:pt x="6470" y="7726"/>
                      <a:pt x="6490" y="7832"/>
                    </a:cubicBezTo>
                    <a:cubicBezTo>
                      <a:pt x="6510" y="7938"/>
                      <a:pt x="6468" y="7988"/>
                      <a:pt x="6405" y="7935"/>
                    </a:cubicBezTo>
                    <a:cubicBezTo>
                      <a:pt x="6384" y="7917"/>
                      <a:pt x="6312" y="7812"/>
                      <a:pt x="6246" y="7700"/>
                    </a:cubicBezTo>
                    <a:cubicBezTo>
                      <a:pt x="6179" y="7588"/>
                      <a:pt x="6108" y="7480"/>
                      <a:pt x="6088" y="7459"/>
                    </a:cubicBezTo>
                    <a:cubicBezTo>
                      <a:pt x="6068" y="7439"/>
                      <a:pt x="6051" y="7410"/>
                      <a:pt x="6051" y="7395"/>
                    </a:cubicBezTo>
                    <a:cubicBezTo>
                      <a:pt x="6051" y="7360"/>
                      <a:pt x="5953" y="7222"/>
                      <a:pt x="5825" y="7078"/>
                    </a:cubicBezTo>
                    <a:cubicBezTo>
                      <a:pt x="5711" y="6948"/>
                      <a:pt x="5208" y="6421"/>
                      <a:pt x="5153" y="6372"/>
                    </a:cubicBezTo>
                    <a:cubicBezTo>
                      <a:pt x="5132" y="6354"/>
                      <a:pt x="5094" y="6316"/>
                      <a:pt x="5068" y="6287"/>
                    </a:cubicBezTo>
                    <a:cubicBezTo>
                      <a:pt x="5042" y="6258"/>
                      <a:pt x="4997" y="6211"/>
                      <a:pt x="4969" y="6183"/>
                    </a:cubicBezTo>
                    <a:cubicBezTo>
                      <a:pt x="4938" y="6154"/>
                      <a:pt x="4925" y="6118"/>
                      <a:pt x="4938" y="6098"/>
                    </a:cubicBezTo>
                    <a:cubicBezTo>
                      <a:pt x="4952" y="6074"/>
                      <a:pt x="4947" y="6070"/>
                      <a:pt x="4923" y="6085"/>
                    </a:cubicBezTo>
                    <a:cubicBezTo>
                      <a:pt x="4903" y="6098"/>
                      <a:pt x="4877" y="6091"/>
                      <a:pt x="4863" y="6068"/>
                    </a:cubicBezTo>
                    <a:cubicBezTo>
                      <a:pt x="4827" y="6012"/>
                      <a:pt x="4832" y="5959"/>
                      <a:pt x="4873" y="5959"/>
                    </a:cubicBezTo>
                    <a:cubicBezTo>
                      <a:pt x="4911" y="5959"/>
                      <a:pt x="5176" y="6199"/>
                      <a:pt x="5177" y="6234"/>
                    </a:cubicBezTo>
                    <a:cubicBezTo>
                      <a:pt x="5177" y="6252"/>
                      <a:pt x="5443" y="6516"/>
                      <a:pt x="5972" y="7022"/>
                    </a:cubicBezTo>
                    <a:cubicBezTo>
                      <a:pt x="6061" y="7107"/>
                      <a:pt x="6197" y="7248"/>
                      <a:pt x="6274" y="7336"/>
                    </a:cubicBezTo>
                    <a:cubicBezTo>
                      <a:pt x="6352" y="7423"/>
                      <a:pt x="6422" y="7488"/>
                      <a:pt x="6431" y="7479"/>
                    </a:cubicBezTo>
                    <a:cubicBezTo>
                      <a:pt x="6450" y="7460"/>
                      <a:pt x="6120" y="6957"/>
                      <a:pt x="6069" y="6926"/>
                    </a:cubicBezTo>
                    <a:cubicBezTo>
                      <a:pt x="6050" y="6914"/>
                      <a:pt x="5991" y="6844"/>
                      <a:pt x="5939" y="6770"/>
                    </a:cubicBezTo>
                    <a:cubicBezTo>
                      <a:pt x="5887" y="6696"/>
                      <a:pt x="5833" y="6636"/>
                      <a:pt x="5820" y="6636"/>
                    </a:cubicBezTo>
                    <a:cubicBezTo>
                      <a:pt x="5808" y="6636"/>
                      <a:pt x="5797" y="6623"/>
                      <a:pt x="5797" y="6608"/>
                    </a:cubicBezTo>
                    <a:cubicBezTo>
                      <a:pt x="5797" y="6575"/>
                      <a:pt x="5694" y="6467"/>
                      <a:pt x="5662" y="6467"/>
                    </a:cubicBezTo>
                    <a:cubicBezTo>
                      <a:pt x="5651" y="6467"/>
                      <a:pt x="5621" y="6434"/>
                      <a:pt x="5597" y="6395"/>
                    </a:cubicBezTo>
                    <a:cubicBezTo>
                      <a:pt x="5557" y="6329"/>
                      <a:pt x="5356" y="6095"/>
                      <a:pt x="5169" y="5898"/>
                    </a:cubicBezTo>
                    <a:cubicBezTo>
                      <a:pt x="5091" y="5815"/>
                      <a:pt x="5068" y="5771"/>
                      <a:pt x="5120" y="5803"/>
                    </a:cubicBezTo>
                    <a:cubicBezTo>
                      <a:pt x="5135" y="5813"/>
                      <a:pt x="5148" y="5809"/>
                      <a:pt x="5148" y="5794"/>
                    </a:cubicBezTo>
                    <a:cubicBezTo>
                      <a:pt x="5148" y="5779"/>
                      <a:pt x="5119" y="5768"/>
                      <a:pt x="5084" y="5769"/>
                    </a:cubicBezTo>
                    <a:cubicBezTo>
                      <a:pt x="5049" y="5770"/>
                      <a:pt x="4999" y="5760"/>
                      <a:pt x="4971" y="5748"/>
                    </a:cubicBezTo>
                    <a:cubicBezTo>
                      <a:pt x="4931" y="5731"/>
                      <a:pt x="4909" y="5756"/>
                      <a:pt x="4849" y="5892"/>
                    </a:cubicBezTo>
                    <a:cubicBezTo>
                      <a:pt x="4809" y="5983"/>
                      <a:pt x="4700" y="6213"/>
                      <a:pt x="4607" y="6404"/>
                    </a:cubicBezTo>
                    <a:cubicBezTo>
                      <a:pt x="4514" y="6594"/>
                      <a:pt x="4432" y="6798"/>
                      <a:pt x="4424" y="6855"/>
                    </a:cubicBezTo>
                    <a:cubicBezTo>
                      <a:pt x="4416" y="6913"/>
                      <a:pt x="4396" y="6989"/>
                      <a:pt x="4379" y="7024"/>
                    </a:cubicBezTo>
                    <a:cubicBezTo>
                      <a:pt x="4354" y="7074"/>
                      <a:pt x="4359" y="7098"/>
                      <a:pt x="4400" y="7144"/>
                    </a:cubicBezTo>
                    <a:cubicBezTo>
                      <a:pt x="4428" y="7175"/>
                      <a:pt x="4468" y="7200"/>
                      <a:pt x="4489" y="7200"/>
                    </a:cubicBezTo>
                    <a:cubicBezTo>
                      <a:pt x="4509" y="7200"/>
                      <a:pt x="4630" y="7302"/>
                      <a:pt x="4757" y="7425"/>
                    </a:cubicBezTo>
                    <a:cubicBezTo>
                      <a:pt x="4884" y="7549"/>
                      <a:pt x="4998" y="7643"/>
                      <a:pt x="5011" y="7635"/>
                    </a:cubicBezTo>
                    <a:cubicBezTo>
                      <a:pt x="5024" y="7627"/>
                      <a:pt x="5035" y="7636"/>
                      <a:pt x="5035" y="7654"/>
                    </a:cubicBezTo>
                    <a:cubicBezTo>
                      <a:pt x="5035" y="7673"/>
                      <a:pt x="5083" y="7741"/>
                      <a:pt x="5141" y="7806"/>
                    </a:cubicBezTo>
                    <a:cubicBezTo>
                      <a:pt x="5316" y="8000"/>
                      <a:pt x="5402" y="8102"/>
                      <a:pt x="5402" y="8116"/>
                    </a:cubicBezTo>
                    <a:cubicBezTo>
                      <a:pt x="5402" y="8123"/>
                      <a:pt x="5471" y="8222"/>
                      <a:pt x="5556" y="8335"/>
                    </a:cubicBezTo>
                    <a:cubicBezTo>
                      <a:pt x="5641" y="8448"/>
                      <a:pt x="5744" y="8608"/>
                      <a:pt x="5785" y="8689"/>
                    </a:cubicBezTo>
                    <a:cubicBezTo>
                      <a:pt x="5826" y="8771"/>
                      <a:pt x="5871" y="8837"/>
                      <a:pt x="5885" y="8837"/>
                    </a:cubicBezTo>
                    <a:cubicBezTo>
                      <a:pt x="5919" y="8837"/>
                      <a:pt x="5916" y="8788"/>
                      <a:pt x="5881" y="8766"/>
                    </a:cubicBezTo>
                    <a:cubicBezTo>
                      <a:pt x="5865" y="8757"/>
                      <a:pt x="5860" y="8737"/>
                      <a:pt x="5869" y="8722"/>
                    </a:cubicBezTo>
                    <a:cubicBezTo>
                      <a:pt x="5878" y="8707"/>
                      <a:pt x="5847" y="8646"/>
                      <a:pt x="5799" y="8586"/>
                    </a:cubicBezTo>
                    <a:cubicBezTo>
                      <a:pt x="5751" y="8526"/>
                      <a:pt x="5712" y="8463"/>
                      <a:pt x="5712" y="8447"/>
                    </a:cubicBezTo>
                    <a:cubicBezTo>
                      <a:pt x="5712" y="8430"/>
                      <a:pt x="5696" y="8407"/>
                      <a:pt x="5677" y="8394"/>
                    </a:cubicBezTo>
                    <a:cubicBezTo>
                      <a:pt x="5658" y="8382"/>
                      <a:pt x="5586" y="8259"/>
                      <a:pt x="5517" y="8120"/>
                    </a:cubicBezTo>
                    <a:cubicBezTo>
                      <a:pt x="5385" y="7855"/>
                      <a:pt x="5302" y="7755"/>
                      <a:pt x="4760" y="7210"/>
                    </a:cubicBezTo>
                    <a:cubicBezTo>
                      <a:pt x="4436" y="6885"/>
                      <a:pt x="4373" y="6782"/>
                      <a:pt x="4519" y="6818"/>
                    </a:cubicBezTo>
                    <a:cubicBezTo>
                      <a:pt x="4561" y="6829"/>
                      <a:pt x="4613" y="6862"/>
                      <a:pt x="4634" y="6893"/>
                    </a:cubicBezTo>
                    <a:cubicBezTo>
                      <a:pt x="4686" y="6967"/>
                      <a:pt x="4817" y="7088"/>
                      <a:pt x="4846" y="7088"/>
                    </a:cubicBezTo>
                    <a:cubicBezTo>
                      <a:pt x="4859" y="7088"/>
                      <a:pt x="4862" y="7116"/>
                      <a:pt x="4854" y="7151"/>
                    </a:cubicBezTo>
                    <a:cubicBezTo>
                      <a:pt x="4845" y="7186"/>
                      <a:pt x="4845" y="7198"/>
                      <a:pt x="4855" y="7178"/>
                    </a:cubicBezTo>
                    <a:cubicBezTo>
                      <a:pt x="4867" y="7150"/>
                      <a:pt x="4880" y="7149"/>
                      <a:pt x="4911" y="7174"/>
                    </a:cubicBezTo>
                    <a:cubicBezTo>
                      <a:pt x="4933" y="7193"/>
                      <a:pt x="4950" y="7200"/>
                      <a:pt x="4950" y="7190"/>
                    </a:cubicBezTo>
                    <a:cubicBezTo>
                      <a:pt x="4950" y="7181"/>
                      <a:pt x="4998" y="7225"/>
                      <a:pt x="5056" y="7288"/>
                    </a:cubicBezTo>
                    <a:cubicBezTo>
                      <a:pt x="5114" y="7352"/>
                      <a:pt x="5191" y="7434"/>
                      <a:pt x="5226" y="7470"/>
                    </a:cubicBezTo>
                    <a:cubicBezTo>
                      <a:pt x="5260" y="7507"/>
                      <a:pt x="5289" y="7548"/>
                      <a:pt x="5289" y="7563"/>
                    </a:cubicBezTo>
                    <a:cubicBezTo>
                      <a:pt x="5289" y="7577"/>
                      <a:pt x="5380" y="7682"/>
                      <a:pt x="5492" y="7797"/>
                    </a:cubicBezTo>
                    <a:cubicBezTo>
                      <a:pt x="5603" y="7911"/>
                      <a:pt x="5695" y="8012"/>
                      <a:pt x="5696" y="8021"/>
                    </a:cubicBezTo>
                    <a:cubicBezTo>
                      <a:pt x="5697" y="8030"/>
                      <a:pt x="5750" y="8091"/>
                      <a:pt x="5814" y="8158"/>
                    </a:cubicBezTo>
                    <a:cubicBezTo>
                      <a:pt x="5877" y="8225"/>
                      <a:pt x="5952" y="8342"/>
                      <a:pt x="5979" y="8417"/>
                    </a:cubicBezTo>
                    <a:cubicBezTo>
                      <a:pt x="6006" y="8493"/>
                      <a:pt x="6040" y="8548"/>
                      <a:pt x="6055" y="8539"/>
                    </a:cubicBezTo>
                    <a:cubicBezTo>
                      <a:pt x="6070" y="8529"/>
                      <a:pt x="6074" y="8550"/>
                      <a:pt x="6065" y="8588"/>
                    </a:cubicBezTo>
                    <a:cubicBezTo>
                      <a:pt x="6056" y="8625"/>
                      <a:pt x="6068" y="8701"/>
                      <a:pt x="6092" y="8759"/>
                    </a:cubicBezTo>
                    <a:cubicBezTo>
                      <a:pt x="6126" y="8841"/>
                      <a:pt x="6128" y="8868"/>
                      <a:pt x="6100" y="8885"/>
                    </a:cubicBezTo>
                    <a:cubicBezTo>
                      <a:pt x="6022" y="8935"/>
                      <a:pt x="5966" y="9028"/>
                      <a:pt x="5984" y="9076"/>
                    </a:cubicBezTo>
                    <a:cubicBezTo>
                      <a:pt x="6000" y="9118"/>
                      <a:pt x="6013" y="9112"/>
                      <a:pt x="6076" y="9033"/>
                    </a:cubicBezTo>
                    <a:cubicBezTo>
                      <a:pt x="6117" y="8983"/>
                      <a:pt x="6240" y="8775"/>
                      <a:pt x="6350" y="8572"/>
                    </a:cubicBezTo>
                    <a:close/>
                    <a:moveTo>
                      <a:pt x="5803" y="8330"/>
                    </a:moveTo>
                    <a:cubicBezTo>
                      <a:pt x="5757" y="8249"/>
                      <a:pt x="5712" y="8218"/>
                      <a:pt x="5712" y="8268"/>
                    </a:cubicBezTo>
                    <a:cubicBezTo>
                      <a:pt x="5712" y="8291"/>
                      <a:pt x="5819" y="8414"/>
                      <a:pt x="5839" y="8414"/>
                    </a:cubicBezTo>
                    <a:cubicBezTo>
                      <a:pt x="5846" y="8414"/>
                      <a:pt x="5829" y="8376"/>
                      <a:pt x="5803" y="8330"/>
                    </a:cubicBezTo>
                    <a:close/>
                    <a:moveTo>
                      <a:pt x="6957" y="7203"/>
                    </a:moveTo>
                    <a:cubicBezTo>
                      <a:pt x="7025" y="6938"/>
                      <a:pt x="7029" y="6692"/>
                      <a:pt x="6967" y="6692"/>
                    </a:cubicBezTo>
                    <a:cubicBezTo>
                      <a:pt x="6829" y="6692"/>
                      <a:pt x="6497" y="6417"/>
                      <a:pt x="6361" y="6191"/>
                    </a:cubicBezTo>
                    <a:lnTo>
                      <a:pt x="6306" y="6098"/>
                    </a:lnTo>
                    <a:lnTo>
                      <a:pt x="6383" y="6068"/>
                    </a:lnTo>
                    <a:lnTo>
                      <a:pt x="6460" y="6039"/>
                    </a:lnTo>
                    <a:lnTo>
                      <a:pt x="6376" y="6003"/>
                    </a:lnTo>
                    <a:cubicBezTo>
                      <a:pt x="6329" y="5983"/>
                      <a:pt x="6266" y="5938"/>
                      <a:pt x="6234" y="5903"/>
                    </a:cubicBezTo>
                    <a:cubicBezTo>
                      <a:pt x="6203" y="5868"/>
                      <a:pt x="6158" y="5831"/>
                      <a:pt x="6133" y="5821"/>
                    </a:cubicBezTo>
                    <a:cubicBezTo>
                      <a:pt x="6012" y="5773"/>
                      <a:pt x="5422" y="5211"/>
                      <a:pt x="5257" y="4987"/>
                    </a:cubicBezTo>
                    <a:cubicBezTo>
                      <a:pt x="5200" y="4910"/>
                      <a:pt x="5184" y="4867"/>
                      <a:pt x="5204" y="4847"/>
                    </a:cubicBezTo>
                    <a:cubicBezTo>
                      <a:pt x="5225" y="4826"/>
                      <a:pt x="5301" y="4890"/>
                      <a:pt x="5452" y="5054"/>
                    </a:cubicBezTo>
                    <a:cubicBezTo>
                      <a:pt x="5572" y="5185"/>
                      <a:pt x="5702" y="5320"/>
                      <a:pt x="5740" y="5355"/>
                    </a:cubicBezTo>
                    <a:cubicBezTo>
                      <a:pt x="5779" y="5390"/>
                      <a:pt x="5866" y="5467"/>
                      <a:pt x="5932" y="5526"/>
                    </a:cubicBezTo>
                    <a:cubicBezTo>
                      <a:pt x="5999" y="5586"/>
                      <a:pt x="6056" y="5662"/>
                      <a:pt x="6058" y="5696"/>
                    </a:cubicBezTo>
                    <a:cubicBezTo>
                      <a:pt x="6061" y="5730"/>
                      <a:pt x="6072" y="5752"/>
                      <a:pt x="6083" y="5745"/>
                    </a:cubicBezTo>
                    <a:cubicBezTo>
                      <a:pt x="6094" y="5738"/>
                      <a:pt x="6109" y="5748"/>
                      <a:pt x="6117" y="5768"/>
                    </a:cubicBezTo>
                    <a:cubicBezTo>
                      <a:pt x="6127" y="5793"/>
                      <a:pt x="6132" y="5794"/>
                      <a:pt x="6133" y="5770"/>
                    </a:cubicBezTo>
                    <a:cubicBezTo>
                      <a:pt x="6135" y="5751"/>
                      <a:pt x="6123" y="5728"/>
                      <a:pt x="6107" y="5719"/>
                    </a:cubicBezTo>
                    <a:cubicBezTo>
                      <a:pt x="6092" y="5709"/>
                      <a:pt x="6079" y="5687"/>
                      <a:pt x="6079" y="5670"/>
                    </a:cubicBezTo>
                    <a:cubicBezTo>
                      <a:pt x="6079" y="5653"/>
                      <a:pt x="6105" y="5663"/>
                      <a:pt x="6137" y="5691"/>
                    </a:cubicBezTo>
                    <a:cubicBezTo>
                      <a:pt x="6168" y="5720"/>
                      <a:pt x="6187" y="5761"/>
                      <a:pt x="6179" y="5782"/>
                    </a:cubicBezTo>
                    <a:cubicBezTo>
                      <a:pt x="6171" y="5803"/>
                      <a:pt x="6176" y="5814"/>
                      <a:pt x="6189" y="5805"/>
                    </a:cubicBezTo>
                    <a:cubicBezTo>
                      <a:pt x="6203" y="5797"/>
                      <a:pt x="6244" y="5813"/>
                      <a:pt x="6281" y="5840"/>
                    </a:cubicBezTo>
                    <a:cubicBezTo>
                      <a:pt x="6317" y="5868"/>
                      <a:pt x="6382" y="5905"/>
                      <a:pt x="6424" y="5924"/>
                    </a:cubicBezTo>
                    <a:cubicBezTo>
                      <a:pt x="6467" y="5942"/>
                      <a:pt x="6497" y="5973"/>
                      <a:pt x="6493" y="5993"/>
                    </a:cubicBezTo>
                    <a:cubicBezTo>
                      <a:pt x="6488" y="6013"/>
                      <a:pt x="6489" y="6020"/>
                      <a:pt x="6495" y="6008"/>
                    </a:cubicBezTo>
                    <a:cubicBezTo>
                      <a:pt x="6517" y="5969"/>
                      <a:pt x="6565" y="5986"/>
                      <a:pt x="6549" y="6028"/>
                    </a:cubicBezTo>
                    <a:cubicBezTo>
                      <a:pt x="6539" y="6055"/>
                      <a:pt x="6547" y="6063"/>
                      <a:pt x="6573" y="6054"/>
                    </a:cubicBezTo>
                    <a:cubicBezTo>
                      <a:pt x="6611" y="6039"/>
                      <a:pt x="6770" y="6167"/>
                      <a:pt x="6921" y="6333"/>
                    </a:cubicBezTo>
                    <a:cubicBezTo>
                      <a:pt x="7006" y="6426"/>
                      <a:pt x="7029" y="6402"/>
                      <a:pt x="7015" y="6230"/>
                    </a:cubicBezTo>
                    <a:cubicBezTo>
                      <a:pt x="7006" y="6114"/>
                      <a:pt x="6992" y="6092"/>
                      <a:pt x="6860" y="5991"/>
                    </a:cubicBezTo>
                    <a:cubicBezTo>
                      <a:pt x="6780" y="5930"/>
                      <a:pt x="6665" y="5854"/>
                      <a:pt x="6605" y="5822"/>
                    </a:cubicBezTo>
                    <a:cubicBezTo>
                      <a:pt x="6464" y="5748"/>
                      <a:pt x="6211" y="5487"/>
                      <a:pt x="6231" y="5436"/>
                    </a:cubicBezTo>
                    <a:cubicBezTo>
                      <a:pt x="6239" y="5413"/>
                      <a:pt x="6231" y="5402"/>
                      <a:pt x="6212" y="5410"/>
                    </a:cubicBezTo>
                    <a:cubicBezTo>
                      <a:pt x="6175" y="5423"/>
                      <a:pt x="5966" y="5239"/>
                      <a:pt x="5966" y="5194"/>
                    </a:cubicBezTo>
                    <a:cubicBezTo>
                      <a:pt x="5966" y="5165"/>
                      <a:pt x="5874" y="5024"/>
                      <a:pt x="5791" y="4927"/>
                    </a:cubicBezTo>
                    <a:cubicBezTo>
                      <a:pt x="5719" y="4843"/>
                      <a:pt x="5487" y="4375"/>
                      <a:pt x="5487" y="4314"/>
                    </a:cubicBezTo>
                    <a:cubicBezTo>
                      <a:pt x="5487" y="4285"/>
                      <a:pt x="5473" y="4236"/>
                      <a:pt x="5456" y="4204"/>
                    </a:cubicBezTo>
                    <a:cubicBezTo>
                      <a:pt x="5439" y="4173"/>
                      <a:pt x="5395" y="4050"/>
                      <a:pt x="5359" y="3931"/>
                    </a:cubicBezTo>
                    <a:cubicBezTo>
                      <a:pt x="5323" y="3812"/>
                      <a:pt x="5292" y="3721"/>
                      <a:pt x="5290" y="3729"/>
                    </a:cubicBezTo>
                    <a:cubicBezTo>
                      <a:pt x="5289" y="3737"/>
                      <a:pt x="5276" y="3889"/>
                      <a:pt x="5261" y="4068"/>
                    </a:cubicBezTo>
                    <a:cubicBezTo>
                      <a:pt x="5231" y="4421"/>
                      <a:pt x="5227" y="4455"/>
                      <a:pt x="5161" y="4872"/>
                    </a:cubicBezTo>
                    <a:cubicBezTo>
                      <a:pt x="5121" y="5124"/>
                      <a:pt x="5037" y="5480"/>
                      <a:pt x="4989" y="5605"/>
                    </a:cubicBezTo>
                    <a:cubicBezTo>
                      <a:pt x="4979" y="5630"/>
                      <a:pt x="4983" y="5647"/>
                      <a:pt x="4996" y="5644"/>
                    </a:cubicBezTo>
                    <a:cubicBezTo>
                      <a:pt x="5046" y="5630"/>
                      <a:pt x="5135" y="5680"/>
                      <a:pt x="5184" y="5748"/>
                    </a:cubicBezTo>
                    <a:cubicBezTo>
                      <a:pt x="5213" y="5787"/>
                      <a:pt x="5222" y="5818"/>
                      <a:pt x="5204" y="5818"/>
                    </a:cubicBezTo>
                    <a:cubicBezTo>
                      <a:pt x="5187" y="5818"/>
                      <a:pt x="5181" y="5832"/>
                      <a:pt x="5192" y="5849"/>
                    </a:cubicBezTo>
                    <a:cubicBezTo>
                      <a:pt x="5206" y="5871"/>
                      <a:pt x="5218" y="5870"/>
                      <a:pt x="5234" y="5844"/>
                    </a:cubicBezTo>
                    <a:cubicBezTo>
                      <a:pt x="5251" y="5816"/>
                      <a:pt x="5265" y="5818"/>
                      <a:pt x="5299" y="5852"/>
                    </a:cubicBezTo>
                    <a:cubicBezTo>
                      <a:pt x="5323" y="5876"/>
                      <a:pt x="5334" y="5904"/>
                      <a:pt x="5324" y="5914"/>
                    </a:cubicBezTo>
                    <a:cubicBezTo>
                      <a:pt x="5313" y="5925"/>
                      <a:pt x="5327" y="5925"/>
                      <a:pt x="5353" y="5915"/>
                    </a:cubicBezTo>
                    <a:cubicBezTo>
                      <a:pt x="5380" y="5905"/>
                      <a:pt x="5402" y="5908"/>
                      <a:pt x="5402" y="5922"/>
                    </a:cubicBezTo>
                    <a:cubicBezTo>
                      <a:pt x="5402" y="5955"/>
                      <a:pt x="5772" y="6389"/>
                      <a:pt x="6020" y="6647"/>
                    </a:cubicBezTo>
                    <a:cubicBezTo>
                      <a:pt x="6271" y="6908"/>
                      <a:pt x="6312" y="6946"/>
                      <a:pt x="6339" y="6946"/>
                    </a:cubicBezTo>
                    <a:cubicBezTo>
                      <a:pt x="6351" y="6946"/>
                      <a:pt x="6361" y="6959"/>
                      <a:pt x="6361" y="6974"/>
                    </a:cubicBezTo>
                    <a:cubicBezTo>
                      <a:pt x="6361" y="7004"/>
                      <a:pt x="6419" y="7077"/>
                      <a:pt x="6594" y="7266"/>
                    </a:cubicBezTo>
                    <a:cubicBezTo>
                      <a:pt x="6652" y="7330"/>
                      <a:pt x="6700" y="7396"/>
                      <a:pt x="6700" y="7414"/>
                    </a:cubicBezTo>
                    <a:cubicBezTo>
                      <a:pt x="6700" y="7432"/>
                      <a:pt x="6728" y="7482"/>
                      <a:pt x="6762" y="7526"/>
                    </a:cubicBezTo>
                    <a:lnTo>
                      <a:pt x="6825" y="7605"/>
                    </a:lnTo>
                    <a:lnTo>
                      <a:pt x="6864" y="7509"/>
                    </a:lnTo>
                    <a:cubicBezTo>
                      <a:pt x="6886" y="7456"/>
                      <a:pt x="6928" y="7318"/>
                      <a:pt x="6957" y="7203"/>
                    </a:cubicBezTo>
                    <a:close/>
                    <a:moveTo>
                      <a:pt x="4486" y="7343"/>
                    </a:moveTo>
                    <a:cubicBezTo>
                      <a:pt x="4476" y="7327"/>
                      <a:pt x="4454" y="7313"/>
                      <a:pt x="4437" y="7313"/>
                    </a:cubicBezTo>
                    <a:cubicBezTo>
                      <a:pt x="4419" y="7313"/>
                      <a:pt x="4421" y="7330"/>
                      <a:pt x="4443" y="7356"/>
                    </a:cubicBezTo>
                    <a:cubicBezTo>
                      <a:pt x="4482" y="7403"/>
                      <a:pt x="4516" y="7393"/>
                      <a:pt x="4486" y="7343"/>
                    </a:cubicBezTo>
                    <a:close/>
                    <a:moveTo>
                      <a:pt x="8789" y="7035"/>
                    </a:moveTo>
                    <a:cubicBezTo>
                      <a:pt x="8790" y="7025"/>
                      <a:pt x="8746" y="6928"/>
                      <a:pt x="8692" y="6819"/>
                    </a:cubicBezTo>
                    <a:cubicBezTo>
                      <a:pt x="8638" y="6711"/>
                      <a:pt x="8572" y="6539"/>
                      <a:pt x="8545" y="6438"/>
                    </a:cubicBezTo>
                    <a:cubicBezTo>
                      <a:pt x="8518" y="6338"/>
                      <a:pt x="8462" y="6185"/>
                      <a:pt x="8419" y="6098"/>
                    </a:cubicBezTo>
                    <a:cubicBezTo>
                      <a:pt x="8281" y="5819"/>
                      <a:pt x="8132" y="5412"/>
                      <a:pt x="8118" y="5279"/>
                    </a:cubicBezTo>
                    <a:cubicBezTo>
                      <a:pt x="8102" y="5120"/>
                      <a:pt x="8157" y="5082"/>
                      <a:pt x="8275" y="5169"/>
                    </a:cubicBezTo>
                    <a:cubicBezTo>
                      <a:pt x="8317" y="5200"/>
                      <a:pt x="8427" y="5239"/>
                      <a:pt x="8520" y="5255"/>
                    </a:cubicBezTo>
                    <a:cubicBezTo>
                      <a:pt x="8885" y="5321"/>
                      <a:pt x="9003" y="5345"/>
                      <a:pt x="9077" y="5367"/>
                    </a:cubicBezTo>
                    <a:cubicBezTo>
                      <a:pt x="9187" y="5401"/>
                      <a:pt x="9197" y="5357"/>
                      <a:pt x="9090" y="5311"/>
                    </a:cubicBezTo>
                    <a:cubicBezTo>
                      <a:pt x="9041" y="5289"/>
                      <a:pt x="8925" y="5204"/>
                      <a:pt x="8833" y="5121"/>
                    </a:cubicBezTo>
                    <a:cubicBezTo>
                      <a:pt x="8741" y="5039"/>
                      <a:pt x="8655" y="4971"/>
                      <a:pt x="8642" y="4971"/>
                    </a:cubicBezTo>
                    <a:cubicBezTo>
                      <a:pt x="8620" y="4971"/>
                      <a:pt x="8370" y="4790"/>
                      <a:pt x="8154" y="4617"/>
                    </a:cubicBezTo>
                    <a:cubicBezTo>
                      <a:pt x="8075" y="4554"/>
                      <a:pt x="8067" y="4552"/>
                      <a:pt x="8035" y="4598"/>
                    </a:cubicBezTo>
                    <a:cubicBezTo>
                      <a:pt x="8016" y="4624"/>
                      <a:pt x="7989" y="4659"/>
                      <a:pt x="7976" y="4675"/>
                    </a:cubicBezTo>
                    <a:cubicBezTo>
                      <a:pt x="7963" y="4691"/>
                      <a:pt x="7910" y="4786"/>
                      <a:pt x="7859" y="4887"/>
                    </a:cubicBezTo>
                    <a:cubicBezTo>
                      <a:pt x="7713" y="5175"/>
                      <a:pt x="7676" y="5237"/>
                      <a:pt x="7639" y="5262"/>
                    </a:cubicBezTo>
                    <a:cubicBezTo>
                      <a:pt x="7619" y="5274"/>
                      <a:pt x="7603" y="5294"/>
                      <a:pt x="7603" y="5306"/>
                    </a:cubicBezTo>
                    <a:cubicBezTo>
                      <a:pt x="7603" y="5318"/>
                      <a:pt x="7502" y="5431"/>
                      <a:pt x="7379" y="5557"/>
                    </a:cubicBezTo>
                    <a:cubicBezTo>
                      <a:pt x="7217" y="5723"/>
                      <a:pt x="7123" y="5796"/>
                      <a:pt x="7040" y="5820"/>
                    </a:cubicBezTo>
                    <a:cubicBezTo>
                      <a:pt x="6977" y="5839"/>
                      <a:pt x="6926" y="5865"/>
                      <a:pt x="6926" y="5878"/>
                    </a:cubicBezTo>
                    <a:cubicBezTo>
                      <a:pt x="6926" y="5911"/>
                      <a:pt x="7039" y="5977"/>
                      <a:pt x="7131" y="5998"/>
                    </a:cubicBezTo>
                    <a:cubicBezTo>
                      <a:pt x="7190" y="6012"/>
                      <a:pt x="7208" y="6033"/>
                      <a:pt x="7208" y="6087"/>
                    </a:cubicBezTo>
                    <a:cubicBezTo>
                      <a:pt x="7208" y="6129"/>
                      <a:pt x="7228" y="6165"/>
                      <a:pt x="7258" y="6176"/>
                    </a:cubicBezTo>
                    <a:cubicBezTo>
                      <a:pt x="7285" y="6186"/>
                      <a:pt x="7334" y="6221"/>
                      <a:pt x="7366" y="6253"/>
                    </a:cubicBezTo>
                    <a:cubicBezTo>
                      <a:pt x="7439" y="6325"/>
                      <a:pt x="7731" y="6551"/>
                      <a:pt x="7838" y="6618"/>
                    </a:cubicBezTo>
                    <a:cubicBezTo>
                      <a:pt x="7885" y="6647"/>
                      <a:pt x="7912" y="6685"/>
                      <a:pt x="7903" y="6707"/>
                    </a:cubicBezTo>
                    <a:cubicBezTo>
                      <a:pt x="7894" y="6730"/>
                      <a:pt x="7903" y="6741"/>
                      <a:pt x="7923" y="6733"/>
                    </a:cubicBezTo>
                    <a:cubicBezTo>
                      <a:pt x="7942" y="6725"/>
                      <a:pt x="7995" y="6758"/>
                      <a:pt x="8040" y="6805"/>
                    </a:cubicBezTo>
                    <a:cubicBezTo>
                      <a:pt x="8085" y="6852"/>
                      <a:pt x="8138" y="6890"/>
                      <a:pt x="8159" y="6890"/>
                    </a:cubicBezTo>
                    <a:cubicBezTo>
                      <a:pt x="8179" y="6890"/>
                      <a:pt x="8196" y="6903"/>
                      <a:pt x="8196" y="6918"/>
                    </a:cubicBezTo>
                    <a:cubicBezTo>
                      <a:pt x="8196" y="6934"/>
                      <a:pt x="8215" y="6946"/>
                      <a:pt x="8238" y="6946"/>
                    </a:cubicBezTo>
                    <a:cubicBezTo>
                      <a:pt x="8262" y="6946"/>
                      <a:pt x="8281" y="6961"/>
                      <a:pt x="8281" y="6979"/>
                    </a:cubicBezTo>
                    <a:cubicBezTo>
                      <a:pt x="8281" y="6997"/>
                      <a:pt x="8287" y="7005"/>
                      <a:pt x="8296" y="6997"/>
                    </a:cubicBezTo>
                    <a:cubicBezTo>
                      <a:pt x="8304" y="6989"/>
                      <a:pt x="8395" y="7004"/>
                      <a:pt x="8498" y="7031"/>
                    </a:cubicBezTo>
                    <a:cubicBezTo>
                      <a:pt x="8672" y="7076"/>
                      <a:pt x="8788" y="7078"/>
                      <a:pt x="8789" y="7035"/>
                    </a:cubicBezTo>
                    <a:close/>
                    <a:moveTo>
                      <a:pt x="4301" y="6989"/>
                    </a:moveTo>
                    <a:cubicBezTo>
                      <a:pt x="4321" y="6965"/>
                      <a:pt x="4330" y="6946"/>
                      <a:pt x="4322" y="6946"/>
                    </a:cubicBezTo>
                    <a:cubicBezTo>
                      <a:pt x="4314" y="6946"/>
                      <a:pt x="4292" y="6965"/>
                      <a:pt x="4273" y="6989"/>
                    </a:cubicBezTo>
                    <a:cubicBezTo>
                      <a:pt x="4254" y="7012"/>
                      <a:pt x="4244" y="7031"/>
                      <a:pt x="4252" y="7031"/>
                    </a:cubicBezTo>
                    <a:cubicBezTo>
                      <a:pt x="4260" y="7031"/>
                      <a:pt x="4282" y="7012"/>
                      <a:pt x="4301" y="6989"/>
                    </a:cubicBezTo>
                    <a:close/>
                    <a:moveTo>
                      <a:pt x="6930" y="6490"/>
                    </a:moveTo>
                    <a:cubicBezTo>
                      <a:pt x="6881" y="6446"/>
                      <a:pt x="6818" y="6410"/>
                      <a:pt x="6790" y="6410"/>
                    </a:cubicBezTo>
                    <a:cubicBezTo>
                      <a:pt x="6762" y="6410"/>
                      <a:pt x="6724" y="6395"/>
                      <a:pt x="6706" y="6376"/>
                    </a:cubicBezTo>
                    <a:cubicBezTo>
                      <a:pt x="6687" y="6358"/>
                      <a:pt x="6672" y="6355"/>
                      <a:pt x="6672" y="6370"/>
                    </a:cubicBezTo>
                    <a:cubicBezTo>
                      <a:pt x="6672" y="6405"/>
                      <a:pt x="6923" y="6570"/>
                      <a:pt x="6977" y="6570"/>
                    </a:cubicBezTo>
                    <a:cubicBezTo>
                      <a:pt x="7003" y="6570"/>
                      <a:pt x="6985" y="6540"/>
                      <a:pt x="6930" y="6490"/>
                    </a:cubicBezTo>
                    <a:close/>
                    <a:moveTo>
                      <a:pt x="5402" y="6061"/>
                    </a:moveTo>
                    <a:cubicBezTo>
                      <a:pt x="5402" y="6055"/>
                      <a:pt x="5380" y="6033"/>
                      <a:pt x="5353" y="6012"/>
                    </a:cubicBezTo>
                    <a:cubicBezTo>
                      <a:pt x="5308" y="5976"/>
                      <a:pt x="5307" y="5977"/>
                      <a:pt x="5342" y="6022"/>
                    </a:cubicBezTo>
                    <a:cubicBezTo>
                      <a:pt x="5379" y="6069"/>
                      <a:pt x="5402" y="6084"/>
                      <a:pt x="5402" y="6061"/>
                    </a:cubicBezTo>
                    <a:close/>
                    <a:moveTo>
                      <a:pt x="6850" y="5712"/>
                    </a:moveTo>
                    <a:cubicBezTo>
                      <a:pt x="7179" y="5460"/>
                      <a:pt x="7458" y="5191"/>
                      <a:pt x="7560" y="5028"/>
                    </a:cubicBezTo>
                    <a:cubicBezTo>
                      <a:pt x="7718" y="4774"/>
                      <a:pt x="7654" y="4764"/>
                      <a:pt x="7404" y="5004"/>
                    </a:cubicBezTo>
                    <a:cubicBezTo>
                      <a:pt x="7304" y="5099"/>
                      <a:pt x="7171" y="5211"/>
                      <a:pt x="7109" y="5251"/>
                    </a:cubicBezTo>
                    <a:cubicBezTo>
                      <a:pt x="7047" y="5291"/>
                      <a:pt x="6951" y="5358"/>
                      <a:pt x="6896" y="5400"/>
                    </a:cubicBezTo>
                    <a:cubicBezTo>
                      <a:pt x="6841" y="5443"/>
                      <a:pt x="6725" y="5509"/>
                      <a:pt x="6638" y="5547"/>
                    </a:cubicBezTo>
                    <a:cubicBezTo>
                      <a:pt x="6483" y="5615"/>
                      <a:pt x="6397" y="5684"/>
                      <a:pt x="6495" y="5659"/>
                    </a:cubicBezTo>
                    <a:cubicBezTo>
                      <a:pt x="6523" y="5652"/>
                      <a:pt x="6582" y="5679"/>
                      <a:pt x="6627" y="5718"/>
                    </a:cubicBezTo>
                    <a:cubicBezTo>
                      <a:pt x="6672" y="5757"/>
                      <a:pt x="6718" y="5789"/>
                      <a:pt x="6729" y="5789"/>
                    </a:cubicBezTo>
                    <a:cubicBezTo>
                      <a:pt x="6739" y="5789"/>
                      <a:pt x="6794" y="5754"/>
                      <a:pt x="6850" y="5712"/>
                    </a:cubicBezTo>
                    <a:close/>
                    <a:moveTo>
                      <a:pt x="7133" y="5718"/>
                    </a:moveTo>
                    <a:cubicBezTo>
                      <a:pt x="7124" y="5694"/>
                      <a:pt x="7110" y="5680"/>
                      <a:pt x="7103" y="5687"/>
                    </a:cubicBezTo>
                    <a:cubicBezTo>
                      <a:pt x="7096" y="5695"/>
                      <a:pt x="7098" y="5714"/>
                      <a:pt x="7108" y="5731"/>
                    </a:cubicBezTo>
                    <a:cubicBezTo>
                      <a:pt x="7136" y="5776"/>
                      <a:pt x="7152" y="5767"/>
                      <a:pt x="7133" y="5718"/>
                    </a:cubicBezTo>
                    <a:close/>
                    <a:moveTo>
                      <a:pt x="5120" y="5722"/>
                    </a:moveTo>
                    <a:cubicBezTo>
                      <a:pt x="5120" y="5716"/>
                      <a:pt x="5088" y="5705"/>
                      <a:pt x="5050" y="5698"/>
                    </a:cubicBezTo>
                    <a:cubicBezTo>
                      <a:pt x="5012" y="5691"/>
                      <a:pt x="4987" y="5695"/>
                      <a:pt x="4995" y="5709"/>
                    </a:cubicBezTo>
                    <a:cubicBezTo>
                      <a:pt x="5010" y="5732"/>
                      <a:pt x="5120" y="5744"/>
                      <a:pt x="5120" y="5722"/>
                    </a:cubicBezTo>
                    <a:close/>
                    <a:moveTo>
                      <a:pt x="7169" y="5628"/>
                    </a:moveTo>
                    <a:cubicBezTo>
                      <a:pt x="7159" y="5618"/>
                      <a:pt x="7153" y="5635"/>
                      <a:pt x="7154" y="5665"/>
                    </a:cubicBezTo>
                    <a:cubicBezTo>
                      <a:pt x="7155" y="5698"/>
                      <a:pt x="7162" y="5704"/>
                      <a:pt x="7171" y="5682"/>
                    </a:cubicBezTo>
                    <a:cubicBezTo>
                      <a:pt x="7179" y="5661"/>
                      <a:pt x="7178" y="5637"/>
                      <a:pt x="7169" y="5628"/>
                    </a:cubicBezTo>
                    <a:close/>
                    <a:moveTo>
                      <a:pt x="9522" y="5562"/>
                    </a:moveTo>
                    <a:cubicBezTo>
                      <a:pt x="9522" y="5545"/>
                      <a:pt x="9510" y="5540"/>
                      <a:pt x="9494" y="5549"/>
                    </a:cubicBezTo>
                    <a:cubicBezTo>
                      <a:pt x="9479" y="5559"/>
                      <a:pt x="9466" y="5572"/>
                      <a:pt x="9466" y="5579"/>
                    </a:cubicBezTo>
                    <a:cubicBezTo>
                      <a:pt x="9466" y="5586"/>
                      <a:pt x="9479" y="5592"/>
                      <a:pt x="9494" y="5592"/>
                    </a:cubicBezTo>
                    <a:cubicBezTo>
                      <a:pt x="9510" y="5592"/>
                      <a:pt x="9522" y="5578"/>
                      <a:pt x="9522" y="5562"/>
                    </a:cubicBezTo>
                    <a:close/>
                    <a:moveTo>
                      <a:pt x="6483" y="5481"/>
                    </a:moveTo>
                    <a:cubicBezTo>
                      <a:pt x="6726" y="5388"/>
                      <a:pt x="7773" y="4418"/>
                      <a:pt x="7773" y="4285"/>
                    </a:cubicBezTo>
                    <a:cubicBezTo>
                      <a:pt x="7773" y="4279"/>
                      <a:pt x="7699" y="4200"/>
                      <a:pt x="7609" y="4108"/>
                    </a:cubicBezTo>
                    <a:cubicBezTo>
                      <a:pt x="7519" y="4016"/>
                      <a:pt x="7405" y="3881"/>
                      <a:pt x="7355" y="3809"/>
                    </a:cubicBezTo>
                    <a:cubicBezTo>
                      <a:pt x="7305" y="3736"/>
                      <a:pt x="7248" y="3660"/>
                      <a:pt x="7228" y="3640"/>
                    </a:cubicBezTo>
                    <a:cubicBezTo>
                      <a:pt x="7189" y="3599"/>
                      <a:pt x="7088" y="3392"/>
                      <a:pt x="7053" y="3280"/>
                    </a:cubicBezTo>
                    <a:cubicBezTo>
                      <a:pt x="7033" y="3216"/>
                      <a:pt x="7030" y="3215"/>
                      <a:pt x="7003" y="3266"/>
                    </a:cubicBezTo>
                    <a:cubicBezTo>
                      <a:pt x="6974" y="3320"/>
                      <a:pt x="6756" y="3529"/>
                      <a:pt x="6727" y="3531"/>
                    </a:cubicBezTo>
                    <a:cubicBezTo>
                      <a:pt x="6718" y="3531"/>
                      <a:pt x="6630" y="3609"/>
                      <a:pt x="6529" y="3704"/>
                    </a:cubicBezTo>
                    <a:cubicBezTo>
                      <a:pt x="6415" y="3812"/>
                      <a:pt x="6272" y="3911"/>
                      <a:pt x="6144" y="3972"/>
                    </a:cubicBezTo>
                    <a:cubicBezTo>
                      <a:pt x="5949" y="4064"/>
                      <a:pt x="5869" y="4124"/>
                      <a:pt x="5940" y="4124"/>
                    </a:cubicBezTo>
                    <a:cubicBezTo>
                      <a:pt x="6016" y="4124"/>
                      <a:pt x="6383" y="4001"/>
                      <a:pt x="6497" y="3937"/>
                    </a:cubicBezTo>
                    <a:cubicBezTo>
                      <a:pt x="6564" y="3900"/>
                      <a:pt x="6633" y="3878"/>
                      <a:pt x="6650" y="3888"/>
                    </a:cubicBezTo>
                    <a:cubicBezTo>
                      <a:pt x="6668" y="3899"/>
                      <a:pt x="6673" y="3894"/>
                      <a:pt x="6662" y="3876"/>
                    </a:cubicBezTo>
                    <a:cubicBezTo>
                      <a:pt x="6651" y="3859"/>
                      <a:pt x="6659" y="3835"/>
                      <a:pt x="6678" y="3823"/>
                    </a:cubicBezTo>
                    <a:cubicBezTo>
                      <a:pt x="6698" y="3810"/>
                      <a:pt x="6741" y="3742"/>
                      <a:pt x="6774" y="3672"/>
                    </a:cubicBezTo>
                    <a:cubicBezTo>
                      <a:pt x="6807" y="3601"/>
                      <a:pt x="6869" y="3503"/>
                      <a:pt x="6912" y="3452"/>
                    </a:cubicBezTo>
                    <a:cubicBezTo>
                      <a:pt x="6973" y="3379"/>
                      <a:pt x="6997" y="3367"/>
                      <a:pt x="7029" y="3394"/>
                    </a:cubicBezTo>
                    <a:cubicBezTo>
                      <a:pt x="7050" y="3412"/>
                      <a:pt x="7062" y="3433"/>
                      <a:pt x="7054" y="3441"/>
                    </a:cubicBezTo>
                    <a:cubicBezTo>
                      <a:pt x="7046" y="3449"/>
                      <a:pt x="7062" y="3472"/>
                      <a:pt x="7089" y="3491"/>
                    </a:cubicBezTo>
                    <a:cubicBezTo>
                      <a:pt x="7135" y="3526"/>
                      <a:pt x="7135" y="3533"/>
                      <a:pt x="7084" y="3628"/>
                    </a:cubicBezTo>
                    <a:cubicBezTo>
                      <a:pt x="7054" y="3684"/>
                      <a:pt x="6987" y="3762"/>
                      <a:pt x="6936" y="3801"/>
                    </a:cubicBezTo>
                    <a:cubicBezTo>
                      <a:pt x="6884" y="3841"/>
                      <a:pt x="6841" y="3885"/>
                      <a:pt x="6841" y="3901"/>
                    </a:cubicBezTo>
                    <a:cubicBezTo>
                      <a:pt x="6841" y="3916"/>
                      <a:pt x="6797" y="3993"/>
                      <a:pt x="6742" y="4072"/>
                    </a:cubicBezTo>
                    <a:cubicBezTo>
                      <a:pt x="6688" y="4151"/>
                      <a:pt x="6644" y="4229"/>
                      <a:pt x="6644" y="4245"/>
                    </a:cubicBezTo>
                    <a:cubicBezTo>
                      <a:pt x="6644" y="4261"/>
                      <a:pt x="6635" y="4266"/>
                      <a:pt x="6625" y="4256"/>
                    </a:cubicBezTo>
                    <a:cubicBezTo>
                      <a:pt x="6615" y="4246"/>
                      <a:pt x="6589" y="4263"/>
                      <a:pt x="6567" y="4294"/>
                    </a:cubicBezTo>
                    <a:cubicBezTo>
                      <a:pt x="6512" y="4373"/>
                      <a:pt x="6244" y="4540"/>
                      <a:pt x="6065" y="4607"/>
                    </a:cubicBezTo>
                    <a:cubicBezTo>
                      <a:pt x="5833" y="4693"/>
                      <a:pt x="5821" y="4722"/>
                      <a:pt x="5938" y="4900"/>
                    </a:cubicBezTo>
                    <a:cubicBezTo>
                      <a:pt x="5968" y="4947"/>
                      <a:pt x="6014" y="5022"/>
                      <a:pt x="6039" y="5067"/>
                    </a:cubicBezTo>
                    <a:cubicBezTo>
                      <a:pt x="6107" y="5187"/>
                      <a:pt x="6295" y="5394"/>
                      <a:pt x="6337" y="5394"/>
                    </a:cubicBezTo>
                    <a:cubicBezTo>
                      <a:pt x="6347" y="5394"/>
                      <a:pt x="6362" y="5420"/>
                      <a:pt x="6370" y="5451"/>
                    </a:cubicBezTo>
                    <a:cubicBezTo>
                      <a:pt x="6387" y="5515"/>
                      <a:pt x="6390" y="5516"/>
                      <a:pt x="6483" y="5481"/>
                    </a:cubicBezTo>
                    <a:close/>
                    <a:moveTo>
                      <a:pt x="7773" y="4660"/>
                    </a:moveTo>
                    <a:cubicBezTo>
                      <a:pt x="7773" y="4644"/>
                      <a:pt x="7805" y="4579"/>
                      <a:pt x="7845" y="4516"/>
                    </a:cubicBezTo>
                    <a:cubicBezTo>
                      <a:pt x="7939" y="4367"/>
                      <a:pt x="7917" y="4345"/>
                      <a:pt x="7813" y="4483"/>
                    </a:cubicBezTo>
                    <a:cubicBezTo>
                      <a:pt x="7769" y="4542"/>
                      <a:pt x="7723" y="4594"/>
                      <a:pt x="7710" y="4599"/>
                    </a:cubicBezTo>
                    <a:cubicBezTo>
                      <a:pt x="7670" y="4616"/>
                      <a:pt x="7687" y="4689"/>
                      <a:pt x="7730" y="4689"/>
                    </a:cubicBezTo>
                    <a:cubicBezTo>
                      <a:pt x="7754" y="4689"/>
                      <a:pt x="7773" y="4676"/>
                      <a:pt x="7773" y="4660"/>
                    </a:cubicBezTo>
                    <a:close/>
                    <a:moveTo>
                      <a:pt x="5813" y="4584"/>
                    </a:moveTo>
                    <a:cubicBezTo>
                      <a:pt x="5840" y="4557"/>
                      <a:pt x="5888" y="4532"/>
                      <a:pt x="5920" y="4527"/>
                    </a:cubicBezTo>
                    <a:cubicBezTo>
                      <a:pt x="5953" y="4522"/>
                      <a:pt x="5992" y="4505"/>
                      <a:pt x="6007" y="4490"/>
                    </a:cubicBezTo>
                    <a:cubicBezTo>
                      <a:pt x="6022" y="4475"/>
                      <a:pt x="6052" y="4463"/>
                      <a:pt x="6075" y="4463"/>
                    </a:cubicBezTo>
                    <a:cubicBezTo>
                      <a:pt x="6135" y="4463"/>
                      <a:pt x="6401" y="4279"/>
                      <a:pt x="6486" y="4179"/>
                    </a:cubicBezTo>
                    <a:cubicBezTo>
                      <a:pt x="6588" y="4057"/>
                      <a:pt x="6586" y="3994"/>
                      <a:pt x="6481" y="4058"/>
                    </a:cubicBezTo>
                    <a:cubicBezTo>
                      <a:pt x="6439" y="4085"/>
                      <a:pt x="6385" y="4121"/>
                      <a:pt x="6361" y="4139"/>
                    </a:cubicBezTo>
                    <a:cubicBezTo>
                      <a:pt x="6240" y="4231"/>
                      <a:pt x="5924" y="4266"/>
                      <a:pt x="5691" y="4214"/>
                    </a:cubicBezTo>
                    <a:cubicBezTo>
                      <a:pt x="5625" y="4199"/>
                      <a:pt x="5571" y="4197"/>
                      <a:pt x="5571" y="4209"/>
                    </a:cubicBezTo>
                    <a:cubicBezTo>
                      <a:pt x="5571" y="4221"/>
                      <a:pt x="5609" y="4308"/>
                      <a:pt x="5656" y="4402"/>
                    </a:cubicBezTo>
                    <a:cubicBezTo>
                      <a:pt x="5702" y="4496"/>
                      <a:pt x="5741" y="4586"/>
                      <a:pt x="5741" y="4602"/>
                    </a:cubicBezTo>
                    <a:cubicBezTo>
                      <a:pt x="5741" y="4644"/>
                      <a:pt x="5757" y="4640"/>
                      <a:pt x="5813" y="4584"/>
                    </a:cubicBezTo>
                    <a:close/>
                    <a:moveTo>
                      <a:pt x="5614" y="3983"/>
                    </a:moveTo>
                    <a:cubicBezTo>
                      <a:pt x="5624" y="3951"/>
                      <a:pt x="5643" y="3933"/>
                      <a:pt x="5657" y="3942"/>
                    </a:cubicBezTo>
                    <a:cubicBezTo>
                      <a:pt x="5671" y="3950"/>
                      <a:pt x="5789" y="3906"/>
                      <a:pt x="5918" y="3843"/>
                    </a:cubicBezTo>
                    <a:cubicBezTo>
                      <a:pt x="6048" y="3780"/>
                      <a:pt x="6168" y="3729"/>
                      <a:pt x="6185" y="3729"/>
                    </a:cubicBezTo>
                    <a:cubicBezTo>
                      <a:pt x="6202" y="3729"/>
                      <a:pt x="6220" y="3720"/>
                      <a:pt x="6225" y="3708"/>
                    </a:cubicBezTo>
                    <a:cubicBezTo>
                      <a:pt x="6230" y="3696"/>
                      <a:pt x="6285" y="3661"/>
                      <a:pt x="6347" y="3630"/>
                    </a:cubicBezTo>
                    <a:cubicBezTo>
                      <a:pt x="6409" y="3599"/>
                      <a:pt x="6509" y="3520"/>
                      <a:pt x="6569" y="3454"/>
                    </a:cubicBezTo>
                    <a:cubicBezTo>
                      <a:pt x="6629" y="3388"/>
                      <a:pt x="6689" y="3341"/>
                      <a:pt x="6703" y="3350"/>
                    </a:cubicBezTo>
                    <a:cubicBezTo>
                      <a:pt x="6717" y="3358"/>
                      <a:pt x="6722" y="3349"/>
                      <a:pt x="6715" y="3328"/>
                    </a:cubicBezTo>
                    <a:cubicBezTo>
                      <a:pt x="6690" y="3259"/>
                      <a:pt x="6892" y="3084"/>
                      <a:pt x="6953" y="3122"/>
                    </a:cubicBezTo>
                    <a:cubicBezTo>
                      <a:pt x="7002" y="3152"/>
                      <a:pt x="6986" y="3086"/>
                      <a:pt x="6908" y="2931"/>
                    </a:cubicBezTo>
                    <a:cubicBezTo>
                      <a:pt x="6868" y="2850"/>
                      <a:pt x="6830" y="2779"/>
                      <a:pt x="6826" y="2774"/>
                    </a:cubicBezTo>
                    <a:cubicBezTo>
                      <a:pt x="6821" y="2768"/>
                      <a:pt x="6790" y="2789"/>
                      <a:pt x="6758" y="2819"/>
                    </a:cubicBezTo>
                    <a:cubicBezTo>
                      <a:pt x="6629" y="2938"/>
                      <a:pt x="6313" y="3062"/>
                      <a:pt x="6150" y="3056"/>
                    </a:cubicBezTo>
                    <a:cubicBezTo>
                      <a:pt x="6084" y="3054"/>
                      <a:pt x="5976" y="3033"/>
                      <a:pt x="5951" y="3017"/>
                    </a:cubicBezTo>
                    <a:cubicBezTo>
                      <a:pt x="5936" y="3008"/>
                      <a:pt x="5874" y="3025"/>
                      <a:pt x="5813" y="3054"/>
                    </a:cubicBezTo>
                    <a:cubicBezTo>
                      <a:pt x="5752" y="3084"/>
                      <a:pt x="5680" y="3108"/>
                      <a:pt x="5652" y="3108"/>
                    </a:cubicBezTo>
                    <a:cubicBezTo>
                      <a:pt x="5625" y="3108"/>
                      <a:pt x="5590" y="3130"/>
                      <a:pt x="5575" y="3158"/>
                    </a:cubicBezTo>
                    <a:cubicBezTo>
                      <a:pt x="5548" y="3204"/>
                      <a:pt x="5546" y="3204"/>
                      <a:pt x="5527" y="3155"/>
                    </a:cubicBezTo>
                    <a:cubicBezTo>
                      <a:pt x="5516" y="3126"/>
                      <a:pt x="5499" y="3116"/>
                      <a:pt x="5489" y="3132"/>
                    </a:cubicBezTo>
                    <a:cubicBezTo>
                      <a:pt x="5479" y="3148"/>
                      <a:pt x="5440" y="3165"/>
                      <a:pt x="5401" y="3170"/>
                    </a:cubicBezTo>
                    <a:cubicBezTo>
                      <a:pt x="5363" y="3176"/>
                      <a:pt x="5328" y="3192"/>
                      <a:pt x="5323" y="3207"/>
                    </a:cubicBezTo>
                    <a:cubicBezTo>
                      <a:pt x="5311" y="3247"/>
                      <a:pt x="5398" y="3648"/>
                      <a:pt x="5431" y="3708"/>
                    </a:cubicBezTo>
                    <a:cubicBezTo>
                      <a:pt x="5446" y="3735"/>
                      <a:pt x="5458" y="3778"/>
                      <a:pt x="5458" y="3804"/>
                    </a:cubicBezTo>
                    <a:cubicBezTo>
                      <a:pt x="5458" y="3887"/>
                      <a:pt x="5525" y="4040"/>
                      <a:pt x="5561" y="4040"/>
                    </a:cubicBezTo>
                    <a:cubicBezTo>
                      <a:pt x="5580" y="4040"/>
                      <a:pt x="5604" y="4014"/>
                      <a:pt x="5614" y="3983"/>
                    </a:cubicBezTo>
                    <a:close/>
                    <a:moveTo>
                      <a:pt x="7381" y="3693"/>
                    </a:moveTo>
                    <a:cubicBezTo>
                      <a:pt x="7353" y="3666"/>
                      <a:pt x="7350" y="3669"/>
                      <a:pt x="7365" y="3709"/>
                    </a:cubicBezTo>
                    <a:cubicBezTo>
                      <a:pt x="7376" y="3737"/>
                      <a:pt x="7392" y="3753"/>
                      <a:pt x="7400" y="3744"/>
                    </a:cubicBezTo>
                    <a:cubicBezTo>
                      <a:pt x="7409" y="3735"/>
                      <a:pt x="7400" y="3713"/>
                      <a:pt x="7381" y="3693"/>
                    </a:cubicBezTo>
                    <a:close/>
                    <a:moveTo>
                      <a:pt x="2636" y="3056"/>
                    </a:moveTo>
                    <a:cubicBezTo>
                      <a:pt x="2636" y="3044"/>
                      <a:pt x="2618" y="3033"/>
                      <a:pt x="2595" y="3033"/>
                    </a:cubicBezTo>
                    <a:cubicBezTo>
                      <a:pt x="2572" y="3033"/>
                      <a:pt x="2560" y="3044"/>
                      <a:pt x="2568" y="3056"/>
                    </a:cubicBezTo>
                    <a:cubicBezTo>
                      <a:pt x="2576" y="3069"/>
                      <a:pt x="2595" y="3080"/>
                      <a:pt x="2610" y="3080"/>
                    </a:cubicBezTo>
                    <a:cubicBezTo>
                      <a:pt x="2624" y="3080"/>
                      <a:pt x="2636" y="3069"/>
                      <a:pt x="2636" y="3056"/>
                    </a:cubicBezTo>
                    <a:close/>
                    <a:moveTo>
                      <a:pt x="2795" y="3036"/>
                    </a:moveTo>
                    <a:cubicBezTo>
                      <a:pt x="2782" y="3002"/>
                      <a:pt x="2791" y="2996"/>
                      <a:pt x="2832" y="3009"/>
                    </a:cubicBezTo>
                    <a:cubicBezTo>
                      <a:pt x="2863" y="3019"/>
                      <a:pt x="2964" y="3027"/>
                      <a:pt x="3058" y="3027"/>
                    </a:cubicBezTo>
                    <a:cubicBezTo>
                      <a:pt x="3173" y="3028"/>
                      <a:pt x="3223" y="3038"/>
                      <a:pt x="3211" y="3058"/>
                    </a:cubicBezTo>
                    <a:cubicBezTo>
                      <a:pt x="3199" y="3078"/>
                      <a:pt x="3205" y="3080"/>
                      <a:pt x="3230" y="3065"/>
                    </a:cubicBezTo>
                    <a:cubicBezTo>
                      <a:pt x="3250" y="3053"/>
                      <a:pt x="3357" y="3045"/>
                      <a:pt x="3467" y="3048"/>
                    </a:cubicBezTo>
                    <a:cubicBezTo>
                      <a:pt x="3576" y="3051"/>
                      <a:pt x="3679" y="3053"/>
                      <a:pt x="3694" y="3052"/>
                    </a:cubicBezTo>
                    <a:cubicBezTo>
                      <a:pt x="3806" y="3044"/>
                      <a:pt x="4076" y="3018"/>
                      <a:pt x="4310" y="2991"/>
                    </a:cubicBezTo>
                    <a:cubicBezTo>
                      <a:pt x="4533" y="2966"/>
                      <a:pt x="4584" y="2952"/>
                      <a:pt x="4571" y="2919"/>
                    </a:cubicBezTo>
                    <a:cubicBezTo>
                      <a:pt x="4562" y="2896"/>
                      <a:pt x="4554" y="2844"/>
                      <a:pt x="4553" y="2803"/>
                    </a:cubicBezTo>
                    <a:cubicBezTo>
                      <a:pt x="4551" y="2729"/>
                      <a:pt x="4551" y="2729"/>
                      <a:pt x="4522" y="2789"/>
                    </a:cubicBezTo>
                    <a:cubicBezTo>
                      <a:pt x="4480" y="2874"/>
                      <a:pt x="4421" y="2891"/>
                      <a:pt x="4386" y="2827"/>
                    </a:cubicBezTo>
                    <a:cubicBezTo>
                      <a:pt x="4371" y="2797"/>
                      <a:pt x="4357" y="2555"/>
                      <a:pt x="4356" y="2282"/>
                    </a:cubicBezTo>
                    <a:cubicBezTo>
                      <a:pt x="4354" y="1858"/>
                      <a:pt x="4368" y="1686"/>
                      <a:pt x="4430" y="1370"/>
                    </a:cubicBezTo>
                    <a:cubicBezTo>
                      <a:pt x="4448" y="1278"/>
                      <a:pt x="4559" y="1149"/>
                      <a:pt x="4584" y="1191"/>
                    </a:cubicBezTo>
                    <a:cubicBezTo>
                      <a:pt x="4600" y="1216"/>
                      <a:pt x="4628" y="1209"/>
                      <a:pt x="4693" y="1163"/>
                    </a:cubicBezTo>
                    <a:cubicBezTo>
                      <a:pt x="4794" y="1091"/>
                      <a:pt x="4806" y="1050"/>
                      <a:pt x="4725" y="1056"/>
                    </a:cubicBezTo>
                    <a:cubicBezTo>
                      <a:pt x="4694" y="1058"/>
                      <a:pt x="4668" y="1068"/>
                      <a:pt x="4668" y="1078"/>
                    </a:cubicBezTo>
                    <a:cubicBezTo>
                      <a:pt x="4668" y="1087"/>
                      <a:pt x="4652" y="1096"/>
                      <a:pt x="4633" y="1097"/>
                    </a:cubicBezTo>
                    <a:cubicBezTo>
                      <a:pt x="4579" y="1100"/>
                      <a:pt x="4325" y="1132"/>
                      <a:pt x="4245" y="1146"/>
                    </a:cubicBezTo>
                    <a:cubicBezTo>
                      <a:pt x="4206" y="1153"/>
                      <a:pt x="4111" y="1162"/>
                      <a:pt x="4033" y="1166"/>
                    </a:cubicBezTo>
                    <a:cubicBezTo>
                      <a:pt x="3903" y="1172"/>
                      <a:pt x="3887" y="1180"/>
                      <a:pt x="3827" y="1279"/>
                    </a:cubicBezTo>
                    <a:cubicBezTo>
                      <a:pt x="3791" y="1338"/>
                      <a:pt x="3753" y="1387"/>
                      <a:pt x="3742" y="1387"/>
                    </a:cubicBezTo>
                    <a:cubicBezTo>
                      <a:pt x="3730" y="1387"/>
                      <a:pt x="3696" y="1434"/>
                      <a:pt x="3666" y="1492"/>
                    </a:cubicBezTo>
                    <a:cubicBezTo>
                      <a:pt x="3635" y="1550"/>
                      <a:pt x="3592" y="1619"/>
                      <a:pt x="3570" y="1645"/>
                    </a:cubicBezTo>
                    <a:cubicBezTo>
                      <a:pt x="3476" y="1758"/>
                      <a:pt x="3428" y="1976"/>
                      <a:pt x="3407" y="2385"/>
                    </a:cubicBezTo>
                    <a:cubicBezTo>
                      <a:pt x="3391" y="2688"/>
                      <a:pt x="3391" y="2691"/>
                      <a:pt x="3451" y="2672"/>
                    </a:cubicBezTo>
                    <a:cubicBezTo>
                      <a:pt x="3510" y="2653"/>
                      <a:pt x="3526" y="2683"/>
                      <a:pt x="3514" y="2787"/>
                    </a:cubicBezTo>
                    <a:cubicBezTo>
                      <a:pt x="3512" y="2804"/>
                      <a:pt x="3530" y="2834"/>
                      <a:pt x="3553" y="2854"/>
                    </a:cubicBezTo>
                    <a:cubicBezTo>
                      <a:pt x="3591" y="2885"/>
                      <a:pt x="3589" y="2896"/>
                      <a:pt x="3534" y="2943"/>
                    </a:cubicBezTo>
                    <a:cubicBezTo>
                      <a:pt x="3474" y="2996"/>
                      <a:pt x="3472" y="2996"/>
                      <a:pt x="3395" y="2922"/>
                    </a:cubicBezTo>
                    <a:cubicBezTo>
                      <a:pt x="3353" y="2881"/>
                      <a:pt x="3305" y="2856"/>
                      <a:pt x="3289" y="2866"/>
                    </a:cubicBezTo>
                    <a:cubicBezTo>
                      <a:pt x="3246" y="2892"/>
                      <a:pt x="3212" y="2809"/>
                      <a:pt x="3174" y="2588"/>
                    </a:cubicBezTo>
                    <a:cubicBezTo>
                      <a:pt x="3131" y="2334"/>
                      <a:pt x="3141" y="2013"/>
                      <a:pt x="3201" y="1782"/>
                    </a:cubicBezTo>
                    <a:cubicBezTo>
                      <a:pt x="3256" y="1565"/>
                      <a:pt x="3290" y="1497"/>
                      <a:pt x="3417" y="1341"/>
                    </a:cubicBezTo>
                    <a:lnTo>
                      <a:pt x="3513" y="1224"/>
                    </a:lnTo>
                    <a:lnTo>
                      <a:pt x="3110" y="1221"/>
                    </a:lnTo>
                    <a:cubicBezTo>
                      <a:pt x="2567" y="1218"/>
                      <a:pt x="2505" y="1248"/>
                      <a:pt x="2326" y="1603"/>
                    </a:cubicBezTo>
                    <a:cubicBezTo>
                      <a:pt x="2277" y="1699"/>
                      <a:pt x="2234" y="1807"/>
                      <a:pt x="2229" y="1843"/>
                    </a:cubicBezTo>
                    <a:cubicBezTo>
                      <a:pt x="2224" y="1879"/>
                      <a:pt x="2211" y="1931"/>
                      <a:pt x="2199" y="1959"/>
                    </a:cubicBezTo>
                    <a:cubicBezTo>
                      <a:pt x="2179" y="2007"/>
                      <a:pt x="2192" y="2213"/>
                      <a:pt x="2229" y="2437"/>
                    </a:cubicBezTo>
                    <a:cubicBezTo>
                      <a:pt x="2244" y="2523"/>
                      <a:pt x="2258" y="2541"/>
                      <a:pt x="2307" y="2536"/>
                    </a:cubicBezTo>
                    <a:cubicBezTo>
                      <a:pt x="2357" y="2531"/>
                      <a:pt x="2369" y="2549"/>
                      <a:pt x="2384" y="2651"/>
                    </a:cubicBezTo>
                    <a:cubicBezTo>
                      <a:pt x="2403" y="2790"/>
                      <a:pt x="2364" y="2866"/>
                      <a:pt x="2281" y="2850"/>
                    </a:cubicBezTo>
                    <a:cubicBezTo>
                      <a:pt x="2224" y="2839"/>
                      <a:pt x="2122" y="2585"/>
                      <a:pt x="2086" y="2365"/>
                    </a:cubicBezTo>
                    <a:cubicBezTo>
                      <a:pt x="2068" y="2257"/>
                      <a:pt x="2039" y="2244"/>
                      <a:pt x="2029" y="2339"/>
                    </a:cubicBezTo>
                    <a:cubicBezTo>
                      <a:pt x="2026" y="2366"/>
                      <a:pt x="2010" y="2439"/>
                      <a:pt x="1994" y="2501"/>
                    </a:cubicBezTo>
                    <a:cubicBezTo>
                      <a:pt x="1977" y="2564"/>
                      <a:pt x="1955" y="2675"/>
                      <a:pt x="1946" y="2748"/>
                    </a:cubicBezTo>
                    <a:cubicBezTo>
                      <a:pt x="1929" y="2880"/>
                      <a:pt x="1931" y="2883"/>
                      <a:pt x="2007" y="2887"/>
                    </a:cubicBezTo>
                    <a:cubicBezTo>
                      <a:pt x="2051" y="2889"/>
                      <a:pt x="2098" y="2894"/>
                      <a:pt x="2114" y="2898"/>
                    </a:cubicBezTo>
                    <a:cubicBezTo>
                      <a:pt x="2130" y="2901"/>
                      <a:pt x="2183" y="2906"/>
                      <a:pt x="2232" y="2907"/>
                    </a:cubicBezTo>
                    <a:cubicBezTo>
                      <a:pt x="2281" y="2909"/>
                      <a:pt x="2342" y="2931"/>
                      <a:pt x="2366" y="2955"/>
                    </a:cubicBezTo>
                    <a:cubicBezTo>
                      <a:pt x="2390" y="2979"/>
                      <a:pt x="2410" y="2986"/>
                      <a:pt x="2410" y="2970"/>
                    </a:cubicBezTo>
                    <a:cubicBezTo>
                      <a:pt x="2410" y="2954"/>
                      <a:pt x="2430" y="2948"/>
                      <a:pt x="2455" y="2958"/>
                    </a:cubicBezTo>
                    <a:cubicBezTo>
                      <a:pt x="2484" y="2969"/>
                      <a:pt x="2489" y="2982"/>
                      <a:pt x="2469" y="2994"/>
                    </a:cubicBezTo>
                    <a:cubicBezTo>
                      <a:pt x="2453" y="3004"/>
                      <a:pt x="2509" y="3009"/>
                      <a:pt x="2595" y="3005"/>
                    </a:cubicBezTo>
                    <a:cubicBezTo>
                      <a:pt x="2712" y="2999"/>
                      <a:pt x="2756" y="3008"/>
                      <a:pt x="2767" y="3039"/>
                    </a:cubicBezTo>
                    <a:cubicBezTo>
                      <a:pt x="2776" y="3061"/>
                      <a:pt x="2790" y="3080"/>
                      <a:pt x="2797" y="3080"/>
                    </a:cubicBezTo>
                    <a:cubicBezTo>
                      <a:pt x="2805" y="3080"/>
                      <a:pt x="2804" y="3060"/>
                      <a:pt x="2795" y="3036"/>
                    </a:cubicBezTo>
                    <a:close/>
                    <a:moveTo>
                      <a:pt x="5628" y="2988"/>
                    </a:moveTo>
                    <a:cubicBezTo>
                      <a:pt x="5628" y="2977"/>
                      <a:pt x="5647" y="2967"/>
                      <a:pt x="5670" y="2967"/>
                    </a:cubicBezTo>
                    <a:cubicBezTo>
                      <a:pt x="5693" y="2967"/>
                      <a:pt x="5712" y="2954"/>
                      <a:pt x="5712" y="2939"/>
                    </a:cubicBezTo>
                    <a:cubicBezTo>
                      <a:pt x="5712" y="2902"/>
                      <a:pt x="5701" y="2903"/>
                      <a:pt x="5584" y="2952"/>
                    </a:cubicBezTo>
                    <a:cubicBezTo>
                      <a:pt x="5469" y="3000"/>
                      <a:pt x="5460" y="3019"/>
                      <a:pt x="5557" y="3014"/>
                    </a:cubicBezTo>
                    <a:cubicBezTo>
                      <a:pt x="5596" y="3011"/>
                      <a:pt x="5628" y="3000"/>
                      <a:pt x="5628" y="2988"/>
                    </a:cubicBezTo>
                    <a:close/>
                    <a:moveTo>
                      <a:pt x="4899" y="2899"/>
                    </a:moveTo>
                    <a:lnTo>
                      <a:pt x="4974" y="2883"/>
                    </a:lnTo>
                    <a:lnTo>
                      <a:pt x="4976" y="2569"/>
                    </a:lnTo>
                    <a:cubicBezTo>
                      <a:pt x="4978" y="2397"/>
                      <a:pt x="4984" y="2247"/>
                      <a:pt x="4990" y="2237"/>
                    </a:cubicBezTo>
                    <a:cubicBezTo>
                      <a:pt x="4996" y="2227"/>
                      <a:pt x="5009" y="2143"/>
                      <a:pt x="5019" y="2050"/>
                    </a:cubicBezTo>
                    <a:cubicBezTo>
                      <a:pt x="5038" y="1868"/>
                      <a:pt x="5162" y="1347"/>
                      <a:pt x="5205" y="1268"/>
                    </a:cubicBezTo>
                    <a:cubicBezTo>
                      <a:pt x="5220" y="1241"/>
                      <a:pt x="5224" y="1200"/>
                      <a:pt x="5215" y="1176"/>
                    </a:cubicBezTo>
                    <a:cubicBezTo>
                      <a:pt x="5204" y="1148"/>
                      <a:pt x="5214" y="1133"/>
                      <a:pt x="5244" y="1133"/>
                    </a:cubicBezTo>
                    <a:cubicBezTo>
                      <a:pt x="5269" y="1133"/>
                      <a:pt x="5289" y="1114"/>
                      <a:pt x="5289" y="1091"/>
                    </a:cubicBezTo>
                    <a:cubicBezTo>
                      <a:pt x="5289" y="1067"/>
                      <a:pt x="5314" y="1033"/>
                      <a:pt x="5345" y="1013"/>
                    </a:cubicBezTo>
                    <a:cubicBezTo>
                      <a:pt x="5415" y="970"/>
                      <a:pt x="5419" y="906"/>
                      <a:pt x="5353" y="908"/>
                    </a:cubicBezTo>
                    <a:cubicBezTo>
                      <a:pt x="5325" y="909"/>
                      <a:pt x="5246" y="926"/>
                      <a:pt x="5176" y="947"/>
                    </a:cubicBezTo>
                    <a:cubicBezTo>
                      <a:pt x="4894" y="1031"/>
                      <a:pt x="4891" y="1033"/>
                      <a:pt x="4957" y="1101"/>
                    </a:cubicBezTo>
                    <a:cubicBezTo>
                      <a:pt x="4986" y="1130"/>
                      <a:pt x="4975" y="1152"/>
                      <a:pt x="4903" y="1213"/>
                    </a:cubicBezTo>
                    <a:cubicBezTo>
                      <a:pt x="4681" y="1400"/>
                      <a:pt x="4608" y="1802"/>
                      <a:pt x="4649" y="2600"/>
                    </a:cubicBezTo>
                    <a:cubicBezTo>
                      <a:pt x="4659" y="2789"/>
                      <a:pt x="4719" y="2944"/>
                      <a:pt x="4777" y="2928"/>
                    </a:cubicBezTo>
                    <a:cubicBezTo>
                      <a:pt x="4802" y="2922"/>
                      <a:pt x="4857" y="2908"/>
                      <a:pt x="4899" y="2899"/>
                    </a:cubicBezTo>
                    <a:close/>
                    <a:moveTo>
                      <a:pt x="5936" y="2892"/>
                    </a:moveTo>
                    <a:cubicBezTo>
                      <a:pt x="5942" y="2887"/>
                      <a:pt x="5941" y="2876"/>
                      <a:pt x="5933" y="2868"/>
                    </a:cubicBezTo>
                    <a:cubicBezTo>
                      <a:pt x="5911" y="2846"/>
                      <a:pt x="5741" y="2886"/>
                      <a:pt x="5741" y="2913"/>
                    </a:cubicBezTo>
                    <a:cubicBezTo>
                      <a:pt x="5741" y="2935"/>
                      <a:pt x="5907" y="2917"/>
                      <a:pt x="5936" y="2892"/>
                    </a:cubicBezTo>
                    <a:close/>
                    <a:moveTo>
                      <a:pt x="6673" y="2683"/>
                    </a:moveTo>
                    <a:cubicBezTo>
                      <a:pt x="6747" y="2608"/>
                      <a:pt x="6780" y="2544"/>
                      <a:pt x="6744" y="2544"/>
                    </a:cubicBezTo>
                    <a:cubicBezTo>
                      <a:pt x="6737" y="2544"/>
                      <a:pt x="6690" y="2583"/>
                      <a:pt x="6638" y="2631"/>
                    </a:cubicBezTo>
                    <a:cubicBezTo>
                      <a:pt x="6543" y="2719"/>
                      <a:pt x="6360" y="2826"/>
                      <a:pt x="6304" y="2826"/>
                    </a:cubicBezTo>
                    <a:cubicBezTo>
                      <a:pt x="6253" y="2826"/>
                      <a:pt x="6186" y="2904"/>
                      <a:pt x="6226" y="2917"/>
                    </a:cubicBezTo>
                    <a:cubicBezTo>
                      <a:pt x="6280" y="2935"/>
                      <a:pt x="6582" y="2777"/>
                      <a:pt x="6673" y="2683"/>
                    </a:cubicBezTo>
                    <a:close/>
                    <a:moveTo>
                      <a:pt x="1795" y="2298"/>
                    </a:moveTo>
                    <a:cubicBezTo>
                      <a:pt x="1785" y="1708"/>
                      <a:pt x="1820" y="1500"/>
                      <a:pt x="1966" y="1284"/>
                    </a:cubicBezTo>
                    <a:cubicBezTo>
                      <a:pt x="2019" y="1206"/>
                      <a:pt x="2034" y="1199"/>
                      <a:pt x="2091" y="1225"/>
                    </a:cubicBezTo>
                    <a:cubicBezTo>
                      <a:pt x="2172" y="1262"/>
                      <a:pt x="2176" y="1330"/>
                      <a:pt x="2099" y="1351"/>
                    </a:cubicBezTo>
                    <a:cubicBezTo>
                      <a:pt x="1993" y="1378"/>
                      <a:pt x="1941" y="1559"/>
                      <a:pt x="1911" y="2004"/>
                    </a:cubicBezTo>
                    <a:cubicBezTo>
                      <a:pt x="1892" y="2279"/>
                      <a:pt x="1933" y="2299"/>
                      <a:pt x="1984" y="2041"/>
                    </a:cubicBezTo>
                    <a:cubicBezTo>
                      <a:pt x="2002" y="1950"/>
                      <a:pt x="2035" y="1852"/>
                      <a:pt x="2057" y="1822"/>
                    </a:cubicBezTo>
                    <a:cubicBezTo>
                      <a:pt x="2080" y="1792"/>
                      <a:pt x="2099" y="1752"/>
                      <a:pt x="2099" y="1733"/>
                    </a:cubicBezTo>
                    <a:cubicBezTo>
                      <a:pt x="2101" y="1674"/>
                      <a:pt x="2248" y="1377"/>
                      <a:pt x="2318" y="1291"/>
                    </a:cubicBezTo>
                    <a:cubicBezTo>
                      <a:pt x="2395" y="1197"/>
                      <a:pt x="2390" y="1185"/>
                      <a:pt x="2264" y="1176"/>
                    </a:cubicBezTo>
                    <a:cubicBezTo>
                      <a:pt x="2212" y="1173"/>
                      <a:pt x="2126" y="1159"/>
                      <a:pt x="2072" y="1147"/>
                    </a:cubicBezTo>
                    <a:cubicBezTo>
                      <a:pt x="2017" y="1134"/>
                      <a:pt x="1954" y="1121"/>
                      <a:pt x="1931" y="1118"/>
                    </a:cubicBezTo>
                    <a:cubicBezTo>
                      <a:pt x="1654" y="1084"/>
                      <a:pt x="1567" y="1066"/>
                      <a:pt x="1580" y="1045"/>
                    </a:cubicBezTo>
                    <a:cubicBezTo>
                      <a:pt x="1588" y="1032"/>
                      <a:pt x="1572" y="1029"/>
                      <a:pt x="1544" y="1039"/>
                    </a:cubicBezTo>
                    <a:cubicBezTo>
                      <a:pt x="1478" y="1064"/>
                      <a:pt x="1253" y="1290"/>
                      <a:pt x="1253" y="1332"/>
                    </a:cubicBezTo>
                    <a:cubicBezTo>
                      <a:pt x="1253" y="1350"/>
                      <a:pt x="1234" y="1357"/>
                      <a:pt x="1209" y="1348"/>
                    </a:cubicBezTo>
                    <a:cubicBezTo>
                      <a:pt x="1184" y="1338"/>
                      <a:pt x="1173" y="1343"/>
                      <a:pt x="1183" y="1360"/>
                    </a:cubicBezTo>
                    <a:cubicBezTo>
                      <a:pt x="1193" y="1375"/>
                      <a:pt x="1173" y="1474"/>
                      <a:pt x="1138" y="1578"/>
                    </a:cubicBezTo>
                    <a:cubicBezTo>
                      <a:pt x="1055" y="1827"/>
                      <a:pt x="1045" y="2240"/>
                      <a:pt x="1119" y="2353"/>
                    </a:cubicBezTo>
                    <a:cubicBezTo>
                      <a:pt x="1146" y="2395"/>
                      <a:pt x="1173" y="2458"/>
                      <a:pt x="1178" y="2493"/>
                    </a:cubicBezTo>
                    <a:cubicBezTo>
                      <a:pt x="1186" y="2544"/>
                      <a:pt x="1225" y="2570"/>
                      <a:pt x="1355" y="2615"/>
                    </a:cubicBezTo>
                    <a:cubicBezTo>
                      <a:pt x="1446" y="2647"/>
                      <a:pt x="1518" y="2688"/>
                      <a:pt x="1515" y="2706"/>
                    </a:cubicBezTo>
                    <a:cubicBezTo>
                      <a:pt x="1511" y="2724"/>
                      <a:pt x="1526" y="2732"/>
                      <a:pt x="1547" y="2724"/>
                    </a:cubicBezTo>
                    <a:cubicBezTo>
                      <a:pt x="1585" y="2710"/>
                      <a:pt x="1761" y="2784"/>
                      <a:pt x="1761" y="2814"/>
                    </a:cubicBezTo>
                    <a:cubicBezTo>
                      <a:pt x="1761" y="2823"/>
                      <a:pt x="1747" y="2820"/>
                      <a:pt x="1729" y="2809"/>
                    </a:cubicBezTo>
                    <a:cubicBezTo>
                      <a:pt x="1708" y="2796"/>
                      <a:pt x="1704" y="2802"/>
                      <a:pt x="1718" y="2824"/>
                    </a:cubicBezTo>
                    <a:cubicBezTo>
                      <a:pt x="1734" y="2850"/>
                      <a:pt x="1747" y="2851"/>
                      <a:pt x="1771" y="2827"/>
                    </a:cubicBezTo>
                    <a:cubicBezTo>
                      <a:pt x="1794" y="2804"/>
                      <a:pt x="1801" y="2642"/>
                      <a:pt x="1795" y="2298"/>
                    </a:cubicBezTo>
                    <a:close/>
                    <a:moveTo>
                      <a:pt x="5374" y="2758"/>
                    </a:moveTo>
                    <a:cubicBezTo>
                      <a:pt x="5696" y="2659"/>
                      <a:pt x="5943" y="2545"/>
                      <a:pt x="5929" y="2502"/>
                    </a:cubicBezTo>
                    <a:cubicBezTo>
                      <a:pt x="5916" y="2466"/>
                      <a:pt x="5811" y="2471"/>
                      <a:pt x="5551" y="2522"/>
                    </a:cubicBezTo>
                    <a:cubicBezTo>
                      <a:pt x="5361" y="2558"/>
                      <a:pt x="5261" y="2548"/>
                      <a:pt x="5261" y="2490"/>
                    </a:cubicBezTo>
                    <a:cubicBezTo>
                      <a:pt x="5261" y="2469"/>
                      <a:pt x="5387" y="2398"/>
                      <a:pt x="5444" y="2388"/>
                    </a:cubicBezTo>
                    <a:cubicBezTo>
                      <a:pt x="5460" y="2385"/>
                      <a:pt x="5482" y="2380"/>
                      <a:pt x="5494" y="2375"/>
                    </a:cubicBezTo>
                    <a:cubicBezTo>
                      <a:pt x="5505" y="2371"/>
                      <a:pt x="5524" y="2365"/>
                      <a:pt x="5536" y="2362"/>
                    </a:cubicBezTo>
                    <a:cubicBezTo>
                      <a:pt x="5554" y="2358"/>
                      <a:pt x="5815" y="2227"/>
                      <a:pt x="6157" y="2051"/>
                    </a:cubicBezTo>
                    <a:cubicBezTo>
                      <a:pt x="6252" y="2002"/>
                      <a:pt x="6288" y="1929"/>
                      <a:pt x="6199" y="1966"/>
                    </a:cubicBezTo>
                    <a:cubicBezTo>
                      <a:pt x="6126" y="1996"/>
                      <a:pt x="5898" y="2082"/>
                      <a:pt x="5882" y="2085"/>
                    </a:cubicBezTo>
                    <a:cubicBezTo>
                      <a:pt x="5794" y="2102"/>
                      <a:pt x="5693" y="2132"/>
                      <a:pt x="5670" y="2149"/>
                    </a:cubicBezTo>
                    <a:cubicBezTo>
                      <a:pt x="5654" y="2160"/>
                      <a:pt x="5577" y="2178"/>
                      <a:pt x="5497" y="2188"/>
                    </a:cubicBezTo>
                    <a:cubicBezTo>
                      <a:pt x="5220" y="2223"/>
                      <a:pt x="5295" y="2067"/>
                      <a:pt x="5634" y="1904"/>
                    </a:cubicBezTo>
                    <a:cubicBezTo>
                      <a:pt x="5836" y="1807"/>
                      <a:pt x="5871" y="1749"/>
                      <a:pt x="5703" y="1788"/>
                    </a:cubicBezTo>
                    <a:cubicBezTo>
                      <a:pt x="5638" y="1803"/>
                      <a:pt x="5573" y="1818"/>
                      <a:pt x="5557" y="1820"/>
                    </a:cubicBezTo>
                    <a:cubicBezTo>
                      <a:pt x="5542" y="1823"/>
                      <a:pt x="5516" y="1833"/>
                      <a:pt x="5501" y="1842"/>
                    </a:cubicBezTo>
                    <a:cubicBezTo>
                      <a:pt x="5485" y="1850"/>
                      <a:pt x="5429" y="1856"/>
                      <a:pt x="5376" y="1855"/>
                    </a:cubicBezTo>
                    <a:cubicBezTo>
                      <a:pt x="5271" y="1852"/>
                      <a:pt x="5225" y="1792"/>
                      <a:pt x="5308" y="1765"/>
                    </a:cubicBezTo>
                    <a:cubicBezTo>
                      <a:pt x="5457" y="1717"/>
                      <a:pt x="5937" y="1488"/>
                      <a:pt x="6009" y="1430"/>
                    </a:cubicBezTo>
                    <a:cubicBezTo>
                      <a:pt x="6062" y="1388"/>
                      <a:pt x="6057" y="1386"/>
                      <a:pt x="5924" y="1404"/>
                    </a:cubicBezTo>
                    <a:cubicBezTo>
                      <a:pt x="5847" y="1415"/>
                      <a:pt x="5742" y="1447"/>
                      <a:pt x="5692" y="1475"/>
                    </a:cubicBezTo>
                    <a:cubicBezTo>
                      <a:pt x="5641" y="1504"/>
                      <a:pt x="5599" y="1521"/>
                      <a:pt x="5599" y="1513"/>
                    </a:cubicBezTo>
                    <a:cubicBezTo>
                      <a:pt x="5599" y="1505"/>
                      <a:pt x="5552" y="1519"/>
                      <a:pt x="5494" y="1543"/>
                    </a:cubicBezTo>
                    <a:cubicBezTo>
                      <a:pt x="5436" y="1567"/>
                      <a:pt x="5361" y="1580"/>
                      <a:pt x="5328" y="1572"/>
                    </a:cubicBezTo>
                    <a:cubicBezTo>
                      <a:pt x="5281" y="1560"/>
                      <a:pt x="5263" y="1572"/>
                      <a:pt x="5250" y="1623"/>
                    </a:cubicBezTo>
                    <a:cubicBezTo>
                      <a:pt x="5217" y="1754"/>
                      <a:pt x="5161" y="2570"/>
                      <a:pt x="5173" y="2748"/>
                    </a:cubicBezTo>
                    <a:cubicBezTo>
                      <a:pt x="5177" y="2808"/>
                      <a:pt x="5207" y="2809"/>
                      <a:pt x="5374" y="2758"/>
                    </a:cubicBezTo>
                    <a:close/>
                    <a:moveTo>
                      <a:pt x="4529" y="2542"/>
                    </a:moveTo>
                    <a:cubicBezTo>
                      <a:pt x="4515" y="2457"/>
                      <a:pt x="4510" y="2355"/>
                      <a:pt x="4518" y="2314"/>
                    </a:cubicBezTo>
                    <a:cubicBezTo>
                      <a:pt x="4526" y="2271"/>
                      <a:pt x="4518" y="2231"/>
                      <a:pt x="4497" y="2218"/>
                    </a:cubicBezTo>
                    <a:cubicBezTo>
                      <a:pt x="4469" y="2201"/>
                      <a:pt x="4465" y="2246"/>
                      <a:pt x="4479" y="2428"/>
                    </a:cubicBezTo>
                    <a:cubicBezTo>
                      <a:pt x="4496" y="2642"/>
                      <a:pt x="4517" y="2733"/>
                      <a:pt x="4543" y="2706"/>
                    </a:cubicBezTo>
                    <a:cubicBezTo>
                      <a:pt x="4549" y="2700"/>
                      <a:pt x="4543" y="2626"/>
                      <a:pt x="4529" y="2542"/>
                    </a:cubicBezTo>
                    <a:close/>
                    <a:moveTo>
                      <a:pt x="999" y="2461"/>
                    </a:moveTo>
                    <a:cubicBezTo>
                      <a:pt x="999" y="2446"/>
                      <a:pt x="989" y="2428"/>
                      <a:pt x="977" y="2420"/>
                    </a:cubicBezTo>
                    <a:cubicBezTo>
                      <a:pt x="965" y="2413"/>
                      <a:pt x="951" y="2359"/>
                      <a:pt x="947" y="2301"/>
                    </a:cubicBezTo>
                    <a:cubicBezTo>
                      <a:pt x="937" y="2149"/>
                      <a:pt x="912" y="2128"/>
                      <a:pt x="872" y="2237"/>
                    </a:cubicBezTo>
                    <a:cubicBezTo>
                      <a:pt x="853" y="2289"/>
                      <a:pt x="829" y="2353"/>
                      <a:pt x="818" y="2379"/>
                    </a:cubicBezTo>
                    <a:cubicBezTo>
                      <a:pt x="803" y="2413"/>
                      <a:pt x="819" y="2433"/>
                      <a:pt x="877" y="2454"/>
                    </a:cubicBezTo>
                    <a:cubicBezTo>
                      <a:pt x="981" y="2492"/>
                      <a:pt x="999" y="2493"/>
                      <a:pt x="999" y="2461"/>
                    </a:cubicBezTo>
                    <a:close/>
                    <a:moveTo>
                      <a:pt x="657" y="2070"/>
                    </a:moveTo>
                    <a:cubicBezTo>
                      <a:pt x="657" y="1888"/>
                      <a:pt x="670" y="1681"/>
                      <a:pt x="686" y="1612"/>
                    </a:cubicBezTo>
                    <a:cubicBezTo>
                      <a:pt x="701" y="1542"/>
                      <a:pt x="720" y="1454"/>
                      <a:pt x="728" y="1415"/>
                    </a:cubicBezTo>
                    <a:cubicBezTo>
                      <a:pt x="756" y="1275"/>
                      <a:pt x="800" y="1154"/>
                      <a:pt x="861" y="1052"/>
                    </a:cubicBezTo>
                    <a:cubicBezTo>
                      <a:pt x="1036" y="759"/>
                      <a:pt x="1030" y="790"/>
                      <a:pt x="932" y="673"/>
                    </a:cubicBezTo>
                    <a:lnTo>
                      <a:pt x="844" y="569"/>
                    </a:lnTo>
                    <a:lnTo>
                      <a:pt x="689" y="767"/>
                    </a:lnTo>
                    <a:cubicBezTo>
                      <a:pt x="604" y="876"/>
                      <a:pt x="503" y="1025"/>
                      <a:pt x="464" y="1098"/>
                    </a:cubicBezTo>
                    <a:cubicBezTo>
                      <a:pt x="424" y="1172"/>
                      <a:pt x="384" y="1238"/>
                      <a:pt x="373" y="1246"/>
                    </a:cubicBezTo>
                    <a:cubicBezTo>
                      <a:pt x="362" y="1254"/>
                      <a:pt x="313" y="1362"/>
                      <a:pt x="263" y="1486"/>
                    </a:cubicBezTo>
                    <a:cubicBezTo>
                      <a:pt x="156" y="1751"/>
                      <a:pt x="140" y="1944"/>
                      <a:pt x="219" y="2031"/>
                    </a:cubicBezTo>
                    <a:cubicBezTo>
                      <a:pt x="248" y="2064"/>
                      <a:pt x="262" y="2104"/>
                      <a:pt x="250" y="2123"/>
                    </a:cubicBezTo>
                    <a:cubicBezTo>
                      <a:pt x="236" y="2144"/>
                      <a:pt x="240" y="2150"/>
                      <a:pt x="260" y="2138"/>
                    </a:cubicBezTo>
                    <a:cubicBezTo>
                      <a:pt x="301" y="2112"/>
                      <a:pt x="391" y="2167"/>
                      <a:pt x="516" y="2294"/>
                    </a:cubicBezTo>
                    <a:cubicBezTo>
                      <a:pt x="572" y="2351"/>
                      <a:pt x="627" y="2398"/>
                      <a:pt x="638" y="2400"/>
                    </a:cubicBezTo>
                    <a:cubicBezTo>
                      <a:pt x="649" y="2401"/>
                      <a:pt x="657" y="2253"/>
                      <a:pt x="657" y="2070"/>
                    </a:cubicBezTo>
                    <a:close/>
                    <a:moveTo>
                      <a:pt x="6040" y="2285"/>
                    </a:moveTo>
                    <a:cubicBezTo>
                      <a:pt x="6049" y="2270"/>
                      <a:pt x="6051" y="2252"/>
                      <a:pt x="6043" y="2245"/>
                    </a:cubicBezTo>
                    <a:cubicBezTo>
                      <a:pt x="6026" y="2227"/>
                      <a:pt x="5882" y="2293"/>
                      <a:pt x="5882" y="2319"/>
                    </a:cubicBezTo>
                    <a:cubicBezTo>
                      <a:pt x="5882" y="2347"/>
                      <a:pt x="6020" y="2317"/>
                      <a:pt x="6040" y="2285"/>
                    </a:cubicBezTo>
                    <a:close/>
                    <a:moveTo>
                      <a:pt x="6788" y="2176"/>
                    </a:moveTo>
                    <a:cubicBezTo>
                      <a:pt x="6866" y="2093"/>
                      <a:pt x="6905" y="1985"/>
                      <a:pt x="6885" y="1904"/>
                    </a:cubicBezTo>
                    <a:cubicBezTo>
                      <a:pt x="6858" y="1796"/>
                      <a:pt x="6760" y="1641"/>
                      <a:pt x="6718" y="1641"/>
                    </a:cubicBezTo>
                    <a:cubicBezTo>
                      <a:pt x="6672" y="1641"/>
                      <a:pt x="6622" y="1577"/>
                      <a:pt x="6484" y="1344"/>
                    </a:cubicBezTo>
                    <a:cubicBezTo>
                      <a:pt x="6367" y="1148"/>
                      <a:pt x="6281" y="1039"/>
                      <a:pt x="6183" y="964"/>
                    </a:cubicBezTo>
                    <a:cubicBezTo>
                      <a:pt x="6136" y="928"/>
                      <a:pt x="6134" y="931"/>
                      <a:pt x="6152" y="1008"/>
                    </a:cubicBezTo>
                    <a:cubicBezTo>
                      <a:pt x="6183" y="1130"/>
                      <a:pt x="6247" y="1216"/>
                      <a:pt x="6323" y="1235"/>
                    </a:cubicBezTo>
                    <a:cubicBezTo>
                      <a:pt x="6396" y="1253"/>
                      <a:pt x="6418" y="1358"/>
                      <a:pt x="6349" y="1358"/>
                    </a:cubicBezTo>
                    <a:cubicBezTo>
                      <a:pt x="6327" y="1358"/>
                      <a:pt x="6300" y="1385"/>
                      <a:pt x="6290" y="1417"/>
                    </a:cubicBezTo>
                    <a:cubicBezTo>
                      <a:pt x="6268" y="1488"/>
                      <a:pt x="6362" y="1602"/>
                      <a:pt x="6488" y="1656"/>
                    </a:cubicBezTo>
                    <a:cubicBezTo>
                      <a:pt x="6611" y="1709"/>
                      <a:pt x="6700" y="1802"/>
                      <a:pt x="6700" y="1879"/>
                    </a:cubicBezTo>
                    <a:cubicBezTo>
                      <a:pt x="6700" y="1915"/>
                      <a:pt x="6661" y="1987"/>
                      <a:pt x="6613" y="2038"/>
                    </a:cubicBezTo>
                    <a:cubicBezTo>
                      <a:pt x="6536" y="2121"/>
                      <a:pt x="6531" y="2136"/>
                      <a:pt x="6571" y="2164"/>
                    </a:cubicBezTo>
                    <a:cubicBezTo>
                      <a:pt x="6595" y="2182"/>
                      <a:pt x="6615" y="2217"/>
                      <a:pt x="6615" y="2242"/>
                    </a:cubicBezTo>
                    <a:cubicBezTo>
                      <a:pt x="6615" y="2280"/>
                      <a:pt x="6626" y="2281"/>
                      <a:pt x="6682" y="2252"/>
                    </a:cubicBezTo>
                    <a:cubicBezTo>
                      <a:pt x="6718" y="2233"/>
                      <a:pt x="6766" y="2199"/>
                      <a:pt x="6788" y="2176"/>
                    </a:cubicBezTo>
                    <a:close/>
                    <a:moveTo>
                      <a:pt x="6198" y="2205"/>
                    </a:moveTo>
                    <a:cubicBezTo>
                      <a:pt x="6283" y="2154"/>
                      <a:pt x="6285" y="2149"/>
                      <a:pt x="6225" y="2149"/>
                    </a:cubicBezTo>
                    <a:cubicBezTo>
                      <a:pt x="6166" y="2149"/>
                      <a:pt x="6079" y="2206"/>
                      <a:pt x="6079" y="2245"/>
                    </a:cubicBezTo>
                    <a:cubicBezTo>
                      <a:pt x="6079" y="2272"/>
                      <a:pt x="6101" y="2264"/>
                      <a:pt x="6198" y="2205"/>
                    </a:cubicBezTo>
                    <a:close/>
                    <a:moveTo>
                      <a:pt x="836" y="1973"/>
                    </a:moveTo>
                    <a:cubicBezTo>
                      <a:pt x="894" y="1812"/>
                      <a:pt x="942" y="1658"/>
                      <a:pt x="1011" y="1415"/>
                    </a:cubicBezTo>
                    <a:cubicBezTo>
                      <a:pt x="1055" y="1258"/>
                      <a:pt x="1119" y="1165"/>
                      <a:pt x="1261" y="1056"/>
                    </a:cubicBezTo>
                    <a:lnTo>
                      <a:pt x="1339" y="996"/>
                    </a:lnTo>
                    <a:lnTo>
                      <a:pt x="1257" y="937"/>
                    </a:lnTo>
                    <a:cubicBezTo>
                      <a:pt x="1156" y="866"/>
                      <a:pt x="1120" y="878"/>
                      <a:pt x="1025" y="1016"/>
                    </a:cubicBezTo>
                    <a:cubicBezTo>
                      <a:pt x="926" y="1159"/>
                      <a:pt x="839" y="1436"/>
                      <a:pt x="788" y="1779"/>
                    </a:cubicBezTo>
                    <a:cubicBezTo>
                      <a:pt x="724" y="2208"/>
                      <a:pt x="735" y="2252"/>
                      <a:pt x="836" y="1973"/>
                    </a:cubicBezTo>
                    <a:close/>
                    <a:moveTo>
                      <a:pt x="7366" y="1870"/>
                    </a:moveTo>
                    <a:cubicBezTo>
                      <a:pt x="7359" y="1845"/>
                      <a:pt x="7345" y="1780"/>
                      <a:pt x="7334" y="1725"/>
                    </a:cubicBezTo>
                    <a:cubicBezTo>
                      <a:pt x="7286" y="1483"/>
                      <a:pt x="6988" y="673"/>
                      <a:pt x="6929" y="625"/>
                    </a:cubicBezTo>
                    <a:cubicBezTo>
                      <a:pt x="6883" y="587"/>
                      <a:pt x="6785" y="424"/>
                      <a:pt x="6785" y="386"/>
                    </a:cubicBezTo>
                    <a:cubicBezTo>
                      <a:pt x="6785" y="331"/>
                      <a:pt x="6745" y="330"/>
                      <a:pt x="6700" y="385"/>
                    </a:cubicBezTo>
                    <a:cubicBezTo>
                      <a:pt x="6681" y="408"/>
                      <a:pt x="6651" y="427"/>
                      <a:pt x="6634" y="427"/>
                    </a:cubicBezTo>
                    <a:cubicBezTo>
                      <a:pt x="6617" y="427"/>
                      <a:pt x="6502" y="470"/>
                      <a:pt x="6377" y="522"/>
                    </a:cubicBezTo>
                    <a:cubicBezTo>
                      <a:pt x="6252" y="575"/>
                      <a:pt x="6125" y="626"/>
                      <a:pt x="6095" y="636"/>
                    </a:cubicBezTo>
                    <a:cubicBezTo>
                      <a:pt x="6047" y="653"/>
                      <a:pt x="6050" y="660"/>
                      <a:pt x="6128" y="703"/>
                    </a:cubicBezTo>
                    <a:cubicBezTo>
                      <a:pt x="6200" y="743"/>
                      <a:pt x="6332" y="831"/>
                      <a:pt x="6487" y="940"/>
                    </a:cubicBezTo>
                    <a:cubicBezTo>
                      <a:pt x="6502" y="951"/>
                      <a:pt x="6516" y="989"/>
                      <a:pt x="6518" y="1025"/>
                    </a:cubicBezTo>
                    <a:cubicBezTo>
                      <a:pt x="6521" y="1113"/>
                      <a:pt x="6616" y="1262"/>
                      <a:pt x="6778" y="1435"/>
                    </a:cubicBezTo>
                    <a:cubicBezTo>
                      <a:pt x="6828" y="1489"/>
                      <a:pt x="6869" y="1543"/>
                      <a:pt x="6869" y="1555"/>
                    </a:cubicBezTo>
                    <a:cubicBezTo>
                      <a:pt x="6869" y="1567"/>
                      <a:pt x="6892" y="1607"/>
                      <a:pt x="6921" y="1644"/>
                    </a:cubicBezTo>
                    <a:cubicBezTo>
                      <a:pt x="6963" y="1700"/>
                      <a:pt x="7033" y="1866"/>
                      <a:pt x="7082" y="2027"/>
                    </a:cubicBezTo>
                    <a:cubicBezTo>
                      <a:pt x="7099" y="2083"/>
                      <a:pt x="7382" y="1927"/>
                      <a:pt x="7366" y="1870"/>
                    </a:cubicBezTo>
                    <a:close/>
                    <a:moveTo>
                      <a:pt x="5712" y="2008"/>
                    </a:moveTo>
                    <a:cubicBezTo>
                      <a:pt x="5712" y="1992"/>
                      <a:pt x="5700" y="1979"/>
                      <a:pt x="5684" y="1979"/>
                    </a:cubicBezTo>
                    <a:cubicBezTo>
                      <a:pt x="5669" y="1979"/>
                      <a:pt x="5656" y="1992"/>
                      <a:pt x="5656" y="2008"/>
                    </a:cubicBezTo>
                    <a:cubicBezTo>
                      <a:pt x="5656" y="2023"/>
                      <a:pt x="5669" y="2036"/>
                      <a:pt x="5684" y="2036"/>
                    </a:cubicBezTo>
                    <a:cubicBezTo>
                      <a:pt x="5700" y="2036"/>
                      <a:pt x="5712" y="2023"/>
                      <a:pt x="5712" y="2008"/>
                    </a:cubicBezTo>
                    <a:close/>
                    <a:moveTo>
                      <a:pt x="5865" y="1965"/>
                    </a:moveTo>
                    <a:cubicBezTo>
                      <a:pt x="5910" y="1941"/>
                      <a:pt x="5953" y="1928"/>
                      <a:pt x="5961" y="1937"/>
                    </a:cubicBezTo>
                    <a:cubicBezTo>
                      <a:pt x="5969" y="1945"/>
                      <a:pt x="6006" y="1932"/>
                      <a:pt x="6043" y="1907"/>
                    </a:cubicBezTo>
                    <a:cubicBezTo>
                      <a:pt x="6080" y="1883"/>
                      <a:pt x="6132" y="1866"/>
                      <a:pt x="6158" y="1870"/>
                    </a:cubicBezTo>
                    <a:cubicBezTo>
                      <a:pt x="6219" y="1878"/>
                      <a:pt x="6446" y="1808"/>
                      <a:pt x="6446" y="1781"/>
                    </a:cubicBezTo>
                    <a:cubicBezTo>
                      <a:pt x="6446" y="1769"/>
                      <a:pt x="6414" y="1739"/>
                      <a:pt x="6375" y="1713"/>
                    </a:cubicBezTo>
                    <a:cubicBezTo>
                      <a:pt x="6306" y="1668"/>
                      <a:pt x="6296" y="1671"/>
                      <a:pt x="6022" y="1812"/>
                    </a:cubicBezTo>
                    <a:cubicBezTo>
                      <a:pt x="5867" y="1891"/>
                      <a:pt x="5741" y="1968"/>
                      <a:pt x="5741" y="1982"/>
                    </a:cubicBezTo>
                    <a:cubicBezTo>
                      <a:pt x="5741" y="2018"/>
                      <a:pt x="5770" y="2014"/>
                      <a:pt x="5865" y="1965"/>
                    </a:cubicBezTo>
                    <a:close/>
                    <a:moveTo>
                      <a:pt x="3471" y="1547"/>
                    </a:moveTo>
                    <a:cubicBezTo>
                      <a:pt x="3496" y="1503"/>
                      <a:pt x="3510" y="1461"/>
                      <a:pt x="3502" y="1452"/>
                    </a:cubicBezTo>
                    <a:cubicBezTo>
                      <a:pt x="3477" y="1428"/>
                      <a:pt x="3341" y="1717"/>
                      <a:pt x="3344" y="1788"/>
                    </a:cubicBezTo>
                    <a:cubicBezTo>
                      <a:pt x="3345" y="1835"/>
                      <a:pt x="3357" y="1821"/>
                      <a:pt x="3386" y="1739"/>
                    </a:cubicBezTo>
                    <a:cubicBezTo>
                      <a:pt x="3408" y="1677"/>
                      <a:pt x="3446" y="1591"/>
                      <a:pt x="3471" y="1547"/>
                    </a:cubicBezTo>
                    <a:close/>
                    <a:moveTo>
                      <a:pt x="7731" y="1660"/>
                    </a:moveTo>
                    <a:cubicBezTo>
                      <a:pt x="7848" y="1555"/>
                      <a:pt x="7859" y="1493"/>
                      <a:pt x="7792" y="1316"/>
                    </a:cubicBezTo>
                    <a:cubicBezTo>
                      <a:pt x="7722" y="1128"/>
                      <a:pt x="7586" y="813"/>
                      <a:pt x="7524" y="694"/>
                    </a:cubicBezTo>
                    <a:cubicBezTo>
                      <a:pt x="7463" y="577"/>
                      <a:pt x="7312" y="399"/>
                      <a:pt x="7273" y="399"/>
                    </a:cubicBezTo>
                    <a:cubicBezTo>
                      <a:pt x="7261" y="399"/>
                      <a:pt x="7225" y="361"/>
                      <a:pt x="7194" y="314"/>
                    </a:cubicBezTo>
                    <a:cubicBezTo>
                      <a:pt x="7138" y="231"/>
                      <a:pt x="6982" y="149"/>
                      <a:pt x="6982" y="203"/>
                    </a:cubicBezTo>
                    <a:cubicBezTo>
                      <a:pt x="6982" y="218"/>
                      <a:pt x="6965" y="230"/>
                      <a:pt x="6943" y="230"/>
                    </a:cubicBezTo>
                    <a:cubicBezTo>
                      <a:pt x="6880" y="230"/>
                      <a:pt x="6831" y="305"/>
                      <a:pt x="6875" y="333"/>
                    </a:cubicBezTo>
                    <a:cubicBezTo>
                      <a:pt x="7088" y="467"/>
                      <a:pt x="7579" y="1355"/>
                      <a:pt x="7586" y="1619"/>
                    </a:cubicBezTo>
                    <a:cubicBezTo>
                      <a:pt x="7588" y="1693"/>
                      <a:pt x="7597" y="1753"/>
                      <a:pt x="7607" y="1753"/>
                    </a:cubicBezTo>
                    <a:cubicBezTo>
                      <a:pt x="7617" y="1753"/>
                      <a:pt x="7673" y="1711"/>
                      <a:pt x="7731" y="1660"/>
                    </a:cubicBezTo>
                    <a:close/>
                    <a:moveTo>
                      <a:pt x="6160" y="1559"/>
                    </a:moveTo>
                    <a:cubicBezTo>
                      <a:pt x="6184" y="1544"/>
                      <a:pt x="6187" y="1528"/>
                      <a:pt x="6169" y="1517"/>
                    </a:cubicBezTo>
                    <a:cubicBezTo>
                      <a:pt x="6134" y="1495"/>
                      <a:pt x="6051" y="1525"/>
                      <a:pt x="6051" y="1559"/>
                    </a:cubicBezTo>
                    <a:cubicBezTo>
                      <a:pt x="6051" y="1591"/>
                      <a:pt x="6110" y="1591"/>
                      <a:pt x="6160" y="1559"/>
                    </a:cubicBezTo>
                    <a:close/>
                    <a:moveTo>
                      <a:pt x="5460" y="1380"/>
                    </a:moveTo>
                    <a:cubicBezTo>
                      <a:pt x="5475" y="1383"/>
                      <a:pt x="5487" y="1375"/>
                      <a:pt x="5487" y="1360"/>
                    </a:cubicBezTo>
                    <a:cubicBezTo>
                      <a:pt x="5487" y="1346"/>
                      <a:pt x="5513" y="1326"/>
                      <a:pt x="5545" y="1315"/>
                    </a:cubicBezTo>
                    <a:cubicBezTo>
                      <a:pt x="5617" y="1293"/>
                      <a:pt x="5591" y="1260"/>
                      <a:pt x="5499" y="1258"/>
                    </a:cubicBezTo>
                    <a:cubicBezTo>
                      <a:pt x="5462" y="1258"/>
                      <a:pt x="5438" y="1263"/>
                      <a:pt x="5445" y="1270"/>
                    </a:cubicBezTo>
                    <a:cubicBezTo>
                      <a:pt x="5452" y="1277"/>
                      <a:pt x="5433" y="1301"/>
                      <a:pt x="5402" y="1322"/>
                    </a:cubicBezTo>
                    <a:cubicBezTo>
                      <a:pt x="5371" y="1344"/>
                      <a:pt x="5346" y="1389"/>
                      <a:pt x="5346" y="1424"/>
                    </a:cubicBezTo>
                    <a:cubicBezTo>
                      <a:pt x="5347" y="1485"/>
                      <a:pt x="5348" y="1485"/>
                      <a:pt x="5391" y="1429"/>
                    </a:cubicBezTo>
                    <a:cubicBezTo>
                      <a:pt x="5415" y="1398"/>
                      <a:pt x="5446" y="1376"/>
                      <a:pt x="5460" y="1380"/>
                    </a:cubicBezTo>
                    <a:close/>
                    <a:moveTo>
                      <a:pt x="5995" y="1274"/>
                    </a:moveTo>
                    <a:cubicBezTo>
                      <a:pt x="6066" y="1272"/>
                      <a:pt x="6110" y="1229"/>
                      <a:pt x="6091" y="1180"/>
                    </a:cubicBezTo>
                    <a:cubicBezTo>
                      <a:pt x="6071" y="1126"/>
                      <a:pt x="6036" y="1120"/>
                      <a:pt x="5986" y="1161"/>
                    </a:cubicBezTo>
                    <a:cubicBezTo>
                      <a:pt x="5968" y="1176"/>
                      <a:pt x="5920" y="1215"/>
                      <a:pt x="5882" y="1248"/>
                    </a:cubicBezTo>
                    <a:lnTo>
                      <a:pt x="5811" y="1306"/>
                    </a:lnTo>
                    <a:lnTo>
                      <a:pt x="5882" y="1290"/>
                    </a:lnTo>
                    <a:cubicBezTo>
                      <a:pt x="5920" y="1282"/>
                      <a:pt x="5971" y="1274"/>
                      <a:pt x="5995" y="1274"/>
                    </a:cubicBezTo>
                    <a:close/>
                    <a:moveTo>
                      <a:pt x="5600" y="1061"/>
                    </a:moveTo>
                    <a:cubicBezTo>
                      <a:pt x="5620" y="1038"/>
                      <a:pt x="5642" y="1025"/>
                      <a:pt x="5650" y="1033"/>
                    </a:cubicBezTo>
                    <a:cubicBezTo>
                      <a:pt x="5658" y="1040"/>
                      <a:pt x="5708" y="1008"/>
                      <a:pt x="5762" y="961"/>
                    </a:cubicBezTo>
                    <a:cubicBezTo>
                      <a:pt x="5816" y="913"/>
                      <a:pt x="5891" y="861"/>
                      <a:pt x="5927" y="844"/>
                    </a:cubicBezTo>
                    <a:cubicBezTo>
                      <a:pt x="6007" y="808"/>
                      <a:pt x="6013" y="775"/>
                      <a:pt x="5945" y="754"/>
                    </a:cubicBezTo>
                    <a:cubicBezTo>
                      <a:pt x="5883" y="735"/>
                      <a:pt x="5835" y="743"/>
                      <a:pt x="5719" y="791"/>
                    </a:cubicBezTo>
                    <a:cubicBezTo>
                      <a:pt x="5619" y="833"/>
                      <a:pt x="5610" y="849"/>
                      <a:pt x="5663" y="904"/>
                    </a:cubicBezTo>
                    <a:cubicBezTo>
                      <a:pt x="5691" y="934"/>
                      <a:pt x="5688" y="947"/>
                      <a:pt x="5645" y="973"/>
                    </a:cubicBezTo>
                    <a:cubicBezTo>
                      <a:pt x="5616" y="991"/>
                      <a:pt x="5566" y="1027"/>
                      <a:pt x="5533" y="1054"/>
                    </a:cubicBezTo>
                    <a:cubicBezTo>
                      <a:pt x="5484" y="1093"/>
                      <a:pt x="5481" y="1103"/>
                      <a:pt x="5518" y="1104"/>
                    </a:cubicBezTo>
                    <a:cubicBezTo>
                      <a:pt x="5544" y="1104"/>
                      <a:pt x="5580" y="1085"/>
                      <a:pt x="5600" y="1061"/>
                    </a:cubicBezTo>
                    <a:close/>
                    <a:moveTo>
                      <a:pt x="6292" y="461"/>
                    </a:moveTo>
                    <a:cubicBezTo>
                      <a:pt x="6283" y="452"/>
                      <a:pt x="6260" y="461"/>
                      <a:pt x="6241" y="480"/>
                    </a:cubicBezTo>
                    <a:cubicBezTo>
                      <a:pt x="6213" y="508"/>
                      <a:pt x="6217" y="511"/>
                      <a:pt x="6257" y="496"/>
                    </a:cubicBezTo>
                    <a:cubicBezTo>
                      <a:pt x="6285" y="485"/>
                      <a:pt x="6300" y="469"/>
                      <a:pt x="6292" y="461"/>
                    </a:cubicBezTo>
                    <a:close/>
                    <a:moveTo>
                      <a:pt x="6601" y="343"/>
                    </a:moveTo>
                    <a:cubicBezTo>
                      <a:pt x="6611" y="327"/>
                      <a:pt x="6600" y="322"/>
                      <a:pt x="6575" y="332"/>
                    </a:cubicBezTo>
                    <a:cubicBezTo>
                      <a:pt x="6526" y="350"/>
                      <a:pt x="6517" y="371"/>
                      <a:pt x="6557" y="371"/>
                    </a:cubicBezTo>
                    <a:cubicBezTo>
                      <a:pt x="6572" y="371"/>
                      <a:pt x="6592" y="358"/>
                      <a:pt x="6601" y="343"/>
                    </a:cubicBezTo>
                    <a:close/>
                    <a:moveTo>
                      <a:pt x="1112" y="242"/>
                    </a:moveTo>
                    <a:cubicBezTo>
                      <a:pt x="1112" y="235"/>
                      <a:pt x="1099" y="230"/>
                      <a:pt x="1084" y="230"/>
                    </a:cubicBezTo>
                    <a:cubicBezTo>
                      <a:pt x="1068" y="230"/>
                      <a:pt x="1056" y="243"/>
                      <a:pt x="1056" y="259"/>
                    </a:cubicBezTo>
                    <a:cubicBezTo>
                      <a:pt x="1056" y="276"/>
                      <a:pt x="1068" y="281"/>
                      <a:pt x="1084" y="272"/>
                    </a:cubicBezTo>
                    <a:cubicBezTo>
                      <a:pt x="1099" y="262"/>
                      <a:pt x="1112" y="249"/>
                      <a:pt x="1112" y="242"/>
                    </a:cubicBezTo>
                    <a:close/>
                    <a:moveTo>
                      <a:pt x="8577" y="4802"/>
                    </a:moveTo>
                    <a:cubicBezTo>
                      <a:pt x="8567" y="4786"/>
                      <a:pt x="8573" y="4773"/>
                      <a:pt x="8589" y="4773"/>
                    </a:cubicBezTo>
                    <a:cubicBezTo>
                      <a:pt x="8606" y="4773"/>
                      <a:pt x="8619" y="4786"/>
                      <a:pt x="8619" y="4802"/>
                    </a:cubicBezTo>
                    <a:cubicBezTo>
                      <a:pt x="8619" y="4817"/>
                      <a:pt x="8614" y="4830"/>
                      <a:pt x="8607" y="4830"/>
                    </a:cubicBezTo>
                    <a:cubicBezTo>
                      <a:pt x="8600" y="4830"/>
                      <a:pt x="8586" y="4817"/>
                      <a:pt x="8577" y="4802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grpSp>
        <p:nvGrpSpPr>
          <p:cNvPr id="134" name="SM1 H"/>
          <p:cNvGrpSpPr/>
          <p:nvPr/>
        </p:nvGrpSpPr>
        <p:grpSpPr>
          <a:xfrm rot="5400000">
            <a:off x="2775035" y="4985531"/>
            <a:ext cx="1662449" cy="1607853"/>
            <a:chOff x="1093368" y="1431008"/>
            <a:chExt cx="1933575" cy="1870075"/>
          </a:xfrm>
        </p:grpSpPr>
        <p:sp>
          <p:nvSpPr>
            <p:cNvPr id="135" name="Fill"/>
            <p:cNvSpPr/>
            <p:nvPr/>
          </p:nvSpPr>
          <p:spPr>
            <a:xfrm>
              <a:off x="1132484" y="1474020"/>
              <a:ext cx="1855340" cy="180893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36" name="Snowman Head"/>
            <p:cNvSpPr>
              <a:spLocks noEditPoints="1"/>
            </p:cNvSpPr>
            <p:nvPr/>
          </p:nvSpPr>
          <p:spPr bwMode="auto">
            <a:xfrm rot="575289">
              <a:off x="1093368" y="1431008"/>
              <a:ext cx="1933575" cy="1870075"/>
            </a:xfrm>
            <a:custGeom>
              <a:avLst/>
              <a:gdLst>
                <a:gd name="T0" fmla="*/ 2233 w 8120"/>
                <a:gd name="T1" fmla="*/ 7470 h 7798"/>
                <a:gd name="T2" fmla="*/ 1644 w 8120"/>
                <a:gd name="T3" fmla="*/ 7159 h 7798"/>
                <a:gd name="T4" fmla="*/ 625 w 8120"/>
                <a:gd name="T5" fmla="*/ 6114 h 7798"/>
                <a:gd name="T6" fmla="*/ 123 w 8120"/>
                <a:gd name="T7" fmla="*/ 5126 h 7798"/>
                <a:gd name="T8" fmla="*/ 232 w 8120"/>
                <a:gd name="T9" fmla="*/ 2515 h 7798"/>
                <a:gd name="T10" fmla="*/ 398 w 8120"/>
                <a:gd name="T11" fmla="*/ 2144 h 7798"/>
                <a:gd name="T12" fmla="*/ 528 w 8120"/>
                <a:gd name="T13" fmla="*/ 1747 h 7798"/>
                <a:gd name="T14" fmla="*/ 853 w 8120"/>
                <a:gd name="T15" fmla="*/ 1418 h 7798"/>
                <a:gd name="T16" fmla="*/ 1348 w 8120"/>
                <a:gd name="T17" fmla="*/ 991 h 7798"/>
                <a:gd name="T18" fmla="*/ 1699 w 8120"/>
                <a:gd name="T19" fmla="*/ 730 h 7798"/>
                <a:gd name="T20" fmla="*/ 1980 w 8120"/>
                <a:gd name="T21" fmla="*/ 565 h 7798"/>
                <a:gd name="T22" fmla="*/ 2405 w 8120"/>
                <a:gd name="T23" fmla="*/ 349 h 7798"/>
                <a:gd name="T24" fmla="*/ 3110 w 8120"/>
                <a:gd name="T25" fmla="*/ 156 h 7798"/>
                <a:gd name="T26" fmla="*/ 4775 w 8120"/>
                <a:gd name="T27" fmla="*/ 155 h 7798"/>
                <a:gd name="T28" fmla="*/ 5521 w 8120"/>
                <a:gd name="T29" fmla="*/ 386 h 7798"/>
                <a:gd name="T30" fmla="*/ 6165 w 8120"/>
                <a:gd name="T31" fmla="*/ 727 h 7798"/>
                <a:gd name="T32" fmla="*/ 6598 w 8120"/>
                <a:gd name="T33" fmla="*/ 1067 h 7798"/>
                <a:gd name="T34" fmla="*/ 6925 w 8120"/>
                <a:gd name="T35" fmla="*/ 1370 h 7798"/>
                <a:gd name="T36" fmla="*/ 7193 w 8120"/>
                <a:gd name="T37" fmla="*/ 1739 h 7798"/>
                <a:gd name="T38" fmla="*/ 7401 w 8120"/>
                <a:gd name="T39" fmla="*/ 1965 h 7798"/>
                <a:gd name="T40" fmla="*/ 7739 w 8120"/>
                <a:gd name="T41" fmla="*/ 2529 h 7798"/>
                <a:gd name="T42" fmla="*/ 7957 w 8120"/>
                <a:gd name="T43" fmla="*/ 3103 h 7798"/>
                <a:gd name="T44" fmla="*/ 8002 w 8120"/>
                <a:gd name="T45" fmla="*/ 4985 h 7798"/>
                <a:gd name="T46" fmla="*/ 7779 w 8120"/>
                <a:gd name="T47" fmla="*/ 5560 h 7798"/>
                <a:gd name="T48" fmla="*/ 7440 w 8120"/>
                <a:gd name="T49" fmla="*/ 6200 h 7798"/>
                <a:gd name="T50" fmla="*/ 7083 w 8120"/>
                <a:gd name="T51" fmla="*/ 6559 h 7798"/>
                <a:gd name="T52" fmla="*/ 6728 w 8120"/>
                <a:gd name="T53" fmla="*/ 6807 h 7798"/>
                <a:gd name="T54" fmla="*/ 6263 w 8120"/>
                <a:gd name="T55" fmla="*/ 7049 h 7798"/>
                <a:gd name="T56" fmla="*/ 5547 w 8120"/>
                <a:gd name="T57" fmla="*/ 7346 h 7798"/>
                <a:gd name="T58" fmla="*/ 5036 w 8120"/>
                <a:gd name="T59" fmla="*/ 7489 h 7798"/>
                <a:gd name="T60" fmla="*/ 4649 w 8120"/>
                <a:gd name="T61" fmla="*/ 7620 h 7798"/>
                <a:gd name="T62" fmla="*/ 3781 w 8120"/>
                <a:gd name="T63" fmla="*/ 7753 h 7798"/>
                <a:gd name="T64" fmla="*/ 4638 w 8120"/>
                <a:gd name="T65" fmla="*/ 7502 h 7798"/>
                <a:gd name="T66" fmla="*/ 5171 w 8120"/>
                <a:gd name="T67" fmla="*/ 7334 h 7798"/>
                <a:gd name="T68" fmla="*/ 6282 w 8120"/>
                <a:gd name="T69" fmla="*/ 6895 h 7798"/>
                <a:gd name="T70" fmla="*/ 7678 w 8120"/>
                <a:gd name="T71" fmla="*/ 5463 h 7798"/>
                <a:gd name="T72" fmla="*/ 7155 w 8120"/>
                <a:gd name="T73" fmla="*/ 1880 h 7798"/>
                <a:gd name="T74" fmla="*/ 5961 w 8120"/>
                <a:gd name="T75" fmla="*/ 773 h 7798"/>
                <a:gd name="T76" fmla="*/ 5385 w 8120"/>
                <a:gd name="T77" fmla="*/ 492 h 7798"/>
                <a:gd name="T78" fmla="*/ 4389 w 8120"/>
                <a:gd name="T79" fmla="*/ 217 h 7798"/>
                <a:gd name="T80" fmla="*/ 2899 w 8120"/>
                <a:gd name="T81" fmla="*/ 333 h 7798"/>
                <a:gd name="T82" fmla="*/ 1389 w 8120"/>
                <a:gd name="T83" fmla="*/ 1139 h 7798"/>
                <a:gd name="T84" fmla="*/ 3167 w 8120"/>
                <a:gd name="T85" fmla="*/ 393 h 7798"/>
                <a:gd name="T86" fmla="*/ 3520 w 8120"/>
                <a:gd name="T87" fmla="*/ 440 h 7798"/>
                <a:gd name="T88" fmla="*/ 2856 w 8120"/>
                <a:gd name="T89" fmla="*/ 604 h 7798"/>
                <a:gd name="T90" fmla="*/ 1283 w 8120"/>
                <a:gd name="T91" fmla="*/ 1432 h 7798"/>
                <a:gd name="T92" fmla="*/ 376 w 8120"/>
                <a:gd name="T93" fmla="*/ 2447 h 7798"/>
                <a:gd name="T94" fmla="*/ 229 w 8120"/>
                <a:gd name="T95" fmla="*/ 3071 h 7798"/>
                <a:gd name="T96" fmla="*/ 675 w 8120"/>
                <a:gd name="T97" fmla="*/ 5935 h 7798"/>
                <a:gd name="T98" fmla="*/ 2576 w 8120"/>
                <a:gd name="T99" fmla="*/ 7455 h 7798"/>
                <a:gd name="T100" fmla="*/ 147 w 8120"/>
                <a:gd name="T101" fmla="*/ 4688 h 7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120" h="7798">
                  <a:moveTo>
                    <a:pt x="3404" y="7747"/>
                  </a:moveTo>
                  <a:cubicBezTo>
                    <a:pt x="3418" y="7711"/>
                    <a:pt x="3414" y="7707"/>
                    <a:pt x="3385" y="7731"/>
                  </a:cubicBezTo>
                  <a:cubicBezTo>
                    <a:pt x="3364" y="7748"/>
                    <a:pt x="3316" y="7759"/>
                    <a:pt x="3278" y="7755"/>
                  </a:cubicBezTo>
                  <a:cubicBezTo>
                    <a:pt x="3163" y="7744"/>
                    <a:pt x="2650" y="7619"/>
                    <a:pt x="2560" y="7581"/>
                  </a:cubicBezTo>
                  <a:cubicBezTo>
                    <a:pt x="2321" y="7478"/>
                    <a:pt x="2256" y="7456"/>
                    <a:pt x="2233" y="7470"/>
                  </a:cubicBezTo>
                  <a:cubicBezTo>
                    <a:pt x="2219" y="7479"/>
                    <a:pt x="2207" y="7472"/>
                    <a:pt x="2207" y="7456"/>
                  </a:cubicBezTo>
                  <a:cubicBezTo>
                    <a:pt x="2207" y="7439"/>
                    <a:pt x="2188" y="7426"/>
                    <a:pt x="2164" y="7426"/>
                  </a:cubicBezTo>
                  <a:cubicBezTo>
                    <a:pt x="2115" y="7426"/>
                    <a:pt x="1947" y="7346"/>
                    <a:pt x="1925" y="7312"/>
                  </a:cubicBezTo>
                  <a:cubicBezTo>
                    <a:pt x="1917" y="7300"/>
                    <a:pt x="1898" y="7287"/>
                    <a:pt x="1883" y="7283"/>
                  </a:cubicBezTo>
                  <a:cubicBezTo>
                    <a:pt x="1800" y="7262"/>
                    <a:pt x="1676" y="7198"/>
                    <a:pt x="1644" y="7159"/>
                  </a:cubicBezTo>
                  <a:cubicBezTo>
                    <a:pt x="1624" y="7135"/>
                    <a:pt x="1555" y="7091"/>
                    <a:pt x="1491" y="7063"/>
                  </a:cubicBezTo>
                  <a:cubicBezTo>
                    <a:pt x="1382" y="7014"/>
                    <a:pt x="1205" y="6869"/>
                    <a:pt x="1205" y="6828"/>
                  </a:cubicBezTo>
                  <a:cubicBezTo>
                    <a:pt x="1205" y="6818"/>
                    <a:pt x="1167" y="6781"/>
                    <a:pt x="1121" y="6744"/>
                  </a:cubicBezTo>
                  <a:cubicBezTo>
                    <a:pt x="988" y="6641"/>
                    <a:pt x="804" y="6434"/>
                    <a:pt x="748" y="6325"/>
                  </a:cubicBezTo>
                  <a:cubicBezTo>
                    <a:pt x="720" y="6271"/>
                    <a:pt x="665" y="6176"/>
                    <a:pt x="625" y="6114"/>
                  </a:cubicBezTo>
                  <a:cubicBezTo>
                    <a:pt x="540" y="5982"/>
                    <a:pt x="427" y="5751"/>
                    <a:pt x="418" y="5691"/>
                  </a:cubicBezTo>
                  <a:cubicBezTo>
                    <a:pt x="415" y="5668"/>
                    <a:pt x="401" y="5640"/>
                    <a:pt x="388" y="5628"/>
                  </a:cubicBezTo>
                  <a:cubicBezTo>
                    <a:pt x="375" y="5616"/>
                    <a:pt x="373" y="5625"/>
                    <a:pt x="385" y="5648"/>
                  </a:cubicBezTo>
                  <a:cubicBezTo>
                    <a:pt x="396" y="5671"/>
                    <a:pt x="384" y="5665"/>
                    <a:pt x="359" y="5634"/>
                  </a:cubicBezTo>
                  <a:cubicBezTo>
                    <a:pt x="278" y="5537"/>
                    <a:pt x="156" y="5273"/>
                    <a:pt x="123" y="5126"/>
                  </a:cubicBezTo>
                  <a:cubicBezTo>
                    <a:pt x="51" y="4798"/>
                    <a:pt x="0" y="4285"/>
                    <a:pt x="2" y="3888"/>
                  </a:cubicBezTo>
                  <a:cubicBezTo>
                    <a:pt x="3" y="3657"/>
                    <a:pt x="11" y="3447"/>
                    <a:pt x="19" y="3422"/>
                  </a:cubicBezTo>
                  <a:cubicBezTo>
                    <a:pt x="26" y="3397"/>
                    <a:pt x="39" y="3327"/>
                    <a:pt x="46" y="3266"/>
                  </a:cubicBezTo>
                  <a:cubicBezTo>
                    <a:pt x="66" y="3096"/>
                    <a:pt x="186" y="2615"/>
                    <a:pt x="210" y="2605"/>
                  </a:cubicBezTo>
                  <a:cubicBezTo>
                    <a:pt x="222" y="2600"/>
                    <a:pt x="232" y="2559"/>
                    <a:pt x="232" y="2515"/>
                  </a:cubicBezTo>
                  <a:cubicBezTo>
                    <a:pt x="232" y="2470"/>
                    <a:pt x="244" y="2426"/>
                    <a:pt x="260" y="2417"/>
                  </a:cubicBezTo>
                  <a:cubicBezTo>
                    <a:pt x="275" y="2407"/>
                    <a:pt x="288" y="2375"/>
                    <a:pt x="288" y="2346"/>
                  </a:cubicBezTo>
                  <a:cubicBezTo>
                    <a:pt x="288" y="2317"/>
                    <a:pt x="307" y="2275"/>
                    <a:pt x="329" y="2253"/>
                  </a:cubicBezTo>
                  <a:cubicBezTo>
                    <a:pt x="352" y="2230"/>
                    <a:pt x="363" y="2205"/>
                    <a:pt x="355" y="2196"/>
                  </a:cubicBezTo>
                  <a:cubicBezTo>
                    <a:pt x="346" y="2188"/>
                    <a:pt x="366" y="2164"/>
                    <a:pt x="398" y="2144"/>
                  </a:cubicBezTo>
                  <a:cubicBezTo>
                    <a:pt x="468" y="2100"/>
                    <a:pt x="475" y="2048"/>
                    <a:pt x="413" y="2025"/>
                  </a:cubicBezTo>
                  <a:cubicBezTo>
                    <a:pt x="382" y="2013"/>
                    <a:pt x="375" y="1989"/>
                    <a:pt x="389" y="1944"/>
                  </a:cubicBezTo>
                  <a:cubicBezTo>
                    <a:pt x="400" y="1909"/>
                    <a:pt x="416" y="1874"/>
                    <a:pt x="426" y="1866"/>
                  </a:cubicBezTo>
                  <a:cubicBezTo>
                    <a:pt x="436" y="1858"/>
                    <a:pt x="456" y="1829"/>
                    <a:pt x="472" y="1801"/>
                  </a:cubicBezTo>
                  <a:cubicBezTo>
                    <a:pt x="487" y="1772"/>
                    <a:pt x="513" y="1748"/>
                    <a:pt x="528" y="1747"/>
                  </a:cubicBezTo>
                  <a:cubicBezTo>
                    <a:pt x="544" y="1746"/>
                    <a:pt x="585" y="1703"/>
                    <a:pt x="621" y="1651"/>
                  </a:cubicBezTo>
                  <a:cubicBezTo>
                    <a:pt x="656" y="1598"/>
                    <a:pt x="696" y="1556"/>
                    <a:pt x="708" y="1556"/>
                  </a:cubicBezTo>
                  <a:cubicBezTo>
                    <a:pt x="720" y="1556"/>
                    <a:pt x="745" y="1523"/>
                    <a:pt x="764" y="1484"/>
                  </a:cubicBezTo>
                  <a:cubicBezTo>
                    <a:pt x="782" y="1444"/>
                    <a:pt x="809" y="1419"/>
                    <a:pt x="825" y="1429"/>
                  </a:cubicBezTo>
                  <a:cubicBezTo>
                    <a:pt x="840" y="1438"/>
                    <a:pt x="853" y="1434"/>
                    <a:pt x="853" y="1418"/>
                  </a:cubicBezTo>
                  <a:cubicBezTo>
                    <a:pt x="853" y="1403"/>
                    <a:pt x="878" y="1382"/>
                    <a:pt x="909" y="1372"/>
                  </a:cubicBezTo>
                  <a:cubicBezTo>
                    <a:pt x="941" y="1362"/>
                    <a:pt x="960" y="1344"/>
                    <a:pt x="952" y="1331"/>
                  </a:cubicBezTo>
                  <a:cubicBezTo>
                    <a:pt x="944" y="1318"/>
                    <a:pt x="1004" y="1259"/>
                    <a:pt x="1085" y="1201"/>
                  </a:cubicBezTo>
                  <a:cubicBezTo>
                    <a:pt x="1167" y="1143"/>
                    <a:pt x="1250" y="1072"/>
                    <a:pt x="1270" y="1043"/>
                  </a:cubicBezTo>
                  <a:cubicBezTo>
                    <a:pt x="1291" y="1015"/>
                    <a:pt x="1326" y="991"/>
                    <a:pt x="1348" y="991"/>
                  </a:cubicBezTo>
                  <a:cubicBezTo>
                    <a:pt x="1371" y="991"/>
                    <a:pt x="1389" y="979"/>
                    <a:pt x="1389" y="963"/>
                  </a:cubicBezTo>
                  <a:cubicBezTo>
                    <a:pt x="1389" y="948"/>
                    <a:pt x="1408" y="935"/>
                    <a:pt x="1431" y="935"/>
                  </a:cubicBezTo>
                  <a:cubicBezTo>
                    <a:pt x="1454" y="935"/>
                    <a:pt x="1474" y="925"/>
                    <a:pt x="1474" y="912"/>
                  </a:cubicBezTo>
                  <a:cubicBezTo>
                    <a:pt x="1474" y="900"/>
                    <a:pt x="1524" y="859"/>
                    <a:pt x="1586" y="821"/>
                  </a:cubicBezTo>
                  <a:cubicBezTo>
                    <a:pt x="1647" y="783"/>
                    <a:pt x="1698" y="742"/>
                    <a:pt x="1699" y="730"/>
                  </a:cubicBezTo>
                  <a:cubicBezTo>
                    <a:pt x="1699" y="719"/>
                    <a:pt x="1718" y="709"/>
                    <a:pt x="1742" y="709"/>
                  </a:cubicBezTo>
                  <a:cubicBezTo>
                    <a:pt x="1765" y="709"/>
                    <a:pt x="1784" y="697"/>
                    <a:pt x="1784" y="681"/>
                  </a:cubicBezTo>
                  <a:cubicBezTo>
                    <a:pt x="1784" y="666"/>
                    <a:pt x="1815" y="646"/>
                    <a:pt x="1852" y="637"/>
                  </a:cubicBezTo>
                  <a:cubicBezTo>
                    <a:pt x="1890" y="627"/>
                    <a:pt x="1929" y="599"/>
                    <a:pt x="1939" y="573"/>
                  </a:cubicBezTo>
                  <a:cubicBezTo>
                    <a:pt x="1953" y="536"/>
                    <a:pt x="1961" y="535"/>
                    <a:pt x="1980" y="565"/>
                  </a:cubicBezTo>
                  <a:cubicBezTo>
                    <a:pt x="1998" y="595"/>
                    <a:pt x="2008" y="590"/>
                    <a:pt x="2023" y="543"/>
                  </a:cubicBezTo>
                  <a:cubicBezTo>
                    <a:pt x="2033" y="510"/>
                    <a:pt x="2060" y="483"/>
                    <a:pt x="2081" y="483"/>
                  </a:cubicBezTo>
                  <a:cubicBezTo>
                    <a:pt x="2103" y="483"/>
                    <a:pt x="2166" y="458"/>
                    <a:pt x="2221" y="427"/>
                  </a:cubicBezTo>
                  <a:cubicBezTo>
                    <a:pt x="2277" y="396"/>
                    <a:pt x="2341" y="370"/>
                    <a:pt x="2363" y="370"/>
                  </a:cubicBezTo>
                  <a:cubicBezTo>
                    <a:pt x="2386" y="370"/>
                    <a:pt x="2405" y="361"/>
                    <a:pt x="2405" y="349"/>
                  </a:cubicBezTo>
                  <a:cubicBezTo>
                    <a:pt x="2405" y="337"/>
                    <a:pt x="2444" y="326"/>
                    <a:pt x="2493" y="324"/>
                  </a:cubicBezTo>
                  <a:cubicBezTo>
                    <a:pt x="2541" y="322"/>
                    <a:pt x="2592" y="303"/>
                    <a:pt x="2605" y="282"/>
                  </a:cubicBezTo>
                  <a:cubicBezTo>
                    <a:pt x="2619" y="261"/>
                    <a:pt x="2630" y="252"/>
                    <a:pt x="2630" y="262"/>
                  </a:cubicBezTo>
                  <a:cubicBezTo>
                    <a:pt x="2630" y="272"/>
                    <a:pt x="2710" y="256"/>
                    <a:pt x="2807" y="227"/>
                  </a:cubicBezTo>
                  <a:cubicBezTo>
                    <a:pt x="2904" y="197"/>
                    <a:pt x="3041" y="165"/>
                    <a:pt x="3110" y="156"/>
                  </a:cubicBezTo>
                  <a:cubicBezTo>
                    <a:pt x="3180" y="146"/>
                    <a:pt x="3244" y="135"/>
                    <a:pt x="3252" y="130"/>
                  </a:cubicBezTo>
                  <a:cubicBezTo>
                    <a:pt x="3282" y="112"/>
                    <a:pt x="3585" y="79"/>
                    <a:pt x="3738" y="77"/>
                  </a:cubicBezTo>
                  <a:cubicBezTo>
                    <a:pt x="3828" y="75"/>
                    <a:pt x="3901" y="63"/>
                    <a:pt x="3901" y="50"/>
                  </a:cubicBezTo>
                  <a:cubicBezTo>
                    <a:pt x="3901" y="0"/>
                    <a:pt x="4719" y="101"/>
                    <a:pt x="4754" y="155"/>
                  </a:cubicBezTo>
                  <a:cubicBezTo>
                    <a:pt x="4769" y="179"/>
                    <a:pt x="4775" y="179"/>
                    <a:pt x="4775" y="155"/>
                  </a:cubicBezTo>
                  <a:cubicBezTo>
                    <a:pt x="4776" y="115"/>
                    <a:pt x="4920" y="144"/>
                    <a:pt x="5046" y="209"/>
                  </a:cubicBezTo>
                  <a:cubicBezTo>
                    <a:pt x="5095" y="234"/>
                    <a:pt x="5193" y="269"/>
                    <a:pt x="5265" y="287"/>
                  </a:cubicBezTo>
                  <a:cubicBezTo>
                    <a:pt x="5337" y="306"/>
                    <a:pt x="5389" y="331"/>
                    <a:pt x="5380" y="345"/>
                  </a:cubicBezTo>
                  <a:cubicBezTo>
                    <a:pt x="5372" y="359"/>
                    <a:pt x="5384" y="362"/>
                    <a:pt x="5407" y="354"/>
                  </a:cubicBezTo>
                  <a:cubicBezTo>
                    <a:pt x="5430" y="345"/>
                    <a:pt x="5481" y="359"/>
                    <a:pt x="5521" y="386"/>
                  </a:cubicBezTo>
                  <a:cubicBezTo>
                    <a:pt x="5561" y="412"/>
                    <a:pt x="5594" y="423"/>
                    <a:pt x="5594" y="412"/>
                  </a:cubicBezTo>
                  <a:cubicBezTo>
                    <a:pt x="5594" y="400"/>
                    <a:pt x="5616" y="410"/>
                    <a:pt x="5643" y="434"/>
                  </a:cubicBezTo>
                  <a:cubicBezTo>
                    <a:pt x="5671" y="458"/>
                    <a:pt x="5756" y="507"/>
                    <a:pt x="5834" y="542"/>
                  </a:cubicBezTo>
                  <a:cubicBezTo>
                    <a:pt x="5911" y="578"/>
                    <a:pt x="5981" y="614"/>
                    <a:pt x="5989" y="623"/>
                  </a:cubicBezTo>
                  <a:cubicBezTo>
                    <a:pt x="6014" y="651"/>
                    <a:pt x="6115" y="710"/>
                    <a:pt x="6165" y="727"/>
                  </a:cubicBezTo>
                  <a:cubicBezTo>
                    <a:pt x="6193" y="736"/>
                    <a:pt x="6215" y="755"/>
                    <a:pt x="6215" y="769"/>
                  </a:cubicBezTo>
                  <a:cubicBezTo>
                    <a:pt x="6215" y="782"/>
                    <a:pt x="6227" y="790"/>
                    <a:pt x="6241" y="787"/>
                  </a:cubicBezTo>
                  <a:cubicBezTo>
                    <a:pt x="6256" y="783"/>
                    <a:pt x="6309" y="818"/>
                    <a:pt x="6361" y="864"/>
                  </a:cubicBezTo>
                  <a:cubicBezTo>
                    <a:pt x="6413" y="911"/>
                    <a:pt x="6490" y="967"/>
                    <a:pt x="6533" y="990"/>
                  </a:cubicBezTo>
                  <a:cubicBezTo>
                    <a:pt x="6578" y="1013"/>
                    <a:pt x="6606" y="1046"/>
                    <a:pt x="6598" y="1067"/>
                  </a:cubicBezTo>
                  <a:cubicBezTo>
                    <a:pt x="6590" y="1087"/>
                    <a:pt x="6596" y="1104"/>
                    <a:pt x="6612" y="1104"/>
                  </a:cubicBezTo>
                  <a:cubicBezTo>
                    <a:pt x="6628" y="1104"/>
                    <a:pt x="6672" y="1136"/>
                    <a:pt x="6711" y="1175"/>
                  </a:cubicBezTo>
                  <a:cubicBezTo>
                    <a:pt x="6750" y="1213"/>
                    <a:pt x="6794" y="1245"/>
                    <a:pt x="6809" y="1245"/>
                  </a:cubicBezTo>
                  <a:cubicBezTo>
                    <a:pt x="6825" y="1245"/>
                    <a:pt x="6851" y="1277"/>
                    <a:pt x="6869" y="1315"/>
                  </a:cubicBezTo>
                  <a:cubicBezTo>
                    <a:pt x="6886" y="1353"/>
                    <a:pt x="6911" y="1378"/>
                    <a:pt x="6925" y="1370"/>
                  </a:cubicBezTo>
                  <a:cubicBezTo>
                    <a:pt x="6938" y="1361"/>
                    <a:pt x="6949" y="1372"/>
                    <a:pt x="6949" y="1394"/>
                  </a:cubicBezTo>
                  <a:cubicBezTo>
                    <a:pt x="6949" y="1415"/>
                    <a:pt x="6993" y="1472"/>
                    <a:pt x="7047" y="1520"/>
                  </a:cubicBezTo>
                  <a:cubicBezTo>
                    <a:pt x="7102" y="1568"/>
                    <a:pt x="7146" y="1627"/>
                    <a:pt x="7146" y="1652"/>
                  </a:cubicBezTo>
                  <a:cubicBezTo>
                    <a:pt x="7146" y="1677"/>
                    <a:pt x="7160" y="1697"/>
                    <a:pt x="7177" y="1697"/>
                  </a:cubicBezTo>
                  <a:cubicBezTo>
                    <a:pt x="7195" y="1697"/>
                    <a:pt x="7201" y="1716"/>
                    <a:pt x="7193" y="1739"/>
                  </a:cubicBezTo>
                  <a:cubicBezTo>
                    <a:pt x="7184" y="1762"/>
                    <a:pt x="7185" y="1779"/>
                    <a:pt x="7197" y="1778"/>
                  </a:cubicBezTo>
                  <a:cubicBezTo>
                    <a:pt x="7265" y="1768"/>
                    <a:pt x="7316" y="1787"/>
                    <a:pt x="7316" y="1824"/>
                  </a:cubicBezTo>
                  <a:cubicBezTo>
                    <a:pt x="7316" y="1847"/>
                    <a:pt x="7329" y="1866"/>
                    <a:pt x="7345" y="1866"/>
                  </a:cubicBezTo>
                  <a:cubicBezTo>
                    <a:pt x="7362" y="1866"/>
                    <a:pt x="7368" y="1877"/>
                    <a:pt x="7360" y="1891"/>
                  </a:cubicBezTo>
                  <a:cubicBezTo>
                    <a:pt x="7352" y="1904"/>
                    <a:pt x="7370" y="1938"/>
                    <a:pt x="7401" y="1965"/>
                  </a:cubicBezTo>
                  <a:cubicBezTo>
                    <a:pt x="7432" y="1993"/>
                    <a:pt x="7457" y="2031"/>
                    <a:pt x="7457" y="2049"/>
                  </a:cubicBezTo>
                  <a:cubicBezTo>
                    <a:pt x="7457" y="2067"/>
                    <a:pt x="7488" y="2112"/>
                    <a:pt x="7527" y="2148"/>
                  </a:cubicBezTo>
                  <a:cubicBezTo>
                    <a:pt x="7566" y="2185"/>
                    <a:pt x="7598" y="2230"/>
                    <a:pt x="7598" y="2248"/>
                  </a:cubicBezTo>
                  <a:cubicBezTo>
                    <a:pt x="7598" y="2267"/>
                    <a:pt x="7621" y="2312"/>
                    <a:pt x="7650" y="2349"/>
                  </a:cubicBezTo>
                  <a:cubicBezTo>
                    <a:pt x="7679" y="2386"/>
                    <a:pt x="7719" y="2467"/>
                    <a:pt x="7739" y="2529"/>
                  </a:cubicBezTo>
                  <a:cubicBezTo>
                    <a:pt x="7759" y="2591"/>
                    <a:pt x="7787" y="2650"/>
                    <a:pt x="7800" y="2659"/>
                  </a:cubicBezTo>
                  <a:cubicBezTo>
                    <a:pt x="7814" y="2668"/>
                    <a:pt x="7832" y="2710"/>
                    <a:pt x="7840" y="2753"/>
                  </a:cubicBezTo>
                  <a:cubicBezTo>
                    <a:pt x="7848" y="2797"/>
                    <a:pt x="7873" y="2850"/>
                    <a:pt x="7895" y="2873"/>
                  </a:cubicBezTo>
                  <a:cubicBezTo>
                    <a:pt x="7931" y="2909"/>
                    <a:pt x="7951" y="3021"/>
                    <a:pt x="7929" y="3067"/>
                  </a:cubicBezTo>
                  <a:cubicBezTo>
                    <a:pt x="7925" y="3075"/>
                    <a:pt x="7938" y="3091"/>
                    <a:pt x="7957" y="3103"/>
                  </a:cubicBezTo>
                  <a:cubicBezTo>
                    <a:pt x="7976" y="3115"/>
                    <a:pt x="7999" y="3194"/>
                    <a:pt x="8009" y="3278"/>
                  </a:cubicBezTo>
                  <a:cubicBezTo>
                    <a:pt x="8019" y="3363"/>
                    <a:pt x="8034" y="3443"/>
                    <a:pt x="8041" y="3455"/>
                  </a:cubicBezTo>
                  <a:cubicBezTo>
                    <a:pt x="8067" y="3499"/>
                    <a:pt x="8120" y="3971"/>
                    <a:pt x="8118" y="4138"/>
                  </a:cubicBezTo>
                  <a:cubicBezTo>
                    <a:pt x="8115" y="4375"/>
                    <a:pt x="8081" y="4691"/>
                    <a:pt x="8047" y="4804"/>
                  </a:cubicBezTo>
                  <a:cubicBezTo>
                    <a:pt x="8030" y="4857"/>
                    <a:pt x="8011" y="4938"/>
                    <a:pt x="8002" y="4985"/>
                  </a:cubicBezTo>
                  <a:cubicBezTo>
                    <a:pt x="7994" y="5031"/>
                    <a:pt x="7973" y="5078"/>
                    <a:pt x="7955" y="5089"/>
                  </a:cubicBezTo>
                  <a:cubicBezTo>
                    <a:pt x="7937" y="5101"/>
                    <a:pt x="7927" y="5113"/>
                    <a:pt x="7934" y="5118"/>
                  </a:cubicBezTo>
                  <a:cubicBezTo>
                    <a:pt x="7940" y="5122"/>
                    <a:pt x="7932" y="5170"/>
                    <a:pt x="7915" y="5225"/>
                  </a:cubicBezTo>
                  <a:cubicBezTo>
                    <a:pt x="7899" y="5279"/>
                    <a:pt x="7878" y="5357"/>
                    <a:pt x="7868" y="5399"/>
                  </a:cubicBezTo>
                  <a:cubicBezTo>
                    <a:pt x="7859" y="5440"/>
                    <a:pt x="7819" y="5513"/>
                    <a:pt x="7779" y="5560"/>
                  </a:cubicBezTo>
                  <a:cubicBezTo>
                    <a:pt x="7739" y="5608"/>
                    <a:pt x="7714" y="5659"/>
                    <a:pt x="7723" y="5674"/>
                  </a:cubicBezTo>
                  <a:cubicBezTo>
                    <a:pt x="7732" y="5689"/>
                    <a:pt x="7718" y="5713"/>
                    <a:pt x="7690" y="5729"/>
                  </a:cubicBezTo>
                  <a:cubicBezTo>
                    <a:pt x="7663" y="5744"/>
                    <a:pt x="7644" y="5761"/>
                    <a:pt x="7649" y="5766"/>
                  </a:cubicBezTo>
                  <a:cubicBezTo>
                    <a:pt x="7685" y="5800"/>
                    <a:pt x="7534" y="6128"/>
                    <a:pt x="7483" y="6128"/>
                  </a:cubicBezTo>
                  <a:cubicBezTo>
                    <a:pt x="7469" y="6128"/>
                    <a:pt x="7450" y="6160"/>
                    <a:pt x="7440" y="6200"/>
                  </a:cubicBezTo>
                  <a:cubicBezTo>
                    <a:pt x="7430" y="6239"/>
                    <a:pt x="7416" y="6266"/>
                    <a:pt x="7409" y="6258"/>
                  </a:cubicBezTo>
                  <a:cubicBezTo>
                    <a:pt x="7390" y="6240"/>
                    <a:pt x="7301" y="6333"/>
                    <a:pt x="7278" y="6394"/>
                  </a:cubicBezTo>
                  <a:cubicBezTo>
                    <a:pt x="7266" y="6424"/>
                    <a:pt x="7242" y="6437"/>
                    <a:pt x="7215" y="6427"/>
                  </a:cubicBezTo>
                  <a:cubicBezTo>
                    <a:pt x="7190" y="6418"/>
                    <a:pt x="7179" y="6422"/>
                    <a:pt x="7189" y="6439"/>
                  </a:cubicBezTo>
                  <a:cubicBezTo>
                    <a:pt x="7209" y="6471"/>
                    <a:pt x="7155" y="6531"/>
                    <a:pt x="7083" y="6559"/>
                  </a:cubicBezTo>
                  <a:cubicBezTo>
                    <a:pt x="7056" y="6569"/>
                    <a:pt x="7033" y="6592"/>
                    <a:pt x="7033" y="6610"/>
                  </a:cubicBezTo>
                  <a:cubicBezTo>
                    <a:pt x="7033" y="6627"/>
                    <a:pt x="7017" y="6635"/>
                    <a:pt x="6997" y="6628"/>
                  </a:cubicBezTo>
                  <a:cubicBezTo>
                    <a:pt x="6976" y="6620"/>
                    <a:pt x="6931" y="6644"/>
                    <a:pt x="6895" y="6681"/>
                  </a:cubicBezTo>
                  <a:cubicBezTo>
                    <a:pt x="6859" y="6718"/>
                    <a:pt x="6815" y="6749"/>
                    <a:pt x="6797" y="6749"/>
                  </a:cubicBezTo>
                  <a:cubicBezTo>
                    <a:pt x="6779" y="6749"/>
                    <a:pt x="6748" y="6775"/>
                    <a:pt x="6728" y="6807"/>
                  </a:cubicBezTo>
                  <a:cubicBezTo>
                    <a:pt x="6697" y="6857"/>
                    <a:pt x="6685" y="6860"/>
                    <a:pt x="6645" y="6828"/>
                  </a:cubicBezTo>
                  <a:cubicBezTo>
                    <a:pt x="6617" y="6805"/>
                    <a:pt x="6607" y="6804"/>
                    <a:pt x="6619" y="6824"/>
                  </a:cubicBezTo>
                  <a:cubicBezTo>
                    <a:pt x="6636" y="6853"/>
                    <a:pt x="6601" y="6896"/>
                    <a:pt x="6554" y="6906"/>
                  </a:cubicBezTo>
                  <a:cubicBezTo>
                    <a:pt x="6463" y="6923"/>
                    <a:pt x="6387" y="6957"/>
                    <a:pt x="6398" y="6974"/>
                  </a:cubicBezTo>
                  <a:cubicBezTo>
                    <a:pt x="6413" y="6998"/>
                    <a:pt x="6350" y="7032"/>
                    <a:pt x="6263" y="7049"/>
                  </a:cubicBezTo>
                  <a:cubicBezTo>
                    <a:pt x="6218" y="7058"/>
                    <a:pt x="6080" y="7135"/>
                    <a:pt x="6046" y="7171"/>
                  </a:cubicBezTo>
                  <a:cubicBezTo>
                    <a:pt x="6027" y="7191"/>
                    <a:pt x="5850" y="7258"/>
                    <a:pt x="5770" y="7277"/>
                  </a:cubicBezTo>
                  <a:cubicBezTo>
                    <a:pt x="5735" y="7285"/>
                    <a:pt x="5707" y="7300"/>
                    <a:pt x="5707" y="7312"/>
                  </a:cubicBezTo>
                  <a:cubicBezTo>
                    <a:pt x="5707" y="7323"/>
                    <a:pt x="5678" y="7329"/>
                    <a:pt x="5643" y="7326"/>
                  </a:cubicBezTo>
                  <a:cubicBezTo>
                    <a:pt x="5608" y="7323"/>
                    <a:pt x="5565" y="7332"/>
                    <a:pt x="5547" y="7346"/>
                  </a:cubicBezTo>
                  <a:cubicBezTo>
                    <a:pt x="5529" y="7361"/>
                    <a:pt x="5478" y="7379"/>
                    <a:pt x="5434" y="7388"/>
                  </a:cubicBezTo>
                  <a:cubicBezTo>
                    <a:pt x="5315" y="7411"/>
                    <a:pt x="5269" y="7421"/>
                    <a:pt x="5269" y="7426"/>
                  </a:cubicBezTo>
                  <a:cubicBezTo>
                    <a:pt x="5269" y="7428"/>
                    <a:pt x="5238" y="7436"/>
                    <a:pt x="5199" y="7443"/>
                  </a:cubicBezTo>
                  <a:cubicBezTo>
                    <a:pt x="5161" y="7450"/>
                    <a:pt x="5118" y="7467"/>
                    <a:pt x="5104" y="7481"/>
                  </a:cubicBezTo>
                  <a:cubicBezTo>
                    <a:pt x="5090" y="7495"/>
                    <a:pt x="5059" y="7499"/>
                    <a:pt x="5036" y="7489"/>
                  </a:cubicBezTo>
                  <a:cubicBezTo>
                    <a:pt x="5011" y="7480"/>
                    <a:pt x="4999" y="7485"/>
                    <a:pt x="5009" y="7500"/>
                  </a:cubicBezTo>
                  <a:cubicBezTo>
                    <a:pt x="5018" y="7515"/>
                    <a:pt x="4993" y="7529"/>
                    <a:pt x="4953" y="7533"/>
                  </a:cubicBezTo>
                  <a:cubicBezTo>
                    <a:pt x="4913" y="7536"/>
                    <a:pt x="4866" y="7549"/>
                    <a:pt x="4849" y="7562"/>
                  </a:cubicBezTo>
                  <a:cubicBezTo>
                    <a:pt x="4832" y="7574"/>
                    <a:pt x="4799" y="7583"/>
                    <a:pt x="4776" y="7581"/>
                  </a:cubicBezTo>
                  <a:cubicBezTo>
                    <a:pt x="4752" y="7579"/>
                    <a:pt x="4695" y="7597"/>
                    <a:pt x="4649" y="7620"/>
                  </a:cubicBezTo>
                  <a:cubicBezTo>
                    <a:pt x="4602" y="7644"/>
                    <a:pt x="4554" y="7661"/>
                    <a:pt x="4543" y="7657"/>
                  </a:cubicBezTo>
                  <a:cubicBezTo>
                    <a:pt x="4531" y="7654"/>
                    <a:pt x="4522" y="7664"/>
                    <a:pt x="4522" y="7679"/>
                  </a:cubicBezTo>
                  <a:cubicBezTo>
                    <a:pt x="4522" y="7694"/>
                    <a:pt x="4503" y="7699"/>
                    <a:pt x="4480" y="7690"/>
                  </a:cubicBezTo>
                  <a:cubicBezTo>
                    <a:pt x="4458" y="7682"/>
                    <a:pt x="4372" y="7697"/>
                    <a:pt x="4290" y="7725"/>
                  </a:cubicBezTo>
                  <a:cubicBezTo>
                    <a:pt x="4135" y="7777"/>
                    <a:pt x="3753" y="7798"/>
                    <a:pt x="3781" y="7753"/>
                  </a:cubicBezTo>
                  <a:cubicBezTo>
                    <a:pt x="3789" y="7739"/>
                    <a:pt x="3785" y="7735"/>
                    <a:pt x="3771" y="7743"/>
                  </a:cubicBezTo>
                  <a:cubicBezTo>
                    <a:pt x="3757" y="7752"/>
                    <a:pt x="3665" y="7767"/>
                    <a:pt x="3566" y="7777"/>
                  </a:cubicBezTo>
                  <a:cubicBezTo>
                    <a:pt x="3405" y="7792"/>
                    <a:pt x="3388" y="7789"/>
                    <a:pt x="3404" y="7747"/>
                  </a:cubicBezTo>
                  <a:close/>
                  <a:moveTo>
                    <a:pt x="4324" y="7603"/>
                  </a:moveTo>
                  <a:cubicBezTo>
                    <a:pt x="4487" y="7562"/>
                    <a:pt x="4628" y="7517"/>
                    <a:pt x="4638" y="7502"/>
                  </a:cubicBezTo>
                  <a:cubicBezTo>
                    <a:pt x="4648" y="7487"/>
                    <a:pt x="4668" y="7483"/>
                    <a:pt x="4683" y="7491"/>
                  </a:cubicBezTo>
                  <a:cubicBezTo>
                    <a:pt x="4697" y="7500"/>
                    <a:pt x="4744" y="7489"/>
                    <a:pt x="4788" y="7467"/>
                  </a:cubicBezTo>
                  <a:cubicBezTo>
                    <a:pt x="4831" y="7444"/>
                    <a:pt x="4885" y="7426"/>
                    <a:pt x="4908" y="7426"/>
                  </a:cubicBezTo>
                  <a:cubicBezTo>
                    <a:pt x="4930" y="7426"/>
                    <a:pt x="4976" y="7411"/>
                    <a:pt x="5010" y="7392"/>
                  </a:cubicBezTo>
                  <a:cubicBezTo>
                    <a:pt x="5072" y="7358"/>
                    <a:pt x="5091" y="7351"/>
                    <a:pt x="5171" y="7334"/>
                  </a:cubicBezTo>
                  <a:cubicBezTo>
                    <a:pt x="5194" y="7330"/>
                    <a:pt x="5229" y="7316"/>
                    <a:pt x="5248" y="7304"/>
                  </a:cubicBezTo>
                  <a:cubicBezTo>
                    <a:pt x="5268" y="7291"/>
                    <a:pt x="5284" y="7288"/>
                    <a:pt x="5284" y="7296"/>
                  </a:cubicBezTo>
                  <a:cubicBezTo>
                    <a:pt x="5284" y="7341"/>
                    <a:pt x="5944" y="7104"/>
                    <a:pt x="6102" y="7002"/>
                  </a:cubicBezTo>
                  <a:cubicBezTo>
                    <a:pt x="6125" y="6987"/>
                    <a:pt x="6172" y="6962"/>
                    <a:pt x="6205" y="6948"/>
                  </a:cubicBezTo>
                  <a:cubicBezTo>
                    <a:pt x="6238" y="6933"/>
                    <a:pt x="6273" y="6909"/>
                    <a:pt x="6282" y="6895"/>
                  </a:cubicBezTo>
                  <a:cubicBezTo>
                    <a:pt x="6292" y="6880"/>
                    <a:pt x="6330" y="6860"/>
                    <a:pt x="6369" y="6850"/>
                  </a:cubicBezTo>
                  <a:cubicBezTo>
                    <a:pt x="6502" y="6817"/>
                    <a:pt x="7203" y="6324"/>
                    <a:pt x="7203" y="6264"/>
                  </a:cubicBezTo>
                  <a:cubicBezTo>
                    <a:pt x="7203" y="6251"/>
                    <a:pt x="7234" y="6213"/>
                    <a:pt x="7273" y="6179"/>
                  </a:cubicBezTo>
                  <a:cubicBezTo>
                    <a:pt x="7311" y="6146"/>
                    <a:pt x="7411" y="5983"/>
                    <a:pt x="7495" y="5818"/>
                  </a:cubicBezTo>
                  <a:cubicBezTo>
                    <a:pt x="7578" y="5653"/>
                    <a:pt x="7661" y="5493"/>
                    <a:pt x="7678" y="5463"/>
                  </a:cubicBezTo>
                  <a:cubicBezTo>
                    <a:pt x="7728" y="5376"/>
                    <a:pt x="7870" y="4916"/>
                    <a:pt x="7904" y="4731"/>
                  </a:cubicBezTo>
                  <a:cubicBezTo>
                    <a:pt x="7989" y="4274"/>
                    <a:pt x="7992" y="4063"/>
                    <a:pt x="7920" y="3639"/>
                  </a:cubicBezTo>
                  <a:cubicBezTo>
                    <a:pt x="7828" y="3096"/>
                    <a:pt x="7802" y="2991"/>
                    <a:pt x="7712" y="2803"/>
                  </a:cubicBezTo>
                  <a:cubicBezTo>
                    <a:pt x="7669" y="2715"/>
                    <a:pt x="7611" y="2592"/>
                    <a:pt x="7582" y="2529"/>
                  </a:cubicBezTo>
                  <a:cubicBezTo>
                    <a:pt x="7514" y="2380"/>
                    <a:pt x="7323" y="2090"/>
                    <a:pt x="7155" y="1880"/>
                  </a:cubicBezTo>
                  <a:cubicBezTo>
                    <a:pt x="7080" y="1787"/>
                    <a:pt x="6982" y="1661"/>
                    <a:pt x="6936" y="1600"/>
                  </a:cubicBezTo>
                  <a:cubicBezTo>
                    <a:pt x="6833" y="1462"/>
                    <a:pt x="6477" y="1122"/>
                    <a:pt x="6424" y="1109"/>
                  </a:cubicBezTo>
                  <a:cubicBezTo>
                    <a:pt x="6402" y="1104"/>
                    <a:pt x="6384" y="1089"/>
                    <a:pt x="6384" y="1075"/>
                  </a:cubicBezTo>
                  <a:cubicBezTo>
                    <a:pt x="6384" y="1044"/>
                    <a:pt x="6036" y="794"/>
                    <a:pt x="5993" y="794"/>
                  </a:cubicBezTo>
                  <a:cubicBezTo>
                    <a:pt x="5975" y="794"/>
                    <a:pt x="5961" y="784"/>
                    <a:pt x="5961" y="773"/>
                  </a:cubicBezTo>
                  <a:cubicBezTo>
                    <a:pt x="5960" y="761"/>
                    <a:pt x="5906" y="727"/>
                    <a:pt x="5841" y="697"/>
                  </a:cubicBezTo>
                  <a:cubicBezTo>
                    <a:pt x="5775" y="666"/>
                    <a:pt x="5691" y="616"/>
                    <a:pt x="5655" y="584"/>
                  </a:cubicBezTo>
                  <a:cubicBezTo>
                    <a:pt x="5619" y="552"/>
                    <a:pt x="5587" y="530"/>
                    <a:pt x="5585" y="535"/>
                  </a:cubicBezTo>
                  <a:cubicBezTo>
                    <a:pt x="5582" y="540"/>
                    <a:pt x="5543" y="530"/>
                    <a:pt x="5498" y="513"/>
                  </a:cubicBezTo>
                  <a:cubicBezTo>
                    <a:pt x="5453" y="495"/>
                    <a:pt x="5402" y="486"/>
                    <a:pt x="5385" y="492"/>
                  </a:cubicBezTo>
                  <a:cubicBezTo>
                    <a:pt x="5368" y="498"/>
                    <a:pt x="5341" y="485"/>
                    <a:pt x="5325" y="463"/>
                  </a:cubicBezTo>
                  <a:cubicBezTo>
                    <a:pt x="5310" y="442"/>
                    <a:pt x="5265" y="421"/>
                    <a:pt x="5227" y="417"/>
                  </a:cubicBezTo>
                  <a:cubicBezTo>
                    <a:pt x="5188" y="412"/>
                    <a:pt x="5127" y="393"/>
                    <a:pt x="5091" y="374"/>
                  </a:cubicBezTo>
                  <a:cubicBezTo>
                    <a:pt x="5055" y="354"/>
                    <a:pt x="5004" y="333"/>
                    <a:pt x="4978" y="327"/>
                  </a:cubicBezTo>
                  <a:cubicBezTo>
                    <a:pt x="4675" y="252"/>
                    <a:pt x="4562" y="231"/>
                    <a:pt x="4389" y="217"/>
                  </a:cubicBezTo>
                  <a:cubicBezTo>
                    <a:pt x="4278" y="208"/>
                    <a:pt x="4158" y="190"/>
                    <a:pt x="4123" y="177"/>
                  </a:cubicBezTo>
                  <a:cubicBezTo>
                    <a:pt x="4087" y="164"/>
                    <a:pt x="4008" y="165"/>
                    <a:pt x="3945" y="179"/>
                  </a:cubicBezTo>
                  <a:cubicBezTo>
                    <a:pt x="3883" y="193"/>
                    <a:pt x="3724" y="216"/>
                    <a:pt x="3591" y="230"/>
                  </a:cubicBezTo>
                  <a:cubicBezTo>
                    <a:pt x="3183" y="273"/>
                    <a:pt x="3070" y="288"/>
                    <a:pt x="3026" y="304"/>
                  </a:cubicBezTo>
                  <a:cubicBezTo>
                    <a:pt x="3002" y="312"/>
                    <a:pt x="2945" y="326"/>
                    <a:pt x="2899" y="333"/>
                  </a:cubicBezTo>
                  <a:cubicBezTo>
                    <a:pt x="2852" y="341"/>
                    <a:pt x="2802" y="359"/>
                    <a:pt x="2787" y="373"/>
                  </a:cubicBezTo>
                  <a:cubicBezTo>
                    <a:pt x="2773" y="387"/>
                    <a:pt x="2736" y="399"/>
                    <a:pt x="2707" y="399"/>
                  </a:cubicBezTo>
                  <a:cubicBezTo>
                    <a:pt x="2549" y="399"/>
                    <a:pt x="1615" y="906"/>
                    <a:pt x="1615" y="992"/>
                  </a:cubicBezTo>
                  <a:cubicBezTo>
                    <a:pt x="1615" y="1007"/>
                    <a:pt x="1605" y="1017"/>
                    <a:pt x="1593" y="1013"/>
                  </a:cubicBezTo>
                  <a:cubicBezTo>
                    <a:pt x="1564" y="1004"/>
                    <a:pt x="1389" y="1111"/>
                    <a:pt x="1389" y="1139"/>
                  </a:cubicBezTo>
                  <a:cubicBezTo>
                    <a:pt x="1389" y="1170"/>
                    <a:pt x="1439" y="1166"/>
                    <a:pt x="1459" y="1132"/>
                  </a:cubicBezTo>
                  <a:cubicBezTo>
                    <a:pt x="1478" y="1102"/>
                    <a:pt x="1707" y="991"/>
                    <a:pt x="1752" y="991"/>
                  </a:cubicBezTo>
                  <a:cubicBezTo>
                    <a:pt x="1767" y="991"/>
                    <a:pt x="1783" y="982"/>
                    <a:pt x="1789" y="970"/>
                  </a:cubicBezTo>
                  <a:cubicBezTo>
                    <a:pt x="1820" y="899"/>
                    <a:pt x="3013" y="382"/>
                    <a:pt x="3100" y="402"/>
                  </a:cubicBezTo>
                  <a:cubicBezTo>
                    <a:pt x="3113" y="405"/>
                    <a:pt x="3144" y="401"/>
                    <a:pt x="3167" y="393"/>
                  </a:cubicBezTo>
                  <a:cubicBezTo>
                    <a:pt x="3321" y="339"/>
                    <a:pt x="3464" y="320"/>
                    <a:pt x="3484" y="351"/>
                  </a:cubicBezTo>
                  <a:cubicBezTo>
                    <a:pt x="3499" y="375"/>
                    <a:pt x="3505" y="375"/>
                    <a:pt x="3505" y="353"/>
                  </a:cubicBezTo>
                  <a:cubicBezTo>
                    <a:pt x="3506" y="318"/>
                    <a:pt x="3613" y="289"/>
                    <a:pt x="3669" y="307"/>
                  </a:cubicBezTo>
                  <a:cubicBezTo>
                    <a:pt x="3727" y="327"/>
                    <a:pt x="3707" y="370"/>
                    <a:pt x="3625" y="404"/>
                  </a:cubicBezTo>
                  <a:cubicBezTo>
                    <a:pt x="3583" y="421"/>
                    <a:pt x="3535" y="438"/>
                    <a:pt x="3520" y="440"/>
                  </a:cubicBezTo>
                  <a:cubicBezTo>
                    <a:pt x="3504" y="442"/>
                    <a:pt x="3412" y="455"/>
                    <a:pt x="3315" y="467"/>
                  </a:cubicBezTo>
                  <a:cubicBezTo>
                    <a:pt x="3218" y="480"/>
                    <a:pt x="3139" y="501"/>
                    <a:pt x="3139" y="513"/>
                  </a:cubicBezTo>
                  <a:cubicBezTo>
                    <a:pt x="3139" y="525"/>
                    <a:pt x="3116" y="531"/>
                    <a:pt x="3089" y="527"/>
                  </a:cubicBezTo>
                  <a:cubicBezTo>
                    <a:pt x="3062" y="523"/>
                    <a:pt x="3002" y="538"/>
                    <a:pt x="2955" y="562"/>
                  </a:cubicBezTo>
                  <a:cubicBezTo>
                    <a:pt x="2909" y="586"/>
                    <a:pt x="2864" y="604"/>
                    <a:pt x="2856" y="604"/>
                  </a:cubicBezTo>
                  <a:cubicBezTo>
                    <a:pt x="2849" y="603"/>
                    <a:pt x="2684" y="679"/>
                    <a:pt x="2490" y="772"/>
                  </a:cubicBezTo>
                  <a:cubicBezTo>
                    <a:pt x="2295" y="864"/>
                    <a:pt x="2080" y="967"/>
                    <a:pt x="2010" y="999"/>
                  </a:cubicBezTo>
                  <a:cubicBezTo>
                    <a:pt x="1940" y="1032"/>
                    <a:pt x="1876" y="1066"/>
                    <a:pt x="1869" y="1075"/>
                  </a:cubicBezTo>
                  <a:cubicBezTo>
                    <a:pt x="1861" y="1085"/>
                    <a:pt x="1804" y="1116"/>
                    <a:pt x="1742" y="1145"/>
                  </a:cubicBezTo>
                  <a:cubicBezTo>
                    <a:pt x="1609" y="1206"/>
                    <a:pt x="1341" y="1374"/>
                    <a:pt x="1283" y="1432"/>
                  </a:cubicBezTo>
                  <a:cubicBezTo>
                    <a:pt x="1261" y="1454"/>
                    <a:pt x="1232" y="1464"/>
                    <a:pt x="1217" y="1456"/>
                  </a:cubicBezTo>
                  <a:cubicBezTo>
                    <a:pt x="1203" y="1447"/>
                    <a:pt x="1191" y="1456"/>
                    <a:pt x="1191" y="1475"/>
                  </a:cubicBezTo>
                  <a:cubicBezTo>
                    <a:pt x="1191" y="1495"/>
                    <a:pt x="1080" y="1619"/>
                    <a:pt x="944" y="1752"/>
                  </a:cubicBezTo>
                  <a:cubicBezTo>
                    <a:pt x="628" y="2062"/>
                    <a:pt x="521" y="2190"/>
                    <a:pt x="455" y="2341"/>
                  </a:cubicBezTo>
                  <a:cubicBezTo>
                    <a:pt x="426" y="2408"/>
                    <a:pt x="390" y="2455"/>
                    <a:pt x="376" y="2447"/>
                  </a:cubicBezTo>
                  <a:cubicBezTo>
                    <a:pt x="361" y="2438"/>
                    <a:pt x="356" y="2455"/>
                    <a:pt x="364" y="2484"/>
                  </a:cubicBezTo>
                  <a:cubicBezTo>
                    <a:pt x="371" y="2513"/>
                    <a:pt x="364" y="2546"/>
                    <a:pt x="347" y="2556"/>
                  </a:cubicBezTo>
                  <a:cubicBezTo>
                    <a:pt x="330" y="2567"/>
                    <a:pt x="316" y="2611"/>
                    <a:pt x="316" y="2654"/>
                  </a:cubicBezTo>
                  <a:cubicBezTo>
                    <a:pt x="316" y="2697"/>
                    <a:pt x="305" y="2769"/>
                    <a:pt x="291" y="2814"/>
                  </a:cubicBezTo>
                  <a:cubicBezTo>
                    <a:pt x="276" y="2859"/>
                    <a:pt x="249" y="2975"/>
                    <a:pt x="229" y="3071"/>
                  </a:cubicBezTo>
                  <a:cubicBezTo>
                    <a:pt x="209" y="3167"/>
                    <a:pt x="186" y="3241"/>
                    <a:pt x="177" y="3236"/>
                  </a:cubicBezTo>
                  <a:cubicBezTo>
                    <a:pt x="129" y="3207"/>
                    <a:pt x="135" y="4332"/>
                    <a:pt x="184" y="4632"/>
                  </a:cubicBezTo>
                  <a:cubicBezTo>
                    <a:pt x="209" y="4779"/>
                    <a:pt x="237" y="4957"/>
                    <a:pt x="248" y="5027"/>
                  </a:cubicBezTo>
                  <a:cubicBezTo>
                    <a:pt x="269" y="5173"/>
                    <a:pt x="511" y="5697"/>
                    <a:pt x="619" y="5831"/>
                  </a:cubicBezTo>
                  <a:cubicBezTo>
                    <a:pt x="631" y="5847"/>
                    <a:pt x="656" y="5894"/>
                    <a:pt x="675" y="5935"/>
                  </a:cubicBezTo>
                  <a:cubicBezTo>
                    <a:pt x="743" y="6089"/>
                    <a:pt x="1029" y="6500"/>
                    <a:pt x="1157" y="6629"/>
                  </a:cubicBezTo>
                  <a:cubicBezTo>
                    <a:pt x="1306" y="6779"/>
                    <a:pt x="1620" y="7021"/>
                    <a:pt x="1728" y="7069"/>
                  </a:cubicBezTo>
                  <a:cubicBezTo>
                    <a:pt x="1766" y="7086"/>
                    <a:pt x="1862" y="7138"/>
                    <a:pt x="1939" y="7185"/>
                  </a:cubicBezTo>
                  <a:cubicBezTo>
                    <a:pt x="2070" y="7264"/>
                    <a:pt x="2285" y="7355"/>
                    <a:pt x="2419" y="7388"/>
                  </a:cubicBezTo>
                  <a:cubicBezTo>
                    <a:pt x="2450" y="7396"/>
                    <a:pt x="2520" y="7426"/>
                    <a:pt x="2576" y="7455"/>
                  </a:cubicBezTo>
                  <a:cubicBezTo>
                    <a:pt x="2675" y="7507"/>
                    <a:pt x="2868" y="7560"/>
                    <a:pt x="3050" y="7583"/>
                  </a:cubicBezTo>
                  <a:cubicBezTo>
                    <a:pt x="3102" y="7590"/>
                    <a:pt x="3158" y="7604"/>
                    <a:pt x="3173" y="7613"/>
                  </a:cubicBezTo>
                  <a:cubicBezTo>
                    <a:pt x="3199" y="7629"/>
                    <a:pt x="3545" y="7657"/>
                    <a:pt x="3901" y="7671"/>
                  </a:cubicBezTo>
                  <a:cubicBezTo>
                    <a:pt x="3970" y="7674"/>
                    <a:pt x="4161" y="7643"/>
                    <a:pt x="4324" y="7603"/>
                  </a:cubicBezTo>
                  <a:close/>
                  <a:moveTo>
                    <a:pt x="147" y="4688"/>
                  </a:moveTo>
                  <a:cubicBezTo>
                    <a:pt x="147" y="4673"/>
                    <a:pt x="134" y="4660"/>
                    <a:pt x="117" y="4660"/>
                  </a:cubicBezTo>
                  <a:cubicBezTo>
                    <a:pt x="101" y="4660"/>
                    <a:pt x="95" y="4673"/>
                    <a:pt x="105" y="4688"/>
                  </a:cubicBezTo>
                  <a:cubicBezTo>
                    <a:pt x="114" y="4704"/>
                    <a:pt x="128" y="4717"/>
                    <a:pt x="135" y="4717"/>
                  </a:cubicBezTo>
                  <a:cubicBezTo>
                    <a:pt x="141" y="4717"/>
                    <a:pt x="147" y="4704"/>
                    <a:pt x="147" y="4688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-4140968" y="5018939"/>
            <a:ext cx="1716666" cy="1716667"/>
            <a:chOff x="851379" y="5018939"/>
            <a:chExt cx="1716666" cy="1716666"/>
          </a:xfrm>
        </p:grpSpPr>
        <p:sp>
          <p:nvSpPr>
            <p:cNvPr id="36" name="Oval 35"/>
            <p:cNvSpPr/>
            <p:nvPr/>
          </p:nvSpPr>
          <p:spPr>
            <a:xfrm>
              <a:off x="851379" y="5018939"/>
              <a:ext cx="1716666" cy="1716666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grpSp>
          <p:nvGrpSpPr>
            <p:cNvPr id="7" name="GRF"/>
            <p:cNvGrpSpPr/>
            <p:nvPr/>
          </p:nvGrpSpPr>
          <p:grpSpPr>
            <a:xfrm>
              <a:off x="1634648" y="5975176"/>
              <a:ext cx="465401" cy="618206"/>
              <a:chOff x="7981600" y="5127949"/>
              <a:chExt cx="754063" cy="1001645"/>
            </a:xfrm>
          </p:grpSpPr>
          <p:grpSp>
            <p:nvGrpSpPr>
              <p:cNvPr id="25" name="Group 24"/>
              <p:cNvGrpSpPr/>
              <p:nvPr/>
            </p:nvGrpSpPr>
            <p:grpSpPr>
              <a:xfrm>
                <a:off x="8019984" y="5127949"/>
                <a:ext cx="680433" cy="911705"/>
                <a:chOff x="8019984" y="5127949"/>
                <a:chExt cx="680433" cy="911705"/>
              </a:xfrm>
              <a:solidFill>
                <a:schemeClr val="bg1"/>
              </a:solidFill>
            </p:grpSpPr>
            <p:sp>
              <p:nvSpPr>
                <p:cNvPr id="27" name="Freeform 26"/>
                <p:cNvSpPr/>
                <p:nvPr/>
              </p:nvSpPr>
              <p:spPr>
                <a:xfrm>
                  <a:off x="8019984" y="5631289"/>
                  <a:ext cx="680433" cy="408365"/>
                </a:xfrm>
                <a:custGeom>
                  <a:avLst/>
                  <a:gdLst>
                    <a:gd name="connsiteX0" fmla="*/ 0 w 695325"/>
                    <a:gd name="connsiteY0" fmla="*/ 66675 h 466725"/>
                    <a:gd name="connsiteX1" fmla="*/ 0 w 695325"/>
                    <a:gd name="connsiteY1" fmla="*/ 342900 h 466725"/>
                    <a:gd name="connsiteX2" fmla="*/ 38100 w 695325"/>
                    <a:gd name="connsiteY2" fmla="*/ 457200 h 466725"/>
                    <a:gd name="connsiteX3" fmla="*/ 228600 w 695325"/>
                    <a:gd name="connsiteY3" fmla="*/ 400050 h 466725"/>
                    <a:gd name="connsiteX4" fmla="*/ 390525 w 695325"/>
                    <a:gd name="connsiteY4" fmla="*/ 466725 h 466725"/>
                    <a:gd name="connsiteX5" fmla="*/ 619125 w 695325"/>
                    <a:gd name="connsiteY5" fmla="*/ 371475 h 466725"/>
                    <a:gd name="connsiteX6" fmla="*/ 695325 w 695325"/>
                    <a:gd name="connsiteY6" fmla="*/ 219075 h 466725"/>
                    <a:gd name="connsiteX7" fmla="*/ 514350 w 695325"/>
                    <a:gd name="connsiteY7" fmla="*/ 219075 h 466725"/>
                    <a:gd name="connsiteX8" fmla="*/ 295275 w 695325"/>
                    <a:gd name="connsiteY8" fmla="*/ 0 h 466725"/>
                    <a:gd name="connsiteX9" fmla="*/ 219075 w 695325"/>
                    <a:gd name="connsiteY9" fmla="*/ 28575 h 466725"/>
                    <a:gd name="connsiteX10" fmla="*/ 142875 w 695325"/>
                    <a:gd name="connsiteY10" fmla="*/ 104775 h 466725"/>
                    <a:gd name="connsiteX11" fmla="*/ 0 w 695325"/>
                    <a:gd name="connsiteY11" fmla="*/ 66675 h 466725"/>
                    <a:gd name="connsiteX0" fmla="*/ 0 w 695325"/>
                    <a:gd name="connsiteY0" fmla="*/ 66675 h 466725"/>
                    <a:gd name="connsiteX1" fmla="*/ 0 w 695325"/>
                    <a:gd name="connsiteY1" fmla="*/ 342900 h 466725"/>
                    <a:gd name="connsiteX2" fmla="*/ 38100 w 695325"/>
                    <a:gd name="connsiteY2" fmla="*/ 457200 h 466725"/>
                    <a:gd name="connsiteX3" fmla="*/ 228600 w 695325"/>
                    <a:gd name="connsiteY3" fmla="*/ 400050 h 466725"/>
                    <a:gd name="connsiteX4" fmla="*/ 390525 w 695325"/>
                    <a:gd name="connsiteY4" fmla="*/ 466725 h 466725"/>
                    <a:gd name="connsiteX5" fmla="*/ 619125 w 695325"/>
                    <a:gd name="connsiteY5" fmla="*/ 371475 h 466725"/>
                    <a:gd name="connsiteX6" fmla="*/ 695325 w 695325"/>
                    <a:gd name="connsiteY6" fmla="*/ 219075 h 466725"/>
                    <a:gd name="connsiteX7" fmla="*/ 514350 w 695325"/>
                    <a:gd name="connsiteY7" fmla="*/ 219075 h 466725"/>
                    <a:gd name="connsiteX8" fmla="*/ 295275 w 695325"/>
                    <a:gd name="connsiteY8" fmla="*/ 0 h 466725"/>
                    <a:gd name="connsiteX9" fmla="*/ 219075 w 695325"/>
                    <a:gd name="connsiteY9" fmla="*/ 28575 h 466725"/>
                    <a:gd name="connsiteX10" fmla="*/ 122025 w 695325"/>
                    <a:gd name="connsiteY10" fmla="*/ 66054 h 466725"/>
                    <a:gd name="connsiteX11" fmla="*/ 0 w 695325"/>
                    <a:gd name="connsiteY11" fmla="*/ 66675 h 466725"/>
                    <a:gd name="connsiteX0" fmla="*/ 11914 w 695325"/>
                    <a:gd name="connsiteY0" fmla="*/ 69654 h 466725"/>
                    <a:gd name="connsiteX1" fmla="*/ 0 w 695325"/>
                    <a:gd name="connsiteY1" fmla="*/ 342900 h 466725"/>
                    <a:gd name="connsiteX2" fmla="*/ 38100 w 695325"/>
                    <a:gd name="connsiteY2" fmla="*/ 457200 h 466725"/>
                    <a:gd name="connsiteX3" fmla="*/ 228600 w 695325"/>
                    <a:gd name="connsiteY3" fmla="*/ 400050 h 466725"/>
                    <a:gd name="connsiteX4" fmla="*/ 390525 w 695325"/>
                    <a:gd name="connsiteY4" fmla="*/ 466725 h 466725"/>
                    <a:gd name="connsiteX5" fmla="*/ 619125 w 695325"/>
                    <a:gd name="connsiteY5" fmla="*/ 371475 h 466725"/>
                    <a:gd name="connsiteX6" fmla="*/ 695325 w 695325"/>
                    <a:gd name="connsiteY6" fmla="*/ 219075 h 466725"/>
                    <a:gd name="connsiteX7" fmla="*/ 514350 w 695325"/>
                    <a:gd name="connsiteY7" fmla="*/ 219075 h 466725"/>
                    <a:gd name="connsiteX8" fmla="*/ 295275 w 695325"/>
                    <a:gd name="connsiteY8" fmla="*/ 0 h 466725"/>
                    <a:gd name="connsiteX9" fmla="*/ 219075 w 695325"/>
                    <a:gd name="connsiteY9" fmla="*/ 28575 h 466725"/>
                    <a:gd name="connsiteX10" fmla="*/ 122025 w 695325"/>
                    <a:gd name="connsiteY10" fmla="*/ 66054 h 466725"/>
                    <a:gd name="connsiteX11" fmla="*/ 11914 w 695325"/>
                    <a:gd name="connsiteY11" fmla="*/ 69654 h 466725"/>
                    <a:gd name="connsiteX0" fmla="*/ 11914 w 695325"/>
                    <a:gd name="connsiteY0" fmla="*/ 69654 h 466725"/>
                    <a:gd name="connsiteX1" fmla="*/ 0 w 695325"/>
                    <a:gd name="connsiteY1" fmla="*/ 342900 h 466725"/>
                    <a:gd name="connsiteX2" fmla="*/ 38100 w 695325"/>
                    <a:gd name="connsiteY2" fmla="*/ 457200 h 466725"/>
                    <a:gd name="connsiteX3" fmla="*/ 243493 w 695325"/>
                    <a:gd name="connsiteY3" fmla="*/ 382179 h 466725"/>
                    <a:gd name="connsiteX4" fmla="*/ 390525 w 695325"/>
                    <a:gd name="connsiteY4" fmla="*/ 466725 h 466725"/>
                    <a:gd name="connsiteX5" fmla="*/ 619125 w 695325"/>
                    <a:gd name="connsiteY5" fmla="*/ 371475 h 466725"/>
                    <a:gd name="connsiteX6" fmla="*/ 695325 w 695325"/>
                    <a:gd name="connsiteY6" fmla="*/ 219075 h 466725"/>
                    <a:gd name="connsiteX7" fmla="*/ 514350 w 695325"/>
                    <a:gd name="connsiteY7" fmla="*/ 219075 h 466725"/>
                    <a:gd name="connsiteX8" fmla="*/ 295275 w 695325"/>
                    <a:gd name="connsiteY8" fmla="*/ 0 h 466725"/>
                    <a:gd name="connsiteX9" fmla="*/ 219075 w 695325"/>
                    <a:gd name="connsiteY9" fmla="*/ 28575 h 466725"/>
                    <a:gd name="connsiteX10" fmla="*/ 122025 w 695325"/>
                    <a:gd name="connsiteY10" fmla="*/ 66054 h 466725"/>
                    <a:gd name="connsiteX11" fmla="*/ 11914 w 695325"/>
                    <a:gd name="connsiteY11" fmla="*/ 69654 h 466725"/>
                    <a:gd name="connsiteX0" fmla="*/ 11914 w 695325"/>
                    <a:gd name="connsiteY0" fmla="*/ 69654 h 466725"/>
                    <a:gd name="connsiteX1" fmla="*/ 0 w 695325"/>
                    <a:gd name="connsiteY1" fmla="*/ 342900 h 466725"/>
                    <a:gd name="connsiteX2" fmla="*/ 38100 w 695325"/>
                    <a:gd name="connsiteY2" fmla="*/ 457200 h 466725"/>
                    <a:gd name="connsiteX3" fmla="*/ 243493 w 695325"/>
                    <a:gd name="connsiteY3" fmla="*/ 382179 h 466725"/>
                    <a:gd name="connsiteX4" fmla="*/ 402439 w 695325"/>
                    <a:gd name="connsiteY4" fmla="*/ 466725 h 466725"/>
                    <a:gd name="connsiteX5" fmla="*/ 619125 w 695325"/>
                    <a:gd name="connsiteY5" fmla="*/ 371475 h 466725"/>
                    <a:gd name="connsiteX6" fmla="*/ 695325 w 695325"/>
                    <a:gd name="connsiteY6" fmla="*/ 219075 h 466725"/>
                    <a:gd name="connsiteX7" fmla="*/ 514350 w 695325"/>
                    <a:gd name="connsiteY7" fmla="*/ 219075 h 466725"/>
                    <a:gd name="connsiteX8" fmla="*/ 295275 w 695325"/>
                    <a:gd name="connsiteY8" fmla="*/ 0 h 466725"/>
                    <a:gd name="connsiteX9" fmla="*/ 219075 w 695325"/>
                    <a:gd name="connsiteY9" fmla="*/ 28575 h 466725"/>
                    <a:gd name="connsiteX10" fmla="*/ 122025 w 695325"/>
                    <a:gd name="connsiteY10" fmla="*/ 66054 h 466725"/>
                    <a:gd name="connsiteX11" fmla="*/ 11914 w 695325"/>
                    <a:gd name="connsiteY11" fmla="*/ 69654 h 466725"/>
                    <a:gd name="connsiteX0" fmla="*/ 11914 w 695325"/>
                    <a:gd name="connsiteY0" fmla="*/ 66676 h 463747"/>
                    <a:gd name="connsiteX1" fmla="*/ 0 w 695325"/>
                    <a:gd name="connsiteY1" fmla="*/ 339922 h 463747"/>
                    <a:gd name="connsiteX2" fmla="*/ 38100 w 695325"/>
                    <a:gd name="connsiteY2" fmla="*/ 454222 h 463747"/>
                    <a:gd name="connsiteX3" fmla="*/ 243493 w 695325"/>
                    <a:gd name="connsiteY3" fmla="*/ 379201 h 463747"/>
                    <a:gd name="connsiteX4" fmla="*/ 402439 w 695325"/>
                    <a:gd name="connsiteY4" fmla="*/ 463747 h 463747"/>
                    <a:gd name="connsiteX5" fmla="*/ 619125 w 695325"/>
                    <a:gd name="connsiteY5" fmla="*/ 368497 h 463747"/>
                    <a:gd name="connsiteX6" fmla="*/ 695325 w 695325"/>
                    <a:gd name="connsiteY6" fmla="*/ 216097 h 463747"/>
                    <a:gd name="connsiteX7" fmla="*/ 514350 w 695325"/>
                    <a:gd name="connsiteY7" fmla="*/ 216097 h 463747"/>
                    <a:gd name="connsiteX8" fmla="*/ 250598 w 695325"/>
                    <a:gd name="connsiteY8" fmla="*/ 0 h 463747"/>
                    <a:gd name="connsiteX9" fmla="*/ 219075 w 695325"/>
                    <a:gd name="connsiteY9" fmla="*/ 25597 h 463747"/>
                    <a:gd name="connsiteX10" fmla="*/ 122025 w 695325"/>
                    <a:gd name="connsiteY10" fmla="*/ 63076 h 463747"/>
                    <a:gd name="connsiteX11" fmla="*/ 11914 w 695325"/>
                    <a:gd name="connsiteY11" fmla="*/ 66676 h 463747"/>
                    <a:gd name="connsiteX0" fmla="*/ 11914 w 695325"/>
                    <a:gd name="connsiteY0" fmla="*/ 66676 h 463747"/>
                    <a:gd name="connsiteX1" fmla="*/ 0 w 695325"/>
                    <a:gd name="connsiteY1" fmla="*/ 339922 h 463747"/>
                    <a:gd name="connsiteX2" fmla="*/ 38100 w 695325"/>
                    <a:gd name="connsiteY2" fmla="*/ 454222 h 463747"/>
                    <a:gd name="connsiteX3" fmla="*/ 243493 w 695325"/>
                    <a:gd name="connsiteY3" fmla="*/ 379201 h 463747"/>
                    <a:gd name="connsiteX4" fmla="*/ 402439 w 695325"/>
                    <a:gd name="connsiteY4" fmla="*/ 463747 h 463747"/>
                    <a:gd name="connsiteX5" fmla="*/ 619125 w 695325"/>
                    <a:gd name="connsiteY5" fmla="*/ 368497 h 463747"/>
                    <a:gd name="connsiteX6" fmla="*/ 695325 w 695325"/>
                    <a:gd name="connsiteY6" fmla="*/ 216097 h 463747"/>
                    <a:gd name="connsiteX7" fmla="*/ 469673 w 695325"/>
                    <a:gd name="connsiteY7" fmla="*/ 162484 h 463747"/>
                    <a:gd name="connsiteX8" fmla="*/ 250598 w 695325"/>
                    <a:gd name="connsiteY8" fmla="*/ 0 h 463747"/>
                    <a:gd name="connsiteX9" fmla="*/ 219075 w 695325"/>
                    <a:gd name="connsiteY9" fmla="*/ 25597 h 463747"/>
                    <a:gd name="connsiteX10" fmla="*/ 122025 w 695325"/>
                    <a:gd name="connsiteY10" fmla="*/ 63076 h 463747"/>
                    <a:gd name="connsiteX11" fmla="*/ 11914 w 695325"/>
                    <a:gd name="connsiteY11" fmla="*/ 66676 h 463747"/>
                    <a:gd name="connsiteX0" fmla="*/ 11914 w 695325"/>
                    <a:gd name="connsiteY0" fmla="*/ 41079 h 438150"/>
                    <a:gd name="connsiteX1" fmla="*/ 0 w 695325"/>
                    <a:gd name="connsiteY1" fmla="*/ 314325 h 438150"/>
                    <a:gd name="connsiteX2" fmla="*/ 38100 w 695325"/>
                    <a:gd name="connsiteY2" fmla="*/ 428625 h 438150"/>
                    <a:gd name="connsiteX3" fmla="*/ 243493 w 695325"/>
                    <a:gd name="connsiteY3" fmla="*/ 353604 h 438150"/>
                    <a:gd name="connsiteX4" fmla="*/ 402439 w 695325"/>
                    <a:gd name="connsiteY4" fmla="*/ 438150 h 438150"/>
                    <a:gd name="connsiteX5" fmla="*/ 619125 w 695325"/>
                    <a:gd name="connsiteY5" fmla="*/ 342900 h 438150"/>
                    <a:gd name="connsiteX6" fmla="*/ 695325 w 695325"/>
                    <a:gd name="connsiteY6" fmla="*/ 190500 h 438150"/>
                    <a:gd name="connsiteX7" fmla="*/ 469673 w 695325"/>
                    <a:gd name="connsiteY7" fmla="*/ 136887 h 438150"/>
                    <a:gd name="connsiteX8" fmla="*/ 219075 w 695325"/>
                    <a:gd name="connsiteY8" fmla="*/ 0 h 438150"/>
                    <a:gd name="connsiteX9" fmla="*/ 122025 w 695325"/>
                    <a:gd name="connsiteY9" fmla="*/ 37479 h 438150"/>
                    <a:gd name="connsiteX10" fmla="*/ 11914 w 695325"/>
                    <a:gd name="connsiteY10" fmla="*/ 41079 h 438150"/>
                    <a:gd name="connsiteX0" fmla="*/ 11914 w 680433"/>
                    <a:gd name="connsiteY0" fmla="*/ 41079 h 438150"/>
                    <a:gd name="connsiteX1" fmla="*/ 0 w 680433"/>
                    <a:gd name="connsiteY1" fmla="*/ 314325 h 438150"/>
                    <a:gd name="connsiteX2" fmla="*/ 38100 w 680433"/>
                    <a:gd name="connsiteY2" fmla="*/ 428625 h 438150"/>
                    <a:gd name="connsiteX3" fmla="*/ 243493 w 680433"/>
                    <a:gd name="connsiteY3" fmla="*/ 353604 h 438150"/>
                    <a:gd name="connsiteX4" fmla="*/ 402439 w 680433"/>
                    <a:gd name="connsiteY4" fmla="*/ 438150 h 438150"/>
                    <a:gd name="connsiteX5" fmla="*/ 619125 w 680433"/>
                    <a:gd name="connsiteY5" fmla="*/ 342900 h 438150"/>
                    <a:gd name="connsiteX6" fmla="*/ 680433 w 680433"/>
                    <a:gd name="connsiteY6" fmla="*/ 127951 h 438150"/>
                    <a:gd name="connsiteX7" fmla="*/ 469673 w 680433"/>
                    <a:gd name="connsiteY7" fmla="*/ 136887 h 438150"/>
                    <a:gd name="connsiteX8" fmla="*/ 219075 w 680433"/>
                    <a:gd name="connsiteY8" fmla="*/ 0 h 438150"/>
                    <a:gd name="connsiteX9" fmla="*/ 122025 w 680433"/>
                    <a:gd name="connsiteY9" fmla="*/ 37479 h 438150"/>
                    <a:gd name="connsiteX10" fmla="*/ 11914 w 680433"/>
                    <a:gd name="connsiteY10" fmla="*/ 41079 h 438150"/>
                    <a:gd name="connsiteX0" fmla="*/ 11914 w 680433"/>
                    <a:gd name="connsiteY0" fmla="*/ 41079 h 428625"/>
                    <a:gd name="connsiteX1" fmla="*/ 0 w 680433"/>
                    <a:gd name="connsiteY1" fmla="*/ 314325 h 428625"/>
                    <a:gd name="connsiteX2" fmla="*/ 38100 w 680433"/>
                    <a:gd name="connsiteY2" fmla="*/ 428625 h 428625"/>
                    <a:gd name="connsiteX3" fmla="*/ 243493 w 680433"/>
                    <a:gd name="connsiteY3" fmla="*/ 353604 h 428625"/>
                    <a:gd name="connsiteX4" fmla="*/ 444138 w 680433"/>
                    <a:gd name="connsiteY4" fmla="*/ 408365 h 428625"/>
                    <a:gd name="connsiteX5" fmla="*/ 619125 w 680433"/>
                    <a:gd name="connsiteY5" fmla="*/ 342900 h 428625"/>
                    <a:gd name="connsiteX6" fmla="*/ 680433 w 680433"/>
                    <a:gd name="connsiteY6" fmla="*/ 127951 h 428625"/>
                    <a:gd name="connsiteX7" fmla="*/ 469673 w 680433"/>
                    <a:gd name="connsiteY7" fmla="*/ 136887 h 428625"/>
                    <a:gd name="connsiteX8" fmla="*/ 219075 w 680433"/>
                    <a:gd name="connsiteY8" fmla="*/ 0 h 428625"/>
                    <a:gd name="connsiteX9" fmla="*/ 122025 w 680433"/>
                    <a:gd name="connsiteY9" fmla="*/ 37479 h 428625"/>
                    <a:gd name="connsiteX10" fmla="*/ 11914 w 680433"/>
                    <a:gd name="connsiteY10" fmla="*/ 41079 h 428625"/>
                    <a:gd name="connsiteX0" fmla="*/ 11914 w 680433"/>
                    <a:gd name="connsiteY0" fmla="*/ 41079 h 428625"/>
                    <a:gd name="connsiteX1" fmla="*/ 0 w 680433"/>
                    <a:gd name="connsiteY1" fmla="*/ 314325 h 428625"/>
                    <a:gd name="connsiteX2" fmla="*/ 38100 w 680433"/>
                    <a:gd name="connsiteY2" fmla="*/ 428625 h 428625"/>
                    <a:gd name="connsiteX3" fmla="*/ 252428 w 680433"/>
                    <a:gd name="connsiteY3" fmla="*/ 320841 h 428625"/>
                    <a:gd name="connsiteX4" fmla="*/ 444138 w 680433"/>
                    <a:gd name="connsiteY4" fmla="*/ 408365 h 428625"/>
                    <a:gd name="connsiteX5" fmla="*/ 619125 w 680433"/>
                    <a:gd name="connsiteY5" fmla="*/ 342900 h 428625"/>
                    <a:gd name="connsiteX6" fmla="*/ 680433 w 680433"/>
                    <a:gd name="connsiteY6" fmla="*/ 127951 h 428625"/>
                    <a:gd name="connsiteX7" fmla="*/ 469673 w 680433"/>
                    <a:gd name="connsiteY7" fmla="*/ 136887 h 428625"/>
                    <a:gd name="connsiteX8" fmla="*/ 219075 w 680433"/>
                    <a:gd name="connsiteY8" fmla="*/ 0 h 428625"/>
                    <a:gd name="connsiteX9" fmla="*/ 122025 w 680433"/>
                    <a:gd name="connsiteY9" fmla="*/ 37479 h 428625"/>
                    <a:gd name="connsiteX10" fmla="*/ 11914 w 680433"/>
                    <a:gd name="connsiteY10" fmla="*/ 41079 h 428625"/>
                    <a:gd name="connsiteX0" fmla="*/ 11914 w 680433"/>
                    <a:gd name="connsiteY0" fmla="*/ 41079 h 408365"/>
                    <a:gd name="connsiteX1" fmla="*/ 0 w 680433"/>
                    <a:gd name="connsiteY1" fmla="*/ 314325 h 408365"/>
                    <a:gd name="connsiteX2" fmla="*/ 67885 w 680433"/>
                    <a:gd name="connsiteY2" fmla="*/ 404797 h 408365"/>
                    <a:gd name="connsiteX3" fmla="*/ 252428 w 680433"/>
                    <a:gd name="connsiteY3" fmla="*/ 320841 h 408365"/>
                    <a:gd name="connsiteX4" fmla="*/ 444138 w 680433"/>
                    <a:gd name="connsiteY4" fmla="*/ 408365 h 408365"/>
                    <a:gd name="connsiteX5" fmla="*/ 619125 w 680433"/>
                    <a:gd name="connsiteY5" fmla="*/ 342900 h 408365"/>
                    <a:gd name="connsiteX6" fmla="*/ 680433 w 680433"/>
                    <a:gd name="connsiteY6" fmla="*/ 127951 h 408365"/>
                    <a:gd name="connsiteX7" fmla="*/ 469673 w 680433"/>
                    <a:gd name="connsiteY7" fmla="*/ 136887 h 408365"/>
                    <a:gd name="connsiteX8" fmla="*/ 219075 w 680433"/>
                    <a:gd name="connsiteY8" fmla="*/ 0 h 408365"/>
                    <a:gd name="connsiteX9" fmla="*/ 122025 w 680433"/>
                    <a:gd name="connsiteY9" fmla="*/ 37479 h 408365"/>
                    <a:gd name="connsiteX10" fmla="*/ 11914 w 680433"/>
                    <a:gd name="connsiteY10" fmla="*/ 41079 h 4083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80433" h="408365">
                      <a:moveTo>
                        <a:pt x="11914" y="41079"/>
                      </a:moveTo>
                      <a:lnTo>
                        <a:pt x="0" y="314325"/>
                      </a:lnTo>
                      <a:lnTo>
                        <a:pt x="67885" y="404797"/>
                      </a:lnTo>
                      <a:lnTo>
                        <a:pt x="252428" y="320841"/>
                      </a:lnTo>
                      <a:lnTo>
                        <a:pt x="444138" y="408365"/>
                      </a:lnTo>
                      <a:lnTo>
                        <a:pt x="619125" y="342900"/>
                      </a:lnTo>
                      <a:lnTo>
                        <a:pt x="680433" y="127951"/>
                      </a:lnTo>
                      <a:lnTo>
                        <a:pt x="469673" y="136887"/>
                      </a:lnTo>
                      <a:lnTo>
                        <a:pt x="219075" y="0"/>
                      </a:lnTo>
                      <a:lnTo>
                        <a:pt x="122025" y="37479"/>
                      </a:lnTo>
                      <a:lnTo>
                        <a:pt x="11914" y="4107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8" name="Rectangle 4099"/>
                <p:cNvSpPr/>
                <p:nvPr/>
              </p:nvSpPr>
              <p:spPr>
                <a:xfrm>
                  <a:off x="8103223" y="5127949"/>
                  <a:ext cx="100376" cy="561662"/>
                </a:xfrm>
                <a:custGeom>
                  <a:avLst/>
                  <a:gdLst>
                    <a:gd name="connsiteX0" fmla="*/ 0 w 72008"/>
                    <a:gd name="connsiteY0" fmla="*/ 0 h 531515"/>
                    <a:gd name="connsiteX1" fmla="*/ 72008 w 72008"/>
                    <a:gd name="connsiteY1" fmla="*/ 0 h 531515"/>
                    <a:gd name="connsiteX2" fmla="*/ 72008 w 72008"/>
                    <a:gd name="connsiteY2" fmla="*/ 531515 h 531515"/>
                    <a:gd name="connsiteX3" fmla="*/ 0 w 72008"/>
                    <a:gd name="connsiteY3" fmla="*/ 531515 h 531515"/>
                    <a:gd name="connsiteX4" fmla="*/ 0 w 72008"/>
                    <a:gd name="connsiteY4" fmla="*/ 0 h 531515"/>
                    <a:gd name="connsiteX0" fmla="*/ 0 w 72008"/>
                    <a:gd name="connsiteY0" fmla="*/ 0 h 531515"/>
                    <a:gd name="connsiteX1" fmla="*/ 72008 w 72008"/>
                    <a:gd name="connsiteY1" fmla="*/ 0 h 531515"/>
                    <a:gd name="connsiteX2" fmla="*/ 72008 w 72008"/>
                    <a:gd name="connsiteY2" fmla="*/ 531515 h 531515"/>
                    <a:gd name="connsiteX3" fmla="*/ 0 w 72008"/>
                    <a:gd name="connsiteY3" fmla="*/ 531515 h 531515"/>
                    <a:gd name="connsiteX4" fmla="*/ 0 w 72008"/>
                    <a:gd name="connsiteY4" fmla="*/ 0 h 531515"/>
                    <a:gd name="connsiteX0" fmla="*/ 0 w 72008"/>
                    <a:gd name="connsiteY0" fmla="*/ 102290 h 633805"/>
                    <a:gd name="connsiteX1" fmla="*/ 72008 w 72008"/>
                    <a:gd name="connsiteY1" fmla="*/ 102290 h 633805"/>
                    <a:gd name="connsiteX2" fmla="*/ 72008 w 72008"/>
                    <a:gd name="connsiteY2" fmla="*/ 633805 h 633805"/>
                    <a:gd name="connsiteX3" fmla="*/ 0 w 72008"/>
                    <a:gd name="connsiteY3" fmla="*/ 633805 h 633805"/>
                    <a:gd name="connsiteX4" fmla="*/ 0 w 72008"/>
                    <a:gd name="connsiteY4" fmla="*/ 102290 h 633805"/>
                    <a:gd name="connsiteX0" fmla="*/ 3600 w 103336"/>
                    <a:gd name="connsiteY0" fmla="*/ 108793 h 565845"/>
                    <a:gd name="connsiteX1" fmla="*/ 96458 w 103336"/>
                    <a:gd name="connsiteY1" fmla="*/ 34330 h 565845"/>
                    <a:gd name="connsiteX2" fmla="*/ 96458 w 103336"/>
                    <a:gd name="connsiteY2" fmla="*/ 565845 h 565845"/>
                    <a:gd name="connsiteX3" fmla="*/ 24450 w 103336"/>
                    <a:gd name="connsiteY3" fmla="*/ 565845 h 565845"/>
                    <a:gd name="connsiteX4" fmla="*/ 3600 w 103336"/>
                    <a:gd name="connsiteY4" fmla="*/ 108793 h 565845"/>
                    <a:gd name="connsiteX0" fmla="*/ 4392 w 113902"/>
                    <a:gd name="connsiteY0" fmla="*/ 36169 h 493221"/>
                    <a:gd name="connsiteX1" fmla="*/ 109164 w 113902"/>
                    <a:gd name="connsiteY1" fmla="*/ 80846 h 493221"/>
                    <a:gd name="connsiteX2" fmla="*/ 97250 w 113902"/>
                    <a:gd name="connsiteY2" fmla="*/ 493221 h 493221"/>
                    <a:gd name="connsiteX3" fmla="*/ 25242 w 113902"/>
                    <a:gd name="connsiteY3" fmla="*/ 493221 h 493221"/>
                    <a:gd name="connsiteX4" fmla="*/ 4392 w 113902"/>
                    <a:gd name="connsiteY4" fmla="*/ 36169 h 493221"/>
                    <a:gd name="connsiteX0" fmla="*/ 1561 w 94419"/>
                    <a:gd name="connsiteY0" fmla="*/ 108792 h 565844"/>
                    <a:gd name="connsiteX1" fmla="*/ 61656 w 94419"/>
                    <a:gd name="connsiteY1" fmla="*/ 34329 h 565844"/>
                    <a:gd name="connsiteX2" fmla="*/ 94419 w 94419"/>
                    <a:gd name="connsiteY2" fmla="*/ 565844 h 565844"/>
                    <a:gd name="connsiteX3" fmla="*/ 22411 w 94419"/>
                    <a:gd name="connsiteY3" fmla="*/ 565844 h 565844"/>
                    <a:gd name="connsiteX4" fmla="*/ 1561 w 94419"/>
                    <a:gd name="connsiteY4" fmla="*/ 108792 h 565844"/>
                    <a:gd name="connsiteX0" fmla="*/ 1561 w 88462"/>
                    <a:gd name="connsiteY0" fmla="*/ 101531 h 558583"/>
                    <a:gd name="connsiteX1" fmla="*/ 61656 w 88462"/>
                    <a:gd name="connsiteY1" fmla="*/ 27068 h 558583"/>
                    <a:gd name="connsiteX2" fmla="*/ 88462 w 88462"/>
                    <a:gd name="connsiteY2" fmla="*/ 460292 h 558583"/>
                    <a:gd name="connsiteX3" fmla="*/ 22411 w 88462"/>
                    <a:gd name="connsiteY3" fmla="*/ 558583 h 558583"/>
                    <a:gd name="connsiteX4" fmla="*/ 1561 w 88462"/>
                    <a:gd name="connsiteY4" fmla="*/ 101531 h 558583"/>
                    <a:gd name="connsiteX0" fmla="*/ 1561 w 100376"/>
                    <a:gd name="connsiteY0" fmla="*/ 104610 h 561662"/>
                    <a:gd name="connsiteX1" fmla="*/ 61656 w 100376"/>
                    <a:gd name="connsiteY1" fmla="*/ 30147 h 561662"/>
                    <a:gd name="connsiteX2" fmla="*/ 100376 w 100376"/>
                    <a:gd name="connsiteY2" fmla="*/ 505070 h 561662"/>
                    <a:gd name="connsiteX3" fmla="*/ 22411 w 100376"/>
                    <a:gd name="connsiteY3" fmla="*/ 561662 h 561662"/>
                    <a:gd name="connsiteX4" fmla="*/ 1561 w 100376"/>
                    <a:gd name="connsiteY4" fmla="*/ 104610 h 5616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0376" h="561662">
                      <a:moveTo>
                        <a:pt x="1561" y="104610"/>
                      </a:moveTo>
                      <a:cubicBezTo>
                        <a:pt x="8102" y="16024"/>
                        <a:pt x="45187" y="-36596"/>
                        <a:pt x="61656" y="30147"/>
                      </a:cubicBezTo>
                      <a:cubicBezTo>
                        <a:pt x="78125" y="96890"/>
                        <a:pt x="100376" y="327898"/>
                        <a:pt x="100376" y="505070"/>
                      </a:cubicBezTo>
                      <a:lnTo>
                        <a:pt x="22411" y="561662"/>
                      </a:lnTo>
                      <a:cubicBezTo>
                        <a:pt x="10410" y="473076"/>
                        <a:pt x="-4980" y="193196"/>
                        <a:pt x="1561" y="1046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26" name="G R Foot"/>
              <p:cNvSpPr>
                <a:spLocks noEditPoints="1"/>
              </p:cNvSpPr>
              <p:nvPr/>
            </p:nvSpPr>
            <p:spPr bwMode="auto">
              <a:xfrm>
                <a:off x="7981600" y="5173125"/>
                <a:ext cx="754063" cy="956469"/>
              </a:xfrm>
              <a:custGeom>
                <a:avLst/>
                <a:gdLst>
                  <a:gd name="T0" fmla="*/ 305 w 3505"/>
                  <a:gd name="T1" fmla="*/ 3896 h 4417"/>
                  <a:gd name="T2" fmla="*/ 284 w 3505"/>
                  <a:gd name="T3" fmla="*/ 2040 h 4417"/>
                  <a:gd name="T4" fmla="*/ 516 w 3505"/>
                  <a:gd name="T5" fmla="*/ 1131 h 4417"/>
                  <a:gd name="T6" fmla="*/ 582 w 3505"/>
                  <a:gd name="T7" fmla="*/ 1359 h 4417"/>
                  <a:gd name="T8" fmla="*/ 755 w 3505"/>
                  <a:gd name="T9" fmla="*/ 2308 h 4417"/>
                  <a:gd name="T10" fmla="*/ 884 w 3505"/>
                  <a:gd name="T11" fmla="*/ 1129 h 4417"/>
                  <a:gd name="T12" fmla="*/ 863 w 3505"/>
                  <a:gd name="T13" fmla="*/ 0 h 4417"/>
                  <a:gd name="T14" fmla="*/ 962 w 3505"/>
                  <a:gd name="T15" fmla="*/ 870 h 4417"/>
                  <a:gd name="T16" fmla="*/ 2011 w 3505"/>
                  <a:gd name="T17" fmla="*/ 2405 h 4417"/>
                  <a:gd name="T18" fmla="*/ 3120 w 3505"/>
                  <a:gd name="T19" fmla="*/ 2433 h 4417"/>
                  <a:gd name="T20" fmla="*/ 3408 w 3505"/>
                  <a:gd name="T21" fmla="*/ 2951 h 4417"/>
                  <a:gd name="T22" fmla="*/ 1694 w 3505"/>
                  <a:gd name="T23" fmla="*/ 3904 h 4417"/>
                  <a:gd name="T24" fmla="*/ 983 w 3505"/>
                  <a:gd name="T25" fmla="*/ 3904 h 4417"/>
                  <a:gd name="T26" fmla="*/ 305 w 3505"/>
                  <a:gd name="T27" fmla="*/ 3896 h 4417"/>
                  <a:gd name="T28" fmla="*/ 2911 w 3505"/>
                  <a:gd name="T29" fmla="*/ 3494 h 4417"/>
                  <a:gd name="T30" fmla="*/ 2782 w 3505"/>
                  <a:gd name="T31" fmla="*/ 2818 h 4417"/>
                  <a:gd name="T32" fmla="*/ 1404 w 3505"/>
                  <a:gd name="T33" fmla="*/ 2353 h 4417"/>
                  <a:gd name="T34" fmla="*/ 1017 w 3505"/>
                  <a:gd name="T35" fmla="*/ 2390 h 4417"/>
                  <a:gd name="T36" fmla="*/ 578 w 3505"/>
                  <a:gd name="T37" fmla="*/ 2641 h 4417"/>
                  <a:gd name="T38" fmla="*/ 335 w 3505"/>
                  <a:gd name="T39" fmla="*/ 3124 h 4417"/>
                  <a:gd name="T40" fmla="*/ 908 w 3505"/>
                  <a:gd name="T41" fmla="*/ 3678 h 4417"/>
                  <a:gd name="T42" fmla="*/ 1889 w 3505"/>
                  <a:gd name="T43" fmla="*/ 3775 h 4417"/>
                  <a:gd name="T44" fmla="*/ 2911 w 3505"/>
                  <a:gd name="T45" fmla="*/ 3494 h 44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505" h="4417">
                    <a:moveTo>
                      <a:pt x="305" y="3896"/>
                    </a:moveTo>
                    <a:cubicBezTo>
                      <a:pt x="15" y="3576"/>
                      <a:pt x="0" y="2247"/>
                      <a:pt x="284" y="2040"/>
                    </a:cubicBezTo>
                    <a:cubicBezTo>
                      <a:pt x="413" y="1946"/>
                      <a:pt x="487" y="1655"/>
                      <a:pt x="516" y="1131"/>
                    </a:cubicBezTo>
                    <a:cubicBezTo>
                      <a:pt x="557" y="401"/>
                      <a:pt x="561" y="413"/>
                      <a:pt x="582" y="1359"/>
                    </a:cubicBezTo>
                    <a:cubicBezTo>
                      <a:pt x="600" y="2098"/>
                      <a:pt x="645" y="2345"/>
                      <a:pt x="755" y="2308"/>
                    </a:cubicBezTo>
                    <a:cubicBezTo>
                      <a:pt x="863" y="2272"/>
                      <a:pt x="899" y="1940"/>
                      <a:pt x="884" y="1129"/>
                    </a:cubicBezTo>
                    <a:lnTo>
                      <a:pt x="863" y="0"/>
                    </a:lnTo>
                    <a:lnTo>
                      <a:pt x="962" y="870"/>
                    </a:lnTo>
                    <a:cubicBezTo>
                      <a:pt x="1069" y="1812"/>
                      <a:pt x="1237" y="2057"/>
                      <a:pt x="2011" y="2405"/>
                    </a:cubicBezTo>
                    <a:cubicBezTo>
                      <a:pt x="2482" y="2616"/>
                      <a:pt x="2813" y="2625"/>
                      <a:pt x="3120" y="2433"/>
                    </a:cubicBezTo>
                    <a:cubicBezTo>
                      <a:pt x="3443" y="2231"/>
                      <a:pt x="3505" y="2343"/>
                      <a:pt x="3408" y="2951"/>
                    </a:cubicBezTo>
                    <a:cubicBezTo>
                      <a:pt x="3247" y="3954"/>
                      <a:pt x="2415" y="4417"/>
                      <a:pt x="1694" y="3904"/>
                    </a:cubicBezTo>
                    <a:cubicBezTo>
                      <a:pt x="1370" y="3673"/>
                      <a:pt x="1363" y="3673"/>
                      <a:pt x="983" y="3904"/>
                    </a:cubicBezTo>
                    <a:cubicBezTo>
                      <a:pt x="517" y="4188"/>
                      <a:pt x="569" y="4188"/>
                      <a:pt x="305" y="3896"/>
                    </a:cubicBezTo>
                    <a:close/>
                    <a:moveTo>
                      <a:pt x="2911" y="3494"/>
                    </a:moveTo>
                    <a:cubicBezTo>
                      <a:pt x="3236" y="3093"/>
                      <a:pt x="3184" y="2818"/>
                      <a:pt x="2782" y="2818"/>
                    </a:cubicBezTo>
                    <a:cubicBezTo>
                      <a:pt x="2341" y="2818"/>
                      <a:pt x="1685" y="2597"/>
                      <a:pt x="1404" y="2353"/>
                    </a:cubicBezTo>
                    <a:cubicBezTo>
                      <a:pt x="1201" y="2177"/>
                      <a:pt x="1170" y="2180"/>
                      <a:pt x="1017" y="2390"/>
                    </a:cubicBezTo>
                    <a:cubicBezTo>
                      <a:pt x="925" y="2515"/>
                      <a:pt x="727" y="2628"/>
                      <a:pt x="578" y="2641"/>
                    </a:cubicBezTo>
                    <a:cubicBezTo>
                      <a:pt x="341" y="2661"/>
                      <a:pt x="309" y="2722"/>
                      <a:pt x="335" y="3124"/>
                    </a:cubicBezTo>
                    <a:cubicBezTo>
                      <a:pt x="373" y="3721"/>
                      <a:pt x="514" y="3858"/>
                      <a:pt x="908" y="3678"/>
                    </a:cubicBezTo>
                    <a:cubicBezTo>
                      <a:pt x="1339" y="3482"/>
                      <a:pt x="1541" y="3502"/>
                      <a:pt x="1889" y="3775"/>
                    </a:cubicBezTo>
                    <a:cubicBezTo>
                      <a:pt x="2228" y="4042"/>
                      <a:pt x="2536" y="3957"/>
                      <a:pt x="2911" y="3494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grpSp>
        <p:nvGrpSpPr>
          <p:cNvPr id="33" name="SM1 B"/>
          <p:cNvGrpSpPr/>
          <p:nvPr/>
        </p:nvGrpSpPr>
        <p:grpSpPr>
          <a:xfrm>
            <a:off x="-2796246" y="3852663"/>
            <a:ext cx="2728680" cy="2740720"/>
            <a:chOff x="472372" y="3244850"/>
            <a:chExt cx="3173696" cy="3187700"/>
          </a:xfrm>
        </p:grpSpPr>
        <p:sp>
          <p:nvSpPr>
            <p:cNvPr id="34" name="Oval 65"/>
            <p:cNvSpPr/>
            <p:nvPr/>
          </p:nvSpPr>
          <p:spPr>
            <a:xfrm>
              <a:off x="472372" y="3282952"/>
              <a:ext cx="3173696" cy="3147723"/>
            </a:xfrm>
            <a:custGeom>
              <a:avLst/>
              <a:gdLst>
                <a:gd name="connsiteX0" fmla="*/ 0 w 3171825"/>
                <a:gd name="connsiteY0" fmla="*/ 1570832 h 3141663"/>
                <a:gd name="connsiteX1" fmla="*/ 1585913 w 3171825"/>
                <a:gd name="connsiteY1" fmla="*/ 0 h 3141663"/>
                <a:gd name="connsiteX2" fmla="*/ 3171826 w 3171825"/>
                <a:gd name="connsiteY2" fmla="*/ 1570832 h 3141663"/>
                <a:gd name="connsiteX3" fmla="*/ 1585913 w 3171825"/>
                <a:gd name="connsiteY3" fmla="*/ 3141664 h 3141663"/>
                <a:gd name="connsiteX4" fmla="*/ 0 w 3171825"/>
                <a:gd name="connsiteY4" fmla="*/ 1570832 h 3141663"/>
                <a:gd name="connsiteX0" fmla="*/ 0 w 3171826"/>
                <a:gd name="connsiteY0" fmla="*/ 1570832 h 3147636"/>
                <a:gd name="connsiteX1" fmla="*/ 1585913 w 3171826"/>
                <a:gd name="connsiteY1" fmla="*/ 0 h 3147636"/>
                <a:gd name="connsiteX2" fmla="*/ 3171826 w 3171826"/>
                <a:gd name="connsiteY2" fmla="*/ 1570832 h 3147636"/>
                <a:gd name="connsiteX3" fmla="*/ 1585913 w 3171826"/>
                <a:gd name="connsiteY3" fmla="*/ 3141664 h 3147636"/>
                <a:gd name="connsiteX4" fmla="*/ 0 w 3171826"/>
                <a:gd name="connsiteY4" fmla="*/ 1570832 h 3147636"/>
                <a:gd name="connsiteX0" fmla="*/ 6781 w 3178607"/>
                <a:gd name="connsiteY0" fmla="*/ 1570832 h 3147636"/>
                <a:gd name="connsiteX1" fmla="*/ 1592694 w 3178607"/>
                <a:gd name="connsiteY1" fmla="*/ 0 h 3147636"/>
                <a:gd name="connsiteX2" fmla="*/ 3178607 w 3178607"/>
                <a:gd name="connsiteY2" fmla="*/ 1570832 h 3147636"/>
                <a:gd name="connsiteX3" fmla="*/ 1592694 w 3178607"/>
                <a:gd name="connsiteY3" fmla="*/ 3141664 h 3147636"/>
                <a:gd name="connsiteX4" fmla="*/ 6781 w 3178607"/>
                <a:gd name="connsiteY4" fmla="*/ 1570832 h 3147636"/>
                <a:gd name="connsiteX0" fmla="*/ 18894 w 3190720"/>
                <a:gd name="connsiteY0" fmla="*/ 1570832 h 3147723"/>
                <a:gd name="connsiteX1" fmla="*/ 1604807 w 3190720"/>
                <a:gd name="connsiteY1" fmla="*/ 0 h 3147723"/>
                <a:gd name="connsiteX2" fmla="*/ 3190720 w 3190720"/>
                <a:gd name="connsiteY2" fmla="*/ 1570832 h 3147723"/>
                <a:gd name="connsiteX3" fmla="*/ 1604807 w 3190720"/>
                <a:gd name="connsiteY3" fmla="*/ 3141664 h 3147723"/>
                <a:gd name="connsiteX4" fmla="*/ 18894 w 3190720"/>
                <a:gd name="connsiteY4" fmla="*/ 1570832 h 3147723"/>
                <a:gd name="connsiteX0" fmla="*/ 9619 w 3181445"/>
                <a:gd name="connsiteY0" fmla="*/ 1570832 h 3146633"/>
                <a:gd name="connsiteX1" fmla="*/ 1595532 w 3181445"/>
                <a:gd name="connsiteY1" fmla="*/ 0 h 3146633"/>
                <a:gd name="connsiteX2" fmla="*/ 3181445 w 3181445"/>
                <a:gd name="connsiteY2" fmla="*/ 1570832 h 3146633"/>
                <a:gd name="connsiteX3" fmla="*/ 1595532 w 3181445"/>
                <a:gd name="connsiteY3" fmla="*/ 3141664 h 3146633"/>
                <a:gd name="connsiteX4" fmla="*/ 9619 w 3181445"/>
                <a:gd name="connsiteY4" fmla="*/ 1570832 h 3146633"/>
                <a:gd name="connsiteX0" fmla="*/ 3003 w 3174829"/>
                <a:gd name="connsiteY0" fmla="*/ 1570832 h 3147274"/>
                <a:gd name="connsiteX1" fmla="*/ 1588916 w 3174829"/>
                <a:gd name="connsiteY1" fmla="*/ 0 h 3147274"/>
                <a:gd name="connsiteX2" fmla="*/ 3174829 w 3174829"/>
                <a:gd name="connsiteY2" fmla="*/ 1570832 h 3147274"/>
                <a:gd name="connsiteX3" fmla="*/ 1588916 w 3174829"/>
                <a:gd name="connsiteY3" fmla="*/ 3141664 h 3147274"/>
                <a:gd name="connsiteX4" fmla="*/ 3003 w 3174829"/>
                <a:gd name="connsiteY4" fmla="*/ 1570832 h 3147274"/>
                <a:gd name="connsiteX0" fmla="*/ 1870 w 3173696"/>
                <a:gd name="connsiteY0" fmla="*/ 1570832 h 3147723"/>
                <a:gd name="connsiteX1" fmla="*/ 1587783 w 3173696"/>
                <a:gd name="connsiteY1" fmla="*/ 0 h 3147723"/>
                <a:gd name="connsiteX2" fmla="*/ 3173696 w 3173696"/>
                <a:gd name="connsiteY2" fmla="*/ 1570832 h 3147723"/>
                <a:gd name="connsiteX3" fmla="*/ 1587783 w 3173696"/>
                <a:gd name="connsiteY3" fmla="*/ 3141664 h 3147723"/>
                <a:gd name="connsiteX4" fmla="*/ 1870 w 3173696"/>
                <a:gd name="connsiteY4" fmla="*/ 1570832 h 314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3696" h="3147723">
                  <a:moveTo>
                    <a:pt x="1870" y="1570832"/>
                  </a:moveTo>
                  <a:cubicBezTo>
                    <a:pt x="-42580" y="690585"/>
                    <a:pt x="711907" y="0"/>
                    <a:pt x="1587783" y="0"/>
                  </a:cubicBezTo>
                  <a:cubicBezTo>
                    <a:pt x="2463659" y="0"/>
                    <a:pt x="3173696" y="703285"/>
                    <a:pt x="3173696" y="1570832"/>
                  </a:cubicBezTo>
                  <a:cubicBezTo>
                    <a:pt x="3173696" y="2438379"/>
                    <a:pt x="2660509" y="3059114"/>
                    <a:pt x="1587783" y="3141664"/>
                  </a:cubicBezTo>
                  <a:cubicBezTo>
                    <a:pt x="515057" y="3224214"/>
                    <a:pt x="46320" y="2451079"/>
                    <a:pt x="1870" y="15708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5" name="Snowman Body"/>
            <p:cNvSpPr>
              <a:spLocks noEditPoints="1"/>
            </p:cNvSpPr>
            <p:nvPr/>
          </p:nvSpPr>
          <p:spPr bwMode="auto">
            <a:xfrm>
              <a:off x="474242" y="3244850"/>
              <a:ext cx="3171825" cy="3187700"/>
            </a:xfrm>
            <a:custGeom>
              <a:avLst/>
              <a:gdLst>
                <a:gd name="T0" fmla="*/ 4655 w 13315"/>
                <a:gd name="T1" fmla="*/ 13203 h 13297"/>
                <a:gd name="T2" fmla="*/ 4235 w 13315"/>
                <a:gd name="T3" fmla="*/ 13109 h 13297"/>
                <a:gd name="T4" fmla="*/ 3141 w 13315"/>
                <a:gd name="T5" fmla="*/ 12667 h 13297"/>
                <a:gd name="T6" fmla="*/ 2716 w 13315"/>
                <a:gd name="T7" fmla="*/ 12533 h 13297"/>
                <a:gd name="T8" fmla="*/ 2100 w 13315"/>
                <a:gd name="T9" fmla="*/ 12203 h 13297"/>
                <a:gd name="T10" fmla="*/ 1584 w 13315"/>
                <a:gd name="T11" fmla="*/ 11592 h 13297"/>
                <a:gd name="T12" fmla="*/ 523 w 13315"/>
                <a:gd name="T13" fmla="*/ 9137 h 13297"/>
                <a:gd name="T14" fmla="*/ 6 w 13315"/>
                <a:gd name="T15" fmla="*/ 6096 h 13297"/>
                <a:gd name="T16" fmla="*/ 565 w 13315"/>
                <a:gd name="T17" fmla="*/ 3514 h 13297"/>
                <a:gd name="T18" fmla="*/ 1828 w 13315"/>
                <a:gd name="T19" fmla="*/ 1965 h 13297"/>
                <a:gd name="T20" fmla="*/ 2635 w 13315"/>
                <a:gd name="T21" fmla="*/ 1381 h 13297"/>
                <a:gd name="T22" fmla="*/ 3330 w 13315"/>
                <a:gd name="T23" fmla="*/ 998 h 13297"/>
                <a:gd name="T24" fmla="*/ 3978 w 13315"/>
                <a:gd name="T25" fmla="*/ 747 h 13297"/>
                <a:gd name="T26" fmla="*/ 4997 w 13315"/>
                <a:gd name="T27" fmla="*/ 342 h 13297"/>
                <a:gd name="T28" fmla="*/ 5823 w 13315"/>
                <a:gd name="T29" fmla="*/ 131 h 13297"/>
                <a:gd name="T30" fmla="*/ 8323 w 13315"/>
                <a:gd name="T31" fmla="*/ 101 h 13297"/>
                <a:gd name="T32" fmla="*/ 9270 w 13315"/>
                <a:gd name="T33" fmla="*/ 470 h 13297"/>
                <a:gd name="T34" fmla="*/ 9953 w 13315"/>
                <a:gd name="T35" fmla="*/ 802 h 13297"/>
                <a:gd name="T36" fmla="*/ 10404 w 13315"/>
                <a:gd name="T37" fmla="*/ 1049 h 13297"/>
                <a:gd name="T38" fmla="*/ 11205 w 13315"/>
                <a:gd name="T39" fmla="*/ 1574 h 13297"/>
                <a:gd name="T40" fmla="*/ 11466 w 13315"/>
                <a:gd name="T41" fmla="*/ 1792 h 13297"/>
                <a:gd name="T42" fmla="*/ 11790 w 13315"/>
                <a:gd name="T43" fmla="*/ 2160 h 13297"/>
                <a:gd name="T44" fmla="*/ 12160 w 13315"/>
                <a:gd name="T45" fmla="*/ 2733 h 13297"/>
                <a:gd name="T46" fmla="*/ 12513 w 13315"/>
                <a:gd name="T47" fmla="*/ 3431 h 13297"/>
                <a:gd name="T48" fmla="*/ 12834 w 13315"/>
                <a:gd name="T49" fmla="*/ 4156 h 13297"/>
                <a:gd name="T50" fmla="*/ 13132 w 13315"/>
                <a:gd name="T51" fmla="*/ 5046 h 13297"/>
                <a:gd name="T52" fmla="*/ 13282 w 13315"/>
                <a:gd name="T53" fmla="*/ 6908 h 13297"/>
                <a:gd name="T54" fmla="*/ 13000 w 13315"/>
                <a:gd name="T55" fmla="*/ 8433 h 13297"/>
                <a:gd name="T56" fmla="*/ 12679 w 13315"/>
                <a:gd name="T57" fmla="*/ 9362 h 13297"/>
                <a:gd name="T58" fmla="*/ 12301 w 13315"/>
                <a:gd name="T59" fmla="*/ 10275 h 13297"/>
                <a:gd name="T60" fmla="*/ 12016 w 13315"/>
                <a:gd name="T61" fmla="*/ 10805 h 13297"/>
                <a:gd name="T62" fmla="*/ 11383 w 13315"/>
                <a:gd name="T63" fmla="*/ 11547 h 13297"/>
                <a:gd name="T64" fmla="*/ 11018 w 13315"/>
                <a:gd name="T65" fmla="*/ 11824 h 13297"/>
                <a:gd name="T66" fmla="*/ 10494 w 13315"/>
                <a:gd name="T67" fmla="*/ 12137 h 13297"/>
                <a:gd name="T68" fmla="*/ 9682 w 13315"/>
                <a:gd name="T69" fmla="*/ 12536 h 13297"/>
                <a:gd name="T70" fmla="*/ 9283 w 13315"/>
                <a:gd name="T71" fmla="*/ 12799 h 13297"/>
                <a:gd name="T72" fmla="*/ 8020 w 13315"/>
                <a:gd name="T73" fmla="*/ 13141 h 13297"/>
                <a:gd name="T74" fmla="*/ 5291 w 13315"/>
                <a:gd name="T75" fmla="*/ 13290 h 13297"/>
                <a:gd name="T76" fmla="*/ 8587 w 13315"/>
                <a:gd name="T77" fmla="*/ 12968 h 13297"/>
                <a:gd name="T78" fmla="*/ 10055 w 13315"/>
                <a:gd name="T79" fmla="*/ 12249 h 13297"/>
                <a:gd name="T80" fmla="*/ 11086 w 13315"/>
                <a:gd name="T81" fmla="*/ 11414 h 13297"/>
                <a:gd name="T82" fmla="*/ 11734 w 13315"/>
                <a:gd name="T83" fmla="*/ 10769 h 13297"/>
                <a:gd name="T84" fmla="*/ 11903 w 13315"/>
                <a:gd name="T85" fmla="*/ 10740 h 13297"/>
                <a:gd name="T86" fmla="*/ 12855 w 13315"/>
                <a:gd name="T87" fmla="*/ 8368 h 13297"/>
                <a:gd name="T88" fmla="*/ 12624 w 13315"/>
                <a:gd name="T89" fmla="*/ 4008 h 13297"/>
                <a:gd name="T90" fmla="*/ 10901 w 13315"/>
                <a:gd name="T91" fmla="*/ 1482 h 13297"/>
                <a:gd name="T92" fmla="*/ 9067 w 13315"/>
                <a:gd name="T93" fmla="*/ 534 h 13297"/>
                <a:gd name="T94" fmla="*/ 4608 w 13315"/>
                <a:gd name="T95" fmla="*/ 649 h 13297"/>
                <a:gd name="T96" fmla="*/ 1473 w 13315"/>
                <a:gd name="T97" fmla="*/ 2410 h 13297"/>
                <a:gd name="T98" fmla="*/ 174 w 13315"/>
                <a:gd name="T99" fmla="*/ 5574 h 13297"/>
                <a:gd name="T100" fmla="*/ 434 w 13315"/>
                <a:gd name="T101" fmla="*/ 8185 h 13297"/>
                <a:gd name="T102" fmla="*/ 812 w 13315"/>
                <a:gd name="T103" fmla="*/ 9594 h 13297"/>
                <a:gd name="T104" fmla="*/ 1214 w 13315"/>
                <a:gd name="T105" fmla="*/ 10535 h 13297"/>
                <a:gd name="T106" fmla="*/ 1901 w 13315"/>
                <a:gd name="T107" fmla="*/ 11603 h 13297"/>
                <a:gd name="T108" fmla="*/ 2174 w 13315"/>
                <a:gd name="T109" fmla="*/ 12126 h 13297"/>
                <a:gd name="T110" fmla="*/ 3220 w 13315"/>
                <a:gd name="T111" fmla="*/ 12610 h 13297"/>
                <a:gd name="T112" fmla="*/ 5511 w 13315"/>
                <a:gd name="T113" fmla="*/ 13176 h 13297"/>
                <a:gd name="T114" fmla="*/ 11567 w 13315"/>
                <a:gd name="T115" fmla="*/ 11263 h 13297"/>
                <a:gd name="T116" fmla="*/ 123 w 13315"/>
                <a:gd name="T117" fmla="*/ 5046 h 13297"/>
                <a:gd name="T118" fmla="*/ 3596 w 13315"/>
                <a:gd name="T119" fmla="*/ 961 h 13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315" h="13297">
                  <a:moveTo>
                    <a:pt x="5291" y="13290"/>
                  </a:moveTo>
                  <a:cubicBezTo>
                    <a:pt x="5285" y="13283"/>
                    <a:pt x="5205" y="13271"/>
                    <a:pt x="5114" y="13263"/>
                  </a:cubicBezTo>
                  <a:cubicBezTo>
                    <a:pt x="5022" y="13254"/>
                    <a:pt x="4933" y="13235"/>
                    <a:pt x="4915" y="13220"/>
                  </a:cubicBezTo>
                  <a:cubicBezTo>
                    <a:pt x="4898" y="13205"/>
                    <a:pt x="4862" y="13201"/>
                    <a:pt x="4837" y="13211"/>
                  </a:cubicBezTo>
                  <a:cubicBezTo>
                    <a:pt x="4801" y="13225"/>
                    <a:pt x="4795" y="13217"/>
                    <a:pt x="4810" y="13176"/>
                  </a:cubicBezTo>
                  <a:cubicBezTo>
                    <a:pt x="4829" y="13126"/>
                    <a:pt x="4828" y="13126"/>
                    <a:pt x="4781" y="13173"/>
                  </a:cubicBezTo>
                  <a:cubicBezTo>
                    <a:pt x="4745" y="13208"/>
                    <a:pt x="4709" y="13217"/>
                    <a:pt x="4655" y="13203"/>
                  </a:cubicBezTo>
                  <a:cubicBezTo>
                    <a:pt x="4614" y="13192"/>
                    <a:pt x="4544" y="13184"/>
                    <a:pt x="4500" y="13185"/>
                  </a:cubicBezTo>
                  <a:cubicBezTo>
                    <a:pt x="4438" y="13187"/>
                    <a:pt x="4425" y="13178"/>
                    <a:pt x="4438" y="13142"/>
                  </a:cubicBezTo>
                  <a:cubicBezTo>
                    <a:pt x="4451" y="13108"/>
                    <a:pt x="4447" y="13104"/>
                    <a:pt x="4425" y="13126"/>
                  </a:cubicBezTo>
                  <a:cubicBezTo>
                    <a:pt x="4390" y="13161"/>
                    <a:pt x="4248" y="13144"/>
                    <a:pt x="4270" y="13108"/>
                  </a:cubicBezTo>
                  <a:cubicBezTo>
                    <a:pt x="4278" y="13096"/>
                    <a:pt x="4269" y="13076"/>
                    <a:pt x="4251" y="13065"/>
                  </a:cubicBezTo>
                  <a:cubicBezTo>
                    <a:pt x="4230" y="13052"/>
                    <a:pt x="4226" y="13057"/>
                    <a:pt x="4238" y="13077"/>
                  </a:cubicBezTo>
                  <a:cubicBezTo>
                    <a:pt x="4249" y="13095"/>
                    <a:pt x="4248" y="13109"/>
                    <a:pt x="4235" y="13109"/>
                  </a:cubicBezTo>
                  <a:cubicBezTo>
                    <a:pt x="4212" y="13108"/>
                    <a:pt x="3984" y="13027"/>
                    <a:pt x="3860" y="12976"/>
                  </a:cubicBezTo>
                  <a:cubicBezTo>
                    <a:pt x="3821" y="12960"/>
                    <a:pt x="3745" y="12938"/>
                    <a:pt x="3691" y="12927"/>
                  </a:cubicBezTo>
                  <a:cubicBezTo>
                    <a:pt x="3636" y="12916"/>
                    <a:pt x="3522" y="12877"/>
                    <a:pt x="3437" y="12841"/>
                  </a:cubicBezTo>
                  <a:cubicBezTo>
                    <a:pt x="3351" y="12805"/>
                    <a:pt x="3258" y="12769"/>
                    <a:pt x="3230" y="12759"/>
                  </a:cubicBezTo>
                  <a:cubicBezTo>
                    <a:pt x="3202" y="12750"/>
                    <a:pt x="3187" y="12730"/>
                    <a:pt x="3197" y="12714"/>
                  </a:cubicBezTo>
                  <a:cubicBezTo>
                    <a:pt x="3207" y="12698"/>
                    <a:pt x="3199" y="12688"/>
                    <a:pt x="3179" y="12692"/>
                  </a:cubicBezTo>
                  <a:cubicBezTo>
                    <a:pt x="3159" y="12697"/>
                    <a:pt x="3142" y="12685"/>
                    <a:pt x="3141" y="12667"/>
                  </a:cubicBezTo>
                  <a:cubicBezTo>
                    <a:pt x="3141" y="12649"/>
                    <a:pt x="3129" y="12624"/>
                    <a:pt x="3115" y="12611"/>
                  </a:cubicBezTo>
                  <a:cubicBezTo>
                    <a:pt x="3100" y="12597"/>
                    <a:pt x="3097" y="12602"/>
                    <a:pt x="3109" y="12623"/>
                  </a:cubicBezTo>
                  <a:cubicBezTo>
                    <a:pt x="3142" y="12681"/>
                    <a:pt x="3029" y="12664"/>
                    <a:pt x="2946" y="12599"/>
                  </a:cubicBezTo>
                  <a:cubicBezTo>
                    <a:pt x="2906" y="12567"/>
                    <a:pt x="2872" y="12555"/>
                    <a:pt x="2872" y="12572"/>
                  </a:cubicBezTo>
                  <a:cubicBezTo>
                    <a:pt x="2872" y="12595"/>
                    <a:pt x="2856" y="12595"/>
                    <a:pt x="2816" y="12573"/>
                  </a:cubicBezTo>
                  <a:cubicBezTo>
                    <a:pt x="2785" y="12557"/>
                    <a:pt x="2759" y="12553"/>
                    <a:pt x="2758" y="12565"/>
                  </a:cubicBezTo>
                  <a:cubicBezTo>
                    <a:pt x="2758" y="12577"/>
                    <a:pt x="2739" y="12563"/>
                    <a:pt x="2716" y="12533"/>
                  </a:cubicBezTo>
                  <a:cubicBezTo>
                    <a:pt x="2693" y="12502"/>
                    <a:pt x="2675" y="12493"/>
                    <a:pt x="2675" y="12511"/>
                  </a:cubicBezTo>
                  <a:cubicBezTo>
                    <a:pt x="2675" y="12534"/>
                    <a:pt x="2655" y="12536"/>
                    <a:pt x="2611" y="12518"/>
                  </a:cubicBezTo>
                  <a:cubicBezTo>
                    <a:pt x="2494" y="12472"/>
                    <a:pt x="2435" y="12451"/>
                    <a:pt x="2411" y="12449"/>
                  </a:cubicBezTo>
                  <a:cubicBezTo>
                    <a:pt x="2398" y="12447"/>
                    <a:pt x="2372" y="12424"/>
                    <a:pt x="2352" y="12397"/>
                  </a:cubicBezTo>
                  <a:cubicBezTo>
                    <a:pt x="2332" y="12370"/>
                    <a:pt x="2309" y="12356"/>
                    <a:pt x="2300" y="12364"/>
                  </a:cubicBezTo>
                  <a:cubicBezTo>
                    <a:pt x="2270" y="12394"/>
                    <a:pt x="2108" y="12253"/>
                    <a:pt x="2124" y="12211"/>
                  </a:cubicBezTo>
                  <a:cubicBezTo>
                    <a:pt x="2136" y="12179"/>
                    <a:pt x="2131" y="12177"/>
                    <a:pt x="2100" y="12203"/>
                  </a:cubicBezTo>
                  <a:cubicBezTo>
                    <a:pt x="2069" y="12229"/>
                    <a:pt x="2051" y="12220"/>
                    <a:pt x="2011" y="12159"/>
                  </a:cubicBezTo>
                  <a:cubicBezTo>
                    <a:pt x="1983" y="12117"/>
                    <a:pt x="1925" y="12052"/>
                    <a:pt x="1880" y="12015"/>
                  </a:cubicBezTo>
                  <a:cubicBezTo>
                    <a:pt x="1836" y="11978"/>
                    <a:pt x="1800" y="11936"/>
                    <a:pt x="1800" y="11922"/>
                  </a:cubicBezTo>
                  <a:cubicBezTo>
                    <a:pt x="1800" y="11907"/>
                    <a:pt x="1774" y="11870"/>
                    <a:pt x="1742" y="11838"/>
                  </a:cubicBezTo>
                  <a:cubicBezTo>
                    <a:pt x="1711" y="11807"/>
                    <a:pt x="1692" y="11769"/>
                    <a:pt x="1702" y="11754"/>
                  </a:cubicBezTo>
                  <a:cubicBezTo>
                    <a:pt x="1711" y="11739"/>
                    <a:pt x="1702" y="11726"/>
                    <a:pt x="1681" y="11726"/>
                  </a:cubicBezTo>
                  <a:cubicBezTo>
                    <a:pt x="1661" y="11726"/>
                    <a:pt x="1617" y="11666"/>
                    <a:pt x="1584" y="11592"/>
                  </a:cubicBezTo>
                  <a:cubicBezTo>
                    <a:pt x="1408" y="11207"/>
                    <a:pt x="1247" y="10883"/>
                    <a:pt x="1188" y="10796"/>
                  </a:cubicBezTo>
                  <a:cubicBezTo>
                    <a:pt x="1119" y="10692"/>
                    <a:pt x="1103" y="10639"/>
                    <a:pt x="1151" y="10668"/>
                  </a:cubicBezTo>
                  <a:cubicBezTo>
                    <a:pt x="1166" y="10678"/>
                    <a:pt x="1179" y="10671"/>
                    <a:pt x="1179" y="10653"/>
                  </a:cubicBezTo>
                  <a:cubicBezTo>
                    <a:pt x="1179" y="10635"/>
                    <a:pt x="1160" y="10627"/>
                    <a:pt x="1137" y="10636"/>
                  </a:cubicBezTo>
                  <a:cubicBezTo>
                    <a:pt x="1080" y="10658"/>
                    <a:pt x="850" y="10176"/>
                    <a:pt x="726" y="9779"/>
                  </a:cubicBezTo>
                  <a:cubicBezTo>
                    <a:pt x="676" y="9616"/>
                    <a:pt x="624" y="9470"/>
                    <a:pt x="612" y="9454"/>
                  </a:cubicBezTo>
                  <a:cubicBezTo>
                    <a:pt x="590" y="9425"/>
                    <a:pt x="529" y="9209"/>
                    <a:pt x="523" y="9137"/>
                  </a:cubicBezTo>
                  <a:cubicBezTo>
                    <a:pt x="522" y="9118"/>
                    <a:pt x="511" y="9102"/>
                    <a:pt x="500" y="9102"/>
                  </a:cubicBezTo>
                  <a:cubicBezTo>
                    <a:pt x="488" y="9102"/>
                    <a:pt x="465" y="9016"/>
                    <a:pt x="447" y="8911"/>
                  </a:cubicBezTo>
                  <a:cubicBezTo>
                    <a:pt x="429" y="8807"/>
                    <a:pt x="404" y="8689"/>
                    <a:pt x="391" y="8650"/>
                  </a:cubicBezTo>
                  <a:cubicBezTo>
                    <a:pt x="350" y="8530"/>
                    <a:pt x="301" y="8295"/>
                    <a:pt x="292" y="8181"/>
                  </a:cubicBezTo>
                  <a:cubicBezTo>
                    <a:pt x="287" y="8121"/>
                    <a:pt x="276" y="8053"/>
                    <a:pt x="268" y="8029"/>
                  </a:cubicBezTo>
                  <a:cubicBezTo>
                    <a:pt x="249" y="7977"/>
                    <a:pt x="217" y="7799"/>
                    <a:pt x="101" y="7112"/>
                  </a:cubicBezTo>
                  <a:cubicBezTo>
                    <a:pt x="26" y="6670"/>
                    <a:pt x="10" y="6492"/>
                    <a:pt x="6" y="6096"/>
                  </a:cubicBezTo>
                  <a:cubicBezTo>
                    <a:pt x="0" y="5415"/>
                    <a:pt x="118" y="4559"/>
                    <a:pt x="216" y="4580"/>
                  </a:cubicBezTo>
                  <a:cubicBezTo>
                    <a:pt x="242" y="4585"/>
                    <a:pt x="242" y="4573"/>
                    <a:pt x="218" y="4528"/>
                  </a:cubicBezTo>
                  <a:cubicBezTo>
                    <a:pt x="199" y="4492"/>
                    <a:pt x="197" y="4457"/>
                    <a:pt x="213" y="4436"/>
                  </a:cubicBezTo>
                  <a:cubicBezTo>
                    <a:pt x="228" y="4418"/>
                    <a:pt x="263" y="4324"/>
                    <a:pt x="291" y="4227"/>
                  </a:cubicBezTo>
                  <a:cubicBezTo>
                    <a:pt x="319" y="4129"/>
                    <a:pt x="354" y="4050"/>
                    <a:pt x="367" y="4050"/>
                  </a:cubicBezTo>
                  <a:cubicBezTo>
                    <a:pt x="381" y="4050"/>
                    <a:pt x="384" y="4037"/>
                    <a:pt x="374" y="4022"/>
                  </a:cubicBezTo>
                  <a:cubicBezTo>
                    <a:pt x="358" y="3996"/>
                    <a:pt x="419" y="3835"/>
                    <a:pt x="565" y="3514"/>
                  </a:cubicBezTo>
                  <a:cubicBezTo>
                    <a:pt x="682" y="3258"/>
                    <a:pt x="960" y="2810"/>
                    <a:pt x="992" y="2828"/>
                  </a:cubicBezTo>
                  <a:cubicBezTo>
                    <a:pt x="1009" y="2837"/>
                    <a:pt x="1015" y="2836"/>
                    <a:pt x="1004" y="2824"/>
                  </a:cubicBezTo>
                  <a:cubicBezTo>
                    <a:pt x="983" y="2800"/>
                    <a:pt x="1092" y="2640"/>
                    <a:pt x="1237" y="2484"/>
                  </a:cubicBezTo>
                  <a:cubicBezTo>
                    <a:pt x="1411" y="2297"/>
                    <a:pt x="1632" y="2088"/>
                    <a:pt x="1640" y="2103"/>
                  </a:cubicBezTo>
                  <a:cubicBezTo>
                    <a:pt x="1645" y="2111"/>
                    <a:pt x="1680" y="2082"/>
                    <a:pt x="1720" y="2040"/>
                  </a:cubicBezTo>
                  <a:cubicBezTo>
                    <a:pt x="1759" y="1997"/>
                    <a:pt x="1799" y="1971"/>
                    <a:pt x="1810" y="1981"/>
                  </a:cubicBezTo>
                  <a:cubicBezTo>
                    <a:pt x="1820" y="1991"/>
                    <a:pt x="1828" y="1984"/>
                    <a:pt x="1828" y="1965"/>
                  </a:cubicBezTo>
                  <a:cubicBezTo>
                    <a:pt x="1828" y="1946"/>
                    <a:pt x="1843" y="1939"/>
                    <a:pt x="1860" y="1950"/>
                  </a:cubicBezTo>
                  <a:cubicBezTo>
                    <a:pt x="1880" y="1962"/>
                    <a:pt x="1885" y="1958"/>
                    <a:pt x="1874" y="1940"/>
                  </a:cubicBezTo>
                  <a:cubicBezTo>
                    <a:pt x="1855" y="1908"/>
                    <a:pt x="1995" y="1792"/>
                    <a:pt x="2053" y="1792"/>
                  </a:cubicBezTo>
                  <a:cubicBezTo>
                    <a:pt x="2071" y="1792"/>
                    <a:pt x="2079" y="1782"/>
                    <a:pt x="2071" y="1769"/>
                  </a:cubicBezTo>
                  <a:cubicBezTo>
                    <a:pt x="2053" y="1740"/>
                    <a:pt x="2204" y="1623"/>
                    <a:pt x="2258" y="1623"/>
                  </a:cubicBezTo>
                  <a:cubicBezTo>
                    <a:pt x="2278" y="1623"/>
                    <a:pt x="2315" y="1601"/>
                    <a:pt x="2340" y="1574"/>
                  </a:cubicBezTo>
                  <a:cubicBezTo>
                    <a:pt x="2423" y="1481"/>
                    <a:pt x="2496" y="1434"/>
                    <a:pt x="2635" y="1381"/>
                  </a:cubicBezTo>
                  <a:cubicBezTo>
                    <a:pt x="2711" y="1353"/>
                    <a:pt x="2786" y="1313"/>
                    <a:pt x="2802" y="1294"/>
                  </a:cubicBezTo>
                  <a:cubicBezTo>
                    <a:pt x="2854" y="1228"/>
                    <a:pt x="3167" y="1090"/>
                    <a:pt x="3200" y="1118"/>
                  </a:cubicBezTo>
                  <a:cubicBezTo>
                    <a:pt x="3220" y="1135"/>
                    <a:pt x="3245" y="1127"/>
                    <a:pt x="3271" y="1096"/>
                  </a:cubicBezTo>
                  <a:cubicBezTo>
                    <a:pt x="3297" y="1064"/>
                    <a:pt x="3298" y="1055"/>
                    <a:pt x="3274" y="1069"/>
                  </a:cubicBezTo>
                  <a:cubicBezTo>
                    <a:pt x="3255" y="1081"/>
                    <a:pt x="3239" y="1077"/>
                    <a:pt x="3239" y="1060"/>
                  </a:cubicBezTo>
                  <a:cubicBezTo>
                    <a:pt x="3239" y="1044"/>
                    <a:pt x="3257" y="1030"/>
                    <a:pt x="3279" y="1030"/>
                  </a:cubicBezTo>
                  <a:cubicBezTo>
                    <a:pt x="3301" y="1030"/>
                    <a:pt x="3324" y="1016"/>
                    <a:pt x="3330" y="998"/>
                  </a:cubicBezTo>
                  <a:cubicBezTo>
                    <a:pt x="3336" y="979"/>
                    <a:pt x="3359" y="961"/>
                    <a:pt x="3382" y="956"/>
                  </a:cubicBezTo>
                  <a:cubicBezTo>
                    <a:pt x="3530" y="923"/>
                    <a:pt x="3690" y="864"/>
                    <a:pt x="3773" y="812"/>
                  </a:cubicBezTo>
                  <a:cubicBezTo>
                    <a:pt x="3826" y="778"/>
                    <a:pt x="3880" y="757"/>
                    <a:pt x="3893" y="765"/>
                  </a:cubicBezTo>
                  <a:cubicBezTo>
                    <a:pt x="3906" y="773"/>
                    <a:pt x="3916" y="766"/>
                    <a:pt x="3916" y="750"/>
                  </a:cubicBezTo>
                  <a:cubicBezTo>
                    <a:pt x="3916" y="733"/>
                    <a:pt x="3930" y="720"/>
                    <a:pt x="3946" y="720"/>
                  </a:cubicBezTo>
                  <a:cubicBezTo>
                    <a:pt x="3963" y="720"/>
                    <a:pt x="3968" y="736"/>
                    <a:pt x="3958" y="755"/>
                  </a:cubicBezTo>
                  <a:cubicBezTo>
                    <a:pt x="3948" y="775"/>
                    <a:pt x="3957" y="771"/>
                    <a:pt x="3978" y="747"/>
                  </a:cubicBezTo>
                  <a:cubicBezTo>
                    <a:pt x="4039" y="676"/>
                    <a:pt x="4233" y="596"/>
                    <a:pt x="4347" y="595"/>
                  </a:cubicBezTo>
                  <a:cubicBezTo>
                    <a:pt x="4405" y="595"/>
                    <a:pt x="4453" y="584"/>
                    <a:pt x="4453" y="571"/>
                  </a:cubicBezTo>
                  <a:cubicBezTo>
                    <a:pt x="4453" y="558"/>
                    <a:pt x="4465" y="555"/>
                    <a:pt x="4481" y="565"/>
                  </a:cubicBezTo>
                  <a:cubicBezTo>
                    <a:pt x="4496" y="574"/>
                    <a:pt x="4509" y="570"/>
                    <a:pt x="4509" y="555"/>
                  </a:cubicBezTo>
                  <a:cubicBezTo>
                    <a:pt x="4509" y="540"/>
                    <a:pt x="4595" y="500"/>
                    <a:pt x="4699" y="466"/>
                  </a:cubicBezTo>
                  <a:cubicBezTo>
                    <a:pt x="4804" y="432"/>
                    <a:pt x="4910" y="387"/>
                    <a:pt x="4935" y="365"/>
                  </a:cubicBezTo>
                  <a:cubicBezTo>
                    <a:pt x="4959" y="343"/>
                    <a:pt x="4987" y="333"/>
                    <a:pt x="4997" y="342"/>
                  </a:cubicBezTo>
                  <a:cubicBezTo>
                    <a:pt x="5007" y="352"/>
                    <a:pt x="5037" y="350"/>
                    <a:pt x="5065" y="338"/>
                  </a:cubicBezTo>
                  <a:cubicBezTo>
                    <a:pt x="5125" y="311"/>
                    <a:pt x="5119" y="313"/>
                    <a:pt x="5243" y="285"/>
                  </a:cubicBezTo>
                  <a:cubicBezTo>
                    <a:pt x="5297" y="272"/>
                    <a:pt x="5354" y="254"/>
                    <a:pt x="5368" y="246"/>
                  </a:cubicBezTo>
                  <a:cubicBezTo>
                    <a:pt x="5383" y="237"/>
                    <a:pt x="5432" y="226"/>
                    <a:pt x="5476" y="221"/>
                  </a:cubicBezTo>
                  <a:cubicBezTo>
                    <a:pt x="5520" y="216"/>
                    <a:pt x="5581" y="199"/>
                    <a:pt x="5610" y="184"/>
                  </a:cubicBezTo>
                  <a:cubicBezTo>
                    <a:pt x="5639" y="168"/>
                    <a:pt x="5692" y="155"/>
                    <a:pt x="5729" y="155"/>
                  </a:cubicBezTo>
                  <a:cubicBezTo>
                    <a:pt x="5766" y="155"/>
                    <a:pt x="5808" y="144"/>
                    <a:pt x="5823" y="131"/>
                  </a:cubicBezTo>
                  <a:cubicBezTo>
                    <a:pt x="5869" y="89"/>
                    <a:pt x="6052" y="73"/>
                    <a:pt x="6088" y="108"/>
                  </a:cubicBezTo>
                  <a:cubicBezTo>
                    <a:pt x="6113" y="134"/>
                    <a:pt x="6117" y="130"/>
                    <a:pt x="6102" y="92"/>
                  </a:cubicBezTo>
                  <a:cubicBezTo>
                    <a:pt x="6089" y="56"/>
                    <a:pt x="6098" y="42"/>
                    <a:pt x="6136" y="39"/>
                  </a:cubicBezTo>
                  <a:cubicBezTo>
                    <a:pt x="6165" y="37"/>
                    <a:pt x="6220" y="30"/>
                    <a:pt x="6259" y="23"/>
                  </a:cubicBezTo>
                  <a:cubicBezTo>
                    <a:pt x="6387" y="1"/>
                    <a:pt x="7566" y="0"/>
                    <a:pt x="7867" y="22"/>
                  </a:cubicBezTo>
                  <a:cubicBezTo>
                    <a:pt x="8241" y="49"/>
                    <a:pt x="8262" y="53"/>
                    <a:pt x="8290" y="97"/>
                  </a:cubicBezTo>
                  <a:cubicBezTo>
                    <a:pt x="8306" y="123"/>
                    <a:pt x="8315" y="124"/>
                    <a:pt x="8323" y="101"/>
                  </a:cubicBezTo>
                  <a:cubicBezTo>
                    <a:pt x="8330" y="79"/>
                    <a:pt x="8374" y="88"/>
                    <a:pt x="8461" y="131"/>
                  </a:cubicBezTo>
                  <a:cubicBezTo>
                    <a:pt x="8675" y="237"/>
                    <a:pt x="8683" y="240"/>
                    <a:pt x="8742" y="240"/>
                  </a:cubicBezTo>
                  <a:cubicBezTo>
                    <a:pt x="8773" y="240"/>
                    <a:pt x="8799" y="253"/>
                    <a:pt x="8799" y="268"/>
                  </a:cubicBezTo>
                  <a:cubicBezTo>
                    <a:pt x="8799" y="284"/>
                    <a:pt x="8817" y="297"/>
                    <a:pt x="8838" y="297"/>
                  </a:cubicBezTo>
                  <a:cubicBezTo>
                    <a:pt x="8860" y="297"/>
                    <a:pt x="8933" y="328"/>
                    <a:pt x="9000" y="367"/>
                  </a:cubicBezTo>
                  <a:cubicBezTo>
                    <a:pt x="9068" y="405"/>
                    <a:pt x="9138" y="437"/>
                    <a:pt x="9157" y="437"/>
                  </a:cubicBezTo>
                  <a:cubicBezTo>
                    <a:pt x="9175" y="438"/>
                    <a:pt x="9226" y="452"/>
                    <a:pt x="9270" y="470"/>
                  </a:cubicBezTo>
                  <a:cubicBezTo>
                    <a:pt x="9313" y="488"/>
                    <a:pt x="9359" y="501"/>
                    <a:pt x="9370" y="499"/>
                  </a:cubicBezTo>
                  <a:cubicBezTo>
                    <a:pt x="9382" y="496"/>
                    <a:pt x="9392" y="516"/>
                    <a:pt x="9392" y="544"/>
                  </a:cubicBezTo>
                  <a:cubicBezTo>
                    <a:pt x="9392" y="585"/>
                    <a:pt x="9397" y="586"/>
                    <a:pt x="9419" y="551"/>
                  </a:cubicBezTo>
                  <a:cubicBezTo>
                    <a:pt x="9441" y="516"/>
                    <a:pt x="9448" y="517"/>
                    <a:pt x="9464" y="559"/>
                  </a:cubicBezTo>
                  <a:cubicBezTo>
                    <a:pt x="9474" y="586"/>
                    <a:pt x="9497" y="606"/>
                    <a:pt x="9515" y="603"/>
                  </a:cubicBezTo>
                  <a:cubicBezTo>
                    <a:pt x="9532" y="600"/>
                    <a:pt x="9572" y="608"/>
                    <a:pt x="9603" y="620"/>
                  </a:cubicBezTo>
                  <a:cubicBezTo>
                    <a:pt x="9809" y="702"/>
                    <a:pt x="9901" y="750"/>
                    <a:pt x="9953" y="802"/>
                  </a:cubicBezTo>
                  <a:cubicBezTo>
                    <a:pt x="9986" y="834"/>
                    <a:pt x="10037" y="861"/>
                    <a:pt x="10067" y="861"/>
                  </a:cubicBezTo>
                  <a:cubicBezTo>
                    <a:pt x="10097" y="861"/>
                    <a:pt x="10141" y="881"/>
                    <a:pt x="10166" y="905"/>
                  </a:cubicBezTo>
                  <a:cubicBezTo>
                    <a:pt x="10190" y="930"/>
                    <a:pt x="10210" y="942"/>
                    <a:pt x="10210" y="933"/>
                  </a:cubicBezTo>
                  <a:cubicBezTo>
                    <a:pt x="10210" y="924"/>
                    <a:pt x="10242" y="937"/>
                    <a:pt x="10280" y="962"/>
                  </a:cubicBezTo>
                  <a:cubicBezTo>
                    <a:pt x="10319" y="988"/>
                    <a:pt x="10342" y="1022"/>
                    <a:pt x="10332" y="1038"/>
                  </a:cubicBezTo>
                  <a:cubicBezTo>
                    <a:pt x="10321" y="1056"/>
                    <a:pt x="10328" y="1059"/>
                    <a:pt x="10350" y="1045"/>
                  </a:cubicBezTo>
                  <a:cubicBezTo>
                    <a:pt x="10369" y="1033"/>
                    <a:pt x="10394" y="1035"/>
                    <a:pt x="10404" y="1049"/>
                  </a:cubicBezTo>
                  <a:cubicBezTo>
                    <a:pt x="10413" y="1064"/>
                    <a:pt x="10495" y="1116"/>
                    <a:pt x="10584" y="1166"/>
                  </a:cubicBezTo>
                  <a:cubicBezTo>
                    <a:pt x="10674" y="1216"/>
                    <a:pt x="10771" y="1281"/>
                    <a:pt x="10800" y="1310"/>
                  </a:cubicBezTo>
                  <a:cubicBezTo>
                    <a:pt x="10829" y="1339"/>
                    <a:pt x="10896" y="1373"/>
                    <a:pt x="10947" y="1384"/>
                  </a:cubicBezTo>
                  <a:cubicBezTo>
                    <a:pt x="10999" y="1395"/>
                    <a:pt x="11057" y="1425"/>
                    <a:pt x="11076" y="1450"/>
                  </a:cubicBezTo>
                  <a:cubicBezTo>
                    <a:pt x="11096" y="1475"/>
                    <a:pt x="11112" y="1486"/>
                    <a:pt x="11112" y="1475"/>
                  </a:cubicBezTo>
                  <a:cubicBezTo>
                    <a:pt x="11113" y="1463"/>
                    <a:pt x="11136" y="1476"/>
                    <a:pt x="11165" y="1503"/>
                  </a:cubicBezTo>
                  <a:cubicBezTo>
                    <a:pt x="11194" y="1530"/>
                    <a:pt x="11212" y="1562"/>
                    <a:pt x="11205" y="1574"/>
                  </a:cubicBezTo>
                  <a:cubicBezTo>
                    <a:pt x="11199" y="1586"/>
                    <a:pt x="11204" y="1593"/>
                    <a:pt x="11217" y="1589"/>
                  </a:cubicBezTo>
                  <a:cubicBezTo>
                    <a:pt x="11254" y="1579"/>
                    <a:pt x="11367" y="1650"/>
                    <a:pt x="11367" y="1684"/>
                  </a:cubicBezTo>
                  <a:cubicBezTo>
                    <a:pt x="11367" y="1703"/>
                    <a:pt x="11348" y="1700"/>
                    <a:pt x="11318" y="1676"/>
                  </a:cubicBezTo>
                  <a:cubicBezTo>
                    <a:pt x="11273" y="1641"/>
                    <a:pt x="11272" y="1642"/>
                    <a:pt x="11308" y="1688"/>
                  </a:cubicBezTo>
                  <a:cubicBezTo>
                    <a:pt x="11330" y="1716"/>
                    <a:pt x="11365" y="1732"/>
                    <a:pt x="11386" y="1724"/>
                  </a:cubicBezTo>
                  <a:cubicBezTo>
                    <a:pt x="11407" y="1716"/>
                    <a:pt x="11423" y="1728"/>
                    <a:pt x="11423" y="1751"/>
                  </a:cubicBezTo>
                  <a:cubicBezTo>
                    <a:pt x="11423" y="1774"/>
                    <a:pt x="11442" y="1792"/>
                    <a:pt x="11466" y="1792"/>
                  </a:cubicBezTo>
                  <a:cubicBezTo>
                    <a:pt x="11489" y="1792"/>
                    <a:pt x="11508" y="1806"/>
                    <a:pt x="11508" y="1824"/>
                  </a:cubicBezTo>
                  <a:cubicBezTo>
                    <a:pt x="11508" y="1841"/>
                    <a:pt x="11540" y="1880"/>
                    <a:pt x="11579" y="1910"/>
                  </a:cubicBezTo>
                  <a:cubicBezTo>
                    <a:pt x="11617" y="1941"/>
                    <a:pt x="11649" y="1984"/>
                    <a:pt x="11649" y="2006"/>
                  </a:cubicBezTo>
                  <a:cubicBezTo>
                    <a:pt x="11649" y="2028"/>
                    <a:pt x="11669" y="2046"/>
                    <a:pt x="11693" y="2046"/>
                  </a:cubicBezTo>
                  <a:cubicBezTo>
                    <a:pt x="11717" y="2046"/>
                    <a:pt x="11730" y="2058"/>
                    <a:pt x="11722" y="2072"/>
                  </a:cubicBezTo>
                  <a:cubicBezTo>
                    <a:pt x="11713" y="2086"/>
                    <a:pt x="11725" y="2104"/>
                    <a:pt x="11748" y="2113"/>
                  </a:cubicBezTo>
                  <a:cubicBezTo>
                    <a:pt x="11771" y="2122"/>
                    <a:pt x="11790" y="2143"/>
                    <a:pt x="11790" y="2160"/>
                  </a:cubicBezTo>
                  <a:cubicBezTo>
                    <a:pt x="11790" y="2188"/>
                    <a:pt x="11812" y="2220"/>
                    <a:pt x="11896" y="2313"/>
                  </a:cubicBezTo>
                  <a:cubicBezTo>
                    <a:pt x="11916" y="2335"/>
                    <a:pt x="11931" y="2366"/>
                    <a:pt x="11931" y="2383"/>
                  </a:cubicBezTo>
                  <a:cubicBezTo>
                    <a:pt x="11931" y="2400"/>
                    <a:pt x="11944" y="2413"/>
                    <a:pt x="11960" y="2413"/>
                  </a:cubicBezTo>
                  <a:cubicBezTo>
                    <a:pt x="11975" y="2413"/>
                    <a:pt x="11988" y="2425"/>
                    <a:pt x="11988" y="2440"/>
                  </a:cubicBezTo>
                  <a:cubicBezTo>
                    <a:pt x="11988" y="2455"/>
                    <a:pt x="12020" y="2502"/>
                    <a:pt x="12059" y="2544"/>
                  </a:cubicBezTo>
                  <a:cubicBezTo>
                    <a:pt x="12099" y="2586"/>
                    <a:pt x="12125" y="2636"/>
                    <a:pt x="12118" y="2654"/>
                  </a:cubicBezTo>
                  <a:cubicBezTo>
                    <a:pt x="12111" y="2672"/>
                    <a:pt x="12130" y="2708"/>
                    <a:pt x="12160" y="2733"/>
                  </a:cubicBezTo>
                  <a:cubicBezTo>
                    <a:pt x="12189" y="2759"/>
                    <a:pt x="12214" y="2798"/>
                    <a:pt x="12214" y="2820"/>
                  </a:cubicBezTo>
                  <a:cubicBezTo>
                    <a:pt x="12214" y="2842"/>
                    <a:pt x="12228" y="2865"/>
                    <a:pt x="12244" y="2870"/>
                  </a:cubicBezTo>
                  <a:cubicBezTo>
                    <a:pt x="12261" y="2876"/>
                    <a:pt x="12277" y="2914"/>
                    <a:pt x="12280" y="2955"/>
                  </a:cubicBezTo>
                  <a:cubicBezTo>
                    <a:pt x="12282" y="2995"/>
                    <a:pt x="12293" y="3023"/>
                    <a:pt x="12303" y="3017"/>
                  </a:cubicBezTo>
                  <a:cubicBezTo>
                    <a:pt x="12332" y="2999"/>
                    <a:pt x="12362" y="3113"/>
                    <a:pt x="12338" y="3151"/>
                  </a:cubicBezTo>
                  <a:cubicBezTo>
                    <a:pt x="12326" y="3171"/>
                    <a:pt x="12330" y="3176"/>
                    <a:pt x="12349" y="3165"/>
                  </a:cubicBezTo>
                  <a:cubicBezTo>
                    <a:pt x="12396" y="3136"/>
                    <a:pt x="12519" y="3335"/>
                    <a:pt x="12513" y="3431"/>
                  </a:cubicBezTo>
                  <a:cubicBezTo>
                    <a:pt x="12509" y="3476"/>
                    <a:pt x="12513" y="3507"/>
                    <a:pt x="12520" y="3500"/>
                  </a:cubicBezTo>
                  <a:cubicBezTo>
                    <a:pt x="12534" y="3485"/>
                    <a:pt x="12635" y="3595"/>
                    <a:pt x="12641" y="3631"/>
                  </a:cubicBezTo>
                  <a:cubicBezTo>
                    <a:pt x="12648" y="3683"/>
                    <a:pt x="12654" y="3700"/>
                    <a:pt x="12690" y="3763"/>
                  </a:cubicBezTo>
                  <a:cubicBezTo>
                    <a:pt x="12710" y="3800"/>
                    <a:pt x="12732" y="3863"/>
                    <a:pt x="12740" y="3904"/>
                  </a:cubicBezTo>
                  <a:cubicBezTo>
                    <a:pt x="12747" y="3944"/>
                    <a:pt x="12767" y="3994"/>
                    <a:pt x="12783" y="4014"/>
                  </a:cubicBezTo>
                  <a:cubicBezTo>
                    <a:pt x="12800" y="4034"/>
                    <a:pt x="12805" y="4050"/>
                    <a:pt x="12796" y="4050"/>
                  </a:cubicBezTo>
                  <a:cubicBezTo>
                    <a:pt x="12786" y="4050"/>
                    <a:pt x="12803" y="4098"/>
                    <a:pt x="12834" y="4156"/>
                  </a:cubicBezTo>
                  <a:cubicBezTo>
                    <a:pt x="12866" y="4214"/>
                    <a:pt x="12891" y="4287"/>
                    <a:pt x="12891" y="4319"/>
                  </a:cubicBezTo>
                  <a:cubicBezTo>
                    <a:pt x="12891" y="4351"/>
                    <a:pt x="12906" y="4393"/>
                    <a:pt x="12925" y="4411"/>
                  </a:cubicBezTo>
                  <a:cubicBezTo>
                    <a:pt x="12943" y="4430"/>
                    <a:pt x="12961" y="4461"/>
                    <a:pt x="12964" y="4480"/>
                  </a:cubicBezTo>
                  <a:cubicBezTo>
                    <a:pt x="12977" y="4561"/>
                    <a:pt x="12991" y="4601"/>
                    <a:pt x="13010" y="4616"/>
                  </a:cubicBezTo>
                  <a:cubicBezTo>
                    <a:pt x="13022" y="4624"/>
                    <a:pt x="13037" y="4678"/>
                    <a:pt x="13044" y="4735"/>
                  </a:cubicBezTo>
                  <a:cubicBezTo>
                    <a:pt x="13052" y="4792"/>
                    <a:pt x="13072" y="4865"/>
                    <a:pt x="13089" y="4897"/>
                  </a:cubicBezTo>
                  <a:cubicBezTo>
                    <a:pt x="13106" y="4929"/>
                    <a:pt x="13125" y="4996"/>
                    <a:pt x="13132" y="5046"/>
                  </a:cubicBezTo>
                  <a:cubicBezTo>
                    <a:pt x="13139" y="5096"/>
                    <a:pt x="13151" y="5181"/>
                    <a:pt x="13159" y="5235"/>
                  </a:cubicBezTo>
                  <a:cubicBezTo>
                    <a:pt x="13166" y="5290"/>
                    <a:pt x="13196" y="5449"/>
                    <a:pt x="13225" y="5588"/>
                  </a:cubicBezTo>
                  <a:cubicBezTo>
                    <a:pt x="13254" y="5728"/>
                    <a:pt x="13275" y="5877"/>
                    <a:pt x="13271" y="5920"/>
                  </a:cubicBezTo>
                  <a:cubicBezTo>
                    <a:pt x="13268" y="5963"/>
                    <a:pt x="13276" y="5997"/>
                    <a:pt x="13289" y="5997"/>
                  </a:cubicBezTo>
                  <a:cubicBezTo>
                    <a:pt x="13303" y="5997"/>
                    <a:pt x="13314" y="6026"/>
                    <a:pt x="13314" y="6061"/>
                  </a:cubicBezTo>
                  <a:cubicBezTo>
                    <a:pt x="13314" y="6096"/>
                    <a:pt x="13314" y="6287"/>
                    <a:pt x="13315" y="6485"/>
                  </a:cubicBezTo>
                  <a:cubicBezTo>
                    <a:pt x="13315" y="6712"/>
                    <a:pt x="13303" y="6869"/>
                    <a:pt x="13282" y="6908"/>
                  </a:cubicBezTo>
                  <a:cubicBezTo>
                    <a:pt x="13263" y="6943"/>
                    <a:pt x="13252" y="6971"/>
                    <a:pt x="13256" y="6971"/>
                  </a:cubicBezTo>
                  <a:cubicBezTo>
                    <a:pt x="13260" y="6971"/>
                    <a:pt x="13256" y="7016"/>
                    <a:pt x="13247" y="7070"/>
                  </a:cubicBezTo>
                  <a:cubicBezTo>
                    <a:pt x="13239" y="7124"/>
                    <a:pt x="13225" y="7219"/>
                    <a:pt x="13218" y="7282"/>
                  </a:cubicBezTo>
                  <a:cubicBezTo>
                    <a:pt x="13210" y="7344"/>
                    <a:pt x="13190" y="7464"/>
                    <a:pt x="13172" y="7550"/>
                  </a:cubicBezTo>
                  <a:cubicBezTo>
                    <a:pt x="13155" y="7635"/>
                    <a:pt x="13137" y="7740"/>
                    <a:pt x="13132" y="7783"/>
                  </a:cubicBezTo>
                  <a:cubicBezTo>
                    <a:pt x="13127" y="7825"/>
                    <a:pt x="13103" y="7946"/>
                    <a:pt x="13078" y="8051"/>
                  </a:cubicBezTo>
                  <a:cubicBezTo>
                    <a:pt x="13002" y="8374"/>
                    <a:pt x="12994" y="8410"/>
                    <a:pt x="13000" y="8433"/>
                  </a:cubicBezTo>
                  <a:cubicBezTo>
                    <a:pt x="13002" y="8445"/>
                    <a:pt x="12990" y="8483"/>
                    <a:pt x="12972" y="8516"/>
                  </a:cubicBezTo>
                  <a:cubicBezTo>
                    <a:pt x="12954" y="8550"/>
                    <a:pt x="12937" y="8597"/>
                    <a:pt x="12935" y="8621"/>
                  </a:cubicBezTo>
                  <a:cubicBezTo>
                    <a:pt x="12926" y="8707"/>
                    <a:pt x="12851" y="8919"/>
                    <a:pt x="12822" y="8939"/>
                  </a:cubicBezTo>
                  <a:cubicBezTo>
                    <a:pt x="12806" y="8950"/>
                    <a:pt x="12792" y="8988"/>
                    <a:pt x="12792" y="9023"/>
                  </a:cubicBezTo>
                  <a:cubicBezTo>
                    <a:pt x="12792" y="9071"/>
                    <a:pt x="12778" y="9086"/>
                    <a:pt x="12736" y="9082"/>
                  </a:cubicBezTo>
                  <a:cubicBezTo>
                    <a:pt x="12705" y="9078"/>
                    <a:pt x="12695" y="9082"/>
                    <a:pt x="12715" y="9091"/>
                  </a:cubicBezTo>
                  <a:cubicBezTo>
                    <a:pt x="12770" y="9116"/>
                    <a:pt x="12756" y="9225"/>
                    <a:pt x="12679" y="9362"/>
                  </a:cubicBezTo>
                  <a:cubicBezTo>
                    <a:pt x="12640" y="9432"/>
                    <a:pt x="12603" y="9525"/>
                    <a:pt x="12595" y="9570"/>
                  </a:cubicBezTo>
                  <a:cubicBezTo>
                    <a:pt x="12582" y="9656"/>
                    <a:pt x="12418" y="10148"/>
                    <a:pt x="12397" y="10170"/>
                  </a:cubicBezTo>
                  <a:cubicBezTo>
                    <a:pt x="12390" y="10177"/>
                    <a:pt x="12363" y="10165"/>
                    <a:pt x="12336" y="10143"/>
                  </a:cubicBezTo>
                  <a:cubicBezTo>
                    <a:pt x="12297" y="10111"/>
                    <a:pt x="12298" y="10118"/>
                    <a:pt x="12343" y="10187"/>
                  </a:cubicBezTo>
                  <a:cubicBezTo>
                    <a:pt x="12373" y="10233"/>
                    <a:pt x="12381" y="10261"/>
                    <a:pt x="12362" y="10249"/>
                  </a:cubicBezTo>
                  <a:cubicBezTo>
                    <a:pt x="12342" y="10237"/>
                    <a:pt x="12327" y="10241"/>
                    <a:pt x="12327" y="10259"/>
                  </a:cubicBezTo>
                  <a:cubicBezTo>
                    <a:pt x="12327" y="10276"/>
                    <a:pt x="12315" y="10283"/>
                    <a:pt x="12301" y="10275"/>
                  </a:cubicBezTo>
                  <a:cubicBezTo>
                    <a:pt x="12287" y="10266"/>
                    <a:pt x="12282" y="10284"/>
                    <a:pt x="12290" y="10315"/>
                  </a:cubicBezTo>
                  <a:cubicBezTo>
                    <a:pt x="12298" y="10347"/>
                    <a:pt x="12291" y="10372"/>
                    <a:pt x="12273" y="10372"/>
                  </a:cubicBezTo>
                  <a:cubicBezTo>
                    <a:pt x="12256" y="10372"/>
                    <a:pt x="12243" y="10381"/>
                    <a:pt x="12245" y="10393"/>
                  </a:cubicBezTo>
                  <a:cubicBezTo>
                    <a:pt x="12253" y="10445"/>
                    <a:pt x="12240" y="10487"/>
                    <a:pt x="12219" y="10474"/>
                  </a:cubicBezTo>
                  <a:cubicBezTo>
                    <a:pt x="12206" y="10466"/>
                    <a:pt x="12165" y="10529"/>
                    <a:pt x="12128" y="10613"/>
                  </a:cubicBezTo>
                  <a:cubicBezTo>
                    <a:pt x="12091" y="10698"/>
                    <a:pt x="12051" y="10767"/>
                    <a:pt x="12038" y="10767"/>
                  </a:cubicBezTo>
                  <a:cubicBezTo>
                    <a:pt x="12026" y="10767"/>
                    <a:pt x="12016" y="10784"/>
                    <a:pt x="12016" y="10805"/>
                  </a:cubicBezTo>
                  <a:cubicBezTo>
                    <a:pt x="12016" y="10826"/>
                    <a:pt x="11984" y="10878"/>
                    <a:pt x="11946" y="10920"/>
                  </a:cubicBezTo>
                  <a:cubicBezTo>
                    <a:pt x="11907" y="10961"/>
                    <a:pt x="11875" y="11001"/>
                    <a:pt x="11875" y="11008"/>
                  </a:cubicBezTo>
                  <a:cubicBezTo>
                    <a:pt x="11875" y="11033"/>
                    <a:pt x="11762" y="11134"/>
                    <a:pt x="11734" y="11134"/>
                  </a:cubicBezTo>
                  <a:cubicBezTo>
                    <a:pt x="11718" y="11134"/>
                    <a:pt x="11706" y="11151"/>
                    <a:pt x="11706" y="11171"/>
                  </a:cubicBezTo>
                  <a:cubicBezTo>
                    <a:pt x="11706" y="11235"/>
                    <a:pt x="11518" y="11426"/>
                    <a:pt x="11479" y="11401"/>
                  </a:cubicBezTo>
                  <a:cubicBezTo>
                    <a:pt x="11455" y="11387"/>
                    <a:pt x="11450" y="11391"/>
                    <a:pt x="11464" y="11412"/>
                  </a:cubicBezTo>
                  <a:cubicBezTo>
                    <a:pt x="11476" y="11432"/>
                    <a:pt x="11443" y="11487"/>
                    <a:pt x="11383" y="11547"/>
                  </a:cubicBezTo>
                  <a:cubicBezTo>
                    <a:pt x="11301" y="11628"/>
                    <a:pt x="11282" y="11638"/>
                    <a:pt x="11281" y="11595"/>
                  </a:cubicBezTo>
                  <a:cubicBezTo>
                    <a:pt x="11279" y="11555"/>
                    <a:pt x="11272" y="11559"/>
                    <a:pt x="11248" y="11614"/>
                  </a:cubicBezTo>
                  <a:cubicBezTo>
                    <a:pt x="11231" y="11652"/>
                    <a:pt x="11216" y="11696"/>
                    <a:pt x="11214" y="11710"/>
                  </a:cubicBezTo>
                  <a:cubicBezTo>
                    <a:pt x="11213" y="11724"/>
                    <a:pt x="11188" y="11739"/>
                    <a:pt x="11158" y="11743"/>
                  </a:cubicBezTo>
                  <a:cubicBezTo>
                    <a:pt x="11129" y="11747"/>
                    <a:pt x="11094" y="11768"/>
                    <a:pt x="11081" y="11788"/>
                  </a:cubicBezTo>
                  <a:cubicBezTo>
                    <a:pt x="11068" y="11809"/>
                    <a:pt x="11057" y="11813"/>
                    <a:pt x="11057" y="11799"/>
                  </a:cubicBezTo>
                  <a:cubicBezTo>
                    <a:pt x="11057" y="11784"/>
                    <a:pt x="11039" y="11796"/>
                    <a:pt x="11018" y="11824"/>
                  </a:cubicBezTo>
                  <a:cubicBezTo>
                    <a:pt x="10995" y="11857"/>
                    <a:pt x="10967" y="11868"/>
                    <a:pt x="10944" y="11854"/>
                  </a:cubicBezTo>
                  <a:cubicBezTo>
                    <a:pt x="10918" y="11837"/>
                    <a:pt x="10913" y="11842"/>
                    <a:pt x="10930" y="11868"/>
                  </a:cubicBezTo>
                  <a:cubicBezTo>
                    <a:pt x="10946" y="11895"/>
                    <a:pt x="10940" y="11901"/>
                    <a:pt x="10910" y="11889"/>
                  </a:cubicBezTo>
                  <a:cubicBezTo>
                    <a:pt x="10882" y="11878"/>
                    <a:pt x="10853" y="11897"/>
                    <a:pt x="10830" y="11940"/>
                  </a:cubicBezTo>
                  <a:cubicBezTo>
                    <a:pt x="10798" y="12000"/>
                    <a:pt x="10746" y="12025"/>
                    <a:pt x="10706" y="12002"/>
                  </a:cubicBezTo>
                  <a:cubicBezTo>
                    <a:pt x="10699" y="11998"/>
                    <a:pt x="10655" y="12031"/>
                    <a:pt x="10609" y="12075"/>
                  </a:cubicBezTo>
                  <a:cubicBezTo>
                    <a:pt x="10563" y="12120"/>
                    <a:pt x="10511" y="12148"/>
                    <a:pt x="10494" y="12137"/>
                  </a:cubicBezTo>
                  <a:cubicBezTo>
                    <a:pt x="10477" y="12127"/>
                    <a:pt x="10464" y="12139"/>
                    <a:pt x="10464" y="12165"/>
                  </a:cubicBezTo>
                  <a:cubicBezTo>
                    <a:pt x="10464" y="12202"/>
                    <a:pt x="10447" y="12209"/>
                    <a:pt x="10386" y="12194"/>
                  </a:cubicBezTo>
                  <a:cubicBezTo>
                    <a:pt x="10335" y="12182"/>
                    <a:pt x="10322" y="12185"/>
                    <a:pt x="10347" y="12202"/>
                  </a:cubicBezTo>
                  <a:cubicBezTo>
                    <a:pt x="10376" y="12221"/>
                    <a:pt x="10339" y="12250"/>
                    <a:pt x="10206" y="12309"/>
                  </a:cubicBezTo>
                  <a:cubicBezTo>
                    <a:pt x="10107" y="12353"/>
                    <a:pt x="10020" y="12390"/>
                    <a:pt x="10012" y="12391"/>
                  </a:cubicBezTo>
                  <a:cubicBezTo>
                    <a:pt x="9962" y="12396"/>
                    <a:pt x="9871" y="12440"/>
                    <a:pt x="9871" y="12459"/>
                  </a:cubicBezTo>
                  <a:cubicBezTo>
                    <a:pt x="9871" y="12489"/>
                    <a:pt x="9712" y="12554"/>
                    <a:pt x="9682" y="12536"/>
                  </a:cubicBezTo>
                  <a:cubicBezTo>
                    <a:pt x="9669" y="12528"/>
                    <a:pt x="9627" y="12539"/>
                    <a:pt x="9589" y="12561"/>
                  </a:cubicBezTo>
                  <a:cubicBezTo>
                    <a:pt x="9550" y="12582"/>
                    <a:pt x="9529" y="12600"/>
                    <a:pt x="9541" y="12600"/>
                  </a:cubicBezTo>
                  <a:cubicBezTo>
                    <a:pt x="9554" y="12601"/>
                    <a:pt x="9589" y="12588"/>
                    <a:pt x="9619" y="12572"/>
                  </a:cubicBezTo>
                  <a:cubicBezTo>
                    <a:pt x="9649" y="12556"/>
                    <a:pt x="9674" y="12554"/>
                    <a:pt x="9674" y="12568"/>
                  </a:cubicBezTo>
                  <a:cubicBezTo>
                    <a:pt x="9674" y="12605"/>
                    <a:pt x="9396" y="12749"/>
                    <a:pt x="9363" y="12729"/>
                  </a:cubicBezTo>
                  <a:cubicBezTo>
                    <a:pt x="9348" y="12719"/>
                    <a:pt x="9335" y="12731"/>
                    <a:pt x="9335" y="12755"/>
                  </a:cubicBezTo>
                  <a:cubicBezTo>
                    <a:pt x="9335" y="12779"/>
                    <a:pt x="9312" y="12799"/>
                    <a:pt x="9283" y="12799"/>
                  </a:cubicBezTo>
                  <a:cubicBezTo>
                    <a:pt x="9254" y="12799"/>
                    <a:pt x="9210" y="12822"/>
                    <a:pt x="9184" y="12851"/>
                  </a:cubicBezTo>
                  <a:cubicBezTo>
                    <a:pt x="9158" y="12880"/>
                    <a:pt x="9083" y="12919"/>
                    <a:pt x="9017" y="12938"/>
                  </a:cubicBezTo>
                  <a:cubicBezTo>
                    <a:pt x="8951" y="12957"/>
                    <a:pt x="8847" y="12995"/>
                    <a:pt x="8785" y="13023"/>
                  </a:cubicBezTo>
                  <a:cubicBezTo>
                    <a:pt x="8723" y="13051"/>
                    <a:pt x="8564" y="13089"/>
                    <a:pt x="8432" y="13107"/>
                  </a:cubicBezTo>
                  <a:cubicBezTo>
                    <a:pt x="8300" y="13125"/>
                    <a:pt x="8155" y="13147"/>
                    <a:pt x="8111" y="13156"/>
                  </a:cubicBezTo>
                  <a:cubicBezTo>
                    <a:pt x="8048" y="13168"/>
                    <a:pt x="8035" y="13163"/>
                    <a:pt x="8052" y="13134"/>
                  </a:cubicBezTo>
                  <a:cubicBezTo>
                    <a:pt x="8066" y="13109"/>
                    <a:pt x="8055" y="13112"/>
                    <a:pt x="8020" y="13141"/>
                  </a:cubicBezTo>
                  <a:cubicBezTo>
                    <a:pt x="7991" y="13166"/>
                    <a:pt x="7896" y="13196"/>
                    <a:pt x="7811" y="13207"/>
                  </a:cubicBezTo>
                  <a:cubicBezTo>
                    <a:pt x="7726" y="13218"/>
                    <a:pt x="7624" y="13232"/>
                    <a:pt x="7585" y="13238"/>
                  </a:cubicBezTo>
                  <a:cubicBezTo>
                    <a:pt x="7425" y="13264"/>
                    <a:pt x="7011" y="13250"/>
                    <a:pt x="6980" y="13219"/>
                  </a:cubicBezTo>
                  <a:cubicBezTo>
                    <a:pt x="6973" y="13212"/>
                    <a:pt x="6830" y="13217"/>
                    <a:pt x="6663" y="13229"/>
                  </a:cubicBezTo>
                  <a:cubicBezTo>
                    <a:pt x="6495" y="13241"/>
                    <a:pt x="6180" y="13257"/>
                    <a:pt x="5962" y="13266"/>
                  </a:cubicBezTo>
                  <a:cubicBezTo>
                    <a:pt x="5745" y="13274"/>
                    <a:pt x="5508" y="13286"/>
                    <a:pt x="5435" y="13291"/>
                  </a:cubicBezTo>
                  <a:cubicBezTo>
                    <a:pt x="5362" y="13297"/>
                    <a:pt x="5298" y="13296"/>
                    <a:pt x="5291" y="13290"/>
                  </a:cubicBezTo>
                  <a:close/>
                  <a:moveTo>
                    <a:pt x="6061" y="13146"/>
                  </a:moveTo>
                  <a:cubicBezTo>
                    <a:pt x="6485" y="13128"/>
                    <a:pt x="6862" y="13126"/>
                    <a:pt x="7275" y="13137"/>
                  </a:cubicBezTo>
                  <a:cubicBezTo>
                    <a:pt x="7423" y="13141"/>
                    <a:pt x="7646" y="13120"/>
                    <a:pt x="7860" y="13083"/>
                  </a:cubicBezTo>
                  <a:cubicBezTo>
                    <a:pt x="8051" y="13049"/>
                    <a:pt x="8218" y="13029"/>
                    <a:pt x="8232" y="13038"/>
                  </a:cubicBezTo>
                  <a:cubicBezTo>
                    <a:pt x="8247" y="13047"/>
                    <a:pt x="8267" y="13041"/>
                    <a:pt x="8276" y="13025"/>
                  </a:cubicBezTo>
                  <a:cubicBezTo>
                    <a:pt x="8286" y="13009"/>
                    <a:pt x="8356" y="12997"/>
                    <a:pt x="8432" y="12997"/>
                  </a:cubicBezTo>
                  <a:cubicBezTo>
                    <a:pt x="8508" y="12997"/>
                    <a:pt x="8578" y="12984"/>
                    <a:pt x="8587" y="12968"/>
                  </a:cubicBezTo>
                  <a:cubicBezTo>
                    <a:pt x="8597" y="12952"/>
                    <a:pt x="8616" y="12946"/>
                    <a:pt x="8629" y="12954"/>
                  </a:cubicBezTo>
                  <a:cubicBezTo>
                    <a:pt x="8643" y="12963"/>
                    <a:pt x="8662" y="12956"/>
                    <a:pt x="8671" y="12941"/>
                  </a:cubicBezTo>
                  <a:cubicBezTo>
                    <a:pt x="8681" y="12925"/>
                    <a:pt x="8714" y="12912"/>
                    <a:pt x="8744" y="12912"/>
                  </a:cubicBezTo>
                  <a:cubicBezTo>
                    <a:pt x="8796" y="12912"/>
                    <a:pt x="9014" y="12827"/>
                    <a:pt x="9109" y="12769"/>
                  </a:cubicBezTo>
                  <a:cubicBezTo>
                    <a:pt x="9132" y="12755"/>
                    <a:pt x="9195" y="12724"/>
                    <a:pt x="9249" y="12700"/>
                  </a:cubicBezTo>
                  <a:cubicBezTo>
                    <a:pt x="9339" y="12659"/>
                    <a:pt x="9642" y="12470"/>
                    <a:pt x="9674" y="12434"/>
                  </a:cubicBezTo>
                  <a:cubicBezTo>
                    <a:pt x="9689" y="12417"/>
                    <a:pt x="9711" y="12406"/>
                    <a:pt x="10055" y="12249"/>
                  </a:cubicBezTo>
                  <a:cubicBezTo>
                    <a:pt x="10458" y="12064"/>
                    <a:pt x="10583" y="11997"/>
                    <a:pt x="10598" y="11957"/>
                  </a:cubicBezTo>
                  <a:cubicBezTo>
                    <a:pt x="10606" y="11936"/>
                    <a:pt x="10644" y="11888"/>
                    <a:pt x="10681" y="11851"/>
                  </a:cubicBezTo>
                  <a:cubicBezTo>
                    <a:pt x="10719" y="11813"/>
                    <a:pt x="10740" y="11768"/>
                    <a:pt x="10729" y="11750"/>
                  </a:cubicBezTo>
                  <a:cubicBezTo>
                    <a:pt x="10718" y="11732"/>
                    <a:pt x="10722" y="11726"/>
                    <a:pt x="10738" y="11736"/>
                  </a:cubicBezTo>
                  <a:cubicBezTo>
                    <a:pt x="10754" y="11746"/>
                    <a:pt x="10796" y="11728"/>
                    <a:pt x="10831" y="11698"/>
                  </a:cubicBezTo>
                  <a:cubicBezTo>
                    <a:pt x="10867" y="11667"/>
                    <a:pt x="10905" y="11642"/>
                    <a:pt x="10916" y="11642"/>
                  </a:cubicBezTo>
                  <a:cubicBezTo>
                    <a:pt x="10927" y="11642"/>
                    <a:pt x="11004" y="11540"/>
                    <a:pt x="11086" y="11414"/>
                  </a:cubicBezTo>
                  <a:cubicBezTo>
                    <a:pt x="11168" y="11289"/>
                    <a:pt x="11256" y="11172"/>
                    <a:pt x="11282" y="11153"/>
                  </a:cubicBezTo>
                  <a:cubicBezTo>
                    <a:pt x="11330" y="11120"/>
                    <a:pt x="11356" y="11083"/>
                    <a:pt x="11595" y="10722"/>
                  </a:cubicBezTo>
                  <a:cubicBezTo>
                    <a:pt x="11746" y="10492"/>
                    <a:pt x="11997" y="9984"/>
                    <a:pt x="12042" y="9816"/>
                  </a:cubicBezTo>
                  <a:cubicBezTo>
                    <a:pt x="12077" y="9687"/>
                    <a:pt x="12129" y="9629"/>
                    <a:pt x="12129" y="9719"/>
                  </a:cubicBezTo>
                  <a:cubicBezTo>
                    <a:pt x="12129" y="9800"/>
                    <a:pt x="12030" y="10201"/>
                    <a:pt x="11985" y="10301"/>
                  </a:cubicBezTo>
                  <a:cubicBezTo>
                    <a:pt x="11964" y="10348"/>
                    <a:pt x="11899" y="10466"/>
                    <a:pt x="11840" y="10563"/>
                  </a:cubicBezTo>
                  <a:cubicBezTo>
                    <a:pt x="11782" y="10660"/>
                    <a:pt x="11734" y="10753"/>
                    <a:pt x="11734" y="10769"/>
                  </a:cubicBezTo>
                  <a:cubicBezTo>
                    <a:pt x="11734" y="10785"/>
                    <a:pt x="11721" y="10791"/>
                    <a:pt x="11706" y="10781"/>
                  </a:cubicBezTo>
                  <a:cubicBezTo>
                    <a:pt x="11690" y="10772"/>
                    <a:pt x="11677" y="10779"/>
                    <a:pt x="11677" y="10797"/>
                  </a:cubicBezTo>
                  <a:cubicBezTo>
                    <a:pt x="11677" y="10815"/>
                    <a:pt x="11642" y="10871"/>
                    <a:pt x="11600" y="10922"/>
                  </a:cubicBezTo>
                  <a:cubicBezTo>
                    <a:pt x="11410" y="11145"/>
                    <a:pt x="11412" y="11140"/>
                    <a:pt x="11421" y="11275"/>
                  </a:cubicBezTo>
                  <a:cubicBezTo>
                    <a:pt x="11426" y="11344"/>
                    <a:pt x="11427" y="11344"/>
                    <a:pt x="11502" y="11248"/>
                  </a:cubicBezTo>
                  <a:cubicBezTo>
                    <a:pt x="11544" y="11194"/>
                    <a:pt x="11640" y="11080"/>
                    <a:pt x="11714" y="10994"/>
                  </a:cubicBezTo>
                  <a:cubicBezTo>
                    <a:pt x="11895" y="10785"/>
                    <a:pt x="11903" y="10774"/>
                    <a:pt x="11903" y="10740"/>
                  </a:cubicBezTo>
                  <a:cubicBezTo>
                    <a:pt x="11903" y="10724"/>
                    <a:pt x="11915" y="10711"/>
                    <a:pt x="11930" y="10711"/>
                  </a:cubicBezTo>
                  <a:cubicBezTo>
                    <a:pt x="11944" y="10711"/>
                    <a:pt x="12002" y="10618"/>
                    <a:pt x="12059" y="10506"/>
                  </a:cubicBezTo>
                  <a:cubicBezTo>
                    <a:pt x="12116" y="10393"/>
                    <a:pt x="12186" y="10263"/>
                    <a:pt x="12213" y="10217"/>
                  </a:cubicBezTo>
                  <a:cubicBezTo>
                    <a:pt x="12241" y="10170"/>
                    <a:pt x="12273" y="10100"/>
                    <a:pt x="12284" y="10061"/>
                  </a:cubicBezTo>
                  <a:cubicBezTo>
                    <a:pt x="12295" y="10023"/>
                    <a:pt x="12352" y="9858"/>
                    <a:pt x="12411" y="9695"/>
                  </a:cubicBezTo>
                  <a:cubicBezTo>
                    <a:pt x="12591" y="9196"/>
                    <a:pt x="12743" y="8756"/>
                    <a:pt x="12780" y="8622"/>
                  </a:cubicBezTo>
                  <a:cubicBezTo>
                    <a:pt x="12799" y="8552"/>
                    <a:pt x="12833" y="8438"/>
                    <a:pt x="12855" y="8368"/>
                  </a:cubicBezTo>
                  <a:cubicBezTo>
                    <a:pt x="12897" y="8234"/>
                    <a:pt x="12940" y="8044"/>
                    <a:pt x="12975" y="7832"/>
                  </a:cubicBezTo>
                  <a:cubicBezTo>
                    <a:pt x="12987" y="7762"/>
                    <a:pt x="13022" y="7578"/>
                    <a:pt x="13054" y="7423"/>
                  </a:cubicBezTo>
                  <a:cubicBezTo>
                    <a:pt x="13218" y="6620"/>
                    <a:pt x="13222" y="6359"/>
                    <a:pt x="13078" y="5574"/>
                  </a:cubicBezTo>
                  <a:cubicBezTo>
                    <a:pt x="13053" y="5442"/>
                    <a:pt x="13020" y="5252"/>
                    <a:pt x="13003" y="5151"/>
                  </a:cubicBezTo>
                  <a:cubicBezTo>
                    <a:pt x="12971" y="4961"/>
                    <a:pt x="12841" y="4509"/>
                    <a:pt x="12804" y="4459"/>
                  </a:cubicBezTo>
                  <a:cubicBezTo>
                    <a:pt x="12792" y="4443"/>
                    <a:pt x="12755" y="4354"/>
                    <a:pt x="12721" y="4261"/>
                  </a:cubicBezTo>
                  <a:cubicBezTo>
                    <a:pt x="12688" y="4169"/>
                    <a:pt x="12644" y="4054"/>
                    <a:pt x="12624" y="4008"/>
                  </a:cubicBezTo>
                  <a:cubicBezTo>
                    <a:pt x="12603" y="3961"/>
                    <a:pt x="12577" y="3891"/>
                    <a:pt x="12566" y="3853"/>
                  </a:cubicBezTo>
                  <a:cubicBezTo>
                    <a:pt x="12488" y="3590"/>
                    <a:pt x="11849" y="2429"/>
                    <a:pt x="11719" y="2314"/>
                  </a:cubicBezTo>
                  <a:cubicBezTo>
                    <a:pt x="11702" y="2299"/>
                    <a:pt x="11676" y="2265"/>
                    <a:pt x="11661" y="2239"/>
                  </a:cubicBezTo>
                  <a:cubicBezTo>
                    <a:pt x="11579" y="2093"/>
                    <a:pt x="11089" y="1589"/>
                    <a:pt x="11051" y="1613"/>
                  </a:cubicBezTo>
                  <a:cubicBezTo>
                    <a:pt x="11038" y="1620"/>
                    <a:pt x="11028" y="1613"/>
                    <a:pt x="11028" y="1596"/>
                  </a:cubicBezTo>
                  <a:cubicBezTo>
                    <a:pt x="11028" y="1579"/>
                    <a:pt x="10996" y="1553"/>
                    <a:pt x="10956" y="1538"/>
                  </a:cubicBezTo>
                  <a:cubicBezTo>
                    <a:pt x="10916" y="1523"/>
                    <a:pt x="10892" y="1498"/>
                    <a:pt x="10901" y="1482"/>
                  </a:cubicBezTo>
                  <a:cubicBezTo>
                    <a:pt x="10911" y="1467"/>
                    <a:pt x="10900" y="1461"/>
                    <a:pt x="10878" y="1470"/>
                  </a:cubicBezTo>
                  <a:cubicBezTo>
                    <a:pt x="10856" y="1478"/>
                    <a:pt x="10796" y="1460"/>
                    <a:pt x="10744" y="1429"/>
                  </a:cubicBezTo>
                  <a:cubicBezTo>
                    <a:pt x="10693" y="1397"/>
                    <a:pt x="10641" y="1378"/>
                    <a:pt x="10628" y="1386"/>
                  </a:cubicBezTo>
                  <a:cubicBezTo>
                    <a:pt x="10615" y="1394"/>
                    <a:pt x="10605" y="1389"/>
                    <a:pt x="10605" y="1374"/>
                  </a:cubicBezTo>
                  <a:cubicBezTo>
                    <a:pt x="10605" y="1342"/>
                    <a:pt x="10290" y="1132"/>
                    <a:pt x="10037" y="996"/>
                  </a:cubicBezTo>
                  <a:cubicBezTo>
                    <a:pt x="9935" y="940"/>
                    <a:pt x="9827" y="881"/>
                    <a:pt x="9798" y="865"/>
                  </a:cubicBezTo>
                  <a:cubicBezTo>
                    <a:pt x="9653" y="786"/>
                    <a:pt x="9217" y="588"/>
                    <a:pt x="9067" y="534"/>
                  </a:cubicBezTo>
                  <a:cubicBezTo>
                    <a:pt x="8974" y="500"/>
                    <a:pt x="8771" y="421"/>
                    <a:pt x="8615" y="358"/>
                  </a:cubicBezTo>
                  <a:cubicBezTo>
                    <a:pt x="8241" y="207"/>
                    <a:pt x="8162" y="188"/>
                    <a:pt x="7797" y="160"/>
                  </a:cubicBezTo>
                  <a:cubicBezTo>
                    <a:pt x="7442" y="133"/>
                    <a:pt x="6469" y="138"/>
                    <a:pt x="6301" y="168"/>
                  </a:cubicBezTo>
                  <a:cubicBezTo>
                    <a:pt x="6083" y="207"/>
                    <a:pt x="5595" y="327"/>
                    <a:pt x="5547" y="354"/>
                  </a:cubicBezTo>
                  <a:cubicBezTo>
                    <a:pt x="5520" y="369"/>
                    <a:pt x="5480" y="381"/>
                    <a:pt x="5460" y="381"/>
                  </a:cubicBezTo>
                  <a:cubicBezTo>
                    <a:pt x="5410" y="381"/>
                    <a:pt x="5056" y="486"/>
                    <a:pt x="4946" y="533"/>
                  </a:cubicBezTo>
                  <a:cubicBezTo>
                    <a:pt x="4900" y="553"/>
                    <a:pt x="4747" y="606"/>
                    <a:pt x="4608" y="649"/>
                  </a:cubicBezTo>
                  <a:cubicBezTo>
                    <a:pt x="4468" y="693"/>
                    <a:pt x="4287" y="759"/>
                    <a:pt x="4205" y="795"/>
                  </a:cubicBezTo>
                  <a:cubicBezTo>
                    <a:pt x="4123" y="831"/>
                    <a:pt x="4050" y="861"/>
                    <a:pt x="4043" y="861"/>
                  </a:cubicBezTo>
                  <a:cubicBezTo>
                    <a:pt x="4035" y="861"/>
                    <a:pt x="3950" y="898"/>
                    <a:pt x="3853" y="942"/>
                  </a:cubicBezTo>
                  <a:cubicBezTo>
                    <a:pt x="3756" y="987"/>
                    <a:pt x="3613" y="1047"/>
                    <a:pt x="3535" y="1075"/>
                  </a:cubicBezTo>
                  <a:cubicBezTo>
                    <a:pt x="3249" y="1178"/>
                    <a:pt x="2241" y="1761"/>
                    <a:pt x="2068" y="1924"/>
                  </a:cubicBezTo>
                  <a:cubicBezTo>
                    <a:pt x="1908" y="2074"/>
                    <a:pt x="1501" y="2398"/>
                    <a:pt x="1480" y="2391"/>
                  </a:cubicBezTo>
                  <a:cubicBezTo>
                    <a:pt x="1467" y="2387"/>
                    <a:pt x="1464" y="2395"/>
                    <a:pt x="1473" y="2410"/>
                  </a:cubicBezTo>
                  <a:cubicBezTo>
                    <a:pt x="1482" y="2424"/>
                    <a:pt x="1418" y="2510"/>
                    <a:pt x="1331" y="2601"/>
                  </a:cubicBezTo>
                  <a:cubicBezTo>
                    <a:pt x="1186" y="2753"/>
                    <a:pt x="1137" y="2820"/>
                    <a:pt x="1012" y="3043"/>
                  </a:cubicBezTo>
                  <a:cubicBezTo>
                    <a:pt x="956" y="3143"/>
                    <a:pt x="929" y="3187"/>
                    <a:pt x="832" y="3337"/>
                  </a:cubicBezTo>
                  <a:cubicBezTo>
                    <a:pt x="750" y="3465"/>
                    <a:pt x="558" y="3861"/>
                    <a:pt x="558" y="3904"/>
                  </a:cubicBezTo>
                  <a:cubicBezTo>
                    <a:pt x="558" y="3918"/>
                    <a:pt x="534" y="3992"/>
                    <a:pt x="504" y="4068"/>
                  </a:cubicBezTo>
                  <a:cubicBezTo>
                    <a:pt x="358" y="4443"/>
                    <a:pt x="241" y="4917"/>
                    <a:pt x="205" y="5278"/>
                  </a:cubicBezTo>
                  <a:cubicBezTo>
                    <a:pt x="195" y="5386"/>
                    <a:pt x="181" y="5520"/>
                    <a:pt x="174" y="5574"/>
                  </a:cubicBezTo>
                  <a:cubicBezTo>
                    <a:pt x="168" y="5628"/>
                    <a:pt x="161" y="5784"/>
                    <a:pt x="159" y="5919"/>
                  </a:cubicBezTo>
                  <a:cubicBezTo>
                    <a:pt x="157" y="6079"/>
                    <a:pt x="145" y="6159"/>
                    <a:pt x="126" y="6148"/>
                  </a:cubicBezTo>
                  <a:cubicBezTo>
                    <a:pt x="111" y="6138"/>
                    <a:pt x="105" y="6141"/>
                    <a:pt x="113" y="6155"/>
                  </a:cubicBezTo>
                  <a:cubicBezTo>
                    <a:pt x="122" y="6169"/>
                    <a:pt x="144" y="6327"/>
                    <a:pt x="163" y="6505"/>
                  </a:cubicBezTo>
                  <a:cubicBezTo>
                    <a:pt x="181" y="6684"/>
                    <a:pt x="221" y="6957"/>
                    <a:pt x="251" y="7112"/>
                  </a:cubicBezTo>
                  <a:cubicBezTo>
                    <a:pt x="280" y="7267"/>
                    <a:pt x="311" y="7445"/>
                    <a:pt x="319" y="7507"/>
                  </a:cubicBezTo>
                  <a:cubicBezTo>
                    <a:pt x="332" y="7607"/>
                    <a:pt x="357" y="7755"/>
                    <a:pt x="434" y="8185"/>
                  </a:cubicBezTo>
                  <a:cubicBezTo>
                    <a:pt x="445" y="8247"/>
                    <a:pt x="457" y="8329"/>
                    <a:pt x="461" y="8368"/>
                  </a:cubicBezTo>
                  <a:cubicBezTo>
                    <a:pt x="465" y="8407"/>
                    <a:pt x="483" y="8477"/>
                    <a:pt x="503" y="8523"/>
                  </a:cubicBezTo>
                  <a:cubicBezTo>
                    <a:pt x="523" y="8570"/>
                    <a:pt x="543" y="8655"/>
                    <a:pt x="548" y="8713"/>
                  </a:cubicBezTo>
                  <a:cubicBezTo>
                    <a:pt x="553" y="8771"/>
                    <a:pt x="583" y="8898"/>
                    <a:pt x="614" y="8996"/>
                  </a:cubicBezTo>
                  <a:cubicBezTo>
                    <a:pt x="646" y="9093"/>
                    <a:pt x="693" y="9242"/>
                    <a:pt x="719" y="9328"/>
                  </a:cubicBezTo>
                  <a:cubicBezTo>
                    <a:pt x="745" y="9413"/>
                    <a:pt x="777" y="9495"/>
                    <a:pt x="789" y="9510"/>
                  </a:cubicBezTo>
                  <a:cubicBezTo>
                    <a:pt x="802" y="9524"/>
                    <a:pt x="812" y="9563"/>
                    <a:pt x="812" y="9594"/>
                  </a:cubicBezTo>
                  <a:cubicBezTo>
                    <a:pt x="812" y="9626"/>
                    <a:pt x="831" y="9689"/>
                    <a:pt x="854" y="9733"/>
                  </a:cubicBezTo>
                  <a:cubicBezTo>
                    <a:pt x="878" y="9778"/>
                    <a:pt x="897" y="9832"/>
                    <a:pt x="897" y="9854"/>
                  </a:cubicBezTo>
                  <a:cubicBezTo>
                    <a:pt x="897" y="9876"/>
                    <a:pt x="933" y="9966"/>
                    <a:pt x="977" y="10055"/>
                  </a:cubicBezTo>
                  <a:cubicBezTo>
                    <a:pt x="1022" y="10144"/>
                    <a:pt x="1074" y="10264"/>
                    <a:pt x="1092" y="10323"/>
                  </a:cubicBezTo>
                  <a:cubicBezTo>
                    <a:pt x="1111" y="10381"/>
                    <a:pt x="1138" y="10428"/>
                    <a:pt x="1153" y="10428"/>
                  </a:cubicBezTo>
                  <a:cubicBezTo>
                    <a:pt x="1167" y="10428"/>
                    <a:pt x="1179" y="10446"/>
                    <a:pt x="1179" y="10467"/>
                  </a:cubicBezTo>
                  <a:cubicBezTo>
                    <a:pt x="1179" y="10489"/>
                    <a:pt x="1195" y="10519"/>
                    <a:pt x="1214" y="10535"/>
                  </a:cubicBezTo>
                  <a:cubicBezTo>
                    <a:pt x="1242" y="10559"/>
                    <a:pt x="1249" y="10435"/>
                    <a:pt x="1246" y="9931"/>
                  </a:cubicBezTo>
                  <a:cubicBezTo>
                    <a:pt x="1244" y="9477"/>
                    <a:pt x="1252" y="9300"/>
                    <a:pt x="1274" y="9308"/>
                  </a:cubicBezTo>
                  <a:cubicBezTo>
                    <a:pt x="1317" y="9322"/>
                    <a:pt x="1339" y="9473"/>
                    <a:pt x="1362" y="9920"/>
                  </a:cubicBezTo>
                  <a:cubicBezTo>
                    <a:pt x="1373" y="10130"/>
                    <a:pt x="1385" y="10366"/>
                    <a:pt x="1390" y="10446"/>
                  </a:cubicBezTo>
                  <a:cubicBezTo>
                    <a:pt x="1398" y="10596"/>
                    <a:pt x="1441" y="10801"/>
                    <a:pt x="1509" y="11021"/>
                  </a:cubicBezTo>
                  <a:cubicBezTo>
                    <a:pt x="1579" y="11245"/>
                    <a:pt x="1781" y="11497"/>
                    <a:pt x="1891" y="11500"/>
                  </a:cubicBezTo>
                  <a:cubicBezTo>
                    <a:pt x="1950" y="11501"/>
                    <a:pt x="1958" y="11581"/>
                    <a:pt x="1901" y="11603"/>
                  </a:cubicBezTo>
                  <a:cubicBezTo>
                    <a:pt x="1879" y="11611"/>
                    <a:pt x="1834" y="11604"/>
                    <a:pt x="1802" y="11587"/>
                  </a:cubicBezTo>
                  <a:cubicBezTo>
                    <a:pt x="1755" y="11562"/>
                    <a:pt x="1743" y="11563"/>
                    <a:pt x="1743" y="11596"/>
                  </a:cubicBezTo>
                  <a:cubicBezTo>
                    <a:pt x="1743" y="11618"/>
                    <a:pt x="1763" y="11643"/>
                    <a:pt x="1787" y="11653"/>
                  </a:cubicBezTo>
                  <a:cubicBezTo>
                    <a:pt x="1811" y="11662"/>
                    <a:pt x="1849" y="11714"/>
                    <a:pt x="1872" y="11768"/>
                  </a:cubicBezTo>
                  <a:cubicBezTo>
                    <a:pt x="1894" y="11822"/>
                    <a:pt x="1945" y="11887"/>
                    <a:pt x="1983" y="11913"/>
                  </a:cubicBezTo>
                  <a:cubicBezTo>
                    <a:pt x="2022" y="11938"/>
                    <a:pt x="2054" y="11975"/>
                    <a:pt x="2054" y="11996"/>
                  </a:cubicBezTo>
                  <a:cubicBezTo>
                    <a:pt x="2054" y="12016"/>
                    <a:pt x="2108" y="12074"/>
                    <a:pt x="2174" y="12126"/>
                  </a:cubicBezTo>
                  <a:cubicBezTo>
                    <a:pt x="2240" y="12178"/>
                    <a:pt x="2315" y="12239"/>
                    <a:pt x="2341" y="12263"/>
                  </a:cubicBezTo>
                  <a:cubicBezTo>
                    <a:pt x="2368" y="12286"/>
                    <a:pt x="2450" y="12328"/>
                    <a:pt x="2525" y="12357"/>
                  </a:cubicBezTo>
                  <a:cubicBezTo>
                    <a:pt x="2599" y="12385"/>
                    <a:pt x="2682" y="12420"/>
                    <a:pt x="2709" y="12434"/>
                  </a:cubicBezTo>
                  <a:cubicBezTo>
                    <a:pt x="2736" y="12449"/>
                    <a:pt x="2785" y="12460"/>
                    <a:pt x="2817" y="12460"/>
                  </a:cubicBezTo>
                  <a:cubicBezTo>
                    <a:pt x="2849" y="12460"/>
                    <a:pt x="2912" y="12479"/>
                    <a:pt x="2957" y="12503"/>
                  </a:cubicBezTo>
                  <a:cubicBezTo>
                    <a:pt x="3002" y="12526"/>
                    <a:pt x="3063" y="12549"/>
                    <a:pt x="3092" y="12553"/>
                  </a:cubicBezTo>
                  <a:cubicBezTo>
                    <a:pt x="3122" y="12558"/>
                    <a:pt x="3179" y="12583"/>
                    <a:pt x="3220" y="12610"/>
                  </a:cubicBezTo>
                  <a:cubicBezTo>
                    <a:pt x="3260" y="12636"/>
                    <a:pt x="3300" y="12658"/>
                    <a:pt x="3309" y="12658"/>
                  </a:cubicBezTo>
                  <a:cubicBezTo>
                    <a:pt x="3317" y="12658"/>
                    <a:pt x="3378" y="12682"/>
                    <a:pt x="3444" y="12712"/>
                  </a:cubicBezTo>
                  <a:cubicBezTo>
                    <a:pt x="3510" y="12742"/>
                    <a:pt x="3659" y="12793"/>
                    <a:pt x="3775" y="12827"/>
                  </a:cubicBezTo>
                  <a:cubicBezTo>
                    <a:pt x="3892" y="12860"/>
                    <a:pt x="4050" y="12912"/>
                    <a:pt x="4128" y="12942"/>
                  </a:cubicBezTo>
                  <a:cubicBezTo>
                    <a:pt x="4283" y="13000"/>
                    <a:pt x="4570" y="13062"/>
                    <a:pt x="4918" y="13110"/>
                  </a:cubicBezTo>
                  <a:cubicBezTo>
                    <a:pt x="5042" y="13127"/>
                    <a:pt x="5195" y="13152"/>
                    <a:pt x="5257" y="13165"/>
                  </a:cubicBezTo>
                  <a:cubicBezTo>
                    <a:pt x="5319" y="13178"/>
                    <a:pt x="5433" y="13183"/>
                    <a:pt x="5511" y="13176"/>
                  </a:cubicBezTo>
                  <a:cubicBezTo>
                    <a:pt x="5588" y="13169"/>
                    <a:pt x="5836" y="13155"/>
                    <a:pt x="6061" y="13146"/>
                  </a:cubicBezTo>
                  <a:close/>
                  <a:moveTo>
                    <a:pt x="9148" y="12840"/>
                  </a:moveTo>
                  <a:cubicBezTo>
                    <a:pt x="9158" y="12815"/>
                    <a:pt x="9153" y="12803"/>
                    <a:pt x="9137" y="12813"/>
                  </a:cubicBezTo>
                  <a:cubicBezTo>
                    <a:pt x="9122" y="12823"/>
                    <a:pt x="9109" y="12843"/>
                    <a:pt x="9109" y="12857"/>
                  </a:cubicBezTo>
                  <a:cubicBezTo>
                    <a:pt x="9109" y="12898"/>
                    <a:pt x="9129" y="12889"/>
                    <a:pt x="9148" y="12840"/>
                  </a:cubicBezTo>
                  <a:close/>
                  <a:moveTo>
                    <a:pt x="11582" y="11226"/>
                  </a:moveTo>
                  <a:cubicBezTo>
                    <a:pt x="11572" y="11217"/>
                    <a:pt x="11566" y="11234"/>
                    <a:pt x="11567" y="11263"/>
                  </a:cubicBezTo>
                  <a:cubicBezTo>
                    <a:pt x="11568" y="11296"/>
                    <a:pt x="11575" y="11303"/>
                    <a:pt x="11584" y="11280"/>
                  </a:cubicBezTo>
                  <a:cubicBezTo>
                    <a:pt x="11592" y="11260"/>
                    <a:pt x="11591" y="11236"/>
                    <a:pt x="11582" y="11226"/>
                  </a:cubicBezTo>
                  <a:close/>
                  <a:moveTo>
                    <a:pt x="12541" y="9533"/>
                  </a:moveTo>
                  <a:cubicBezTo>
                    <a:pt x="12532" y="9523"/>
                    <a:pt x="12525" y="9540"/>
                    <a:pt x="12526" y="9570"/>
                  </a:cubicBezTo>
                  <a:cubicBezTo>
                    <a:pt x="12528" y="9603"/>
                    <a:pt x="12534" y="9609"/>
                    <a:pt x="12543" y="9587"/>
                  </a:cubicBezTo>
                  <a:cubicBezTo>
                    <a:pt x="12552" y="9567"/>
                    <a:pt x="12551" y="9542"/>
                    <a:pt x="12541" y="9533"/>
                  </a:cubicBezTo>
                  <a:close/>
                  <a:moveTo>
                    <a:pt x="123" y="5046"/>
                  </a:moveTo>
                  <a:cubicBezTo>
                    <a:pt x="114" y="5036"/>
                    <a:pt x="107" y="5053"/>
                    <a:pt x="109" y="5083"/>
                  </a:cubicBezTo>
                  <a:cubicBezTo>
                    <a:pt x="110" y="5115"/>
                    <a:pt x="117" y="5122"/>
                    <a:pt x="126" y="5100"/>
                  </a:cubicBezTo>
                  <a:cubicBezTo>
                    <a:pt x="134" y="5079"/>
                    <a:pt x="133" y="5055"/>
                    <a:pt x="123" y="5046"/>
                  </a:cubicBezTo>
                  <a:close/>
                  <a:moveTo>
                    <a:pt x="3596" y="961"/>
                  </a:moveTo>
                  <a:cubicBezTo>
                    <a:pt x="3596" y="938"/>
                    <a:pt x="3586" y="927"/>
                    <a:pt x="3572" y="935"/>
                  </a:cubicBezTo>
                  <a:cubicBezTo>
                    <a:pt x="3559" y="943"/>
                    <a:pt x="3556" y="961"/>
                    <a:pt x="3565" y="976"/>
                  </a:cubicBezTo>
                  <a:cubicBezTo>
                    <a:pt x="3588" y="1013"/>
                    <a:pt x="3596" y="1009"/>
                    <a:pt x="3596" y="961"/>
                  </a:cubicBezTo>
                  <a:close/>
                  <a:moveTo>
                    <a:pt x="4777" y="522"/>
                  </a:moveTo>
                  <a:cubicBezTo>
                    <a:pt x="4767" y="507"/>
                    <a:pt x="4754" y="494"/>
                    <a:pt x="4747" y="494"/>
                  </a:cubicBezTo>
                  <a:cubicBezTo>
                    <a:pt x="4740" y="494"/>
                    <a:pt x="4735" y="507"/>
                    <a:pt x="4735" y="522"/>
                  </a:cubicBezTo>
                  <a:cubicBezTo>
                    <a:pt x="4735" y="538"/>
                    <a:pt x="4748" y="551"/>
                    <a:pt x="4765" y="551"/>
                  </a:cubicBezTo>
                  <a:cubicBezTo>
                    <a:pt x="4781" y="551"/>
                    <a:pt x="4787" y="538"/>
                    <a:pt x="4777" y="52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-4568005" y="5202217"/>
            <a:ext cx="1601684" cy="1601684"/>
            <a:chOff x="424342" y="5202216"/>
            <a:chExt cx="1601684" cy="1601684"/>
          </a:xfrm>
        </p:grpSpPr>
        <p:sp>
          <p:nvSpPr>
            <p:cNvPr id="38" name="Oval 37"/>
            <p:cNvSpPr/>
            <p:nvPr/>
          </p:nvSpPr>
          <p:spPr>
            <a:xfrm>
              <a:off x="424342" y="5202216"/>
              <a:ext cx="1601684" cy="1601684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grpSp>
          <p:nvGrpSpPr>
            <p:cNvPr id="6" name="GLF"/>
            <p:cNvGrpSpPr/>
            <p:nvPr/>
          </p:nvGrpSpPr>
          <p:grpSpPr>
            <a:xfrm>
              <a:off x="1142460" y="5978218"/>
              <a:ext cx="500183" cy="615164"/>
              <a:chOff x="5636862" y="4907454"/>
              <a:chExt cx="810419" cy="996716"/>
            </a:xfrm>
          </p:grpSpPr>
          <p:grpSp>
            <p:nvGrpSpPr>
              <p:cNvPr id="29" name="Group 28"/>
              <p:cNvGrpSpPr/>
              <p:nvPr/>
            </p:nvGrpSpPr>
            <p:grpSpPr>
              <a:xfrm>
                <a:off x="5695950" y="4907454"/>
                <a:ext cx="695325" cy="959946"/>
                <a:chOff x="5695950" y="4907454"/>
                <a:chExt cx="695325" cy="959946"/>
              </a:xfrm>
            </p:grpSpPr>
            <p:sp>
              <p:nvSpPr>
                <p:cNvPr id="31" name="Freeform 30"/>
                <p:cNvSpPr/>
                <p:nvPr/>
              </p:nvSpPr>
              <p:spPr>
                <a:xfrm>
                  <a:off x="5695950" y="5400675"/>
                  <a:ext cx="695325" cy="466725"/>
                </a:xfrm>
                <a:custGeom>
                  <a:avLst/>
                  <a:gdLst>
                    <a:gd name="connsiteX0" fmla="*/ 0 w 695325"/>
                    <a:gd name="connsiteY0" fmla="*/ 66675 h 466725"/>
                    <a:gd name="connsiteX1" fmla="*/ 0 w 695325"/>
                    <a:gd name="connsiteY1" fmla="*/ 342900 h 466725"/>
                    <a:gd name="connsiteX2" fmla="*/ 38100 w 695325"/>
                    <a:gd name="connsiteY2" fmla="*/ 457200 h 466725"/>
                    <a:gd name="connsiteX3" fmla="*/ 228600 w 695325"/>
                    <a:gd name="connsiteY3" fmla="*/ 400050 h 466725"/>
                    <a:gd name="connsiteX4" fmla="*/ 390525 w 695325"/>
                    <a:gd name="connsiteY4" fmla="*/ 466725 h 466725"/>
                    <a:gd name="connsiteX5" fmla="*/ 619125 w 695325"/>
                    <a:gd name="connsiteY5" fmla="*/ 371475 h 466725"/>
                    <a:gd name="connsiteX6" fmla="*/ 695325 w 695325"/>
                    <a:gd name="connsiteY6" fmla="*/ 219075 h 466725"/>
                    <a:gd name="connsiteX7" fmla="*/ 514350 w 695325"/>
                    <a:gd name="connsiteY7" fmla="*/ 219075 h 466725"/>
                    <a:gd name="connsiteX8" fmla="*/ 295275 w 695325"/>
                    <a:gd name="connsiteY8" fmla="*/ 0 h 466725"/>
                    <a:gd name="connsiteX9" fmla="*/ 219075 w 695325"/>
                    <a:gd name="connsiteY9" fmla="*/ 28575 h 466725"/>
                    <a:gd name="connsiteX10" fmla="*/ 142875 w 695325"/>
                    <a:gd name="connsiteY10" fmla="*/ 104775 h 466725"/>
                    <a:gd name="connsiteX11" fmla="*/ 0 w 695325"/>
                    <a:gd name="connsiteY11" fmla="*/ 66675 h 466725"/>
                    <a:gd name="connsiteX0" fmla="*/ 0 w 695325"/>
                    <a:gd name="connsiteY0" fmla="*/ 66675 h 466725"/>
                    <a:gd name="connsiteX1" fmla="*/ 0 w 695325"/>
                    <a:gd name="connsiteY1" fmla="*/ 342900 h 466725"/>
                    <a:gd name="connsiteX2" fmla="*/ 38100 w 695325"/>
                    <a:gd name="connsiteY2" fmla="*/ 457200 h 466725"/>
                    <a:gd name="connsiteX3" fmla="*/ 228600 w 695325"/>
                    <a:gd name="connsiteY3" fmla="*/ 400050 h 466725"/>
                    <a:gd name="connsiteX4" fmla="*/ 390525 w 695325"/>
                    <a:gd name="connsiteY4" fmla="*/ 466725 h 466725"/>
                    <a:gd name="connsiteX5" fmla="*/ 619125 w 695325"/>
                    <a:gd name="connsiteY5" fmla="*/ 371475 h 466725"/>
                    <a:gd name="connsiteX6" fmla="*/ 695325 w 695325"/>
                    <a:gd name="connsiteY6" fmla="*/ 219075 h 466725"/>
                    <a:gd name="connsiteX7" fmla="*/ 514350 w 695325"/>
                    <a:gd name="connsiteY7" fmla="*/ 219075 h 466725"/>
                    <a:gd name="connsiteX8" fmla="*/ 295275 w 695325"/>
                    <a:gd name="connsiteY8" fmla="*/ 0 h 466725"/>
                    <a:gd name="connsiteX9" fmla="*/ 219075 w 695325"/>
                    <a:gd name="connsiteY9" fmla="*/ 28575 h 466725"/>
                    <a:gd name="connsiteX10" fmla="*/ 122025 w 695325"/>
                    <a:gd name="connsiteY10" fmla="*/ 66054 h 466725"/>
                    <a:gd name="connsiteX11" fmla="*/ 0 w 695325"/>
                    <a:gd name="connsiteY11" fmla="*/ 66675 h 466725"/>
                    <a:gd name="connsiteX0" fmla="*/ 11914 w 695325"/>
                    <a:gd name="connsiteY0" fmla="*/ 69654 h 466725"/>
                    <a:gd name="connsiteX1" fmla="*/ 0 w 695325"/>
                    <a:gd name="connsiteY1" fmla="*/ 342900 h 466725"/>
                    <a:gd name="connsiteX2" fmla="*/ 38100 w 695325"/>
                    <a:gd name="connsiteY2" fmla="*/ 457200 h 466725"/>
                    <a:gd name="connsiteX3" fmla="*/ 228600 w 695325"/>
                    <a:gd name="connsiteY3" fmla="*/ 400050 h 466725"/>
                    <a:gd name="connsiteX4" fmla="*/ 390525 w 695325"/>
                    <a:gd name="connsiteY4" fmla="*/ 466725 h 466725"/>
                    <a:gd name="connsiteX5" fmla="*/ 619125 w 695325"/>
                    <a:gd name="connsiteY5" fmla="*/ 371475 h 466725"/>
                    <a:gd name="connsiteX6" fmla="*/ 695325 w 695325"/>
                    <a:gd name="connsiteY6" fmla="*/ 219075 h 466725"/>
                    <a:gd name="connsiteX7" fmla="*/ 514350 w 695325"/>
                    <a:gd name="connsiteY7" fmla="*/ 219075 h 466725"/>
                    <a:gd name="connsiteX8" fmla="*/ 295275 w 695325"/>
                    <a:gd name="connsiteY8" fmla="*/ 0 h 466725"/>
                    <a:gd name="connsiteX9" fmla="*/ 219075 w 695325"/>
                    <a:gd name="connsiteY9" fmla="*/ 28575 h 466725"/>
                    <a:gd name="connsiteX10" fmla="*/ 122025 w 695325"/>
                    <a:gd name="connsiteY10" fmla="*/ 66054 h 466725"/>
                    <a:gd name="connsiteX11" fmla="*/ 11914 w 695325"/>
                    <a:gd name="connsiteY11" fmla="*/ 69654 h 466725"/>
                    <a:gd name="connsiteX0" fmla="*/ 11914 w 695325"/>
                    <a:gd name="connsiteY0" fmla="*/ 69654 h 466725"/>
                    <a:gd name="connsiteX1" fmla="*/ 0 w 695325"/>
                    <a:gd name="connsiteY1" fmla="*/ 342900 h 466725"/>
                    <a:gd name="connsiteX2" fmla="*/ 38100 w 695325"/>
                    <a:gd name="connsiteY2" fmla="*/ 457200 h 466725"/>
                    <a:gd name="connsiteX3" fmla="*/ 243493 w 695325"/>
                    <a:gd name="connsiteY3" fmla="*/ 382179 h 466725"/>
                    <a:gd name="connsiteX4" fmla="*/ 390525 w 695325"/>
                    <a:gd name="connsiteY4" fmla="*/ 466725 h 466725"/>
                    <a:gd name="connsiteX5" fmla="*/ 619125 w 695325"/>
                    <a:gd name="connsiteY5" fmla="*/ 371475 h 466725"/>
                    <a:gd name="connsiteX6" fmla="*/ 695325 w 695325"/>
                    <a:gd name="connsiteY6" fmla="*/ 219075 h 466725"/>
                    <a:gd name="connsiteX7" fmla="*/ 514350 w 695325"/>
                    <a:gd name="connsiteY7" fmla="*/ 219075 h 466725"/>
                    <a:gd name="connsiteX8" fmla="*/ 295275 w 695325"/>
                    <a:gd name="connsiteY8" fmla="*/ 0 h 466725"/>
                    <a:gd name="connsiteX9" fmla="*/ 219075 w 695325"/>
                    <a:gd name="connsiteY9" fmla="*/ 28575 h 466725"/>
                    <a:gd name="connsiteX10" fmla="*/ 122025 w 695325"/>
                    <a:gd name="connsiteY10" fmla="*/ 66054 h 466725"/>
                    <a:gd name="connsiteX11" fmla="*/ 11914 w 695325"/>
                    <a:gd name="connsiteY11" fmla="*/ 69654 h 466725"/>
                    <a:gd name="connsiteX0" fmla="*/ 11914 w 695325"/>
                    <a:gd name="connsiteY0" fmla="*/ 69654 h 466725"/>
                    <a:gd name="connsiteX1" fmla="*/ 0 w 695325"/>
                    <a:gd name="connsiteY1" fmla="*/ 342900 h 466725"/>
                    <a:gd name="connsiteX2" fmla="*/ 38100 w 695325"/>
                    <a:gd name="connsiteY2" fmla="*/ 457200 h 466725"/>
                    <a:gd name="connsiteX3" fmla="*/ 243493 w 695325"/>
                    <a:gd name="connsiteY3" fmla="*/ 382179 h 466725"/>
                    <a:gd name="connsiteX4" fmla="*/ 402439 w 695325"/>
                    <a:gd name="connsiteY4" fmla="*/ 466725 h 466725"/>
                    <a:gd name="connsiteX5" fmla="*/ 619125 w 695325"/>
                    <a:gd name="connsiteY5" fmla="*/ 371475 h 466725"/>
                    <a:gd name="connsiteX6" fmla="*/ 695325 w 695325"/>
                    <a:gd name="connsiteY6" fmla="*/ 219075 h 466725"/>
                    <a:gd name="connsiteX7" fmla="*/ 514350 w 695325"/>
                    <a:gd name="connsiteY7" fmla="*/ 219075 h 466725"/>
                    <a:gd name="connsiteX8" fmla="*/ 295275 w 695325"/>
                    <a:gd name="connsiteY8" fmla="*/ 0 h 466725"/>
                    <a:gd name="connsiteX9" fmla="*/ 219075 w 695325"/>
                    <a:gd name="connsiteY9" fmla="*/ 28575 h 466725"/>
                    <a:gd name="connsiteX10" fmla="*/ 122025 w 695325"/>
                    <a:gd name="connsiteY10" fmla="*/ 66054 h 466725"/>
                    <a:gd name="connsiteX11" fmla="*/ 11914 w 695325"/>
                    <a:gd name="connsiteY11" fmla="*/ 69654 h 466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95325" h="466725">
                      <a:moveTo>
                        <a:pt x="11914" y="69654"/>
                      </a:moveTo>
                      <a:lnTo>
                        <a:pt x="0" y="342900"/>
                      </a:lnTo>
                      <a:lnTo>
                        <a:pt x="38100" y="457200"/>
                      </a:lnTo>
                      <a:lnTo>
                        <a:pt x="243493" y="382179"/>
                      </a:lnTo>
                      <a:lnTo>
                        <a:pt x="402439" y="466725"/>
                      </a:lnTo>
                      <a:lnTo>
                        <a:pt x="619125" y="371475"/>
                      </a:lnTo>
                      <a:lnTo>
                        <a:pt x="695325" y="219075"/>
                      </a:lnTo>
                      <a:lnTo>
                        <a:pt x="514350" y="219075"/>
                      </a:lnTo>
                      <a:lnTo>
                        <a:pt x="295275" y="0"/>
                      </a:lnTo>
                      <a:lnTo>
                        <a:pt x="219075" y="28575"/>
                      </a:lnTo>
                      <a:lnTo>
                        <a:pt x="122025" y="66054"/>
                      </a:lnTo>
                      <a:lnTo>
                        <a:pt x="11914" y="6965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2" name="Rectangle 4099"/>
                <p:cNvSpPr/>
                <p:nvPr/>
              </p:nvSpPr>
              <p:spPr>
                <a:xfrm>
                  <a:off x="5770894" y="4907454"/>
                  <a:ext cx="113902" cy="493221"/>
                </a:xfrm>
                <a:custGeom>
                  <a:avLst/>
                  <a:gdLst>
                    <a:gd name="connsiteX0" fmla="*/ 0 w 72008"/>
                    <a:gd name="connsiteY0" fmla="*/ 0 h 531515"/>
                    <a:gd name="connsiteX1" fmla="*/ 72008 w 72008"/>
                    <a:gd name="connsiteY1" fmla="*/ 0 h 531515"/>
                    <a:gd name="connsiteX2" fmla="*/ 72008 w 72008"/>
                    <a:gd name="connsiteY2" fmla="*/ 531515 h 531515"/>
                    <a:gd name="connsiteX3" fmla="*/ 0 w 72008"/>
                    <a:gd name="connsiteY3" fmla="*/ 531515 h 531515"/>
                    <a:gd name="connsiteX4" fmla="*/ 0 w 72008"/>
                    <a:gd name="connsiteY4" fmla="*/ 0 h 531515"/>
                    <a:gd name="connsiteX0" fmla="*/ 0 w 72008"/>
                    <a:gd name="connsiteY0" fmla="*/ 0 h 531515"/>
                    <a:gd name="connsiteX1" fmla="*/ 72008 w 72008"/>
                    <a:gd name="connsiteY1" fmla="*/ 0 h 531515"/>
                    <a:gd name="connsiteX2" fmla="*/ 72008 w 72008"/>
                    <a:gd name="connsiteY2" fmla="*/ 531515 h 531515"/>
                    <a:gd name="connsiteX3" fmla="*/ 0 w 72008"/>
                    <a:gd name="connsiteY3" fmla="*/ 531515 h 531515"/>
                    <a:gd name="connsiteX4" fmla="*/ 0 w 72008"/>
                    <a:gd name="connsiteY4" fmla="*/ 0 h 531515"/>
                    <a:gd name="connsiteX0" fmla="*/ 0 w 72008"/>
                    <a:gd name="connsiteY0" fmla="*/ 102290 h 633805"/>
                    <a:gd name="connsiteX1" fmla="*/ 72008 w 72008"/>
                    <a:gd name="connsiteY1" fmla="*/ 102290 h 633805"/>
                    <a:gd name="connsiteX2" fmla="*/ 72008 w 72008"/>
                    <a:gd name="connsiteY2" fmla="*/ 633805 h 633805"/>
                    <a:gd name="connsiteX3" fmla="*/ 0 w 72008"/>
                    <a:gd name="connsiteY3" fmla="*/ 633805 h 633805"/>
                    <a:gd name="connsiteX4" fmla="*/ 0 w 72008"/>
                    <a:gd name="connsiteY4" fmla="*/ 102290 h 633805"/>
                    <a:gd name="connsiteX0" fmla="*/ 3600 w 103336"/>
                    <a:gd name="connsiteY0" fmla="*/ 108793 h 565845"/>
                    <a:gd name="connsiteX1" fmla="*/ 96458 w 103336"/>
                    <a:gd name="connsiteY1" fmla="*/ 34330 h 565845"/>
                    <a:gd name="connsiteX2" fmla="*/ 96458 w 103336"/>
                    <a:gd name="connsiteY2" fmla="*/ 565845 h 565845"/>
                    <a:gd name="connsiteX3" fmla="*/ 24450 w 103336"/>
                    <a:gd name="connsiteY3" fmla="*/ 565845 h 565845"/>
                    <a:gd name="connsiteX4" fmla="*/ 3600 w 103336"/>
                    <a:gd name="connsiteY4" fmla="*/ 108793 h 565845"/>
                    <a:gd name="connsiteX0" fmla="*/ 4392 w 113902"/>
                    <a:gd name="connsiteY0" fmla="*/ 36169 h 493221"/>
                    <a:gd name="connsiteX1" fmla="*/ 109164 w 113902"/>
                    <a:gd name="connsiteY1" fmla="*/ 80846 h 493221"/>
                    <a:gd name="connsiteX2" fmla="*/ 97250 w 113902"/>
                    <a:gd name="connsiteY2" fmla="*/ 493221 h 493221"/>
                    <a:gd name="connsiteX3" fmla="*/ 25242 w 113902"/>
                    <a:gd name="connsiteY3" fmla="*/ 493221 h 493221"/>
                    <a:gd name="connsiteX4" fmla="*/ 4392 w 113902"/>
                    <a:gd name="connsiteY4" fmla="*/ 36169 h 4932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3902" h="493221">
                      <a:moveTo>
                        <a:pt x="4392" y="36169"/>
                      </a:moveTo>
                      <a:cubicBezTo>
                        <a:pt x="18379" y="-32560"/>
                        <a:pt x="93688" y="4671"/>
                        <a:pt x="109164" y="80846"/>
                      </a:cubicBezTo>
                      <a:cubicBezTo>
                        <a:pt x="124640" y="157021"/>
                        <a:pt x="97250" y="316049"/>
                        <a:pt x="97250" y="493221"/>
                      </a:cubicBezTo>
                      <a:lnTo>
                        <a:pt x="25242" y="493221"/>
                      </a:lnTo>
                      <a:cubicBezTo>
                        <a:pt x="13241" y="404635"/>
                        <a:pt x="-9595" y="104898"/>
                        <a:pt x="4392" y="3616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30" name="G L Foot"/>
              <p:cNvSpPr>
                <a:spLocks noEditPoints="1"/>
              </p:cNvSpPr>
              <p:nvPr/>
            </p:nvSpPr>
            <p:spPr bwMode="auto">
              <a:xfrm>
                <a:off x="5636862" y="4981832"/>
                <a:ext cx="810419" cy="922338"/>
              </a:xfrm>
              <a:custGeom>
                <a:avLst/>
                <a:gdLst>
                  <a:gd name="T0" fmla="*/ 244 w 3766"/>
                  <a:gd name="T1" fmla="*/ 3953 h 4261"/>
                  <a:gd name="T2" fmla="*/ 42 w 3766"/>
                  <a:gd name="T3" fmla="*/ 3081 h 4261"/>
                  <a:gd name="T4" fmla="*/ 296 w 3766"/>
                  <a:gd name="T5" fmla="*/ 2057 h 4261"/>
                  <a:gd name="T6" fmla="*/ 498 w 3766"/>
                  <a:gd name="T7" fmla="*/ 1010 h 4261"/>
                  <a:gd name="T8" fmla="*/ 762 w 3766"/>
                  <a:gd name="T9" fmla="*/ 1179 h 4261"/>
                  <a:gd name="T10" fmla="*/ 1041 w 3766"/>
                  <a:gd name="T11" fmla="*/ 1105 h 4261"/>
                  <a:gd name="T12" fmla="*/ 1217 w 3766"/>
                  <a:gd name="T13" fmla="*/ 936 h 4261"/>
                  <a:gd name="T14" fmla="*/ 1501 w 3766"/>
                  <a:gd name="T15" fmla="*/ 1734 h 4261"/>
                  <a:gd name="T16" fmla="*/ 2229 w 3766"/>
                  <a:gd name="T17" fmla="*/ 2346 h 4261"/>
                  <a:gd name="T18" fmla="*/ 3372 w 3766"/>
                  <a:gd name="T19" fmla="*/ 2742 h 4261"/>
                  <a:gd name="T20" fmla="*/ 3567 w 3766"/>
                  <a:gd name="T21" fmla="*/ 3141 h 4261"/>
                  <a:gd name="T22" fmla="*/ 2523 w 3766"/>
                  <a:gd name="T23" fmla="*/ 4091 h 4261"/>
                  <a:gd name="T24" fmla="*/ 1802 w 3766"/>
                  <a:gd name="T25" fmla="*/ 3974 h 4261"/>
                  <a:gd name="T26" fmla="*/ 1053 w 3766"/>
                  <a:gd name="T27" fmla="*/ 3974 h 4261"/>
                  <a:gd name="T28" fmla="*/ 244 w 3766"/>
                  <a:gd name="T29" fmla="*/ 3953 h 4261"/>
                  <a:gd name="T30" fmla="*/ 1027 w 3766"/>
                  <a:gd name="T31" fmla="*/ 3717 h 4261"/>
                  <a:gd name="T32" fmla="*/ 1720 w 3766"/>
                  <a:gd name="T33" fmla="*/ 3657 h 4261"/>
                  <a:gd name="T34" fmla="*/ 2992 w 3766"/>
                  <a:gd name="T35" fmla="*/ 3517 h 4261"/>
                  <a:gd name="T36" fmla="*/ 3316 w 3766"/>
                  <a:gd name="T37" fmla="*/ 3187 h 4261"/>
                  <a:gd name="T38" fmla="*/ 2956 w 3766"/>
                  <a:gd name="T39" fmla="*/ 3153 h 4261"/>
                  <a:gd name="T40" fmla="*/ 2094 w 3766"/>
                  <a:gd name="T41" fmla="*/ 2553 h 4261"/>
                  <a:gd name="T42" fmla="*/ 1591 w 3766"/>
                  <a:gd name="T43" fmla="*/ 1988 h 4261"/>
                  <a:gd name="T44" fmla="*/ 1235 w 3766"/>
                  <a:gd name="T45" fmla="*/ 2198 h 4261"/>
                  <a:gd name="T46" fmla="*/ 690 w 3766"/>
                  <a:gd name="T47" fmla="*/ 2336 h 4261"/>
                  <a:gd name="T48" fmla="*/ 461 w 3766"/>
                  <a:gd name="T49" fmla="*/ 3877 h 4261"/>
                  <a:gd name="T50" fmla="*/ 1027 w 3766"/>
                  <a:gd name="T51" fmla="*/ 3717 h 4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766" h="4261">
                    <a:moveTo>
                      <a:pt x="244" y="3953"/>
                    </a:moveTo>
                    <a:cubicBezTo>
                      <a:pt x="35" y="3743"/>
                      <a:pt x="0" y="3593"/>
                      <a:pt x="42" y="3081"/>
                    </a:cubicBezTo>
                    <a:cubicBezTo>
                      <a:pt x="70" y="2741"/>
                      <a:pt x="184" y="2280"/>
                      <a:pt x="296" y="2057"/>
                    </a:cubicBezTo>
                    <a:cubicBezTo>
                      <a:pt x="410" y="1828"/>
                      <a:pt x="498" y="1371"/>
                      <a:pt x="498" y="1010"/>
                    </a:cubicBezTo>
                    <a:cubicBezTo>
                      <a:pt x="498" y="80"/>
                      <a:pt x="720" y="222"/>
                      <a:pt x="762" y="1179"/>
                    </a:cubicBezTo>
                    <a:cubicBezTo>
                      <a:pt x="806" y="2181"/>
                      <a:pt x="981" y="2135"/>
                      <a:pt x="1041" y="1105"/>
                    </a:cubicBezTo>
                    <a:cubicBezTo>
                      <a:pt x="1098" y="114"/>
                      <a:pt x="1217" y="0"/>
                      <a:pt x="1217" y="936"/>
                    </a:cubicBezTo>
                    <a:cubicBezTo>
                      <a:pt x="1217" y="1600"/>
                      <a:pt x="1242" y="1668"/>
                      <a:pt x="1501" y="1734"/>
                    </a:cubicBezTo>
                    <a:cubicBezTo>
                      <a:pt x="1658" y="1773"/>
                      <a:pt x="1985" y="2048"/>
                      <a:pt x="2229" y="2346"/>
                    </a:cubicBezTo>
                    <a:cubicBezTo>
                      <a:pt x="2685" y="2903"/>
                      <a:pt x="2961" y="2999"/>
                      <a:pt x="3372" y="2742"/>
                    </a:cubicBezTo>
                    <a:cubicBezTo>
                      <a:pt x="3702" y="2536"/>
                      <a:pt x="3766" y="2666"/>
                      <a:pt x="3567" y="3141"/>
                    </a:cubicBezTo>
                    <a:cubicBezTo>
                      <a:pt x="3351" y="3660"/>
                      <a:pt x="3040" y="3942"/>
                      <a:pt x="2523" y="4091"/>
                    </a:cubicBezTo>
                    <a:cubicBezTo>
                      <a:pt x="2189" y="4187"/>
                      <a:pt x="2061" y="4166"/>
                      <a:pt x="1802" y="3974"/>
                    </a:cubicBezTo>
                    <a:cubicBezTo>
                      <a:pt x="1490" y="3744"/>
                      <a:pt x="1482" y="3744"/>
                      <a:pt x="1053" y="3974"/>
                    </a:cubicBezTo>
                    <a:cubicBezTo>
                      <a:pt x="519" y="4260"/>
                      <a:pt x="552" y="4261"/>
                      <a:pt x="244" y="3953"/>
                    </a:cubicBezTo>
                    <a:close/>
                    <a:moveTo>
                      <a:pt x="1027" y="3717"/>
                    </a:moveTo>
                    <a:cubicBezTo>
                      <a:pt x="1418" y="3487"/>
                      <a:pt x="1470" y="3482"/>
                      <a:pt x="1720" y="3657"/>
                    </a:cubicBezTo>
                    <a:cubicBezTo>
                      <a:pt x="2134" y="3947"/>
                      <a:pt x="2621" y="3894"/>
                      <a:pt x="2992" y="3517"/>
                    </a:cubicBezTo>
                    <a:lnTo>
                      <a:pt x="3316" y="3187"/>
                    </a:lnTo>
                    <a:lnTo>
                      <a:pt x="2956" y="3153"/>
                    </a:lnTo>
                    <a:cubicBezTo>
                      <a:pt x="2703" y="3128"/>
                      <a:pt x="2448" y="2951"/>
                      <a:pt x="2094" y="2553"/>
                    </a:cubicBezTo>
                    <a:lnTo>
                      <a:pt x="1591" y="1988"/>
                    </a:lnTo>
                    <a:lnTo>
                      <a:pt x="1235" y="2198"/>
                    </a:lnTo>
                    <a:cubicBezTo>
                      <a:pt x="1039" y="2314"/>
                      <a:pt x="794" y="2376"/>
                      <a:pt x="690" y="2336"/>
                    </a:cubicBezTo>
                    <a:cubicBezTo>
                      <a:pt x="336" y="2200"/>
                      <a:pt x="164" y="3355"/>
                      <a:pt x="461" y="3877"/>
                    </a:cubicBezTo>
                    <a:cubicBezTo>
                      <a:pt x="533" y="4003"/>
                      <a:pt x="553" y="3997"/>
                      <a:pt x="1027" y="3717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grpSp>
        <p:nvGrpSpPr>
          <p:cNvPr id="42" name="Group 41"/>
          <p:cNvGrpSpPr/>
          <p:nvPr/>
        </p:nvGrpSpPr>
        <p:grpSpPr>
          <a:xfrm>
            <a:off x="-4279662" y="2782661"/>
            <a:ext cx="1963922" cy="3377495"/>
            <a:chOff x="712685" y="2782659"/>
            <a:chExt cx="1963922" cy="3377495"/>
          </a:xfrm>
        </p:grpSpPr>
        <p:grpSp>
          <p:nvGrpSpPr>
            <p:cNvPr id="8" name="GB"/>
            <p:cNvGrpSpPr/>
            <p:nvPr/>
          </p:nvGrpSpPr>
          <p:grpSpPr>
            <a:xfrm>
              <a:off x="712685" y="4644400"/>
              <a:ext cx="1517696" cy="1515754"/>
              <a:chOff x="492593" y="4130384"/>
              <a:chExt cx="2459038" cy="2455892"/>
            </a:xfrm>
          </p:grpSpPr>
          <p:sp>
            <p:nvSpPr>
              <p:cNvPr id="23" name="Freeform 22"/>
              <p:cNvSpPr/>
              <p:nvPr/>
            </p:nvSpPr>
            <p:spPr>
              <a:xfrm>
                <a:off x="514349" y="4130384"/>
                <a:ext cx="2374613" cy="2399116"/>
              </a:xfrm>
              <a:custGeom>
                <a:avLst/>
                <a:gdLst>
                  <a:gd name="connsiteX0" fmla="*/ 561975 w 2371725"/>
                  <a:gd name="connsiteY0" fmla="*/ 504825 h 2628900"/>
                  <a:gd name="connsiteX1" fmla="*/ 238125 w 2371725"/>
                  <a:gd name="connsiteY1" fmla="*/ 1200150 h 2628900"/>
                  <a:gd name="connsiteX2" fmla="*/ 66675 w 2371725"/>
                  <a:gd name="connsiteY2" fmla="*/ 1990725 h 2628900"/>
                  <a:gd name="connsiteX3" fmla="*/ 0 w 2371725"/>
                  <a:gd name="connsiteY3" fmla="*/ 2085975 h 2628900"/>
                  <a:gd name="connsiteX4" fmla="*/ 171450 w 2371725"/>
                  <a:gd name="connsiteY4" fmla="*/ 2324100 h 2628900"/>
                  <a:gd name="connsiteX5" fmla="*/ 923925 w 2371725"/>
                  <a:gd name="connsiteY5" fmla="*/ 2628900 h 2628900"/>
                  <a:gd name="connsiteX6" fmla="*/ 2371725 w 2371725"/>
                  <a:gd name="connsiteY6" fmla="*/ 2038350 h 2628900"/>
                  <a:gd name="connsiteX7" fmla="*/ 2295525 w 2371725"/>
                  <a:gd name="connsiteY7" fmla="*/ 1876425 h 2628900"/>
                  <a:gd name="connsiteX8" fmla="*/ 2085975 w 2371725"/>
                  <a:gd name="connsiteY8" fmla="*/ 1085850 h 2628900"/>
                  <a:gd name="connsiteX9" fmla="*/ 1685925 w 2371725"/>
                  <a:gd name="connsiteY9" fmla="*/ 438150 h 2628900"/>
                  <a:gd name="connsiteX10" fmla="*/ 1123950 w 2371725"/>
                  <a:gd name="connsiteY10" fmla="*/ 0 h 2628900"/>
                  <a:gd name="connsiteX11" fmla="*/ 561975 w 2371725"/>
                  <a:gd name="connsiteY11" fmla="*/ 504825 h 2628900"/>
                  <a:gd name="connsiteX0" fmla="*/ 561975 w 2371725"/>
                  <a:gd name="connsiteY0" fmla="*/ 505159 h 2629234"/>
                  <a:gd name="connsiteX1" fmla="*/ 238125 w 2371725"/>
                  <a:gd name="connsiteY1" fmla="*/ 1200484 h 2629234"/>
                  <a:gd name="connsiteX2" fmla="*/ 66675 w 2371725"/>
                  <a:gd name="connsiteY2" fmla="*/ 1991059 h 2629234"/>
                  <a:gd name="connsiteX3" fmla="*/ 0 w 2371725"/>
                  <a:gd name="connsiteY3" fmla="*/ 2086309 h 2629234"/>
                  <a:gd name="connsiteX4" fmla="*/ 171450 w 2371725"/>
                  <a:gd name="connsiteY4" fmla="*/ 2324434 h 2629234"/>
                  <a:gd name="connsiteX5" fmla="*/ 923925 w 2371725"/>
                  <a:gd name="connsiteY5" fmla="*/ 2629234 h 2629234"/>
                  <a:gd name="connsiteX6" fmla="*/ 2371725 w 2371725"/>
                  <a:gd name="connsiteY6" fmla="*/ 2038684 h 2629234"/>
                  <a:gd name="connsiteX7" fmla="*/ 2295525 w 2371725"/>
                  <a:gd name="connsiteY7" fmla="*/ 1876759 h 2629234"/>
                  <a:gd name="connsiteX8" fmla="*/ 2085975 w 2371725"/>
                  <a:gd name="connsiteY8" fmla="*/ 1086184 h 2629234"/>
                  <a:gd name="connsiteX9" fmla="*/ 1685925 w 2371725"/>
                  <a:gd name="connsiteY9" fmla="*/ 438484 h 2629234"/>
                  <a:gd name="connsiteX10" fmla="*/ 1123950 w 2371725"/>
                  <a:gd name="connsiteY10" fmla="*/ 334 h 2629234"/>
                  <a:gd name="connsiteX11" fmla="*/ 561975 w 2371725"/>
                  <a:gd name="connsiteY11" fmla="*/ 505159 h 2629234"/>
                  <a:gd name="connsiteX0" fmla="*/ 561975 w 2371725"/>
                  <a:gd name="connsiteY0" fmla="*/ 505159 h 2629234"/>
                  <a:gd name="connsiteX1" fmla="*/ 238125 w 2371725"/>
                  <a:gd name="connsiteY1" fmla="*/ 1200484 h 2629234"/>
                  <a:gd name="connsiteX2" fmla="*/ 66675 w 2371725"/>
                  <a:gd name="connsiteY2" fmla="*/ 1991059 h 2629234"/>
                  <a:gd name="connsiteX3" fmla="*/ 0 w 2371725"/>
                  <a:gd name="connsiteY3" fmla="*/ 2086309 h 2629234"/>
                  <a:gd name="connsiteX4" fmla="*/ 171450 w 2371725"/>
                  <a:gd name="connsiteY4" fmla="*/ 2324434 h 2629234"/>
                  <a:gd name="connsiteX5" fmla="*/ 923925 w 2371725"/>
                  <a:gd name="connsiteY5" fmla="*/ 2629234 h 2629234"/>
                  <a:gd name="connsiteX6" fmla="*/ 2371725 w 2371725"/>
                  <a:gd name="connsiteY6" fmla="*/ 2038684 h 2629234"/>
                  <a:gd name="connsiteX7" fmla="*/ 2295525 w 2371725"/>
                  <a:gd name="connsiteY7" fmla="*/ 1876759 h 2629234"/>
                  <a:gd name="connsiteX8" fmla="*/ 2085975 w 2371725"/>
                  <a:gd name="connsiteY8" fmla="*/ 1086184 h 2629234"/>
                  <a:gd name="connsiteX9" fmla="*/ 1685925 w 2371725"/>
                  <a:gd name="connsiteY9" fmla="*/ 438484 h 2629234"/>
                  <a:gd name="connsiteX10" fmla="*/ 1123950 w 2371725"/>
                  <a:gd name="connsiteY10" fmla="*/ 334 h 2629234"/>
                  <a:gd name="connsiteX11" fmla="*/ 561975 w 2371725"/>
                  <a:gd name="connsiteY11" fmla="*/ 505159 h 2629234"/>
                  <a:gd name="connsiteX0" fmla="*/ 561975 w 2371725"/>
                  <a:gd name="connsiteY0" fmla="*/ 296576 h 2420651"/>
                  <a:gd name="connsiteX1" fmla="*/ 238125 w 2371725"/>
                  <a:gd name="connsiteY1" fmla="*/ 991901 h 2420651"/>
                  <a:gd name="connsiteX2" fmla="*/ 66675 w 2371725"/>
                  <a:gd name="connsiteY2" fmla="*/ 1782476 h 2420651"/>
                  <a:gd name="connsiteX3" fmla="*/ 0 w 2371725"/>
                  <a:gd name="connsiteY3" fmla="*/ 1877726 h 2420651"/>
                  <a:gd name="connsiteX4" fmla="*/ 171450 w 2371725"/>
                  <a:gd name="connsiteY4" fmla="*/ 2115851 h 2420651"/>
                  <a:gd name="connsiteX5" fmla="*/ 923925 w 2371725"/>
                  <a:gd name="connsiteY5" fmla="*/ 2420651 h 2420651"/>
                  <a:gd name="connsiteX6" fmla="*/ 2371725 w 2371725"/>
                  <a:gd name="connsiteY6" fmla="*/ 1830101 h 2420651"/>
                  <a:gd name="connsiteX7" fmla="*/ 2295525 w 2371725"/>
                  <a:gd name="connsiteY7" fmla="*/ 1668176 h 2420651"/>
                  <a:gd name="connsiteX8" fmla="*/ 2085975 w 2371725"/>
                  <a:gd name="connsiteY8" fmla="*/ 877601 h 2420651"/>
                  <a:gd name="connsiteX9" fmla="*/ 1685925 w 2371725"/>
                  <a:gd name="connsiteY9" fmla="*/ 229901 h 2420651"/>
                  <a:gd name="connsiteX10" fmla="*/ 1152525 w 2371725"/>
                  <a:gd name="connsiteY10" fmla="*/ 1301 h 2420651"/>
                  <a:gd name="connsiteX11" fmla="*/ 561975 w 2371725"/>
                  <a:gd name="connsiteY11" fmla="*/ 296576 h 2420651"/>
                  <a:gd name="connsiteX0" fmla="*/ 561975 w 2371725"/>
                  <a:gd name="connsiteY0" fmla="*/ 298742 h 2422817"/>
                  <a:gd name="connsiteX1" fmla="*/ 238125 w 2371725"/>
                  <a:gd name="connsiteY1" fmla="*/ 994067 h 2422817"/>
                  <a:gd name="connsiteX2" fmla="*/ 66675 w 2371725"/>
                  <a:gd name="connsiteY2" fmla="*/ 1784642 h 2422817"/>
                  <a:gd name="connsiteX3" fmla="*/ 0 w 2371725"/>
                  <a:gd name="connsiteY3" fmla="*/ 1879892 h 2422817"/>
                  <a:gd name="connsiteX4" fmla="*/ 171450 w 2371725"/>
                  <a:gd name="connsiteY4" fmla="*/ 2118017 h 2422817"/>
                  <a:gd name="connsiteX5" fmla="*/ 923925 w 2371725"/>
                  <a:gd name="connsiteY5" fmla="*/ 2422817 h 2422817"/>
                  <a:gd name="connsiteX6" fmla="*/ 2371725 w 2371725"/>
                  <a:gd name="connsiteY6" fmla="*/ 1832267 h 2422817"/>
                  <a:gd name="connsiteX7" fmla="*/ 2295525 w 2371725"/>
                  <a:gd name="connsiteY7" fmla="*/ 1670342 h 2422817"/>
                  <a:gd name="connsiteX8" fmla="*/ 2085975 w 2371725"/>
                  <a:gd name="connsiteY8" fmla="*/ 879767 h 2422817"/>
                  <a:gd name="connsiteX9" fmla="*/ 1685925 w 2371725"/>
                  <a:gd name="connsiteY9" fmla="*/ 232067 h 2422817"/>
                  <a:gd name="connsiteX10" fmla="*/ 1152525 w 2371725"/>
                  <a:gd name="connsiteY10" fmla="*/ 3467 h 2422817"/>
                  <a:gd name="connsiteX11" fmla="*/ 561975 w 2371725"/>
                  <a:gd name="connsiteY11" fmla="*/ 298742 h 2422817"/>
                  <a:gd name="connsiteX0" fmla="*/ 561975 w 2371725"/>
                  <a:gd name="connsiteY0" fmla="*/ 298742 h 2422817"/>
                  <a:gd name="connsiteX1" fmla="*/ 238125 w 2371725"/>
                  <a:gd name="connsiteY1" fmla="*/ 994067 h 2422817"/>
                  <a:gd name="connsiteX2" fmla="*/ 66675 w 2371725"/>
                  <a:gd name="connsiteY2" fmla="*/ 1784642 h 2422817"/>
                  <a:gd name="connsiteX3" fmla="*/ 0 w 2371725"/>
                  <a:gd name="connsiteY3" fmla="*/ 1879892 h 2422817"/>
                  <a:gd name="connsiteX4" fmla="*/ 171450 w 2371725"/>
                  <a:gd name="connsiteY4" fmla="*/ 2118017 h 2422817"/>
                  <a:gd name="connsiteX5" fmla="*/ 923925 w 2371725"/>
                  <a:gd name="connsiteY5" fmla="*/ 2422817 h 2422817"/>
                  <a:gd name="connsiteX6" fmla="*/ 2371725 w 2371725"/>
                  <a:gd name="connsiteY6" fmla="*/ 1832267 h 2422817"/>
                  <a:gd name="connsiteX7" fmla="*/ 2295525 w 2371725"/>
                  <a:gd name="connsiteY7" fmla="*/ 1670342 h 2422817"/>
                  <a:gd name="connsiteX8" fmla="*/ 2085975 w 2371725"/>
                  <a:gd name="connsiteY8" fmla="*/ 879767 h 2422817"/>
                  <a:gd name="connsiteX9" fmla="*/ 1685925 w 2371725"/>
                  <a:gd name="connsiteY9" fmla="*/ 232067 h 2422817"/>
                  <a:gd name="connsiteX10" fmla="*/ 1152525 w 2371725"/>
                  <a:gd name="connsiteY10" fmla="*/ 3467 h 2422817"/>
                  <a:gd name="connsiteX11" fmla="*/ 561975 w 2371725"/>
                  <a:gd name="connsiteY11" fmla="*/ 298742 h 2422817"/>
                  <a:gd name="connsiteX0" fmla="*/ 561975 w 2465079"/>
                  <a:gd name="connsiteY0" fmla="*/ 298742 h 2422817"/>
                  <a:gd name="connsiteX1" fmla="*/ 238125 w 2465079"/>
                  <a:gd name="connsiteY1" fmla="*/ 994067 h 2422817"/>
                  <a:gd name="connsiteX2" fmla="*/ 66675 w 2465079"/>
                  <a:gd name="connsiteY2" fmla="*/ 1784642 h 2422817"/>
                  <a:gd name="connsiteX3" fmla="*/ 0 w 2465079"/>
                  <a:gd name="connsiteY3" fmla="*/ 1879892 h 2422817"/>
                  <a:gd name="connsiteX4" fmla="*/ 171450 w 2465079"/>
                  <a:gd name="connsiteY4" fmla="*/ 2118017 h 2422817"/>
                  <a:gd name="connsiteX5" fmla="*/ 923925 w 2465079"/>
                  <a:gd name="connsiteY5" fmla="*/ 2422817 h 2422817"/>
                  <a:gd name="connsiteX6" fmla="*/ 2371725 w 2465079"/>
                  <a:gd name="connsiteY6" fmla="*/ 1832267 h 2422817"/>
                  <a:gd name="connsiteX7" fmla="*/ 2295525 w 2465079"/>
                  <a:gd name="connsiteY7" fmla="*/ 1670342 h 2422817"/>
                  <a:gd name="connsiteX8" fmla="*/ 2085975 w 2465079"/>
                  <a:gd name="connsiteY8" fmla="*/ 879767 h 2422817"/>
                  <a:gd name="connsiteX9" fmla="*/ 1685925 w 2465079"/>
                  <a:gd name="connsiteY9" fmla="*/ 232067 h 2422817"/>
                  <a:gd name="connsiteX10" fmla="*/ 1152525 w 2465079"/>
                  <a:gd name="connsiteY10" fmla="*/ 3467 h 2422817"/>
                  <a:gd name="connsiteX11" fmla="*/ 561975 w 2465079"/>
                  <a:gd name="connsiteY11" fmla="*/ 298742 h 2422817"/>
                  <a:gd name="connsiteX0" fmla="*/ 561975 w 2428906"/>
                  <a:gd name="connsiteY0" fmla="*/ 298742 h 2422817"/>
                  <a:gd name="connsiteX1" fmla="*/ 238125 w 2428906"/>
                  <a:gd name="connsiteY1" fmla="*/ 994067 h 2422817"/>
                  <a:gd name="connsiteX2" fmla="*/ 66675 w 2428906"/>
                  <a:gd name="connsiteY2" fmla="*/ 1784642 h 2422817"/>
                  <a:gd name="connsiteX3" fmla="*/ 0 w 2428906"/>
                  <a:gd name="connsiteY3" fmla="*/ 1879892 h 2422817"/>
                  <a:gd name="connsiteX4" fmla="*/ 171450 w 2428906"/>
                  <a:gd name="connsiteY4" fmla="*/ 2118017 h 2422817"/>
                  <a:gd name="connsiteX5" fmla="*/ 923925 w 2428906"/>
                  <a:gd name="connsiteY5" fmla="*/ 2422817 h 2422817"/>
                  <a:gd name="connsiteX6" fmla="*/ 2324100 w 2428906"/>
                  <a:gd name="connsiteY6" fmla="*/ 1927517 h 2422817"/>
                  <a:gd name="connsiteX7" fmla="*/ 2295525 w 2428906"/>
                  <a:gd name="connsiteY7" fmla="*/ 1670342 h 2422817"/>
                  <a:gd name="connsiteX8" fmla="*/ 2085975 w 2428906"/>
                  <a:gd name="connsiteY8" fmla="*/ 879767 h 2422817"/>
                  <a:gd name="connsiteX9" fmla="*/ 1685925 w 2428906"/>
                  <a:gd name="connsiteY9" fmla="*/ 232067 h 2422817"/>
                  <a:gd name="connsiteX10" fmla="*/ 1152525 w 2428906"/>
                  <a:gd name="connsiteY10" fmla="*/ 3467 h 2422817"/>
                  <a:gd name="connsiteX11" fmla="*/ 561975 w 2428906"/>
                  <a:gd name="connsiteY11" fmla="*/ 298742 h 2422817"/>
                  <a:gd name="connsiteX0" fmla="*/ 561975 w 2371794"/>
                  <a:gd name="connsiteY0" fmla="*/ 298742 h 2423764"/>
                  <a:gd name="connsiteX1" fmla="*/ 238125 w 2371794"/>
                  <a:gd name="connsiteY1" fmla="*/ 994067 h 2423764"/>
                  <a:gd name="connsiteX2" fmla="*/ 66675 w 2371794"/>
                  <a:gd name="connsiteY2" fmla="*/ 1784642 h 2423764"/>
                  <a:gd name="connsiteX3" fmla="*/ 0 w 2371794"/>
                  <a:gd name="connsiteY3" fmla="*/ 1879892 h 2423764"/>
                  <a:gd name="connsiteX4" fmla="*/ 171450 w 2371794"/>
                  <a:gd name="connsiteY4" fmla="*/ 2118017 h 2423764"/>
                  <a:gd name="connsiteX5" fmla="*/ 923925 w 2371794"/>
                  <a:gd name="connsiteY5" fmla="*/ 2422817 h 2423764"/>
                  <a:gd name="connsiteX6" fmla="*/ 1695450 w 2371794"/>
                  <a:gd name="connsiteY6" fmla="*/ 2203742 h 2423764"/>
                  <a:gd name="connsiteX7" fmla="*/ 2324100 w 2371794"/>
                  <a:gd name="connsiteY7" fmla="*/ 1927517 h 2423764"/>
                  <a:gd name="connsiteX8" fmla="*/ 2295525 w 2371794"/>
                  <a:gd name="connsiteY8" fmla="*/ 1670342 h 2423764"/>
                  <a:gd name="connsiteX9" fmla="*/ 2085975 w 2371794"/>
                  <a:gd name="connsiteY9" fmla="*/ 879767 h 2423764"/>
                  <a:gd name="connsiteX10" fmla="*/ 1685925 w 2371794"/>
                  <a:gd name="connsiteY10" fmla="*/ 232067 h 2423764"/>
                  <a:gd name="connsiteX11" fmla="*/ 1152525 w 2371794"/>
                  <a:gd name="connsiteY11" fmla="*/ 3467 h 2423764"/>
                  <a:gd name="connsiteX12" fmla="*/ 561975 w 2371794"/>
                  <a:gd name="connsiteY12" fmla="*/ 298742 h 2423764"/>
                  <a:gd name="connsiteX0" fmla="*/ 561975 w 2378136"/>
                  <a:gd name="connsiteY0" fmla="*/ 298742 h 2423337"/>
                  <a:gd name="connsiteX1" fmla="*/ 238125 w 2378136"/>
                  <a:gd name="connsiteY1" fmla="*/ 994067 h 2423337"/>
                  <a:gd name="connsiteX2" fmla="*/ 66675 w 2378136"/>
                  <a:gd name="connsiteY2" fmla="*/ 1784642 h 2423337"/>
                  <a:gd name="connsiteX3" fmla="*/ 0 w 2378136"/>
                  <a:gd name="connsiteY3" fmla="*/ 1879892 h 2423337"/>
                  <a:gd name="connsiteX4" fmla="*/ 171450 w 2378136"/>
                  <a:gd name="connsiteY4" fmla="*/ 2118017 h 2423337"/>
                  <a:gd name="connsiteX5" fmla="*/ 923925 w 2378136"/>
                  <a:gd name="connsiteY5" fmla="*/ 2422817 h 2423337"/>
                  <a:gd name="connsiteX6" fmla="*/ 1609725 w 2378136"/>
                  <a:gd name="connsiteY6" fmla="*/ 2070392 h 2423337"/>
                  <a:gd name="connsiteX7" fmla="*/ 2324100 w 2378136"/>
                  <a:gd name="connsiteY7" fmla="*/ 1927517 h 2423337"/>
                  <a:gd name="connsiteX8" fmla="*/ 2295525 w 2378136"/>
                  <a:gd name="connsiteY8" fmla="*/ 1670342 h 2423337"/>
                  <a:gd name="connsiteX9" fmla="*/ 2085975 w 2378136"/>
                  <a:gd name="connsiteY9" fmla="*/ 879767 h 2423337"/>
                  <a:gd name="connsiteX10" fmla="*/ 1685925 w 2378136"/>
                  <a:gd name="connsiteY10" fmla="*/ 232067 h 2423337"/>
                  <a:gd name="connsiteX11" fmla="*/ 1152525 w 2378136"/>
                  <a:gd name="connsiteY11" fmla="*/ 3467 h 2423337"/>
                  <a:gd name="connsiteX12" fmla="*/ 561975 w 2378136"/>
                  <a:gd name="connsiteY12" fmla="*/ 298742 h 2423337"/>
                  <a:gd name="connsiteX0" fmla="*/ 561975 w 2374613"/>
                  <a:gd name="connsiteY0" fmla="*/ 298742 h 2423584"/>
                  <a:gd name="connsiteX1" fmla="*/ 238125 w 2374613"/>
                  <a:gd name="connsiteY1" fmla="*/ 994067 h 2423584"/>
                  <a:gd name="connsiteX2" fmla="*/ 66675 w 2374613"/>
                  <a:gd name="connsiteY2" fmla="*/ 1784642 h 2423584"/>
                  <a:gd name="connsiteX3" fmla="*/ 0 w 2374613"/>
                  <a:gd name="connsiteY3" fmla="*/ 1879892 h 2423584"/>
                  <a:gd name="connsiteX4" fmla="*/ 171450 w 2374613"/>
                  <a:gd name="connsiteY4" fmla="*/ 2118017 h 2423584"/>
                  <a:gd name="connsiteX5" fmla="*/ 923925 w 2374613"/>
                  <a:gd name="connsiteY5" fmla="*/ 2422817 h 2423584"/>
                  <a:gd name="connsiteX6" fmla="*/ 1657350 w 2374613"/>
                  <a:gd name="connsiteY6" fmla="*/ 2165642 h 2423584"/>
                  <a:gd name="connsiteX7" fmla="*/ 2324100 w 2374613"/>
                  <a:gd name="connsiteY7" fmla="*/ 1927517 h 2423584"/>
                  <a:gd name="connsiteX8" fmla="*/ 2295525 w 2374613"/>
                  <a:gd name="connsiteY8" fmla="*/ 1670342 h 2423584"/>
                  <a:gd name="connsiteX9" fmla="*/ 2085975 w 2374613"/>
                  <a:gd name="connsiteY9" fmla="*/ 879767 h 2423584"/>
                  <a:gd name="connsiteX10" fmla="*/ 1685925 w 2374613"/>
                  <a:gd name="connsiteY10" fmla="*/ 232067 h 2423584"/>
                  <a:gd name="connsiteX11" fmla="*/ 1152525 w 2374613"/>
                  <a:gd name="connsiteY11" fmla="*/ 3467 h 2423584"/>
                  <a:gd name="connsiteX12" fmla="*/ 561975 w 2374613"/>
                  <a:gd name="connsiteY12" fmla="*/ 298742 h 2423584"/>
                  <a:gd name="connsiteX0" fmla="*/ 561975 w 2374613"/>
                  <a:gd name="connsiteY0" fmla="*/ 298742 h 2423067"/>
                  <a:gd name="connsiteX1" fmla="*/ 238125 w 2374613"/>
                  <a:gd name="connsiteY1" fmla="*/ 994067 h 2423067"/>
                  <a:gd name="connsiteX2" fmla="*/ 66675 w 2374613"/>
                  <a:gd name="connsiteY2" fmla="*/ 1784642 h 2423067"/>
                  <a:gd name="connsiteX3" fmla="*/ 0 w 2374613"/>
                  <a:gd name="connsiteY3" fmla="*/ 1879892 h 2423067"/>
                  <a:gd name="connsiteX4" fmla="*/ 171450 w 2374613"/>
                  <a:gd name="connsiteY4" fmla="*/ 2118017 h 2423067"/>
                  <a:gd name="connsiteX5" fmla="*/ 923925 w 2374613"/>
                  <a:gd name="connsiteY5" fmla="*/ 2422817 h 2423067"/>
                  <a:gd name="connsiteX6" fmla="*/ 1657350 w 2374613"/>
                  <a:gd name="connsiteY6" fmla="*/ 2165642 h 2423067"/>
                  <a:gd name="connsiteX7" fmla="*/ 2324100 w 2374613"/>
                  <a:gd name="connsiteY7" fmla="*/ 1927517 h 2423067"/>
                  <a:gd name="connsiteX8" fmla="*/ 2295525 w 2374613"/>
                  <a:gd name="connsiteY8" fmla="*/ 1670342 h 2423067"/>
                  <a:gd name="connsiteX9" fmla="*/ 2085975 w 2374613"/>
                  <a:gd name="connsiteY9" fmla="*/ 879767 h 2423067"/>
                  <a:gd name="connsiteX10" fmla="*/ 1685925 w 2374613"/>
                  <a:gd name="connsiteY10" fmla="*/ 232067 h 2423067"/>
                  <a:gd name="connsiteX11" fmla="*/ 1152525 w 2374613"/>
                  <a:gd name="connsiteY11" fmla="*/ 3467 h 2423067"/>
                  <a:gd name="connsiteX12" fmla="*/ 561975 w 2374613"/>
                  <a:gd name="connsiteY12" fmla="*/ 298742 h 2423067"/>
                  <a:gd name="connsiteX0" fmla="*/ 561975 w 2374613"/>
                  <a:gd name="connsiteY0" fmla="*/ 298742 h 2375526"/>
                  <a:gd name="connsiteX1" fmla="*/ 238125 w 2374613"/>
                  <a:gd name="connsiteY1" fmla="*/ 994067 h 2375526"/>
                  <a:gd name="connsiteX2" fmla="*/ 66675 w 2374613"/>
                  <a:gd name="connsiteY2" fmla="*/ 1784642 h 2375526"/>
                  <a:gd name="connsiteX3" fmla="*/ 0 w 2374613"/>
                  <a:gd name="connsiteY3" fmla="*/ 1879892 h 2375526"/>
                  <a:gd name="connsiteX4" fmla="*/ 171450 w 2374613"/>
                  <a:gd name="connsiteY4" fmla="*/ 2118017 h 2375526"/>
                  <a:gd name="connsiteX5" fmla="*/ 1066800 w 2374613"/>
                  <a:gd name="connsiteY5" fmla="*/ 2375192 h 2375526"/>
                  <a:gd name="connsiteX6" fmla="*/ 1657350 w 2374613"/>
                  <a:gd name="connsiteY6" fmla="*/ 2165642 h 2375526"/>
                  <a:gd name="connsiteX7" fmla="*/ 2324100 w 2374613"/>
                  <a:gd name="connsiteY7" fmla="*/ 1927517 h 2375526"/>
                  <a:gd name="connsiteX8" fmla="*/ 2295525 w 2374613"/>
                  <a:gd name="connsiteY8" fmla="*/ 1670342 h 2375526"/>
                  <a:gd name="connsiteX9" fmla="*/ 2085975 w 2374613"/>
                  <a:gd name="connsiteY9" fmla="*/ 879767 h 2375526"/>
                  <a:gd name="connsiteX10" fmla="*/ 1685925 w 2374613"/>
                  <a:gd name="connsiteY10" fmla="*/ 232067 h 2375526"/>
                  <a:gd name="connsiteX11" fmla="*/ 1152525 w 2374613"/>
                  <a:gd name="connsiteY11" fmla="*/ 3467 h 2375526"/>
                  <a:gd name="connsiteX12" fmla="*/ 561975 w 2374613"/>
                  <a:gd name="connsiteY12" fmla="*/ 298742 h 2375526"/>
                  <a:gd name="connsiteX0" fmla="*/ 561975 w 2374613"/>
                  <a:gd name="connsiteY0" fmla="*/ 298742 h 2377097"/>
                  <a:gd name="connsiteX1" fmla="*/ 238125 w 2374613"/>
                  <a:gd name="connsiteY1" fmla="*/ 994067 h 2377097"/>
                  <a:gd name="connsiteX2" fmla="*/ 66675 w 2374613"/>
                  <a:gd name="connsiteY2" fmla="*/ 1784642 h 2377097"/>
                  <a:gd name="connsiteX3" fmla="*/ 0 w 2374613"/>
                  <a:gd name="connsiteY3" fmla="*/ 1879892 h 2377097"/>
                  <a:gd name="connsiteX4" fmla="*/ 171450 w 2374613"/>
                  <a:gd name="connsiteY4" fmla="*/ 2118017 h 2377097"/>
                  <a:gd name="connsiteX5" fmla="*/ 504826 w 2374613"/>
                  <a:gd name="connsiteY5" fmla="*/ 2260892 h 2377097"/>
                  <a:gd name="connsiteX6" fmla="*/ 1066800 w 2374613"/>
                  <a:gd name="connsiteY6" fmla="*/ 2375192 h 2377097"/>
                  <a:gd name="connsiteX7" fmla="*/ 1657350 w 2374613"/>
                  <a:gd name="connsiteY7" fmla="*/ 2165642 h 2377097"/>
                  <a:gd name="connsiteX8" fmla="*/ 2324100 w 2374613"/>
                  <a:gd name="connsiteY8" fmla="*/ 1927517 h 2377097"/>
                  <a:gd name="connsiteX9" fmla="*/ 2295525 w 2374613"/>
                  <a:gd name="connsiteY9" fmla="*/ 1670342 h 2377097"/>
                  <a:gd name="connsiteX10" fmla="*/ 2085975 w 2374613"/>
                  <a:gd name="connsiteY10" fmla="*/ 879767 h 2377097"/>
                  <a:gd name="connsiteX11" fmla="*/ 1685925 w 2374613"/>
                  <a:gd name="connsiteY11" fmla="*/ 232067 h 2377097"/>
                  <a:gd name="connsiteX12" fmla="*/ 1152525 w 2374613"/>
                  <a:gd name="connsiteY12" fmla="*/ 3467 h 2377097"/>
                  <a:gd name="connsiteX13" fmla="*/ 561975 w 2374613"/>
                  <a:gd name="connsiteY13" fmla="*/ 298742 h 2377097"/>
                  <a:gd name="connsiteX0" fmla="*/ 561975 w 2374613"/>
                  <a:gd name="connsiteY0" fmla="*/ 298742 h 2399116"/>
                  <a:gd name="connsiteX1" fmla="*/ 238125 w 2374613"/>
                  <a:gd name="connsiteY1" fmla="*/ 994067 h 2399116"/>
                  <a:gd name="connsiteX2" fmla="*/ 66675 w 2374613"/>
                  <a:gd name="connsiteY2" fmla="*/ 1784642 h 2399116"/>
                  <a:gd name="connsiteX3" fmla="*/ 0 w 2374613"/>
                  <a:gd name="connsiteY3" fmla="*/ 1879892 h 2399116"/>
                  <a:gd name="connsiteX4" fmla="*/ 171450 w 2374613"/>
                  <a:gd name="connsiteY4" fmla="*/ 2118017 h 2399116"/>
                  <a:gd name="connsiteX5" fmla="*/ 666751 w 2374613"/>
                  <a:gd name="connsiteY5" fmla="*/ 2365667 h 2399116"/>
                  <a:gd name="connsiteX6" fmla="*/ 1066800 w 2374613"/>
                  <a:gd name="connsiteY6" fmla="*/ 2375192 h 2399116"/>
                  <a:gd name="connsiteX7" fmla="*/ 1657350 w 2374613"/>
                  <a:gd name="connsiteY7" fmla="*/ 2165642 h 2399116"/>
                  <a:gd name="connsiteX8" fmla="*/ 2324100 w 2374613"/>
                  <a:gd name="connsiteY8" fmla="*/ 1927517 h 2399116"/>
                  <a:gd name="connsiteX9" fmla="*/ 2295525 w 2374613"/>
                  <a:gd name="connsiteY9" fmla="*/ 1670342 h 2399116"/>
                  <a:gd name="connsiteX10" fmla="*/ 2085975 w 2374613"/>
                  <a:gd name="connsiteY10" fmla="*/ 879767 h 2399116"/>
                  <a:gd name="connsiteX11" fmla="*/ 1685925 w 2374613"/>
                  <a:gd name="connsiteY11" fmla="*/ 232067 h 2399116"/>
                  <a:gd name="connsiteX12" fmla="*/ 1152525 w 2374613"/>
                  <a:gd name="connsiteY12" fmla="*/ 3467 h 2399116"/>
                  <a:gd name="connsiteX13" fmla="*/ 561975 w 2374613"/>
                  <a:gd name="connsiteY13" fmla="*/ 298742 h 2399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374613" h="2399116">
                    <a:moveTo>
                      <a:pt x="561975" y="298742"/>
                    </a:moveTo>
                    <a:lnTo>
                      <a:pt x="238125" y="994067"/>
                    </a:lnTo>
                    <a:lnTo>
                      <a:pt x="66675" y="1784642"/>
                    </a:lnTo>
                    <a:lnTo>
                      <a:pt x="0" y="1879892"/>
                    </a:lnTo>
                    <a:lnTo>
                      <a:pt x="171450" y="2118017"/>
                    </a:lnTo>
                    <a:cubicBezTo>
                      <a:pt x="255588" y="2181517"/>
                      <a:pt x="517526" y="2322805"/>
                      <a:pt x="666751" y="2365667"/>
                    </a:cubicBezTo>
                    <a:cubicBezTo>
                      <a:pt x="815976" y="2408529"/>
                      <a:pt x="901700" y="2408529"/>
                      <a:pt x="1066800" y="2375192"/>
                    </a:cubicBezTo>
                    <a:cubicBezTo>
                      <a:pt x="1231900" y="2341855"/>
                      <a:pt x="1423987" y="2248192"/>
                      <a:pt x="1657350" y="2165642"/>
                    </a:cubicBezTo>
                    <a:cubicBezTo>
                      <a:pt x="1890713" y="2083092"/>
                      <a:pt x="2217738" y="2010067"/>
                      <a:pt x="2324100" y="1927517"/>
                    </a:cubicBezTo>
                    <a:cubicBezTo>
                      <a:pt x="2430463" y="1844967"/>
                      <a:pt x="2343150" y="1829092"/>
                      <a:pt x="2295525" y="1670342"/>
                    </a:cubicBezTo>
                    <a:lnTo>
                      <a:pt x="2085975" y="879767"/>
                    </a:lnTo>
                    <a:lnTo>
                      <a:pt x="1685925" y="232067"/>
                    </a:lnTo>
                    <a:cubicBezTo>
                      <a:pt x="1592263" y="-6058"/>
                      <a:pt x="1730375" y="-7645"/>
                      <a:pt x="1152525" y="3467"/>
                    </a:cubicBezTo>
                    <a:cubicBezTo>
                      <a:pt x="574675" y="14579"/>
                      <a:pt x="642938" y="41567"/>
                      <a:pt x="561975" y="29874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4" name="G Bottom"/>
              <p:cNvSpPr>
                <a:spLocks noEditPoints="1"/>
              </p:cNvSpPr>
              <p:nvPr/>
            </p:nvSpPr>
            <p:spPr bwMode="auto">
              <a:xfrm>
                <a:off x="492593" y="4315357"/>
                <a:ext cx="2459038" cy="2270919"/>
              </a:xfrm>
              <a:custGeom>
                <a:avLst/>
                <a:gdLst>
                  <a:gd name="T0" fmla="*/ 3401 w 11437"/>
                  <a:gd name="T1" fmla="*/ 10267 h 10490"/>
                  <a:gd name="T2" fmla="*/ 1901 w 11437"/>
                  <a:gd name="T3" fmla="*/ 9594 h 10490"/>
                  <a:gd name="T4" fmla="*/ 872 w 11437"/>
                  <a:gd name="T5" fmla="*/ 9062 h 10490"/>
                  <a:gd name="T6" fmla="*/ 280 w 11437"/>
                  <a:gd name="T7" fmla="*/ 7440 h 10490"/>
                  <a:gd name="T8" fmla="*/ 1373 w 11437"/>
                  <a:gd name="T9" fmla="*/ 2849 h 10490"/>
                  <a:gd name="T10" fmla="*/ 2379 w 11437"/>
                  <a:gd name="T11" fmla="*/ 1154 h 10490"/>
                  <a:gd name="T12" fmla="*/ 1064 w 11437"/>
                  <a:gd name="T13" fmla="*/ 7338 h 10490"/>
                  <a:gd name="T14" fmla="*/ 1645 w 11437"/>
                  <a:gd name="T15" fmla="*/ 7915 h 10490"/>
                  <a:gd name="T16" fmla="*/ 2633 w 11437"/>
                  <a:gd name="T17" fmla="*/ 8314 h 10490"/>
                  <a:gd name="T18" fmla="*/ 3650 w 11437"/>
                  <a:gd name="T19" fmla="*/ 8754 h 10490"/>
                  <a:gd name="T20" fmla="*/ 6388 w 11437"/>
                  <a:gd name="T21" fmla="*/ 8546 h 10490"/>
                  <a:gd name="T22" fmla="*/ 8058 w 11437"/>
                  <a:gd name="T23" fmla="*/ 7947 h 10490"/>
                  <a:gd name="T24" fmla="*/ 9507 w 11437"/>
                  <a:gd name="T25" fmla="*/ 7506 h 10490"/>
                  <a:gd name="T26" fmla="*/ 10499 w 11437"/>
                  <a:gd name="T27" fmla="*/ 6530 h 10490"/>
                  <a:gd name="T28" fmla="*/ 8109 w 11437"/>
                  <a:gd name="T29" fmla="*/ 476 h 10490"/>
                  <a:gd name="T30" fmla="*/ 9385 w 11437"/>
                  <a:gd name="T31" fmla="*/ 2190 h 10490"/>
                  <a:gd name="T32" fmla="*/ 11154 w 11437"/>
                  <a:gd name="T33" fmla="*/ 7202 h 10490"/>
                  <a:gd name="T34" fmla="*/ 11142 w 11437"/>
                  <a:gd name="T35" fmla="*/ 8035 h 10490"/>
                  <a:gd name="T36" fmla="*/ 9355 w 11437"/>
                  <a:gd name="T37" fmla="*/ 8754 h 10490"/>
                  <a:gd name="T38" fmla="*/ 8138 w 11437"/>
                  <a:gd name="T39" fmla="*/ 9113 h 10490"/>
                  <a:gd name="T40" fmla="*/ 7119 w 11437"/>
                  <a:gd name="T41" fmla="*/ 9594 h 10490"/>
                  <a:gd name="T42" fmla="*/ 5689 w 11437"/>
                  <a:gd name="T43" fmla="*/ 10073 h 10490"/>
                  <a:gd name="T44" fmla="*/ 3942 w 11437"/>
                  <a:gd name="T45" fmla="*/ 10313 h 10490"/>
                  <a:gd name="T46" fmla="*/ 5315 w 11437"/>
                  <a:gd name="T47" fmla="*/ 9824 h 10490"/>
                  <a:gd name="T48" fmla="*/ 6717 w 11437"/>
                  <a:gd name="T49" fmla="*/ 9407 h 10490"/>
                  <a:gd name="T50" fmla="*/ 7840 w 11437"/>
                  <a:gd name="T51" fmla="*/ 8916 h 10490"/>
                  <a:gd name="T52" fmla="*/ 8559 w 11437"/>
                  <a:gd name="T53" fmla="*/ 8693 h 10490"/>
                  <a:gd name="T54" fmla="*/ 9742 w 11437"/>
                  <a:gd name="T55" fmla="*/ 8410 h 10490"/>
                  <a:gd name="T56" fmla="*/ 10439 w 11437"/>
                  <a:gd name="T57" fmla="*/ 8051 h 10490"/>
                  <a:gd name="T58" fmla="*/ 11078 w 11437"/>
                  <a:gd name="T59" fmla="*/ 7397 h 10490"/>
                  <a:gd name="T60" fmla="*/ 10648 w 11437"/>
                  <a:gd name="T61" fmla="*/ 7427 h 10490"/>
                  <a:gd name="T62" fmla="*/ 9132 w 11437"/>
                  <a:gd name="T63" fmla="*/ 7936 h 10490"/>
                  <a:gd name="T64" fmla="*/ 7458 w 11437"/>
                  <a:gd name="T65" fmla="*/ 8463 h 10490"/>
                  <a:gd name="T66" fmla="*/ 5916 w 11437"/>
                  <a:gd name="T67" fmla="*/ 8931 h 10490"/>
                  <a:gd name="T68" fmla="*/ 4242 w 11437"/>
                  <a:gd name="T69" fmla="*/ 9298 h 10490"/>
                  <a:gd name="T70" fmla="*/ 3161 w 11437"/>
                  <a:gd name="T71" fmla="*/ 8935 h 10490"/>
                  <a:gd name="T72" fmla="*/ 2099 w 11437"/>
                  <a:gd name="T73" fmla="*/ 8384 h 10490"/>
                  <a:gd name="T74" fmla="*/ 1124 w 11437"/>
                  <a:gd name="T75" fmla="*/ 7795 h 10490"/>
                  <a:gd name="T76" fmla="*/ 525 w 11437"/>
                  <a:gd name="T77" fmla="*/ 7729 h 10490"/>
                  <a:gd name="T78" fmla="*/ 493 w 11437"/>
                  <a:gd name="T79" fmla="*/ 8544 h 10490"/>
                  <a:gd name="T80" fmla="*/ 1078 w 11437"/>
                  <a:gd name="T81" fmla="*/ 8703 h 10490"/>
                  <a:gd name="T82" fmla="*/ 2130 w 11437"/>
                  <a:gd name="T83" fmla="*/ 9428 h 10490"/>
                  <a:gd name="T84" fmla="*/ 3512 w 11437"/>
                  <a:gd name="T85" fmla="*/ 10037 h 10490"/>
                  <a:gd name="T86" fmla="*/ 4915 w 11437"/>
                  <a:gd name="T87" fmla="*/ 9988 h 104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1437" h="10490">
                    <a:moveTo>
                      <a:pt x="3942" y="10313"/>
                    </a:moveTo>
                    <a:cubicBezTo>
                      <a:pt x="3900" y="10244"/>
                      <a:pt x="3668" y="10225"/>
                      <a:pt x="3401" y="10267"/>
                    </a:cubicBezTo>
                    <a:cubicBezTo>
                      <a:pt x="2988" y="10333"/>
                      <a:pt x="2890" y="10298"/>
                      <a:pt x="2559" y="9968"/>
                    </a:cubicBezTo>
                    <a:cubicBezTo>
                      <a:pt x="2351" y="9759"/>
                      <a:pt x="2059" y="9594"/>
                      <a:pt x="1901" y="9594"/>
                    </a:cubicBezTo>
                    <a:cubicBezTo>
                      <a:pt x="1744" y="9594"/>
                      <a:pt x="1472" y="9460"/>
                      <a:pt x="1295" y="9296"/>
                    </a:cubicBezTo>
                    <a:cubicBezTo>
                      <a:pt x="1119" y="9132"/>
                      <a:pt x="928" y="9027"/>
                      <a:pt x="872" y="9062"/>
                    </a:cubicBezTo>
                    <a:cubicBezTo>
                      <a:pt x="660" y="9192"/>
                      <a:pt x="291" y="8856"/>
                      <a:pt x="171" y="8423"/>
                    </a:cubicBezTo>
                    <a:cubicBezTo>
                      <a:pt x="0" y="7807"/>
                      <a:pt x="10" y="7709"/>
                      <a:pt x="280" y="7440"/>
                    </a:cubicBezTo>
                    <a:cubicBezTo>
                      <a:pt x="458" y="7262"/>
                      <a:pt x="531" y="6976"/>
                      <a:pt x="583" y="6251"/>
                    </a:cubicBezTo>
                    <a:cubicBezTo>
                      <a:pt x="655" y="5235"/>
                      <a:pt x="970" y="3881"/>
                      <a:pt x="1373" y="2849"/>
                    </a:cubicBezTo>
                    <a:cubicBezTo>
                      <a:pt x="1801" y="1754"/>
                      <a:pt x="2480" y="480"/>
                      <a:pt x="2636" y="480"/>
                    </a:cubicBezTo>
                    <a:cubicBezTo>
                      <a:pt x="2725" y="480"/>
                      <a:pt x="2622" y="751"/>
                      <a:pt x="2379" y="1154"/>
                    </a:cubicBezTo>
                    <a:cubicBezTo>
                      <a:pt x="1530" y="2564"/>
                      <a:pt x="768" y="5007"/>
                      <a:pt x="766" y="6327"/>
                    </a:cubicBezTo>
                    <a:cubicBezTo>
                      <a:pt x="765" y="6978"/>
                      <a:pt x="804" y="7111"/>
                      <a:pt x="1064" y="7338"/>
                    </a:cubicBezTo>
                    <a:cubicBezTo>
                      <a:pt x="1229" y="7481"/>
                      <a:pt x="1364" y="7669"/>
                      <a:pt x="1364" y="7756"/>
                    </a:cubicBezTo>
                    <a:cubicBezTo>
                      <a:pt x="1364" y="7843"/>
                      <a:pt x="1491" y="7915"/>
                      <a:pt x="1645" y="7915"/>
                    </a:cubicBezTo>
                    <a:cubicBezTo>
                      <a:pt x="1800" y="7915"/>
                      <a:pt x="2047" y="8019"/>
                      <a:pt x="2195" y="8147"/>
                    </a:cubicBezTo>
                    <a:cubicBezTo>
                      <a:pt x="2342" y="8275"/>
                      <a:pt x="2539" y="8350"/>
                      <a:pt x="2633" y="8314"/>
                    </a:cubicBezTo>
                    <a:cubicBezTo>
                      <a:pt x="2903" y="8211"/>
                      <a:pt x="3403" y="8381"/>
                      <a:pt x="3403" y="8577"/>
                    </a:cubicBezTo>
                    <a:cubicBezTo>
                      <a:pt x="3403" y="8676"/>
                      <a:pt x="3512" y="8754"/>
                      <a:pt x="3650" y="8754"/>
                    </a:cubicBezTo>
                    <a:cubicBezTo>
                      <a:pt x="3787" y="8754"/>
                      <a:pt x="4002" y="8810"/>
                      <a:pt x="4128" y="8877"/>
                    </a:cubicBezTo>
                    <a:cubicBezTo>
                      <a:pt x="4401" y="9023"/>
                      <a:pt x="5755" y="8825"/>
                      <a:pt x="6388" y="8546"/>
                    </a:cubicBezTo>
                    <a:cubicBezTo>
                      <a:pt x="6611" y="8448"/>
                      <a:pt x="7014" y="8338"/>
                      <a:pt x="7282" y="8302"/>
                    </a:cubicBezTo>
                    <a:cubicBezTo>
                      <a:pt x="7570" y="8263"/>
                      <a:pt x="7887" y="8118"/>
                      <a:pt x="8058" y="7947"/>
                    </a:cubicBezTo>
                    <a:cubicBezTo>
                      <a:pt x="8280" y="7725"/>
                      <a:pt x="8453" y="7666"/>
                      <a:pt x="8806" y="7692"/>
                    </a:cubicBezTo>
                    <a:cubicBezTo>
                      <a:pt x="9118" y="7714"/>
                      <a:pt x="9342" y="7655"/>
                      <a:pt x="9507" y="7506"/>
                    </a:cubicBezTo>
                    <a:cubicBezTo>
                      <a:pt x="9640" y="7385"/>
                      <a:pt x="9926" y="7250"/>
                      <a:pt x="10143" y="7205"/>
                    </a:cubicBezTo>
                    <a:cubicBezTo>
                      <a:pt x="10533" y="7125"/>
                      <a:pt x="10537" y="7116"/>
                      <a:pt x="10499" y="6530"/>
                    </a:cubicBezTo>
                    <a:cubicBezTo>
                      <a:pt x="10443" y="5679"/>
                      <a:pt x="9585" y="3014"/>
                      <a:pt x="9008" y="1901"/>
                    </a:cubicBezTo>
                    <a:cubicBezTo>
                      <a:pt x="8738" y="1379"/>
                      <a:pt x="8333" y="738"/>
                      <a:pt x="8109" y="476"/>
                    </a:cubicBezTo>
                    <a:cubicBezTo>
                      <a:pt x="7885" y="214"/>
                      <a:pt x="7750" y="0"/>
                      <a:pt x="7809" y="0"/>
                    </a:cubicBezTo>
                    <a:cubicBezTo>
                      <a:pt x="8050" y="0"/>
                      <a:pt x="8893" y="1171"/>
                      <a:pt x="9385" y="2190"/>
                    </a:cubicBezTo>
                    <a:cubicBezTo>
                      <a:pt x="9795" y="3038"/>
                      <a:pt x="10701" y="5811"/>
                      <a:pt x="10792" y="6496"/>
                    </a:cubicBezTo>
                    <a:cubicBezTo>
                      <a:pt x="10855" y="6976"/>
                      <a:pt x="10927" y="7115"/>
                      <a:pt x="11154" y="7202"/>
                    </a:cubicBezTo>
                    <a:cubicBezTo>
                      <a:pt x="11310" y="7261"/>
                      <a:pt x="11437" y="7387"/>
                      <a:pt x="11437" y="7482"/>
                    </a:cubicBezTo>
                    <a:cubicBezTo>
                      <a:pt x="11437" y="7776"/>
                      <a:pt x="11299" y="8035"/>
                      <a:pt x="11142" y="8035"/>
                    </a:cubicBezTo>
                    <a:cubicBezTo>
                      <a:pt x="11059" y="8035"/>
                      <a:pt x="10688" y="8197"/>
                      <a:pt x="10317" y="8394"/>
                    </a:cubicBezTo>
                    <a:cubicBezTo>
                      <a:pt x="9946" y="8592"/>
                      <a:pt x="9513" y="8754"/>
                      <a:pt x="9355" y="8754"/>
                    </a:cubicBezTo>
                    <a:cubicBezTo>
                      <a:pt x="9196" y="8754"/>
                      <a:pt x="8912" y="8835"/>
                      <a:pt x="8723" y="8933"/>
                    </a:cubicBezTo>
                    <a:cubicBezTo>
                      <a:pt x="8534" y="9032"/>
                      <a:pt x="8271" y="9113"/>
                      <a:pt x="8138" y="9113"/>
                    </a:cubicBezTo>
                    <a:cubicBezTo>
                      <a:pt x="8006" y="9113"/>
                      <a:pt x="7830" y="9222"/>
                      <a:pt x="7748" y="9354"/>
                    </a:cubicBezTo>
                    <a:cubicBezTo>
                      <a:pt x="7638" y="9529"/>
                      <a:pt x="7468" y="9594"/>
                      <a:pt x="7119" y="9594"/>
                    </a:cubicBezTo>
                    <a:cubicBezTo>
                      <a:pt x="6856" y="9594"/>
                      <a:pt x="6640" y="9639"/>
                      <a:pt x="6640" y="9694"/>
                    </a:cubicBezTo>
                    <a:cubicBezTo>
                      <a:pt x="6640" y="9847"/>
                      <a:pt x="6073" y="10073"/>
                      <a:pt x="5689" y="10073"/>
                    </a:cubicBezTo>
                    <a:cubicBezTo>
                      <a:pt x="5502" y="10073"/>
                      <a:pt x="5194" y="10154"/>
                      <a:pt x="5005" y="10252"/>
                    </a:cubicBezTo>
                    <a:cubicBezTo>
                      <a:pt x="4611" y="10458"/>
                      <a:pt x="4051" y="10490"/>
                      <a:pt x="3942" y="10313"/>
                    </a:cubicBezTo>
                    <a:close/>
                    <a:moveTo>
                      <a:pt x="4915" y="9988"/>
                    </a:moveTo>
                    <a:cubicBezTo>
                      <a:pt x="5148" y="9736"/>
                      <a:pt x="5238" y="9699"/>
                      <a:pt x="5315" y="9824"/>
                    </a:cubicBezTo>
                    <a:cubicBezTo>
                      <a:pt x="5470" y="10074"/>
                      <a:pt x="6291" y="9882"/>
                      <a:pt x="6370" y="9577"/>
                    </a:cubicBezTo>
                    <a:cubicBezTo>
                      <a:pt x="6419" y="9392"/>
                      <a:pt x="6500" y="9353"/>
                      <a:pt x="6717" y="9407"/>
                    </a:cubicBezTo>
                    <a:cubicBezTo>
                      <a:pt x="7141" y="9514"/>
                      <a:pt x="7610" y="9362"/>
                      <a:pt x="7572" y="9130"/>
                    </a:cubicBezTo>
                    <a:cubicBezTo>
                      <a:pt x="7550" y="8996"/>
                      <a:pt x="7634" y="8928"/>
                      <a:pt x="7840" y="8916"/>
                    </a:cubicBezTo>
                    <a:cubicBezTo>
                      <a:pt x="8005" y="8906"/>
                      <a:pt x="8234" y="8892"/>
                      <a:pt x="8349" y="8886"/>
                    </a:cubicBezTo>
                    <a:cubicBezTo>
                      <a:pt x="8465" y="8879"/>
                      <a:pt x="8559" y="8792"/>
                      <a:pt x="8559" y="8693"/>
                    </a:cubicBezTo>
                    <a:cubicBezTo>
                      <a:pt x="8559" y="8549"/>
                      <a:pt x="8656" y="8527"/>
                      <a:pt x="9026" y="8586"/>
                    </a:cubicBezTo>
                    <a:cubicBezTo>
                      <a:pt x="9402" y="8646"/>
                      <a:pt x="9541" y="8612"/>
                      <a:pt x="9742" y="8410"/>
                    </a:cubicBezTo>
                    <a:cubicBezTo>
                      <a:pt x="9888" y="8265"/>
                      <a:pt x="10072" y="8190"/>
                      <a:pt x="10183" y="8233"/>
                    </a:cubicBezTo>
                    <a:cubicBezTo>
                      <a:pt x="10310" y="8282"/>
                      <a:pt x="10394" y="8223"/>
                      <a:pt x="10439" y="8051"/>
                    </a:cubicBezTo>
                    <a:cubicBezTo>
                      <a:pt x="10491" y="7853"/>
                      <a:pt x="10568" y="7813"/>
                      <a:pt x="10790" y="7869"/>
                    </a:cubicBezTo>
                    <a:cubicBezTo>
                      <a:pt x="11124" y="7952"/>
                      <a:pt x="11323" y="7627"/>
                      <a:pt x="11078" y="7397"/>
                    </a:cubicBezTo>
                    <a:cubicBezTo>
                      <a:pt x="10962" y="7288"/>
                      <a:pt x="10915" y="7290"/>
                      <a:pt x="10871" y="7410"/>
                    </a:cubicBezTo>
                    <a:cubicBezTo>
                      <a:pt x="10828" y="7528"/>
                      <a:pt x="10775" y="7532"/>
                      <a:pt x="10648" y="7427"/>
                    </a:cubicBezTo>
                    <a:cubicBezTo>
                      <a:pt x="10413" y="7232"/>
                      <a:pt x="9912" y="7386"/>
                      <a:pt x="9565" y="7761"/>
                    </a:cubicBezTo>
                    <a:cubicBezTo>
                      <a:pt x="9341" y="8002"/>
                      <a:pt x="9239" y="8043"/>
                      <a:pt x="9132" y="7936"/>
                    </a:cubicBezTo>
                    <a:cubicBezTo>
                      <a:pt x="8901" y="7705"/>
                      <a:pt x="8561" y="7774"/>
                      <a:pt x="8210" y="8125"/>
                    </a:cubicBezTo>
                    <a:cubicBezTo>
                      <a:pt x="7981" y="8353"/>
                      <a:pt x="7751" y="8457"/>
                      <a:pt x="7458" y="8463"/>
                    </a:cubicBezTo>
                    <a:cubicBezTo>
                      <a:pt x="7227" y="8467"/>
                      <a:pt x="6810" y="8589"/>
                      <a:pt x="6531" y="8735"/>
                    </a:cubicBezTo>
                    <a:cubicBezTo>
                      <a:pt x="6253" y="8880"/>
                      <a:pt x="5976" y="8968"/>
                      <a:pt x="5916" y="8931"/>
                    </a:cubicBezTo>
                    <a:cubicBezTo>
                      <a:pt x="5770" y="8841"/>
                      <a:pt x="4832" y="9113"/>
                      <a:pt x="4592" y="9314"/>
                    </a:cubicBezTo>
                    <a:cubicBezTo>
                      <a:pt x="4347" y="9521"/>
                      <a:pt x="4242" y="9516"/>
                      <a:pt x="4242" y="9298"/>
                    </a:cubicBezTo>
                    <a:cubicBezTo>
                      <a:pt x="4242" y="8998"/>
                      <a:pt x="3841" y="8868"/>
                      <a:pt x="3485" y="9052"/>
                    </a:cubicBezTo>
                    <a:cubicBezTo>
                      <a:pt x="3188" y="9207"/>
                      <a:pt x="2894" y="9100"/>
                      <a:pt x="3161" y="8935"/>
                    </a:cubicBezTo>
                    <a:cubicBezTo>
                      <a:pt x="3573" y="8680"/>
                      <a:pt x="3003" y="8279"/>
                      <a:pt x="2563" y="8515"/>
                    </a:cubicBezTo>
                    <a:cubicBezTo>
                      <a:pt x="2355" y="8626"/>
                      <a:pt x="2277" y="8603"/>
                      <a:pt x="2099" y="8384"/>
                    </a:cubicBezTo>
                    <a:cubicBezTo>
                      <a:pt x="1975" y="8231"/>
                      <a:pt x="1740" y="8114"/>
                      <a:pt x="1540" y="8107"/>
                    </a:cubicBezTo>
                    <a:cubicBezTo>
                      <a:pt x="1276" y="8097"/>
                      <a:pt x="1178" y="8024"/>
                      <a:pt x="1124" y="7795"/>
                    </a:cubicBezTo>
                    <a:cubicBezTo>
                      <a:pt x="1054" y="7496"/>
                      <a:pt x="608" y="7274"/>
                      <a:pt x="671" y="7570"/>
                    </a:cubicBezTo>
                    <a:cubicBezTo>
                      <a:pt x="690" y="7655"/>
                      <a:pt x="624" y="7726"/>
                      <a:pt x="525" y="7729"/>
                    </a:cubicBezTo>
                    <a:cubicBezTo>
                      <a:pt x="323" y="7735"/>
                      <a:pt x="195" y="8274"/>
                      <a:pt x="395" y="8274"/>
                    </a:cubicBezTo>
                    <a:cubicBezTo>
                      <a:pt x="465" y="8274"/>
                      <a:pt x="509" y="8396"/>
                      <a:pt x="493" y="8544"/>
                    </a:cubicBezTo>
                    <a:cubicBezTo>
                      <a:pt x="472" y="8743"/>
                      <a:pt x="535" y="8823"/>
                      <a:pt x="735" y="8852"/>
                    </a:cubicBezTo>
                    <a:cubicBezTo>
                      <a:pt x="897" y="8875"/>
                      <a:pt x="1034" y="8816"/>
                      <a:pt x="1078" y="8703"/>
                    </a:cubicBezTo>
                    <a:cubicBezTo>
                      <a:pt x="1196" y="8395"/>
                      <a:pt x="1397" y="8486"/>
                      <a:pt x="1316" y="8810"/>
                    </a:cubicBezTo>
                    <a:cubicBezTo>
                      <a:pt x="1222" y="9184"/>
                      <a:pt x="1689" y="9538"/>
                      <a:pt x="2130" y="9428"/>
                    </a:cubicBezTo>
                    <a:cubicBezTo>
                      <a:pt x="2366" y="9369"/>
                      <a:pt x="2431" y="9410"/>
                      <a:pt x="2494" y="9659"/>
                    </a:cubicBezTo>
                    <a:cubicBezTo>
                      <a:pt x="2605" y="10103"/>
                      <a:pt x="3048" y="10268"/>
                      <a:pt x="3512" y="10037"/>
                    </a:cubicBezTo>
                    <a:cubicBezTo>
                      <a:pt x="3809" y="9888"/>
                      <a:pt x="3882" y="9883"/>
                      <a:pt x="3882" y="10012"/>
                    </a:cubicBezTo>
                    <a:cubicBezTo>
                      <a:pt x="3882" y="10408"/>
                      <a:pt x="4540" y="10392"/>
                      <a:pt x="4915" y="9988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9" name="GH"/>
            <p:cNvGrpSpPr/>
            <p:nvPr/>
          </p:nvGrpSpPr>
          <p:grpSpPr>
            <a:xfrm rot="1460939">
              <a:off x="1375445" y="2782659"/>
              <a:ext cx="1301162" cy="2014939"/>
              <a:chOff x="6084888" y="184664"/>
              <a:chExt cx="2108200" cy="3264694"/>
            </a:xfrm>
          </p:grpSpPr>
          <p:sp>
            <p:nvSpPr>
              <p:cNvPr id="21" name="Freeform 20"/>
              <p:cNvSpPr/>
              <p:nvPr/>
            </p:nvSpPr>
            <p:spPr>
              <a:xfrm>
                <a:off x="6095065" y="327139"/>
                <a:ext cx="2058336" cy="2654186"/>
              </a:xfrm>
              <a:custGeom>
                <a:avLst/>
                <a:gdLst>
                  <a:gd name="connsiteX0" fmla="*/ 1619250 w 2066925"/>
                  <a:gd name="connsiteY0" fmla="*/ 409575 h 2628900"/>
                  <a:gd name="connsiteX1" fmla="*/ 1885950 w 2066925"/>
                  <a:gd name="connsiteY1" fmla="*/ 971550 h 2628900"/>
                  <a:gd name="connsiteX2" fmla="*/ 2066925 w 2066925"/>
                  <a:gd name="connsiteY2" fmla="*/ 1000125 h 2628900"/>
                  <a:gd name="connsiteX3" fmla="*/ 2047875 w 2066925"/>
                  <a:gd name="connsiteY3" fmla="*/ 1114425 h 2628900"/>
                  <a:gd name="connsiteX4" fmla="*/ 1895475 w 2066925"/>
                  <a:gd name="connsiteY4" fmla="*/ 1228725 h 2628900"/>
                  <a:gd name="connsiteX5" fmla="*/ 1885950 w 2066925"/>
                  <a:gd name="connsiteY5" fmla="*/ 1771650 h 2628900"/>
                  <a:gd name="connsiteX6" fmla="*/ 1638300 w 2066925"/>
                  <a:gd name="connsiteY6" fmla="*/ 1971675 h 2628900"/>
                  <a:gd name="connsiteX7" fmla="*/ 1200150 w 2066925"/>
                  <a:gd name="connsiteY7" fmla="*/ 2066925 h 2628900"/>
                  <a:gd name="connsiteX8" fmla="*/ 1419225 w 2066925"/>
                  <a:gd name="connsiteY8" fmla="*/ 2476500 h 2628900"/>
                  <a:gd name="connsiteX9" fmla="*/ 1019175 w 2066925"/>
                  <a:gd name="connsiteY9" fmla="*/ 2590800 h 2628900"/>
                  <a:gd name="connsiteX10" fmla="*/ 733425 w 2066925"/>
                  <a:gd name="connsiteY10" fmla="*/ 2628900 h 2628900"/>
                  <a:gd name="connsiteX11" fmla="*/ 571500 w 2066925"/>
                  <a:gd name="connsiteY11" fmla="*/ 2571750 h 2628900"/>
                  <a:gd name="connsiteX12" fmla="*/ 447675 w 2066925"/>
                  <a:gd name="connsiteY12" fmla="*/ 2162175 h 2628900"/>
                  <a:gd name="connsiteX13" fmla="*/ 438150 w 2066925"/>
                  <a:gd name="connsiteY13" fmla="*/ 2038350 h 2628900"/>
                  <a:gd name="connsiteX14" fmla="*/ 304800 w 2066925"/>
                  <a:gd name="connsiteY14" fmla="*/ 2000250 h 2628900"/>
                  <a:gd name="connsiteX15" fmla="*/ 361950 w 2066925"/>
                  <a:gd name="connsiteY15" fmla="*/ 1562100 h 2628900"/>
                  <a:gd name="connsiteX16" fmla="*/ 190500 w 2066925"/>
                  <a:gd name="connsiteY16" fmla="*/ 1371600 h 2628900"/>
                  <a:gd name="connsiteX17" fmla="*/ 323850 w 2066925"/>
                  <a:gd name="connsiteY17" fmla="*/ 1123950 h 2628900"/>
                  <a:gd name="connsiteX18" fmla="*/ 219075 w 2066925"/>
                  <a:gd name="connsiteY18" fmla="*/ 962025 h 2628900"/>
                  <a:gd name="connsiteX19" fmla="*/ 323850 w 2066925"/>
                  <a:gd name="connsiteY19" fmla="*/ 600075 h 2628900"/>
                  <a:gd name="connsiteX20" fmla="*/ 0 w 2066925"/>
                  <a:gd name="connsiteY20" fmla="*/ 381000 h 2628900"/>
                  <a:gd name="connsiteX21" fmla="*/ 571500 w 2066925"/>
                  <a:gd name="connsiteY21" fmla="*/ 0 h 2628900"/>
                  <a:gd name="connsiteX22" fmla="*/ 1057275 w 2066925"/>
                  <a:gd name="connsiteY22" fmla="*/ 9525 h 2628900"/>
                  <a:gd name="connsiteX23" fmla="*/ 1295400 w 2066925"/>
                  <a:gd name="connsiteY23" fmla="*/ 19050 h 2628900"/>
                  <a:gd name="connsiteX24" fmla="*/ 1609725 w 2066925"/>
                  <a:gd name="connsiteY24" fmla="*/ 28575 h 2628900"/>
                  <a:gd name="connsiteX25" fmla="*/ 1628775 w 2066925"/>
                  <a:gd name="connsiteY25" fmla="*/ 276225 h 2628900"/>
                  <a:gd name="connsiteX26" fmla="*/ 1657350 w 2066925"/>
                  <a:gd name="connsiteY26" fmla="*/ 495300 h 2628900"/>
                  <a:gd name="connsiteX0" fmla="*/ 1619250 w 2066925"/>
                  <a:gd name="connsiteY0" fmla="*/ 435441 h 2654766"/>
                  <a:gd name="connsiteX1" fmla="*/ 1885950 w 2066925"/>
                  <a:gd name="connsiteY1" fmla="*/ 997416 h 2654766"/>
                  <a:gd name="connsiteX2" fmla="*/ 2066925 w 2066925"/>
                  <a:gd name="connsiteY2" fmla="*/ 1025991 h 2654766"/>
                  <a:gd name="connsiteX3" fmla="*/ 2047875 w 2066925"/>
                  <a:gd name="connsiteY3" fmla="*/ 1140291 h 2654766"/>
                  <a:gd name="connsiteX4" fmla="*/ 1895475 w 2066925"/>
                  <a:gd name="connsiteY4" fmla="*/ 1254591 h 2654766"/>
                  <a:gd name="connsiteX5" fmla="*/ 1885950 w 2066925"/>
                  <a:gd name="connsiteY5" fmla="*/ 1797516 h 2654766"/>
                  <a:gd name="connsiteX6" fmla="*/ 1638300 w 2066925"/>
                  <a:gd name="connsiteY6" fmla="*/ 1997541 h 2654766"/>
                  <a:gd name="connsiteX7" fmla="*/ 1200150 w 2066925"/>
                  <a:gd name="connsiteY7" fmla="*/ 2092791 h 2654766"/>
                  <a:gd name="connsiteX8" fmla="*/ 1419225 w 2066925"/>
                  <a:gd name="connsiteY8" fmla="*/ 2502366 h 2654766"/>
                  <a:gd name="connsiteX9" fmla="*/ 1019175 w 2066925"/>
                  <a:gd name="connsiteY9" fmla="*/ 2616666 h 2654766"/>
                  <a:gd name="connsiteX10" fmla="*/ 733425 w 2066925"/>
                  <a:gd name="connsiteY10" fmla="*/ 2654766 h 2654766"/>
                  <a:gd name="connsiteX11" fmla="*/ 571500 w 2066925"/>
                  <a:gd name="connsiteY11" fmla="*/ 2597616 h 2654766"/>
                  <a:gd name="connsiteX12" fmla="*/ 447675 w 2066925"/>
                  <a:gd name="connsiteY12" fmla="*/ 2188041 h 2654766"/>
                  <a:gd name="connsiteX13" fmla="*/ 438150 w 2066925"/>
                  <a:gd name="connsiteY13" fmla="*/ 2064216 h 2654766"/>
                  <a:gd name="connsiteX14" fmla="*/ 304800 w 2066925"/>
                  <a:gd name="connsiteY14" fmla="*/ 2026116 h 2654766"/>
                  <a:gd name="connsiteX15" fmla="*/ 361950 w 2066925"/>
                  <a:gd name="connsiteY15" fmla="*/ 1587966 h 2654766"/>
                  <a:gd name="connsiteX16" fmla="*/ 190500 w 2066925"/>
                  <a:gd name="connsiteY16" fmla="*/ 1397466 h 2654766"/>
                  <a:gd name="connsiteX17" fmla="*/ 323850 w 2066925"/>
                  <a:gd name="connsiteY17" fmla="*/ 1149816 h 2654766"/>
                  <a:gd name="connsiteX18" fmla="*/ 219075 w 2066925"/>
                  <a:gd name="connsiteY18" fmla="*/ 987891 h 2654766"/>
                  <a:gd name="connsiteX19" fmla="*/ 323850 w 2066925"/>
                  <a:gd name="connsiteY19" fmla="*/ 625941 h 2654766"/>
                  <a:gd name="connsiteX20" fmla="*/ 0 w 2066925"/>
                  <a:gd name="connsiteY20" fmla="*/ 406866 h 2654766"/>
                  <a:gd name="connsiteX21" fmla="*/ 571500 w 2066925"/>
                  <a:gd name="connsiteY21" fmla="*/ 25866 h 2654766"/>
                  <a:gd name="connsiteX22" fmla="*/ 1057275 w 2066925"/>
                  <a:gd name="connsiteY22" fmla="*/ 35391 h 2654766"/>
                  <a:gd name="connsiteX23" fmla="*/ 1295400 w 2066925"/>
                  <a:gd name="connsiteY23" fmla="*/ 44916 h 2654766"/>
                  <a:gd name="connsiteX24" fmla="*/ 1609725 w 2066925"/>
                  <a:gd name="connsiteY24" fmla="*/ 54441 h 2654766"/>
                  <a:gd name="connsiteX25" fmla="*/ 1628775 w 2066925"/>
                  <a:gd name="connsiteY25" fmla="*/ 302091 h 2654766"/>
                  <a:gd name="connsiteX26" fmla="*/ 1657350 w 2066925"/>
                  <a:gd name="connsiteY26" fmla="*/ 521166 h 2654766"/>
                  <a:gd name="connsiteX0" fmla="*/ 1619250 w 2066925"/>
                  <a:gd name="connsiteY0" fmla="*/ 421590 h 2640915"/>
                  <a:gd name="connsiteX1" fmla="*/ 1885950 w 2066925"/>
                  <a:gd name="connsiteY1" fmla="*/ 983565 h 2640915"/>
                  <a:gd name="connsiteX2" fmla="*/ 2066925 w 2066925"/>
                  <a:gd name="connsiteY2" fmla="*/ 1012140 h 2640915"/>
                  <a:gd name="connsiteX3" fmla="*/ 2047875 w 2066925"/>
                  <a:gd name="connsiteY3" fmla="*/ 1126440 h 2640915"/>
                  <a:gd name="connsiteX4" fmla="*/ 1895475 w 2066925"/>
                  <a:gd name="connsiteY4" fmla="*/ 1240740 h 2640915"/>
                  <a:gd name="connsiteX5" fmla="*/ 1885950 w 2066925"/>
                  <a:gd name="connsiteY5" fmla="*/ 1783665 h 2640915"/>
                  <a:gd name="connsiteX6" fmla="*/ 1638300 w 2066925"/>
                  <a:gd name="connsiteY6" fmla="*/ 1983690 h 2640915"/>
                  <a:gd name="connsiteX7" fmla="*/ 1200150 w 2066925"/>
                  <a:gd name="connsiteY7" fmla="*/ 2078940 h 2640915"/>
                  <a:gd name="connsiteX8" fmla="*/ 1419225 w 2066925"/>
                  <a:gd name="connsiteY8" fmla="*/ 2488515 h 2640915"/>
                  <a:gd name="connsiteX9" fmla="*/ 1019175 w 2066925"/>
                  <a:gd name="connsiteY9" fmla="*/ 2602815 h 2640915"/>
                  <a:gd name="connsiteX10" fmla="*/ 733425 w 2066925"/>
                  <a:gd name="connsiteY10" fmla="*/ 2640915 h 2640915"/>
                  <a:gd name="connsiteX11" fmla="*/ 571500 w 2066925"/>
                  <a:gd name="connsiteY11" fmla="*/ 2583765 h 2640915"/>
                  <a:gd name="connsiteX12" fmla="*/ 447675 w 2066925"/>
                  <a:gd name="connsiteY12" fmla="*/ 2174190 h 2640915"/>
                  <a:gd name="connsiteX13" fmla="*/ 438150 w 2066925"/>
                  <a:gd name="connsiteY13" fmla="*/ 2050365 h 2640915"/>
                  <a:gd name="connsiteX14" fmla="*/ 304800 w 2066925"/>
                  <a:gd name="connsiteY14" fmla="*/ 2012265 h 2640915"/>
                  <a:gd name="connsiteX15" fmla="*/ 361950 w 2066925"/>
                  <a:gd name="connsiteY15" fmla="*/ 1574115 h 2640915"/>
                  <a:gd name="connsiteX16" fmla="*/ 190500 w 2066925"/>
                  <a:gd name="connsiteY16" fmla="*/ 1383615 h 2640915"/>
                  <a:gd name="connsiteX17" fmla="*/ 323850 w 2066925"/>
                  <a:gd name="connsiteY17" fmla="*/ 1135965 h 2640915"/>
                  <a:gd name="connsiteX18" fmla="*/ 219075 w 2066925"/>
                  <a:gd name="connsiteY18" fmla="*/ 974040 h 2640915"/>
                  <a:gd name="connsiteX19" fmla="*/ 323850 w 2066925"/>
                  <a:gd name="connsiteY19" fmla="*/ 612090 h 2640915"/>
                  <a:gd name="connsiteX20" fmla="*/ 0 w 2066925"/>
                  <a:gd name="connsiteY20" fmla="*/ 393015 h 2640915"/>
                  <a:gd name="connsiteX21" fmla="*/ 600075 w 2066925"/>
                  <a:gd name="connsiteY21" fmla="*/ 31065 h 2640915"/>
                  <a:gd name="connsiteX22" fmla="*/ 1057275 w 2066925"/>
                  <a:gd name="connsiteY22" fmla="*/ 21540 h 2640915"/>
                  <a:gd name="connsiteX23" fmla="*/ 1295400 w 2066925"/>
                  <a:gd name="connsiteY23" fmla="*/ 31065 h 2640915"/>
                  <a:gd name="connsiteX24" fmla="*/ 1609725 w 2066925"/>
                  <a:gd name="connsiteY24" fmla="*/ 40590 h 2640915"/>
                  <a:gd name="connsiteX25" fmla="*/ 1628775 w 2066925"/>
                  <a:gd name="connsiteY25" fmla="*/ 288240 h 2640915"/>
                  <a:gd name="connsiteX26" fmla="*/ 1657350 w 2066925"/>
                  <a:gd name="connsiteY26" fmla="*/ 507315 h 2640915"/>
                  <a:gd name="connsiteX0" fmla="*/ 1619250 w 2066925"/>
                  <a:gd name="connsiteY0" fmla="*/ 421590 h 2640915"/>
                  <a:gd name="connsiteX1" fmla="*/ 1885950 w 2066925"/>
                  <a:gd name="connsiteY1" fmla="*/ 983565 h 2640915"/>
                  <a:gd name="connsiteX2" fmla="*/ 2066925 w 2066925"/>
                  <a:gd name="connsiteY2" fmla="*/ 1012140 h 2640915"/>
                  <a:gd name="connsiteX3" fmla="*/ 2047875 w 2066925"/>
                  <a:gd name="connsiteY3" fmla="*/ 1126440 h 2640915"/>
                  <a:gd name="connsiteX4" fmla="*/ 1895475 w 2066925"/>
                  <a:gd name="connsiteY4" fmla="*/ 1240740 h 2640915"/>
                  <a:gd name="connsiteX5" fmla="*/ 1885950 w 2066925"/>
                  <a:gd name="connsiteY5" fmla="*/ 1783665 h 2640915"/>
                  <a:gd name="connsiteX6" fmla="*/ 1638300 w 2066925"/>
                  <a:gd name="connsiteY6" fmla="*/ 1983690 h 2640915"/>
                  <a:gd name="connsiteX7" fmla="*/ 1200150 w 2066925"/>
                  <a:gd name="connsiteY7" fmla="*/ 2078940 h 2640915"/>
                  <a:gd name="connsiteX8" fmla="*/ 1419225 w 2066925"/>
                  <a:gd name="connsiteY8" fmla="*/ 2488515 h 2640915"/>
                  <a:gd name="connsiteX9" fmla="*/ 1019175 w 2066925"/>
                  <a:gd name="connsiteY9" fmla="*/ 2602815 h 2640915"/>
                  <a:gd name="connsiteX10" fmla="*/ 733425 w 2066925"/>
                  <a:gd name="connsiteY10" fmla="*/ 2640915 h 2640915"/>
                  <a:gd name="connsiteX11" fmla="*/ 571500 w 2066925"/>
                  <a:gd name="connsiteY11" fmla="*/ 2583765 h 2640915"/>
                  <a:gd name="connsiteX12" fmla="*/ 447675 w 2066925"/>
                  <a:gd name="connsiteY12" fmla="*/ 2174190 h 2640915"/>
                  <a:gd name="connsiteX13" fmla="*/ 438150 w 2066925"/>
                  <a:gd name="connsiteY13" fmla="*/ 2050365 h 2640915"/>
                  <a:gd name="connsiteX14" fmla="*/ 304800 w 2066925"/>
                  <a:gd name="connsiteY14" fmla="*/ 2012265 h 2640915"/>
                  <a:gd name="connsiteX15" fmla="*/ 361950 w 2066925"/>
                  <a:gd name="connsiteY15" fmla="*/ 1574115 h 2640915"/>
                  <a:gd name="connsiteX16" fmla="*/ 190500 w 2066925"/>
                  <a:gd name="connsiteY16" fmla="*/ 1383615 h 2640915"/>
                  <a:gd name="connsiteX17" fmla="*/ 323850 w 2066925"/>
                  <a:gd name="connsiteY17" fmla="*/ 1135965 h 2640915"/>
                  <a:gd name="connsiteX18" fmla="*/ 219075 w 2066925"/>
                  <a:gd name="connsiteY18" fmla="*/ 974040 h 2640915"/>
                  <a:gd name="connsiteX19" fmla="*/ 323850 w 2066925"/>
                  <a:gd name="connsiteY19" fmla="*/ 612090 h 2640915"/>
                  <a:gd name="connsiteX20" fmla="*/ 0 w 2066925"/>
                  <a:gd name="connsiteY20" fmla="*/ 393015 h 2640915"/>
                  <a:gd name="connsiteX21" fmla="*/ 600075 w 2066925"/>
                  <a:gd name="connsiteY21" fmla="*/ 31065 h 2640915"/>
                  <a:gd name="connsiteX22" fmla="*/ 981075 w 2066925"/>
                  <a:gd name="connsiteY22" fmla="*/ 21540 h 2640915"/>
                  <a:gd name="connsiteX23" fmla="*/ 1295400 w 2066925"/>
                  <a:gd name="connsiteY23" fmla="*/ 31065 h 2640915"/>
                  <a:gd name="connsiteX24" fmla="*/ 1609725 w 2066925"/>
                  <a:gd name="connsiteY24" fmla="*/ 40590 h 2640915"/>
                  <a:gd name="connsiteX25" fmla="*/ 1628775 w 2066925"/>
                  <a:gd name="connsiteY25" fmla="*/ 288240 h 2640915"/>
                  <a:gd name="connsiteX26" fmla="*/ 1657350 w 2066925"/>
                  <a:gd name="connsiteY26" fmla="*/ 507315 h 2640915"/>
                  <a:gd name="connsiteX0" fmla="*/ 1619250 w 2066925"/>
                  <a:gd name="connsiteY0" fmla="*/ 445211 h 2664536"/>
                  <a:gd name="connsiteX1" fmla="*/ 1885950 w 2066925"/>
                  <a:gd name="connsiteY1" fmla="*/ 1007186 h 2664536"/>
                  <a:gd name="connsiteX2" fmla="*/ 2066925 w 2066925"/>
                  <a:gd name="connsiteY2" fmla="*/ 1035761 h 2664536"/>
                  <a:gd name="connsiteX3" fmla="*/ 2047875 w 2066925"/>
                  <a:gd name="connsiteY3" fmla="*/ 1150061 h 2664536"/>
                  <a:gd name="connsiteX4" fmla="*/ 1895475 w 2066925"/>
                  <a:gd name="connsiteY4" fmla="*/ 1264361 h 2664536"/>
                  <a:gd name="connsiteX5" fmla="*/ 1885950 w 2066925"/>
                  <a:gd name="connsiteY5" fmla="*/ 1807286 h 2664536"/>
                  <a:gd name="connsiteX6" fmla="*/ 1638300 w 2066925"/>
                  <a:gd name="connsiteY6" fmla="*/ 2007311 h 2664536"/>
                  <a:gd name="connsiteX7" fmla="*/ 1200150 w 2066925"/>
                  <a:gd name="connsiteY7" fmla="*/ 2102561 h 2664536"/>
                  <a:gd name="connsiteX8" fmla="*/ 1419225 w 2066925"/>
                  <a:gd name="connsiteY8" fmla="*/ 2512136 h 2664536"/>
                  <a:gd name="connsiteX9" fmla="*/ 1019175 w 2066925"/>
                  <a:gd name="connsiteY9" fmla="*/ 2626436 h 2664536"/>
                  <a:gd name="connsiteX10" fmla="*/ 733425 w 2066925"/>
                  <a:gd name="connsiteY10" fmla="*/ 2664536 h 2664536"/>
                  <a:gd name="connsiteX11" fmla="*/ 571500 w 2066925"/>
                  <a:gd name="connsiteY11" fmla="*/ 2607386 h 2664536"/>
                  <a:gd name="connsiteX12" fmla="*/ 447675 w 2066925"/>
                  <a:gd name="connsiteY12" fmla="*/ 2197811 h 2664536"/>
                  <a:gd name="connsiteX13" fmla="*/ 438150 w 2066925"/>
                  <a:gd name="connsiteY13" fmla="*/ 2073986 h 2664536"/>
                  <a:gd name="connsiteX14" fmla="*/ 304800 w 2066925"/>
                  <a:gd name="connsiteY14" fmla="*/ 2035886 h 2664536"/>
                  <a:gd name="connsiteX15" fmla="*/ 361950 w 2066925"/>
                  <a:gd name="connsiteY15" fmla="*/ 1597736 h 2664536"/>
                  <a:gd name="connsiteX16" fmla="*/ 190500 w 2066925"/>
                  <a:gd name="connsiteY16" fmla="*/ 1407236 h 2664536"/>
                  <a:gd name="connsiteX17" fmla="*/ 323850 w 2066925"/>
                  <a:gd name="connsiteY17" fmla="*/ 1159586 h 2664536"/>
                  <a:gd name="connsiteX18" fmla="*/ 219075 w 2066925"/>
                  <a:gd name="connsiteY18" fmla="*/ 997661 h 2664536"/>
                  <a:gd name="connsiteX19" fmla="*/ 323850 w 2066925"/>
                  <a:gd name="connsiteY19" fmla="*/ 635711 h 2664536"/>
                  <a:gd name="connsiteX20" fmla="*/ 0 w 2066925"/>
                  <a:gd name="connsiteY20" fmla="*/ 416636 h 2664536"/>
                  <a:gd name="connsiteX21" fmla="*/ 600075 w 2066925"/>
                  <a:gd name="connsiteY21" fmla="*/ 54686 h 2664536"/>
                  <a:gd name="connsiteX22" fmla="*/ 981075 w 2066925"/>
                  <a:gd name="connsiteY22" fmla="*/ 45161 h 2664536"/>
                  <a:gd name="connsiteX23" fmla="*/ 1295400 w 2066925"/>
                  <a:gd name="connsiteY23" fmla="*/ 54686 h 2664536"/>
                  <a:gd name="connsiteX24" fmla="*/ 1609725 w 2066925"/>
                  <a:gd name="connsiteY24" fmla="*/ 64211 h 2664536"/>
                  <a:gd name="connsiteX25" fmla="*/ 1628775 w 2066925"/>
                  <a:gd name="connsiteY25" fmla="*/ 311861 h 2664536"/>
                  <a:gd name="connsiteX26" fmla="*/ 1657350 w 2066925"/>
                  <a:gd name="connsiteY26" fmla="*/ 530936 h 2664536"/>
                  <a:gd name="connsiteX0" fmla="*/ 1581150 w 2028825"/>
                  <a:gd name="connsiteY0" fmla="*/ 445211 h 2664536"/>
                  <a:gd name="connsiteX1" fmla="*/ 1847850 w 2028825"/>
                  <a:gd name="connsiteY1" fmla="*/ 1007186 h 2664536"/>
                  <a:gd name="connsiteX2" fmla="*/ 2028825 w 2028825"/>
                  <a:gd name="connsiteY2" fmla="*/ 1035761 h 2664536"/>
                  <a:gd name="connsiteX3" fmla="*/ 2009775 w 2028825"/>
                  <a:gd name="connsiteY3" fmla="*/ 1150061 h 2664536"/>
                  <a:gd name="connsiteX4" fmla="*/ 1857375 w 2028825"/>
                  <a:gd name="connsiteY4" fmla="*/ 1264361 h 2664536"/>
                  <a:gd name="connsiteX5" fmla="*/ 1847850 w 2028825"/>
                  <a:gd name="connsiteY5" fmla="*/ 1807286 h 2664536"/>
                  <a:gd name="connsiteX6" fmla="*/ 1600200 w 2028825"/>
                  <a:gd name="connsiteY6" fmla="*/ 2007311 h 2664536"/>
                  <a:gd name="connsiteX7" fmla="*/ 1162050 w 2028825"/>
                  <a:gd name="connsiteY7" fmla="*/ 2102561 h 2664536"/>
                  <a:gd name="connsiteX8" fmla="*/ 1381125 w 2028825"/>
                  <a:gd name="connsiteY8" fmla="*/ 2512136 h 2664536"/>
                  <a:gd name="connsiteX9" fmla="*/ 981075 w 2028825"/>
                  <a:gd name="connsiteY9" fmla="*/ 2626436 h 2664536"/>
                  <a:gd name="connsiteX10" fmla="*/ 695325 w 2028825"/>
                  <a:gd name="connsiteY10" fmla="*/ 2664536 h 2664536"/>
                  <a:gd name="connsiteX11" fmla="*/ 533400 w 2028825"/>
                  <a:gd name="connsiteY11" fmla="*/ 2607386 h 2664536"/>
                  <a:gd name="connsiteX12" fmla="*/ 409575 w 2028825"/>
                  <a:gd name="connsiteY12" fmla="*/ 2197811 h 2664536"/>
                  <a:gd name="connsiteX13" fmla="*/ 400050 w 2028825"/>
                  <a:gd name="connsiteY13" fmla="*/ 2073986 h 2664536"/>
                  <a:gd name="connsiteX14" fmla="*/ 266700 w 2028825"/>
                  <a:gd name="connsiteY14" fmla="*/ 2035886 h 2664536"/>
                  <a:gd name="connsiteX15" fmla="*/ 323850 w 2028825"/>
                  <a:gd name="connsiteY15" fmla="*/ 1597736 h 2664536"/>
                  <a:gd name="connsiteX16" fmla="*/ 152400 w 2028825"/>
                  <a:gd name="connsiteY16" fmla="*/ 1407236 h 2664536"/>
                  <a:gd name="connsiteX17" fmla="*/ 285750 w 2028825"/>
                  <a:gd name="connsiteY17" fmla="*/ 1159586 h 2664536"/>
                  <a:gd name="connsiteX18" fmla="*/ 180975 w 2028825"/>
                  <a:gd name="connsiteY18" fmla="*/ 997661 h 2664536"/>
                  <a:gd name="connsiteX19" fmla="*/ 285750 w 2028825"/>
                  <a:gd name="connsiteY19" fmla="*/ 635711 h 2664536"/>
                  <a:gd name="connsiteX20" fmla="*/ 0 w 2028825"/>
                  <a:gd name="connsiteY20" fmla="*/ 416636 h 2664536"/>
                  <a:gd name="connsiteX21" fmla="*/ 561975 w 2028825"/>
                  <a:gd name="connsiteY21" fmla="*/ 54686 h 2664536"/>
                  <a:gd name="connsiteX22" fmla="*/ 942975 w 2028825"/>
                  <a:gd name="connsiteY22" fmla="*/ 45161 h 2664536"/>
                  <a:gd name="connsiteX23" fmla="*/ 1257300 w 2028825"/>
                  <a:gd name="connsiteY23" fmla="*/ 54686 h 2664536"/>
                  <a:gd name="connsiteX24" fmla="*/ 1571625 w 2028825"/>
                  <a:gd name="connsiteY24" fmla="*/ 64211 h 2664536"/>
                  <a:gd name="connsiteX25" fmla="*/ 1590675 w 2028825"/>
                  <a:gd name="connsiteY25" fmla="*/ 311861 h 2664536"/>
                  <a:gd name="connsiteX26" fmla="*/ 1619250 w 2028825"/>
                  <a:gd name="connsiteY26" fmla="*/ 530936 h 2664536"/>
                  <a:gd name="connsiteX0" fmla="*/ 1582022 w 2029697"/>
                  <a:gd name="connsiteY0" fmla="*/ 436107 h 2655432"/>
                  <a:gd name="connsiteX1" fmla="*/ 1848722 w 2029697"/>
                  <a:gd name="connsiteY1" fmla="*/ 998082 h 2655432"/>
                  <a:gd name="connsiteX2" fmla="*/ 2029697 w 2029697"/>
                  <a:gd name="connsiteY2" fmla="*/ 1026657 h 2655432"/>
                  <a:gd name="connsiteX3" fmla="*/ 2010647 w 2029697"/>
                  <a:gd name="connsiteY3" fmla="*/ 1140957 h 2655432"/>
                  <a:gd name="connsiteX4" fmla="*/ 1858247 w 2029697"/>
                  <a:gd name="connsiteY4" fmla="*/ 1255257 h 2655432"/>
                  <a:gd name="connsiteX5" fmla="*/ 1848722 w 2029697"/>
                  <a:gd name="connsiteY5" fmla="*/ 1798182 h 2655432"/>
                  <a:gd name="connsiteX6" fmla="*/ 1601072 w 2029697"/>
                  <a:gd name="connsiteY6" fmla="*/ 1998207 h 2655432"/>
                  <a:gd name="connsiteX7" fmla="*/ 1162922 w 2029697"/>
                  <a:gd name="connsiteY7" fmla="*/ 2093457 h 2655432"/>
                  <a:gd name="connsiteX8" fmla="*/ 1381997 w 2029697"/>
                  <a:gd name="connsiteY8" fmla="*/ 2503032 h 2655432"/>
                  <a:gd name="connsiteX9" fmla="*/ 981947 w 2029697"/>
                  <a:gd name="connsiteY9" fmla="*/ 2617332 h 2655432"/>
                  <a:gd name="connsiteX10" fmla="*/ 696197 w 2029697"/>
                  <a:gd name="connsiteY10" fmla="*/ 2655432 h 2655432"/>
                  <a:gd name="connsiteX11" fmla="*/ 534272 w 2029697"/>
                  <a:gd name="connsiteY11" fmla="*/ 2598282 h 2655432"/>
                  <a:gd name="connsiteX12" fmla="*/ 410447 w 2029697"/>
                  <a:gd name="connsiteY12" fmla="*/ 2188707 h 2655432"/>
                  <a:gd name="connsiteX13" fmla="*/ 400922 w 2029697"/>
                  <a:gd name="connsiteY13" fmla="*/ 2064882 h 2655432"/>
                  <a:gd name="connsiteX14" fmla="*/ 267572 w 2029697"/>
                  <a:gd name="connsiteY14" fmla="*/ 2026782 h 2655432"/>
                  <a:gd name="connsiteX15" fmla="*/ 324722 w 2029697"/>
                  <a:gd name="connsiteY15" fmla="*/ 1588632 h 2655432"/>
                  <a:gd name="connsiteX16" fmla="*/ 153272 w 2029697"/>
                  <a:gd name="connsiteY16" fmla="*/ 1398132 h 2655432"/>
                  <a:gd name="connsiteX17" fmla="*/ 286622 w 2029697"/>
                  <a:gd name="connsiteY17" fmla="*/ 1150482 h 2655432"/>
                  <a:gd name="connsiteX18" fmla="*/ 181847 w 2029697"/>
                  <a:gd name="connsiteY18" fmla="*/ 988557 h 2655432"/>
                  <a:gd name="connsiteX19" fmla="*/ 286622 w 2029697"/>
                  <a:gd name="connsiteY19" fmla="*/ 626607 h 2655432"/>
                  <a:gd name="connsiteX20" fmla="*/ 872 w 2029697"/>
                  <a:gd name="connsiteY20" fmla="*/ 407532 h 2655432"/>
                  <a:gd name="connsiteX21" fmla="*/ 210422 w 2029697"/>
                  <a:gd name="connsiteY21" fmla="*/ 226557 h 2655432"/>
                  <a:gd name="connsiteX22" fmla="*/ 562847 w 2029697"/>
                  <a:gd name="connsiteY22" fmla="*/ 45582 h 2655432"/>
                  <a:gd name="connsiteX23" fmla="*/ 943847 w 2029697"/>
                  <a:gd name="connsiteY23" fmla="*/ 36057 h 2655432"/>
                  <a:gd name="connsiteX24" fmla="*/ 1258172 w 2029697"/>
                  <a:gd name="connsiteY24" fmla="*/ 45582 h 2655432"/>
                  <a:gd name="connsiteX25" fmla="*/ 1572497 w 2029697"/>
                  <a:gd name="connsiteY25" fmla="*/ 55107 h 2655432"/>
                  <a:gd name="connsiteX26" fmla="*/ 1591547 w 2029697"/>
                  <a:gd name="connsiteY26" fmla="*/ 302757 h 2655432"/>
                  <a:gd name="connsiteX27" fmla="*/ 1620122 w 2029697"/>
                  <a:gd name="connsiteY27" fmla="*/ 521832 h 2655432"/>
                  <a:gd name="connsiteX0" fmla="*/ 1582086 w 2029761"/>
                  <a:gd name="connsiteY0" fmla="*/ 434861 h 2654186"/>
                  <a:gd name="connsiteX1" fmla="*/ 1848786 w 2029761"/>
                  <a:gd name="connsiteY1" fmla="*/ 996836 h 2654186"/>
                  <a:gd name="connsiteX2" fmla="*/ 2029761 w 2029761"/>
                  <a:gd name="connsiteY2" fmla="*/ 1025411 h 2654186"/>
                  <a:gd name="connsiteX3" fmla="*/ 2010711 w 2029761"/>
                  <a:gd name="connsiteY3" fmla="*/ 1139711 h 2654186"/>
                  <a:gd name="connsiteX4" fmla="*/ 1858311 w 2029761"/>
                  <a:gd name="connsiteY4" fmla="*/ 1254011 h 2654186"/>
                  <a:gd name="connsiteX5" fmla="*/ 1848786 w 2029761"/>
                  <a:gd name="connsiteY5" fmla="*/ 1796936 h 2654186"/>
                  <a:gd name="connsiteX6" fmla="*/ 1601136 w 2029761"/>
                  <a:gd name="connsiteY6" fmla="*/ 1996961 h 2654186"/>
                  <a:gd name="connsiteX7" fmla="*/ 1162986 w 2029761"/>
                  <a:gd name="connsiteY7" fmla="*/ 2092211 h 2654186"/>
                  <a:gd name="connsiteX8" fmla="*/ 1382061 w 2029761"/>
                  <a:gd name="connsiteY8" fmla="*/ 2501786 h 2654186"/>
                  <a:gd name="connsiteX9" fmla="*/ 982011 w 2029761"/>
                  <a:gd name="connsiteY9" fmla="*/ 2616086 h 2654186"/>
                  <a:gd name="connsiteX10" fmla="*/ 696261 w 2029761"/>
                  <a:gd name="connsiteY10" fmla="*/ 2654186 h 2654186"/>
                  <a:gd name="connsiteX11" fmla="*/ 534336 w 2029761"/>
                  <a:gd name="connsiteY11" fmla="*/ 2597036 h 2654186"/>
                  <a:gd name="connsiteX12" fmla="*/ 410511 w 2029761"/>
                  <a:gd name="connsiteY12" fmla="*/ 2187461 h 2654186"/>
                  <a:gd name="connsiteX13" fmla="*/ 400986 w 2029761"/>
                  <a:gd name="connsiteY13" fmla="*/ 2063636 h 2654186"/>
                  <a:gd name="connsiteX14" fmla="*/ 267636 w 2029761"/>
                  <a:gd name="connsiteY14" fmla="*/ 2025536 h 2654186"/>
                  <a:gd name="connsiteX15" fmla="*/ 324786 w 2029761"/>
                  <a:gd name="connsiteY15" fmla="*/ 1587386 h 2654186"/>
                  <a:gd name="connsiteX16" fmla="*/ 153336 w 2029761"/>
                  <a:gd name="connsiteY16" fmla="*/ 1396886 h 2654186"/>
                  <a:gd name="connsiteX17" fmla="*/ 286686 w 2029761"/>
                  <a:gd name="connsiteY17" fmla="*/ 1149236 h 2654186"/>
                  <a:gd name="connsiteX18" fmla="*/ 181911 w 2029761"/>
                  <a:gd name="connsiteY18" fmla="*/ 987311 h 2654186"/>
                  <a:gd name="connsiteX19" fmla="*/ 286686 w 2029761"/>
                  <a:gd name="connsiteY19" fmla="*/ 625361 h 2654186"/>
                  <a:gd name="connsiteX20" fmla="*/ 936 w 2029761"/>
                  <a:gd name="connsiteY20" fmla="*/ 406286 h 2654186"/>
                  <a:gd name="connsiteX21" fmla="*/ 200961 w 2029761"/>
                  <a:gd name="connsiteY21" fmla="*/ 196736 h 2654186"/>
                  <a:gd name="connsiteX22" fmla="*/ 562911 w 2029761"/>
                  <a:gd name="connsiteY22" fmla="*/ 44336 h 2654186"/>
                  <a:gd name="connsiteX23" fmla="*/ 943911 w 2029761"/>
                  <a:gd name="connsiteY23" fmla="*/ 34811 h 2654186"/>
                  <a:gd name="connsiteX24" fmla="*/ 1258236 w 2029761"/>
                  <a:gd name="connsiteY24" fmla="*/ 44336 h 2654186"/>
                  <a:gd name="connsiteX25" fmla="*/ 1572561 w 2029761"/>
                  <a:gd name="connsiteY25" fmla="*/ 53861 h 2654186"/>
                  <a:gd name="connsiteX26" fmla="*/ 1591611 w 2029761"/>
                  <a:gd name="connsiteY26" fmla="*/ 301511 h 2654186"/>
                  <a:gd name="connsiteX27" fmla="*/ 1620186 w 2029761"/>
                  <a:gd name="connsiteY27" fmla="*/ 520586 h 2654186"/>
                  <a:gd name="connsiteX0" fmla="*/ 1582086 w 2029761"/>
                  <a:gd name="connsiteY0" fmla="*/ 434861 h 2654186"/>
                  <a:gd name="connsiteX1" fmla="*/ 1848786 w 2029761"/>
                  <a:gd name="connsiteY1" fmla="*/ 996836 h 2654186"/>
                  <a:gd name="connsiteX2" fmla="*/ 2029761 w 2029761"/>
                  <a:gd name="connsiteY2" fmla="*/ 1025411 h 2654186"/>
                  <a:gd name="connsiteX3" fmla="*/ 2010711 w 2029761"/>
                  <a:gd name="connsiteY3" fmla="*/ 1139711 h 2654186"/>
                  <a:gd name="connsiteX4" fmla="*/ 1858311 w 2029761"/>
                  <a:gd name="connsiteY4" fmla="*/ 1254011 h 2654186"/>
                  <a:gd name="connsiteX5" fmla="*/ 1848786 w 2029761"/>
                  <a:gd name="connsiteY5" fmla="*/ 1796936 h 2654186"/>
                  <a:gd name="connsiteX6" fmla="*/ 1601136 w 2029761"/>
                  <a:gd name="connsiteY6" fmla="*/ 1996961 h 2654186"/>
                  <a:gd name="connsiteX7" fmla="*/ 1162986 w 2029761"/>
                  <a:gd name="connsiteY7" fmla="*/ 2092211 h 2654186"/>
                  <a:gd name="connsiteX8" fmla="*/ 1382061 w 2029761"/>
                  <a:gd name="connsiteY8" fmla="*/ 2501786 h 2654186"/>
                  <a:gd name="connsiteX9" fmla="*/ 982011 w 2029761"/>
                  <a:gd name="connsiteY9" fmla="*/ 2616086 h 2654186"/>
                  <a:gd name="connsiteX10" fmla="*/ 696261 w 2029761"/>
                  <a:gd name="connsiteY10" fmla="*/ 2654186 h 2654186"/>
                  <a:gd name="connsiteX11" fmla="*/ 534336 w 2029761"/>
                  <a:gd name="connsiteY11" fmla="*/ 2597036 h 2654186"/>
                  <a:gd name="connsiteX12" fmla="*/ 410511 w 2029761"/>
                  <a:gd name="connsiteY12" fmla="*/ 2187461 h 2654186"/>
                  <a:gd name="connsiteX13" fmla="*/ 400986 w 2029761"/>
                  <a:gd name="connsiteY13" fmla="*/ 2063636 h 2654186"/>
                  <a:gd name="connsiteX14" fmla="*/ 267636 w 2029761"/>
                  <a:gd name="connsiteY14" fmla="*/ 2025536 h 2654186"/>
                  <a:gd name="connsiteX15" fmla="*/ 324786 w 2029761"/>
                  <a:gd name="connsiteY15" fmla="*/ 1587386 h 2654186"/>
                  <a:gd name="connsiteX16" fmla="*/ 153336 w 2029761"/>
                  <a:gd name="connsiteY16" fmla="*/ 1396886 h 2654186"/>
                  <a:gd name="connsiteX17" fmla="*/ 286686 w 2029761"/>
                  <a:gd name="connsiteY17" fmla="*/ 1149236 h 2654186"/>
                  <a:gd name="connsiteX18" fmla="*/ 181911 w 2029761"/>
                  <a:gd name="connsiteY18" fmla="*/ 987311 h 2654186"/>
                  <a:gd name="connsiteX19" fmla="*/ 286686 w 2029761"/>
                  <a:gd name="connsiteY19" fmla="*/ 625361 h 2654186"/>
                  <a:gd name="connsiteX20" fmla="*/ 936 w 2029761"/>
                  <a:gd name="connsiteY20" fmla="*/ 406286 h 2654186"/>
                  <a:gd name="connsiteX21" fmla="*/ 200961 w 2029761"/>
                  <a:gd name="connsiteY21" fmla="*/ 196736 h 2654186"/>
                  <a:gd name="connsiteX22" fmla="*/ 562911 w 2029761"/>
                  <a:gd name="connsiteY22" fmla="*/ 44336 h 2654186"/>
                  <a:gd name="connsiteX23" fmla="*/ 943911 w 2029761"/>
                  <a:gd name="connsiteY23" fmla="*/ 34811 h 2654186"/>
                  <a:gd name="connsiteX24" fmla="*/ 1258236 w 2029761"/>
                  <a:gd name="connsiteY24" fmla="*/ 44336 h 2654186"/>
                  <a:gd name="connsiteX25" fmla="*/ 1572561 w 2029761"/>
                  <a:gd name="connsiteY25" fmla="*/ 53861 h 2654186"/>
                  <a:gd name="connsiteX26" fmla="*/ 1591611 w 2029761"/>
                  <a:gd name="connsiteY26" fmla="*/ 301511 h 2654186"/>
                  <a:gd name="connsiteX27" fmla="*/ 1620186 w 2029761"/>
                  <a:gd name="connsiteY27" fmla="*/ 520586 h 2654186"/>
                  <a:gd name="connsiteX0" fmla="*/ 1582086 w 2029761"/>
                  <a:gd name="connsiteY0" fmla="*/ 434861 h 2654186"/>
                  <a:gd name="connsiteX1" fmla="*/ 1848786 w 2029761"/>
                  <a:gd name="connsiteY1" fmla="*/ 996836 h 2654186"/>
                  <a:gd name="connsiteX2" fmla="*/ 2029761 w 2029761"/>
                  <a:gd name="connsiteY2" fmla="*/ 1025411 h 2654186"/>
                  <a:gd name="connsiteX3" fmla="*/ 2010711 w 2029761"/>
                  <a:gd name="connsiteY3" fmla="*/ 1139711 h 2654186"/>
                  <a:gd name="connsiteX4" fmla="*/ 1858311 w 2029761"/>
                  <a:gd name="connsiteY4" fmla="*/ 1254011 h 2654186"/>
                  <a:gd name="connsiteX5" fmla="*/ 1848786 w 2029761"/>
                  <a:gd name="connsiteY5" fmla="*/ 1796936 h 2654186"/>
                  <a:gd name="connsiteX6" fmla="*/ 1601136 w 2029761"/>
                  <a:gd name="connsiteY6" fmla="*/ 1996961 h 2654186"/>
                  <a:gd name="connsiteX7" fmla="*/ 1162986 w 2029761"/>
                  <a:gd name="connsiteY7" fmla="*/ 2092211 h 2654186"/>
                  <a:gd name="connsiteX8" fmla="*/ 1382061 w 2029761"/>
                  <a:gd name="connsiteY8" fmla="*/ 2501786 h 2654186"/>
                  <a:gd name="connsiteX9" fmla="*/ 982011 w 2029761"/>
                  <a:gd name="connsiteY9" fmla="*/ 2616086 h 2654186"/>
                  <a:gd name="connsiteX10" fmla="*/ 696261 w 2029761"/>
                  <a:gd name="connsiteY10" fmla="*/ 2654186 h 2654186"/>
                  <a:gd name="connsiteX11" fmla="*/ 534336 w 2029761"/>
                  <a:gd name="connsiteY11" fmla="*/ 2597036 h 2654186"/>
                  <a:gd name="connsiteX12" fmla="*/ 410511 w 2029761"/>
                  <a:gd name="connsiteY12" fmla="*/ 2187461 h 2654186"/>
                  <a:gd name="connsiteX13" fmla="*/ 400986 w 2029761"/>
                  <a:gd name="connsiteY13" fmla="*/ 2063636 h 2654186"/>
                  <a:gd name="connsiteX14" fmla="*/ 267636 w 2029761"/>
                  <a:gd name="connsiteY14" fmla="*/ 2025536 h 2654186"/>
                  <a:gd name="connsiteX15" fmla="*/ 324786 w 2029761"/>
                  <a:gd name="connsiteY15" fmla="*/ 1587386 h 2654186"/>
                  <a:gd name="connsiteX16" fmla="*/ 153336 w 2029761"/>
                  <a:gd name="connsiteY16" fmla="*/ 1396886 h 2654186"/>
                  <a:gd name="connsiteX17" fmla="*/ 286686 w 2029761"/>
                  <a:gd name="connsiteY17" fmla="*/ 1149236 h 2654186"/>
                  <a:gd name="connsiteX18" fmla="*/ 181911 w 2029761"/>
                  <a:gd name="connsiteY18" fmla="*/ 987311 h 2654186"/>
                  <a:gd name="connsiteX19" fmla="*/ 286686 w 2029761"/>
                  <a:gd name="connsiteY19" fmla="*/ 625361 h 2654186"/>
                  <a:gd name="connsiteX20" fmla="*/ 936 w 2029761"/>
                  <a:gd name="connsiteY20" fmla="*/ 406286 h 2654186"/>
                  <a:gd name="connsiteX21" fmla="*/ 200961 w 2029761"/>
                  <a:gd name="connsiteY21" fmla="*/ 196736 h 2654186"/>
                  <a:gd name="connsiteX22" fmla="*/ 562911 w 2029761"/>
                  <a:gd name="connsiteY22" fmla="*/ 44336 h 2654186"/>
                  <a:gd name="connsiteX23" fmla="*/ 943911 w 2029761"/>
                  <a:gd name="connsiteY23" fmla="*/ 34811 h 2654186"/>
                  <a:gd name="connsiteX24" fmla="*/ 1258236 w 2029761"/>
                  <a:gd name="connsiteY24" fmla="*/ 44336 h 2654186"/>
                  <a:gd name="connsiteX25" fmla="*/ 1572561 w 2029761"/>
                  <a:gd name="connsiteY25" fmla="*/ 53861 h 2654186"/>
                  <a:gd name="connsiteX26" fmla="*/ 1591611 w 2029761"/>
                  <a:gd name="connsiteY26" fmla="*/ 301511 h 2654186"/>
                  <a:gd name="connsiteX27" fmla="*/ 1620186 w 2029761"/>
                  <a:gd name="connsiteY27" fmla="*/ 520586 h 2654186"/>
                  <a:gd name="connsiteX0" fmla="*/ 1582086 w 2029761"/>
                  <a:gd name="connsiteY0" fmla="*/ 434861 h 2654186"/>
                  <a:gd name="connsiteX1" fmla="*/ 1848786 w 2029761"/>
                  <a:gd name="connsiteY1" fmla="*/ 996836 h 2654186"/>
                  <a:gd name="connsiteX2" fmla="*/ 2029761 w 2029761"/>
                  <a:gd name="connsiteY2" fmla="*/ 1025411 h 2654186"/>
                  <a:gd name="connsiteX3" fmla="*/ 2010711 w 2029761"/>
                  <a:gd name="connsiteY3" fmla="*/ 1139711 h 2654186"/>
                  <a:gd name="connsiteX4" fmla="*/ 1858311 w 2029761"/>
                  <a:gd name="connsiteY4" fmla="*/ 1254011 h 2654186"/>
                  <a:gd name="connsiteX5" fmla="*/ 1848786 w 2029761"/>
                  <a:gd name="connsiteY5" fmla="*/ 1796936 h 2654186"/>
                  <a:gd name="connsiteX6" fmla="*/ 1601136 w 2029761"/>
                  <a:gd name="connsiteY6" fmla="*/ 1996961 h 2654186"/>
                  <a:gd name="connsiteX7" fmla="*/ 1162986 w 2029761"/>
                  <a:gd name="connsiteY7" fmla="*/ 2092211 h 2654186"/>
                  <a:gd name="connsiteX8" fmla="*/ 1382061 w 2029761"/>
                  <a:gd name="connsiteY8" fmla="*/ 2501786 h 2654186"/>
                  <a:gd name="connsiteX9" fmla="*/ 982011 w 2029761"/>
                  <a:gd name="connsiteY9" fmla="*/ 2616086 h 2654186"/>
                  <a:gd name="connsiteX10" fmla="*/ 696261 w 2029761"/>
                  <a:gd name="connsiteY10" fmla="*/ 2654186 h 2654186"/>
                  <a:gd name="connsiteX11" fmla="*/ 534336 w 2029761"/>
                  <a:gd name="connsiteY11" fmla="*/ 2597036 h 2654186"/>
                  <a:gd name="connsiteX12" fmla="*/ 410511 w 2029761"/>
                  <a:gd name="connsiteY12" fmla="*/ 2187461 h 2654186"/>
                  <a:gd name="connsiteX13" fmla="*/ 400986 w 2029761"/>
                  <a:gd name="connsiteY13" fmla="*/ 2063636 h 2654186"/>
                  <a:gd name="connsiteX14" fmla="*/ 267636 w 2029761"/>
                  <a:gd name="connsiteY14" fmla="*/ 2025536 h 2654186"/>
                  <a:gd name="connsiteX15" fmla="*/ 324786 w 2029761"/>
                  <a:gd name="connsiteY15" fmla="*/ 1587386 h 2654186"/>
                  <a:gd name="connsiteX16" fmla="*/ 191436 w 2029761"/>
                  <a:gd name="connsiteY16" fmla="*/ 1396886 h 2654186"/>
                  <a:gd name="connsiteX17" fmla="*/ 286686 w 2029761"/>
                  <a:gd name="connsiteY17" fmla="*/ 1149236 h 2654186"/>
                  <a:gd name="connsiteX18" fmla="*/ 181911 w 2029761"/>
                  <a:gd name="connsiteY18" fmla="*/ 987311 h 2654186"/>
                  <a:gd name="connsiteX19" fmla="*/ 286686 w 2029761"/>
                  <a:gd name="connsiteY19" fmla="*/ 625361 h 2654186"/>
                  <a:gd name="connsiteX20" fmla="*/ 936 w 2029761"/>
                  <a:gd name="connsiteY20" fmla="*/ 406286 h 2654186"/>
                  <a:gd name="connsiteX21" fmla="*/ 200961 w 2029761"/>
                  <a:gd name="connsiteY21" fmla="*/ 196736 h 2654186"/>
                  <a:gd name="connsiteX22" fmla="*/ 562911 w 2029761"/>
                  <a:gd name="connsiteY22" fmla="*/ 44336 h 2654186"/>
                  <a:gd name="connsiteX23" fmla="*/ 943911 w 2029761"/>
                  <a:gd name="connsiteY23" fmla="*/ 34811 h 2654186"/>
                  <a:gd name="connsiteX24" fmla="*/ 1258236 w 2029761"/>
                  <a:gd name="connsiteY24" fmla="*/ 44336 h 2654186"/>
                  <a:gd name="connsiteX25" fmla="*/ 1572561 w 2029761"/>
                  <a:gd name="connsiteY25" fmla="*/ 53861 h 2654186"/>
                  <a:gd name="connsiteX26" fmla="*/ 1591611 w 2029761"/>
                  <a:gd name="connsiteY26" fmla="*/ 301511 h 2654186"/>
                  <a:gd name="connsiteX27" fmla="*/ 1620186 w 2029761"/>
                  <a:gd name="connsiteY27" fmla="*/ 520586 h 2654186"/>
                  <a:gd name="connsiteX0" fmla="*/ 1582086 w 2029761"/>
                  <a:gd name="connsiteY0" fmla="*/ 434861 h 2654186"/>
                  <a:gd name="connsiteX1" fmla="*/ 1848786 w 2029761"/>
                  <a:gd name="connsiteY1" fmla="*/ 996836 h 2654186"/>
                  <a:gd name="connsiteX2" fmla="*/ 2029761 w 2029761"/>
                  <a:gd name="connsiteY2" fmla="*/ 1025411 h 2654186"/>
                  <a:gd name="connsiteX3" fmla="*/ 2010711 w 2029761"/>
                  <a:gd name="connsiteY3" fmla="*/ 1139711 h 2654186"/>
                  <a:gd name="connsiteX4" fmla="*/ 1858311 w 2029761"/>
                  <a:gd name="connsiteY4" fmla="*/ 1254011 h 2654186"/>
                  <a:gd name="connsiteX5" fmla="*/ 1848786 w 2029761"/>
                  <a:gd name="connsiteY5" fmla="*/ 1796936 h 2654186"/>
                  <a:gd name="connsiteX6" fmla="*/ 1601136 w 2029761"/>
                  <a:gd name="connsiteY6" fmla="*/ 1996961 h 2654186"/>
                  <a:gd name="connsiteX7" fmla="*/ 1162986 w 2029761"/>
                  <a:gd name="connsiteY7" fmla="*/ 2092211 h 2654186"/>
                  <a:gd name="connsiteX8" fmla="*/ 1382061 w 2029761"/>
                  <a:gd name="connsiteY8" fmla="*/ 2501786 h 2654186"/>
                  <a:gd name="connsiteX9" fmla="*/ 982011 w 2029761"/>
                  <a:gd name="connsiteY9" fmla="*/ 2616086 h 2654186"/>
                  <a:gd name="connsiteX10" fmla="*/ 696261 w 2029761"/>
                  <a:gd name="connsiteY10" fmla="*/ 2654186 h 2654186"/>
                  <a:gd name="connsiteX11" fmla="*/ 534336 w 2029761"/>
                  <a:gd name="connsiteY11" fmla="*/ 2597036 h 2654186"/>
                  <a:gd name="connsiteX12" fmla="*/ 410511 w 2029761"/>
                  <a:gd name="connsiteY12" fmla="*/ 2187461 h 2654186"/>
                  <a:gd name="connsiteX13" fmla="*/ 400986 w 2029761"/>
                  <a:gd name="connsiteY13" fmla="*/ 2063636 h 2654186"/>
                  <a:gd name="connsiteX14" fmla="*/ 267636 w 2029761"/>
                  <a:gd name="connsiteY14" fmla="*/ 2025536 h 2654186"/>
                  <a:gd name="connsiteX15" fmla="*/ 324786 w 2029761"/>
                  <a:gd name="connsiteY15" fmla="*/ 1587386 h 2654186"/>
                  <a:gd name="connsiteX16" fmla="*/ 191436 w 2029761"/>
                  <a:gd name="connsiteY16" fmla="*/ 1396886 h 2654186"/>
                  <a:gd name="connsiteX17" fmla="*/ 324786 w 2029761"/>
                  <a:gd name="connsiteY17" fmla="*/ 1149236 h 2654186"/>
                  <a:gd name="connsiteX18" fmla="*/ 181911 w 2029761"/>
                  <a:gd name="connsiteY18" fmla="*/ 987311 h 2654186"/>
                  <a:gd name="connsiteX19" fmla="*/ 286686 w 2029761"/>
                  <a:gd name="connsiteY19" fmla="*/ 625361 h 2654186"/>
                  <a:gd name="connsiteX20" fmla="*/ 936 w 2029761"/>
                  <a:gd name="connsiteY20" fmla="*/ 406286 h 2654186"/>
                  <a:gd name="connsiteX21" fmla="*/ 200961 w 2029761"/>
                  <a:gd name="connsiteY21" fmla="*/ 196736 h 2654186"/>
                  <a:gd name="connsiteX22" fmla="*/ 562911 w 2029761"/>
                  <a:gd name="connsiteY22" fmla="*/ 44336 h 2654186"/>
                  <a:gd name="connsiteX23" fmla="*/ 943911 w 2029761"/>
                  <a:gd name="connsiteY23" fmla="*/ 34811 h 2654186"/>
                  <a:gd name="connsiteX24" fmla="*/ 1258236 w 2029761"/>
                  <a:gd name="connsiteY24" fmla="*/ 44336 h 2654186"/>
                  <a:gd name="connsiteX25" fmla="*/ 1572561 w 2029761"/>
                  <a:gd name="connsiteY25" fmla="*/ 53861 h 2654186"/>
                  <a:gd name="connsiteX26" fmla="*/ 1591611 w 2029761"/>
                  <a:gd name="connsiteY26" fmla="*/ 301511 h 2654186"/>
                  <a:gd name="connsiteX27" fmla="*/ 1620186 w 2029761"/>
                  <a:gd name="connsiteY27" fmla="*/ 520586 h 2654186"/>
                  <a:gd name="connsiteX0" fmla="*/ 1582086 w 2029761"/>
                  <a:gd name="connsiteY0" fmla="*/ 434861 h 2654186"/>
                  <a:gd name="connsiteX1" fmla="*/ 1848786 w 2029761"/>
                  <a:gd name="connsiteY1" fmla="*/ 996836 h 2654186"/>
                  <a:gd name="connsiteX2" fmla="*/ 2029761 w 2029761"/>
                  <a:gd name="connsiteY2" fmla="*/ 1025411 h 2654186"/>
                  <a:gd name="connsiteX3" fmla="*/ 2010711 w 2029761"/>
                  <a:gd name="connsiteY3" fmla="*/ 1139711 h 2654186"/>
                  <a:gd name="connsiteX4" fmla="*/ 1858311 w 2029761"/>
                  <a:gd name="connsiteY4" fmla="*/ 1254011 h 2654186"/>
                  <a:gd name="connsiteX5" fmla="*/ 1848786 w 2029761"/>
                  <a:gd name="connsiteY5" fmla="*/ 1796936 h 2654186"/>
                  <a:gd name="connsiteX6" fmla="*/ 1601136 w 2029761"/>
                  <a:gd name="connsiteY6" fmla="*/ 1996961 h 2654186"/>
                  <a:gd name="connsiteX7" fmla="*/ 1162986 w 2029761"/>
                  <a:gd name="connsiteY7" fmla="*/ 2092211 h 2654186"/>
                  <a:gd name="connsiteX8" fmla="*/ 1382061 w 2029761"/>
                  <a:gd name="connsiteY8" fmla="*/ 2501786 h 2654186"/>
                  <a:gd name="connsiteX9" fmla="*/ 982011 w 2029761"/>
                  <a:gd name="connsiteY9" fmla="*/ 2616086 h 2654186"/>
                  <a:gd name="connsiteX10" fmla="*/ 696261 w 2029761"/>
                  <a:gd name="connsiteY10" fmla="*/ 2654186 h 2654186"/>
                  <a:gd name="connsiteX11" fmla="*/ 534336 w 2029761"/>
                  <a:gd name="connsiteY11" fmla="*/ 2597036 h 2654186"/>
                  <a:gd name="connsiteX12" fmla="*/ 410511 w 2029761"/>
                  <a:gd name="connsiteY12" fmla="*/ 2187461 h 2654186"/>
                  <a:gd name="connsiteX13" fmla="*/ 400986 w 2029761"/>
                  <a:gd name="connsiteY13" fmla="*/ 2063636 h 2654186"/>
                  <a:gd name="connsiteX14" fmla="*/ 267636 w 2029761"/>
                  <a:gd name="connsiteY14" fmla="*/ 2025536 h 2654186"/>
                  <a:gd name="connsiteX15" fmla="*/ 277161 w 2029761"/>
                  <a:gd name="connsiteY15" fmla="*/ 1587386 h 2654186"/>
                  <a:gd name="connsiteX16" fmla="*/ 191436 w 2029761"/>
                  <a:gd name="connsiteY16" fmla="*/ 1396886 h 2654186"/>
                  <a:gd name="connsiteX17" fmla="*/ 324786 w 2029761"/>
                  <a:gd name="connsiteY17" fmla="*/ 1149236 h 2654186"/>
                  <a:gd name="connsiteX18" fmla="*/ 181911 w 2029761"/>
                  <a:gd name="connsiteY18" fmla="*/ 987311 h 2654186"/>
                  <a:gd name="connsiteX19" fmla="*/ 286686 w 2029761"/>
                  <a:gd name="connsiteY19" fmla="*/ 625361 h 2654186"/>
                  <a:gd name="connsiteX20" fmla="*/ 936 w 2029761"/>
                  <a:gd name="connsiteY20" fmla="*/ 406286 h 2654186"/>
                  <a:gd name="connsiteX21" fmla="*/ 200961 w 2029761"/>
                  <a:gd name="connsiteY21" fmla="*/ 196736 h 2654186"/>
                  <a:gd name="connsiteX22" fmla="*/ 562911 w 2029761"/>
                  <a:gd name="connsiteY22" fmla="*/ 44336 h 2654186"/>
                  <a:gd name="connsiteX23" fmla="*/ 943911 w 2029761"/>
                  <a:gd name="connsiteY23" fmla="*/ 34811 h 2654186"/>
                  <a:gd name="connsiteX24" fmla="*/ 1258236 w 2029761"/>
                  <a:gd name="connsiteY24" fmla="*/ 44336 h 2654186"/>
                  <a:gd name="connsiteX25" fmla="*/ 1572561 w 2029761"/>
                  <a:gd name="connsiteY25" fmla="*/ 53861 h 2654186"/>
                  <a:gd name="connsiteX26" fmla="*/ 1591611 w 2029761"/>
                  <a:gd name="connsiteY26" fmla="*/ 301511 h 2654186"/>
                  <a:gd name="connsiteX27" fmla="*/ 1620186 w 2029761"/>
                  <a:gd name="connsiteY27" fmla="*/ 520586 h 2654186"/>
                  <a:gd name="connsiteX0" fmla="*/ 1582086 w 2029761"/>
                  <a:gd name="connsiteY0" fmla="*/ 434861 h 2654186"/>
                  <a:gd name="connsiteX1" fmla="*/ 1848786 w 2029761"/>
                  <a:gd name="connsiteY1" fmla="*/ 996836 h 2654186"/>
                  <a:gd name="connsiteX2" fmla="*/ 2029761 w 2029761"/>
                  <a:gd name="connsiteY2" fmla="*/ 1025411 h 2654186"/>
                  <a:gd name="connsiteX3" fmla="*/ 2010711 w 2029761"/>
                  <a:gd name="connsiteY3" fmla="*/ 1139711 h 2654186"/>
                  <a:gd name="connsiteX4" fmla="*/ 1858311 w 2029761"/>
                  <a:gd name="connsiteY4" fmla="*/ 1254011 h 2654186"/>
                  <a:gd name="connsiteX5" fmla="*/ 1848786 w 2029761"/>
                  <a:gd name="connsiteY5" fmla="*/ 1796936 h 2654186"/>
                  <a:gd name="connsiteX6" fmla="*/ 1601136 w 2029761"/>
                  <a:gd name="connsiteY6" fmla="*/ 1996961 h 2654186"/>
                  <a:gd name="connsiteX7" fmla="*/ 1162986 w 2029761"/>
                  <a:gd name="connsiteY7" fmla="*/ 2092211 h 2654186"/>
                  <a:gd name="connsiteX8" fmla="*/ 1382061 w 2029761"/>
                  <a:gd name="connsiteY8" fmla="*/ 2501786 h 2654186"/>
                  <a:gd name="connsiteX9" fmla="*/ 982011 w 2029761"/>
                  <a:gd name="connsiteY9" fmla="*/ 2616086 h 2654186"/>
                  <a:gd name="connsiteX10" fmla="*/ 696261 w 2029761"/>
                  <a:gd name="connsiteY10" fmla="*/ 2654186 h 2654186"/>
                  <a:gd name="connsiteX11" fmla="*/ 534336 w 2029761"/>
                  <a:gd name="connsiteY11" fmla="*/ 2597036 h 2654186"/>
                  <a:gd name="connsiteX12" fmla="*/ 410511 w 2029761"/>
                  <a:gd name="connsiteY12" fmla="*/ 2187461 h 2654186"/>
                  <a:gd name="connsiteX13" fmla="*/ 400986 w 2029761"/>
                  <a:gd name="connsiteY13" fmla="*/ 2063636 h 2654186"/>
                  <a:gd name="connsiteX14" fmla="*/ 267636 w 2029761"/>
                  <a:gd name="connsiteY14" fmla="*/ 2025536 h 2654186"/>
                  <a:gd name="connsiteX15" fmla="*/ 258111 w 2029761"/>
                  <a:gd name="connsiteY15" fmla="*/ 1835036 h 2654186"/>
                  <a:gd name="connsiteX16" fmla="*/ 277161 w 2029761"/>
                  <a:gd name="connsiteY16" fmla="*/ 1587386 h 2654186"/>
                  <a:gd name="connsiteX17" fmla="*/ 191436 w 2029761"/>
                  <a:gd name="connsiteY17" fmla="*/ 1396886 h 2654186"/>
                  <a:gd name="connsiteX18" fmla="*/ 324786 w 2029761"/>
                  <a:gd name="connsiteY18" fmla="*/ 1149236 h 2654186"/>
                  <a:gd name="connsiteX19" fmla="*/ 181911 w 2029761"/>
                  <a:gd name="connsiteY19" fmla="*/ 987311 h 2654186"/>
                  <a:gd name="connsiteX20" fmla="*/ 286686 w 2029761"/>
                  <a:gd name="connsiteY20" fmla="*/ 625361 h 2654186"/>
                  <a:gd name="connsiteX21" fmla="*/ 936 w 2029761"/>
                  <a:gd name="connsiteY21" fmla="*/ 406286 h 2654186"/>
                  <a:gd name="connsiteX22" fmla="*/ 200961 w 2029761"/>
                  <a:gd name="connsiteY22" fmla="*/ 196736 h 2654186"/>
                  <a:gd name="connsiteX23" fmla="*/ 562911 w 2029761"/>
                  <a:gd name="connsiteY23" fmla="*/ 44336 h 2654186"/>
                  <a:gd name="connsiteX24" fmla="*/ 943911 w 2029761"/>
                  <a:gd name="connsiteY24" fmla="*/ 34811 h 2654186"/>
                  <a:gd name="connsiteX25" fmla="*/ 1258236 w 2029761"/>
                  <a:gd name="connsiteY25" fmla="*/ 44336 h 2654186"/>
                  <a:gd name="connsiteX26" fmla="*/ 1572561 w 2029761"/>
                  <a:gd name="connsiteY26" fmla="*/ 53861 h 2654186"/>
                  <a:gd name="connsiteX27" fmla="*/ 1591611 w 2029761"/>
                  <a:gd name="connsiteY27" fmla="*/ 301511 h 2654186"/>
                  <a:gd name="connsiteX28" fmla="*/ 1620186 w 2029761"/>
                  <a:gd name="connsiteY28" fmla="*/ 520586 h 2654186"/>
                  <a:gd name="connsiteX0" fmla="*/ 1582086 w 2029761"/>
                  <a:gd name="connsiteY0" fmla="*/ 434861 h 2654186"/>
                  <a:gd name="connsiteX1" fmla="*/ 1848786 w 2029761"/>
                  <a:gd name="connsiteY1" fmla="*/ 996836 h 2654186"/>
                  <a:gd name="connsiteX2" fmla="*/ 2029761 w 2029761"/>
                  <a:gd name="connsiteY2" fmla="*/ 1025411 h 2654186"/>
                  <a:gd name="connsiteX3" fmla="*/ 2010711 w 2029761"/>
                  <a:gd name="connsiteY3" fmla="*/ 1139711 h 2654186"/>
                  <a:gd name="connsiteX4" fmla="*/ 1858311 w 2029761"/>
                  <a:gd name="connsiteY4" fmla="*/ 1254011 h 2654186"/>
                  <a:gd name="connsiteX5" fmla="*/ 1848786 w 2029761"/>
                  <a:gd name="connsiteY5" fmla="*/ 1796936 h 2654186"/>
                  <a:gd name="connsiteX6" fmla="*/ 1601136 w 2029761"/>
                  <a:gd name="connsiteY6" fmla="*/ 1996961 h 2654186"/>
                  <a:gd name="connsiteX7" fmla="*/ 1162986 w 2029761"/>
                  <a:gd name="connsiteY7" fmla="*/ 2092211 h 2654186"/>
                  <a:gd name="connsiteX8" fmla="*/ 1382061 w 2029761"/>
                  <a:gd name="connsiteY8" fmla="*/ 2501786 h 2654186"/>
                  <a:gd name="connsiteX9" fmla="*/ 982011 w 2029761"/>
                  <a:gd name="connsiteY9" fmla="*/ 2616086 h 2654186"/>
                  <a:gd name="connsiteX10" fmla="*/ 696261 w 2029761"/>
                  <a:gd name="connsiteY10" fmla="*/ 2654186 h 2654186"/>
                  <a:gd name="connsiteX11" fmla="*/ 534336 w 2029761"/>
                  <a:gd name="connsiteY11" fmla="*/ 2597036 h 2654186"/>
                  <a:gd name="connsiteX12" fmla="*/ 410511 w 2029761"/>
                  <a:gd name="connsiteY12" fmla="*/ 2187461 h 2654186"/>
                  <a:gd name="connsiteX13" fmla="*/ 400986 w 2029761"/>
                  <a:gd name="connsiteY13" fmla="*/ 2063636 h 2654186"/>
                  <a:gd name="connsiteX14" fmla="*/ 267636 w 2029761"/>
                  <a:gd name="connsiteY14" fmla="*/ 2025536 h 2654186"/>
                  <a:gd name="connsiteX15" fmla="*/ 381936 w 2029761"/>
                  <a:gd name="connsiteY15" fmla="*/ 1835036 h 2654186"/>
                  <a:gd name="connsiteX16" fmla="*/ 277161 w 2029761"/>
                  <a:gd name="connsiteY16" fmla="*/ 1587386 h 2654186"/>
                  <a:gd name="connsiteX17" fmla="*/ 191436 w 2029761"/>
                  <a:gd name="connsiteY17" fmla="*/ 1396886 h 2654186"/>
                  <a:gd name="connsiteX18" fmla="*/ 324786 w 2029761"/>
                  <a:gd name="connsiteY18" fmla="*/ 1149236 h 2654186"/>
                  <a:gd name="connsiteX19" fmla="*/ 181911 w 2029761"/>
                  <a:gd name="connsiteY19" fmla="*/ 987311 h 2654186"/>
                  <a:gd name="connsiteX20" fmla="*/ 286686 w 2029761"/>
                  <a:gd name="connsiteY20" fmla="*/ 625361 h 2654186"/>
                  <a:gd name="connsiteX21" fmla="*/ 936 w 2029761"/>
                  <a:gd name="connsiteY21" fmla="*/ 406286 h 2654186"/>
                  <a:gd name="connsiteX22" fmla="*/ 200961 w 2029761"/>
                  <a:gd name="connsiteY22" fmla="*/ 196736 h 2654186"/>
                  <a:gd name="connsiteX23" fmla="*/ 562911 w 2029761"/>
                  <a:gd name="connsiteY23" fmla="*/ 44336 h 2654186"/>
                  <a:gd name="connsiteX24" fmla="*/ 943911 w 2029761"/>
                  <a:gd name="connsiteY24" fmla="*/ 34811 h 2654186"/>
                  <a:gd name="connsiteX25" fmla="*/ 1258236 w 2029761"/>
                  <a:gd name="connsiteY25" fmla="*/ 44336 h 2654186"/>
                  <a:gd name="connsiteX26" fmla="*/ 1572561 w 2029761"/>
                  <a:gd name="connsiteY26" fmla="*/ 53861 h 2654186"/>
                  <a:gd name="connsiteX27" fmla="*/ 1591611 w 2029761"/>
                  <a:gd name="connsiteY27" fmla="*/ 301511 h 2654186"/>
                  <a:gd name="connsiteX28" fmla="*/ 1620186 w 2029761"/>
                  <a:gd name="connsiteY28" fmla="*/ 520586 h 2654186"/>
                  <a:gd name="connsiteX0" fmla="*/ 1582086 w 2029761"/>
                  <a:gd name="connsiteY0" fmla="*/ 434861 h 2654186"/>
                  <a:gd name="connsiteX1" fmla="*/ 1848786 w 2029761"/>
                  <a:gd name="connsiteY1" fmla="*/ 996836 h 2654186"/>
                  <a:gd name="connsiteX2" fmla="*/ 2029761 w 2029761"/>
                  <a:gd name="connsiteY2" fmla="*/ 1025411 h 2654186"/>
                  <a:gd name="connsiteX3" fmla="*/ 2010711 w 2029761"/>
                  <a:gd name="connsiteY3" fmla="*/ 1139711 h 2654186"/>
                  <a:gd name="connsiteX4" fmla="*/ 1858311 w 2029761"/>
                  <a:gd name="connsiteY4" fmla="*/ 1254011 h 2654186"/>
                  <a:gd name="connsiteX5" fmla="*/ 1848786 w 2029761"/>
                  <a:gd name="connsiteY5" fmla="*/ 1796936 h 2654186"/>
                  <a:gd name="connsiteX6" fmla="*/ 1601136 w 2029761"/>
                  <a:gd name="connsiteY6" fmla="*/ 1996961 h 2654186"/>
                  <a:gd name="connsiteX7" fmla="*/ 1162986 w 2029761"/>
                  <a:gd name="connsiteY7" fmla="*/ 2092211 h 2654186"/>
                  <a:gd name="connsiteX8" fmla="*/ 1382061 w 2029761"/>
                  <a:gd name="connsiteY8" fmla="*/ 2501786 h 2654186"/>
                  <a:gd name="connsiteX9" fmla="*/ 982011 w 2029761"/>
                  <a:gd name="connsiteY9" fmla="*/ 2616086 h 2654186"/>
                  <a:gd name="connsiteX10" fmla="*/ 696261 w 2029761"/>
                  <a:gd name="connsiteY10" fmla="*/ 2654186 h 2654186"/>
                  <a:gd name="connsiteX11" fmla="*/ 534336 w 2029761"/>
                  <a:gd name="connsiteY11" fmla="*/ 2597036 h 2654186"/>
                  <a:gd name="connsiteX12" fmla="*/ 410511 w 2029761"/>
                  <a:gd name="connsiteY12" fmla="*/ 2187461 h 2654186"/>
                  <a:gd name="connsiteX13" fmla="*/ 400986 w 2029761"/>
                  <a:gd name="connsiteY13" fmla="*/ 2063636 h 2654186"/>
                  <a:gd name="connsiteX14" fmla="*/ 267636 w 2029761"/>
                  <a:gd name="connsiteY14" fmla="*/ 2025536 h 2654186"/>
                  <a:gd name="connsiteX15" fmla="*/ 362886 w 2029761"/>
                  <a:gd name="connsiteY15" fmla="*/ 1682636 h 2654186"/>
                  <a:gd name="connsiteX16" fmla="*/ 277161 w 2029761"/>
                  <a:gd name="connsiteY16" fmla="*/ 1587386 h 2654186"/>
                  <a:gd name="connsiteX17" fmla="*/ 191436 w 2029761"/>
                  <a:gd name="connsiteY17" fmla="*/ 1396886 h 2654186"/>
                  <a:gd name="connsiteX18" fmla="*/ 324786 w 2029761"/>
                  <a:gd name="connsiteY18" fmla="*/ 1149236 h 2654186"/>
                  <a:gd name="connsiteX19" fmla="*/ 181911 w 2029761"/>
                  <a:gd name="connsiteY19" fmla="*/ 987311 h 2654186"/>
                  <a:gd name="connsiteX20" fmla="*/ 286686 w 2029761"/>
                  <a:gd name="connsiteY20" fmla="*/ 625361 h 2654186"/>
                  <a:gd name="connsiteX21" fmla="*/ 936 w 2029761"/>
                  <a:gd name="connsiteY21" fmla="*/ 406286 h 2654186"/>
                  <a:gd name="connsiteX22" fmla="*/ 200961 w 2029761"/>
                  <a:gd name="connsiteY22" fmla="*/ 196736 h 2654186"/>
                  <a:gd name="connsiteX23" fmla="*/ 562911 w 2029761"/>
                  <a:gd name="connsiteY23" fmla="*/ 44336 h 2654186"/>
                  <a:gd name="connsiteX24" fmla="*/ 943911 w 2029761"/>
                  <a:gd name="connsiteY24" fmla="*/ 34811 h 2654186"/>
                  <a:gd name="connsiteX25" fmla="*/ 1258236 w 2029761"/>
                  <a:gd name="connsiteY25" fmla="*/ 44336 h 2654186"/>
                  <a:gd name="connsiteX26" fmla="*/ 1572561 w 2029761"/>
                  <a:gd name="connsiteY26" fmla="*/ 53861 h 2654186"/>
                  <a:gd name="connsiteX27" fmla="*/ 1591611 w 2029761"/>
                  <a:gd name="connsiteY27" fmla="*/ 301511 h 2654186"/>
                  <a:gd name="connsiteX28" fmla="*/ 1620186 w 2029761"/>
                  <a:gd name="connsiteY28" fmla="*/ 520586 h 2654186"/>
                  <a:gd name="connsiteX0" fmla="*/ 1582086 w 2029761"/>
                  <a:gd name="connsiteY0" fmla="*/ 434861 h 2654186"/>
                  <a:gd name="connsiteX1" fmla="*/ 1848786 w 2029761"/>
                  <a:gd name="connsiteY1" fmla="*/ 996836 h 2654186"/>
                  <a:gd name="connsiteX2" fmla="*/ 2029761 w 2029761"/>
                  <a:gd name="connsiteY2" fmla="*/ 1025411 h 2654186"/>
                  <a:gd name="connsiteX3" fmla="*/ 2010711 w 2029761"/>
                  <a:gd name="connsiteY3" fmla="*/ 1139711 h 2654186"/>
                  <a:gd name="connsiteX4" fmla="*/ 1858311 w 2029761"/>
                  <a:gd name="connsiteY4" fmla="*/ 1254011 h 2654186"/>
                  <a:gd name="connsiteX5" fmla="*/ 1848786 w 2029761"/>
                  <a:gd name="connsiteY5" fmla="*/ 1796936 h 2654186"/>
                  <a:gd name="connsiteX6" fmla="*/ 1601136 w 2029761"/>
                  <a:gd name="connsiteY6" fmla="*/ 1996961 h 2654186"/>
                  <a:gd name="connsiteX7" fmla="*/ 1162986 w 2029761"/>
                  <a:gd name="connsiteY7" fmla="*/ 2092211 h 2654186"/>
                  <a:gd name="connsiteX8" fmla="*/ 1382061 w 2029761"/>
                  <a:gd name="connsiteY8" fmla="*/ 2501786 h 2654186"/>
                  <a:gd name="connsiteX9" fmla="*/ 982011 w 2029761"/>
                  <a:gd name="connsiteY9" fmla="*/ 2616086 h 2654186"/>
                  <a:gd name="connsiteX10" fmla="*/ 696261 w 2029761"/>
                  <a:gd name="connsiteY10" fmla="*/ 2654186 h 2654186"/>
                  <a:gd name="connsiteX11" fmla="*/ 534336 w 2029761"/>
                  <a:gd name="connsiteY11" fmla="*/ 2597036 h 2654186"/>
                  <a:gd name="connsiteX12" fmla="*/ 410511 w 2029761"/>
                  <a:gd name="connsiteY12" fmla="*/ 2187461 h 2654186"/>
                  <a:gd name="connsiteX13" fmla="*/ 400986 w 2029761"/>
                  <a:gd name="connsiteY13" fmla="*/ 2063636 h 2654186"/>
                  <a:gd name="connsiteX14" fmla="*/ 267636 w 2029761"/>
                  <a:gd name="connsiteY14" fmla="*/ 2025536 h 2654186"/>
                  <a:gd name="connsiteX15" fmla="*/ 362886 w 2029761"/>
                  <a:gd name="connsiteY15" fmla="*/ 1682636 h 2654186"/>
                  <a:gd name="connsiteX16" fmla="*/ 277161 w 2029761"/>
                  <a:gd name="connsiteY16" fmla="*/ 1587386 h 2654186"/>
                  <a:gd name="connsiteX17" fmla="*/ 191436 w 2029761"/>
                  <a:gd name="connsiteY17" fmla="*/ 1396886 h 2654186"/>
                  <a:gd name="connsiteX18" fmla="*/ 324786 w 2029761"/>
                  <a:gd name="connsiteY18" fmla="*/ 1149236 h 2654186"/>
                  <a:gd name="connsiteX19" fmla="*/ 181911 w 2029761"/>
                  <a:gd name="connsiteY19" fmla="*/ 987311 h 2654186"/>
                  <a:gd name="connsiteX20" fmla="*/ 286686 w 2029761"/>
                  <a:gd name="connsiteY20" fmla="*/ 625361 h 2654186"/>
                  <a:gd name="connsiteX21" fmla="*/ 936 w 2029761"/>
                  <a:gd name="connsiteY21" fmla="*/ 406286 h 2654186"/>
                  <a:gd name="connsiteX22" fmla="*/ 200961 w 2029761"/>
                  <a:gd name="connsiteY22" fmla="*/ 196736 h 2654186"/>
                  <a:gd name="connsiteX23" fmla="*/ 562911 w 2029761"/>
                  <a:gd name="connsiteY23" fmla="*/ 44336 h 2654186"/>
                  <a:gd name="connsiteX24" fmla="*/ 943911 w 2029761"/>
                  <a:gd name="connsiteY24" fmla="*/ 34811 h 2654186"/>
                  <a:gd name="connsiteX25" fmla="*/ 1258236 w 2029761"/>
                  <a:gd name="connsiteY25" fmla="*/ 44336 h 2654186"/>
                  <a:gd name="connsiteX26" fmla="*/ 1572561 w 2029761"/>
                  <a:gd name="connsiteY26" fmla="*/ 53861 h 2654186"/>
                  <a:gd name="connsiteX27" fmla="*/ 1591611 w 2029761"/>
                  <a:gd name="connsiteY27" fmla="*/ 301511 h 2654186"/>
                  <a:gd name="connsiteX28" fmla="*/ 1620186 w 2029761"/>
                  <a:gd name="connsiteY28" fmla="*/ 520586 h 2654186"/>
                  <a:gd name="connsiteX0" fmla="*/ 1582086 w 2029761"/>
                  <a:gd name="connsiteY0" fmla="*/ 434861 h 2654186"/>
                  <a:gd name="connsiteX1" fmla="*/ 1848786 w 2029761"/>
                  <a:gd name="connsiteY1" fmla="*/ 996836 h 2654186"/>
                  <a:gd name="connsiteX2" fmla="*/ 2029761 w 2029761"/>
                  <a:gd name="connsiteY2" fmla="*/ 1025411 h 2654186"/>
                  <a:gd name="connsiteX3" fmla="*/ 2010711 w 2029761"/>
                  <a:gd name="connsiteY3" fmla="*/ 1139711 h 2654186"/>
                  <a:gd name="connsiteX4" fmla="*/ 1858311 w 2029761"/>
                  <a:gd name="connsiteY4" fmla="*/ 1254011 h 2654186"/>
                  <a:gd name="connsiteX5" fmla="*/ 1848786 w 2029761"/>
                  <a:gd name="connsiteY5" fmla="*/ 1796936 h 2654186"/>
                  <a:gd name="connsiteX6" fmla="*/ 1601136 w 2029761"/>
                  <a:gd name="connsiteY6" fmla="*/ 1996961 h 2654186"/>
                  <a:gd name="connsiteX7" fmla="*/ 1162986 w 2029761"/>
                  <a:gd name="connsiteY7" fmla="*/ 2092211 h 2654186"/>
                  <a:gd name="connsiteX8" fmla="*/ 1277286 w 2029761"/>
                  <a:gd name="connsiteY8" fmla="*/ 2577986 h 2654186"/>
                  <a:gd name="connsiteX9" fmla="*/ 982011 w 2029761"/>
                  <a:gd name="connsiteY9" fmla="*/ 2616086 h 2654186"/>
                  <a:gd name="connsiteX10" fmla="*/ 696261 w 2029761"/>
                  <a:gd name="connsiteY10" fmla="*/ 2654186 h 2654186"/>
                  <a:gd name="connsiteX11" fmla="*/ 534336 w 2029761"/>
                  <a:gd name="connsiteY11" fmla="*/ 2597036 h 2654186"/>
                  <a:gd name="connsiteX12" fmla="*/ 410511 w 2029761"/>
                  <a:gd name="connsiteY12" fmla="*/ 2187461 h 2654186"/>
                  <a:gd name="connsiteX13" fmla="*/ 400986 w 2029761"/>
                  <a:gd name="connsiteY13" fmla="*/ 2063636 h 2654186"/>
                  <a:gd name="connsiteX14" fmla="*/ 267636 w 2029761"/>
                  <a:gd name="connsiteY14" fmla="*/ 2025536 h 2654186"/>
                  <a:gd name="connsiteX15" fmla="*/ 362886 w 2029761"/>
                  <a:gd name="connsiteY15" fmla="*/ 1682636 h 2654186"/>
                  <a:gd name="connsiteX16" fmla="*/ 277161 w 2029761"/>
                  <a:gd name="connsiteY16" fmla="*/ 1587386 h 2654186"/>
                  <a:gd name="connsiteX17" fmla="*/ 191436 w 2029761"/>
                  <a:gd name="connsiteY17" fmla="*/ 1396886 h 2654186"/>
                  <a:gd name="connsiteX18" fmla="*/ 324786 w 2029761"/>
                  <a:gd name="connsiteY18" fmla="*/ 1149236 h 2654186"/>
                  <a:gd name="connsiteX19" fmla="*/ 181911 w 2029761"/>
                  <a:gd name="connsiteY19" fmla="*/ 987311 h 2654186"/>
                  <a:gd name="connsiteX20" fmla="*/ 286686 w 2029761"/>
                  <a:gd name="connsiteY20" fmla="*/ 625361 h 2654186"/>
                  <a:gd name="connsiteX21" fmla="*/ 936 w 2029761"/>
                  <a:gd name="connsiteY21" fmla="*/ 406286 h 2654186"/>
                  <a:gd name="connsiteX22" fmla="*/ 200961 w 2029761"/>
                  <a:gd name="connsiteY22" fmla="*/ 196736 h 2654186"/>
                  <a:gd name="connsiteX23" fmla="*/ 562911 w 2029761"/>
                  <a:gd name="connsiteY23" fmla="*/ 44336 h 2654186"/>
                  <a:gd name="connsiteX24" fmla="*/ 943911 w 2029761"/>
                  <a:gd name="connsiteY24" fmla="*/ 34811 h 2654186"/>
                  <a:gd name="connsiteX25" fmla="*/ 1258236 w 2029761"/>
                  <a:gd name="connsiteY25" fmla="*/ 44336 h 2654186"/>
                  <a:gd name="connsiteX26" fmla="*/ 1572561 w 2029761"/>
                  <a:gd name="connsiteY26" fmla="*/ 53861 h 2654186"/>
                  <a:gd name="connsiteX27" fmla="*/ 1591611 w 2029761"/>
                  <a:gd name="connsiteY27" fmla="*/ 301511 h 2654186"/>
                  <a:gd name="connsiteX28" fmla="*/ 1620186 w 2029761"/>
                  <a:gd name="connsiteY28" fmla="*/ 520586 h 2654186"/>
                  <a:gd name="connsiteX0" fmla="*/ 1582086 w 2058336"/>
                  <a:gd name="connsiteY0" fmla="*/ 434861 h 2654186"/>
                  <a:gd name="connsiteX1" fmla="*/ 1848786 w 2058336"/>
                  <a:gd name="connsiteY1" fmla="*/ 996836 h 2654186"/>
                  <a:gd name="connsiteX2" fmla="*/ 2058336 w 2058336"/>
                  <a:gd name="connsiteY2" fmla="*/ 1044461 h 2654186"/>
                  <a:gd name="connsiteX3" fmla="*/ 2010711 w 2058336"/>
                  <a:gd name="connsiteY3" fmla="*/ 1139711 h 2654186"/>
                  <a:gd name="connsiteX4" fmla="*/ 1858311 w 2058336"/>
                  <a:gd name="connsiteY4" fmla="*/ 1254011 h 2654186"/>
                  <a:gd name="connsiteX5" fmla="*/ 1848786 w 2058336"/>
                  <a:gd name="connsiteY5" fmla="*/ 1796936 h 2654186"/>
                  <a:gd name="connsiteX6" fmla="*/ 1601136 w 2058336"/>
                  <a:gd name="connsiteY6" fmla="*/ 1996961 h 2654186"/>
                  <a:gd name="connsiteX7" fmla="*/ 1162986 w 2058336"/>
                  <a:gd name="connsiteY7" fmla="*/ 2092211 h 2654186"/>
                  <a:gd name="connsiteX8" fmla="*/ 1277286 w 2058336"/>
                  <a:gd name="connsiteY8" fmla="*/ 2577986 h 2654186"/>
                  <a:gd name="connsiteX9" fmla="*/ 982011 w 2058336"/>
                  <a:gd name="connsiteY9" fmla="*/ 2616086 h 2654186"/>
                  <a:gd name="connsiteX10" fmla="*/ 696261 w 2058336"/>
                  <a:gd name="connsiteY10" fmla="*/ 2654186 h 2654186"/>
                  <a:gd name="connsiteX11" fmla="*/ 534336 w 2058336"/>
                  <a:gd name="connsiteY11" fmla="*/ 2597036 h 2654186"/>
                  <a:gd name="connsiteX12" fmla="*/ 410511 w 2058336"/>
                  <a:gd name="connsiteY12" fmla="*/ 2187461 h 2654186"/>
                  <a:gd name="connsiteX13" fmla="*/ 400986 w 2058336"/>
                  <a:gd name="connsiteY13" fmla="*/ 2063636 h 2654186"/>
                  <a:gd name="connsiteX14" fmla="*/ 267636 w 2058336"/>
                  <a:gd name="connsiteY14" fmla="*/ 2025536 h 2654186"/>
                  <a:gd name="connsiteX15" fmla="*/ 362886 w 2058336"/>
                  <a:gd name="connsiteY15" fmla="*/ 1682636 h 2654186"/>
                  <a:gd name="connsiteX16" fmla="*/ 277161 w 2058336"/>
                  <a:gd name="connsiteY16" fmla="*/ 1587386 h 2654186"/>
                  <a:gd name="connsiteX17" fmla="*/ 191436 w 2058336"/>
                  <a:gd name="connsiteY17" fmla="*/ 1396886 h 2654186"/>
                  <a:gd name="connsiteX18" fmla="*/ 324786 w 2058336"/>
                  <a:gd name="connsiteY18" fmla="*/ 1149236 h 2654186"/>
                  <a:gd name="connsiteX19" fmla="*/ 181911 w 2058336"/>
                  <a:gd name="connsiteY19" fmla="*/ 987311 h 2654186"/>
                  <a:gd name="connsiteX20" fmla="*/ 286686 w 2058336"/>
                  <a:gd name="connsiteY20" fmla="*/ 625361 h 2654186"/>
                  <a:gd name="connsiteX21" fmla="*/ 936 w 2058336"/>
                  <a:gd name="connsiteY21" fmla="*/ 406286 h 2654186"/>
                  <a:gd name="connsiteX22" fmla="*/ 200961 w 2058336"/>
                  <a:gd name="connsiteY22" fmla="*/ 196736 h 2654186"/>
                  <a:gd name="connsiteX23" fmla="*/ 562911 w 2058336"/>
                  <a:gd name="connsiteY23" fmla="*/ 44336 h 2654186"/>
                  <a:gd name="connsiteX24" fmla="*/ 943911 w 2058336"/>
                  <a:gd name="connsiteY24" fmla="*/ 34811 h 2654186"/>
                  <a:gd name="connsiteX25" fmla="*/ 1258236 w 2058336"/>
                  <a:gd name="connsiteY25" fmla="*/ 44336 h 2654186"/>
                  <a:gd name="connsiteX26" fmla="*/ 1572561 w 2058336"/>
                  <a:gd name="connsiteY26" fmla="*/ 53861 h 2654186"/>
                  <a:gd name="connsiteX27" fmla="*/ 1591611 w 2058336"/>
                  <a:gd name="connsiteY27" fmla="*/ 301511 h 2654186"/>
                  <a:gd name="connsiteX28" fmla="*/ 1620186 w 2058336"/>
                  <a:gd name="connsiteY28" fmla="*/ 520586 h 2654186"/>
                  <a:gd name="connsiteX0" fmla="*/ 1582086 w 2058336"/>
                  <a:gd name="connsiteY0" fmla="*/ 434861 h 2654186"/>
                  <a:gd name="connsiteX1" fmla="*/ 1848786 w 2058336"/>
                  <a:gd name="connsiteY1" fmla="*/ 996836 h 2654186"/>
                  <a:gd name="connsiteX2" fmla="*/ 2058336 w 2058336"/>
                  <a:gd name="connsiteY2" fmla="*/ 1044461 h 2654186"/>
                  <a:gd name="connsiteX3" fmla="*/ 2010711 w 2058336"/>
                  <a:gd name="connsiteY3" fmla="*/ 1139711 h 2654186"/>
                  <a:gd name="connsiteX4" fmla="*/ 1858311 w 2058336"/>
                  <a:gd name="connsiteY4" fmla="*/ 1254011 h 2654186"/>
                  <a:gd name="connsiteX5" fmla="*/ 1848786 w 2058336"/>
                  <a:gd name="connsiteY5" fmla="*/ 1796936 h 2654186"/>
                  <a:gd name="connsiteX6" fmla="*/ 1601136 w 2058336"/>
                  <a:gd name="connsiteY6" fmla="*/ 1996961 h 2654186"/>
                  <a:gd name="connsiteX7" fmla="*/ 1162986 w 2058336"/>
                  <a:gd name="connsiteY7" fmla="*/ 2092211 h 2654186"/>
                  <a:gd name="connsiteX8" fmla="*/ 1277286 w 2058336"/>
                  <a:gd name="connsiteY8" fmla="*/ 2577986 h 2654186"/>
                  <a:gd name="connsiteX9" fmla="*/ 982011 w 2058336"/>
                  <a:gd name="connsiteY9" fmla="*/ 2616086 h 2654186"/>
                  <a:gd name="connsiteX10" fmla="*/ 696261 w 2058336"/>
                  <a:gd name="connsiteY10" fmla="*/ 2654186 h 2654186"/>
                  <a:gd name="connsiteX11" fmla="*/ 534336 w 2058336"/>
                  <a:gd name="connsiteY11" fmla="*/ 2597036 h 2654186"/>
                  <a:gd name="connsiteX12" fmla="*/ 410511 w 2058336"/>
                  <a:gd name="connsiteY12" fmla="*/ 2187461 h 2654186"/>
                  <a:gd name="connsiteX13" fmla="*/ 400986 w 2058336"/>
                  <a:gd name="connsiteY13" fmla="*/ 2063636 h 2654186"/>
                  <a:gd name="connsiteX14" fmla="*/ 267636 w 2058336"/>
                  <a:gd name="connsiteY14" fmla="*/ 2025536 h 2654186"/>
                  <a:gd name="connsiteX15" fmla="*/ 362886 w 2058336"/>
                  <a:gd name="connsiteY15" fmla="*/ 1682636 h 2654186"/>
                  <a:gd name="connsiteX16" fmla="*/ 277161 w 2058336"/>
                  <a:gd name="connsiteY16" fmla="*/ 1587386 h 2654186"/>
                  <a:gd name="connsiteX17" fmla="*/ 191436 w 2058336"/>
                  <a:gd name="connsiteY17" fmla="*/ 1396886 h 2654186"/>
                  <a:gd name="connsiteX18" fmla="*/ 324786 w 2058336"/>
                  <a:gd name="connsiteY18" fmla="*/ 1149236 h 2654186"/>
                  <a:gd name="connsiteX19" fmla="*/ 181911 w 2058336"/>
                  <a:gd name="connsiteY19" fmla="*/ 987311 h 2654186"/>
                  <a:gd name="connsiteX20" fmla="*/ 286686 w 2058336"/>
                  <a:gd name="connsiteY20" fmla="*/ 625361 h 2654186"/>
                  <a:gd name="connsiteX21" fmla="*/ 936 w 2058336"/>
                  <a:gd name="connsiteY21" fmla="*/ 406286 h 2654186"/>
                  <a:gd name="connsiteX22" fmla="*/ 200961 w 2058336"/>
                  <a:gd name="connsiteY22" fmla="*/ 196736 h 2654186"/>
                  <a:gd name="connsiteX23" fmla="*/ 562911 w 2058336"/>
                  <a:gd name="connsiteY23" fmla="*/ 44336 h 2654186"/>
                  <a:gd name="connsiteX24" fmla="*/ 943911 w 2058336"/>
                  <a:gd name="connsiteY24" fmla="*/ 34811 h 2654186"/>
                  <a:gd name="connsiteX25" fmla="*/ 1258236 w 2058336"/>
                  <a:gd name="connsiteY25" fmla="*/ 44336 h 2654186"/>
                  <a:gd name="connsiteX26" fmla="*/ 1572561 w 2058336"/>
                  <a:gd name="connsiteY26" fmla="*/ 53861 h 2654186"/>
                  <a:gd name="connsiteX27" fmla="*/ 1591611 w 2058336"/>
                  <a:gd name="connsiteY27" fmla="*/ 301511 h 2654186"/>
                  <a:gd name="connsiteX28" fmla="*/ 1620186 w 2058336"/>
                  <a:gd name="connsiteY28" fmla="*/ 520586 h 2654186"/>
                  <a:gd name="connsiteX0" fmla="*/ 1582086 w 2058336"/>
                  <a:gd name="connsiteY0" fmla="*/ 434861 h 2654186"/>
                  <a:gd name="connsiteX1" fmla="*/ 1848786 w 2058336"/>
                  <a:gd name="connsiteY1" fmla="*/ 996836 h 2654186"/>
                  <a:gd name="connsiteX2" fmla="*/ 2058336 w 2058336"/>
                  <a:gd name="connsiteY2" fmla="*/ 1044461 h 2654186"/>
                  <a:gd name="connsiteX3" fmla="*/ 2010711 w 2058336"/>
                  <a:gd name="connsiteY3" fmla="*/ 1139711 h 2654186"/>
                  <a:gd name="connsiteX4" fmla="*/ 1858311 w 2058336"/>
                  <a:gd name="connsiteY4" fmla="*/ 1254011 h 2654186"/>
                  <a:gd name="connsiteX5" fmla="*/ 1848786 w 2058336"/>
                  <a:gd name="connsiteY5" fmla="*/ 1796936 h 2654186"/>
                  <a:gd name="connsiteX6" fmla="*/ 1601136 w 2058336"/>
                  <a:gd name="connsiteY6" fmla="*/ 1996961 h 2654186"/>
                  <a:gd name="connsiteX7" fmla="*/ 1162986 w 2058336"/>
                  <a:gd name="connsiteY7" fmla="*/ 2092211 h 2654186"/>
                  <a:gd name="connsiteX8" fmla="*/ 1277286 w 2058336"/>
                  <a:gd name="connsiteY8" fmla="*/ 2577986 h 2654186"/>
                  <a:gd name="connsiteX9" fmla="*/ 982011 w 2058336"/>
                  <a:gd name="connsiteY9" fmla="*/ 2616086 h 2654186"/>
                  <a:gd name="connsiteX10" fmla="*/ 696261 w 2058336"/>
                  <a:gd name="connsiteY10" fmla="*/ 2654186 h 2654186"/>
                  <a:gd name="connsiteX11" fmla="*/ 534336 w 2058336"/>
                  <a:gd name="connsiteY11" fmla="*/ 2597036 h 2654186"/>
                  <a:gd name="connsiteX12" fmla="*/ 410511 w 2058336"/>
                  <a:gd name="connsiteY12" fmla="*/ 2187461 h 2654186"/>
                  <a:gd name="connsiteX13" fmla="*/ 400986 w 2058336"/>
                  <a:gd name="connsiteY13" fmla="*/ 2063636 h 2654186"/>
                  <a:gd name="connsiteX14" fmla="*/ 267636 w 2058336"/>
                  <a:gd name="connsiteY14" fmla="*/ 2025536 h 2654186"/>
                  <a:gd name="connsiteX15" fmla="*/ 362886 w 2058336"/>
                  <a:gd name="connsiteY15" fmla="*/ 1682636 h 2654186"/>
                  <a:gd name="connsiteX16" fmla="*/ 277161 w 2058336"/>
                  <a:gd name="connsiteY16" fmla="*/ 1587386 h 2654186"/>
                  <a:gd name="connsiteX17" fmla="*/ 191436 w 2058336"/>
                  <a:gd name="connsiteY17" fmla="*/ 1396886 h 2654186"/>
                  <a:gd name="connsiteX18" fmla="*/ 324786 w 2058336"/>
                  <a:gd name="connsiteY18" fmla="*/ 1149236 h 2654186"/>
                  <a:gd name="connsiteX19" fmla="*/ 181911 w 2058336"/>
                  <a:gd name="connsiteY19" fmla="*/ 987311 h 2654186"/>
                  <a:gd name="connsiteX20" fmla="*/ 286686 w 2058336"/>
                  <a:gd name="connsiteY20" fmla="*/ 625361 h 2654186"/>
                  <a:gd name="connsiteX21" fmla="*/ 936 w 2058336"/>
                  <a:gd name="connsiteY21" fmla="*/ 406286 h 2654186"/>
                  <a:gd name="connsiteX22" fmla="*/ 200961 w 2058336"/>
                  <a:gd name="connsiteY22" fmla="*/ 196736 h 2654186"/>
                  <a:gd name="connsiteX23" fmla="*/ 562911 w 2058336"/>
                  <a:gd name="connsiteY23" fmla="*/ 44336 h 2654186"/>
                  <a:gd name="connsiteX24" fmla="*/ 943911 w 2058336"/>
                  <a:gd name="connsiteY24" fmla="*/ 34811 h 2654186"/>
                  <a:gd name="connsiteX25" fmla="*/ 1258236 w 2058336"/>
                  <a:gd name="connsiteY25" fmla="*/ 44336 h 2654186"/>
                  <a:gd name="connsiteX26" fmla="*/ 1572561 w 2058336"/>
                  <a:gd name="connsiteY26" fmla="*/ 53861 h 2654186"/>
                  <a:gd name="connsiteX27" fmla="*/ 1591611 w 2058336"/>
                  <a:gd name="connsiteY27" fmla="*/ 301511 h 2654186"/>
                  <a:gd name="connsiteX28" fmla="*/ 1620186 w 2058336"/>
                  <a:gd name="connsiteY28" fmla="*/ 520586 h 2654186"/>
                  <a:gd name="connsiteX0" fmla="*/ 1582086 w 2058336"/>
                  <a:gd name="connsiteY0" fmla="*/ 434861 h 2654186"/>
                  <a:gd name="connsiteX1" fmla="*/ 1848786 w 2058336"/>
                  <a:gd name="connsiteY1" fmla="*/ 996836 h 2654186"/>
                  <a:gd name="connsiteX2" fmla="*/ 2058336 w 2058336"/>
                  <a:gd name="connsiteY2" fmla="*/ 1044461 h 2654186"/>
                  <a:gd name="connsiteX3" fmla="*/ 2010711 w 2058336"/>
                  <a:gd name="connsiteY3" fmla="*/ 1139711 h 2654186"/>
                  <a:gd name="connsiteX4" fmla="*/ 1858311 w 2058336"/>
                  <a:gd name="connsiteY4" fmla="*/ 1254011 h 2654186"/>
                  <a:gd name="connsiteX5" fmla="*/ 1848786 w 2058336"/>
                  <a:gd name="connsiteY5" fmla="*/ 1796936 h 2654186"/>
                  <a:gd name="connsiteX6" fmla="*/ 1601136 w 2058336"/>
                  <a:gd name="connsiteY6" fmla="*/ 1996961 h 2654186"/>
                  <a:gd name="connsiteX7" fmla="*/ 1077261 w 2058336"/>
                  <a:gd name="connsiteY7" fmla="*/ 1939811 h 2654186"/>
                  <a:gd name="connsiteX8" fmla="*/ 1277286 w 2058336"/>
                  <a:gd name="connsiteY8" fmla="*/ 2577986 h 2654186"/>
                  <a:gd name="connsiteX9" fmla="*/ 982011 w 2058336"/>
                  <a:gd name="connsiteY9" fmla="*/ 2616086 h 2654186"/>
                  <a:gd name="connsiteX10" fmla="*/ 696261 w 2058336"/>
                  <a:gd name="connsiteY10" fmla="*/ 2654186 h 2654186"/>
                  <a:gd name="connsiteX11" fmla="*/ 534336 w 2058336"/>
                  <a:gd name="connsiteY11" fmla="*/ 2597036 h 2654186"/>
                  <a:gd name="connsiteX12" fmla="*/ 410511 w 2058336"/>
                  <a:gd name="connsiteY12" fmla="*/ 2187461 h 2654186"/>
                  <a:gd name="connsiteX13" fmla="*/ 400986 w 2058336"/>
                  <a:gd name="connsiteY13" fmla="*/ 2063636 h 2654186"/>
                  <a:gd name="connsiteX14" fmla="*/ 267636 w 2058336"/>
                  <a:gd name="connsiteY14" fmla="*/ 2025536 h 2654186"/>
                  <a:gd name="connsiteX15" fmla="*/ 362886 w 2058336"/>
                  <a:gd name="connsiteY15" fmla="*/ 1682636 h 2654186"/>
                  <a:gd name="connsiteX16" fmla="*/ 277161 w 2058336"/>
                  <a:gd name="connsiteY16" fmla="*/ 1587386 h 2654186"/>
                  <a:gd name="connsiteX17" fmla="*/ 191436 w 2058336"/>
                  <a:gd name="connsiteY17" fmla="*/ 1396886 h 2654186"/>
                  <a:gd name="connsiteX18" fmla="*/ 324786 w 2058336"/>
                  <a:gd name="connsiteY18" fmla="*/ 1149236 h 2654186"/>
                  <a:gd name="connsiteX19" fmla="*/ 181911 w 2058336"/>
                  <a:gd name="connsiteY19" fmla="*/ 987311 h 2654186"/>
                  <a:gd name="connsiteX20" fmla="*/ 286686 w 2058336"/>
                  <a:gd name="connsiteY20" fmla="*/ 625361 h 2654186"/>
                  <a:gd name="connsiteX21" fmla="*/ 936 w 2058336"/>
                  <a:gd name="connsiteY21" fmla="*/ 406286 h 2654186"/>
                  <a:gd name="connsiteX22" fmla="*/ 200961 w 2058336"/>
                  <a:gd name="connsiteY22" fmla="*/ 196736 h 2654186"/>
                  <a:gd name="connsiteX23" fmla="*/ 562911 w 2058336"/>
                  <a:gd name="connsiteY23" fmla="*/ 44336 h 2654186"/>
                  <a:gd name="connsiteX24" fmla="*/ 943911 w 2058336"/>
                  <a:gd name="connsiteY24" fmla="*/ 34811 h 2654186"/>
                  <a:gd name="connsiteX25" fmla="*/ 1258236 w 2058336"/>
                  <a:gd name="connsiteY25" fmla="*/ 44336 h 2654186"/>
                  <a:gd name="connsiteX26" fmla="*/ 1572561 w 2058336"/>
                  <a:gd name="connsiteY26" fmla="*/ 53861 h 2654186"/>
                  <a:gd name="connsiteX27" fmla="*/ 1591611 w 2058336"/>
                  <a:gd name="connsiteY27" fmla="*/ 301511 h 2654186"/>
                  <a:gd name="connsiteX28" fmla="*/ 1620186 w 2058336"/>
                  <a:gd name="connsiteY28" fmla="*/ 520586 h 2654186"/>
                  <a:gd name="connsiteX0" fmla="*/ 1582086 w 2058336"/>
                  <a:gd name="connsiteY0" fmla="*/ 434861 h 2654186"/>
                  <a:gd name="connsiteX1" fmla="*/ 1848786 w 2058336"/>
                  <a:gd name="connsiteY1" fmla="*/ 996836 h 2654186"/>
                  <a:gd name="connsiteX2" fmla="*/ 2058336 w 2058336"/>
                  <a:gd name="connsiteY2" fmla="*/ 1044461 h 2654186"/>
                  <a:gd name="connsiteX3" fmla="*/ 2010711 w 2058336"/>
                  <a:gd name="connsiteY3" fmla="*/ 1139711 h 2654186"/>
                  <a:gd name="connsiteX4" fmla="*/ 1858311 w 2058336"/>
                  <a:gd name="connsiteY4" fmla="*/ 1254011 h 2654186"/>
                  <a:gd name="connsiteX5" fmla="*/ 1848786 w 2058336"/>
                  <a:gd name="connsiteY5" fmla="*/ 1796936 h 2654186"/>
                  <a:gd name="connsiteX6" fmla="*/ 1610661 w 2058336"/>
                  <a:gd name="connsiteY6" fmla="*/ 1854086 h 2654186"/>
                  <a:gd name="connsiteX7" fmla="*/ 1077261 w 2058336"/>
                  <a:gd name="connsiteY7" fmla="*/ 1939811 h 2654186"/>
                  <a:gd name="connsiteX8" fmla="*/ 1277286 w 2058336"/>
                  <a:gd name="connsiteY8" fmla="*/ 2577986 h 2654186"/>
                  <a:gd name="connsiteX9" fmla="*/ 982011 w 2058336"/>
                  <a:gd name="connsiteY9" fmla="*/ 2616086 h 2654186"/>
                  <a:gd name="connsiteX10" fmla="*/ 696261 w 2058336"/>
                  <a:gd name="connsiteY10" fmla="*/ 2654186 h 2654186"/>
                  <a:gd name="connsiteX11" fmla="*/ 534336 w 2058336"/>
                  <a:gd name="connsiteY11" fmla="*/ 2597036 h 2654186"/>
                  <a:gd name="connsiteX12" fmla="*/ 410511 w 2058336"/>
                  <a:gd name="connsiteY12" fmla="*/ 2187461 h 2654186"/>
                  <a:gd name="connsiteX13" fmla="*/ 400986 w 2058336"/>
                  <a:gd name="connsiteY13" fmla="*/ 2063636 h 2654186"/>
                  <a:gd name="connsiteX14" fmla="*/ 267636 w 2058336"/>
                  <a:gd name="connsiteY14" fmla="*/ 2025536 h 2654186"/>
                  <a:gd name="connsiteX15" fmla="*/ 362886 w 2058336"/>
                  <a:gd name="connsiteY15" fmla="*/ 1682636 h 2654186"/>
                  <a:gd name="connsiteX16" fmla="*/ 277161 w 2058336"/>
                  <a:gd name="connsiteY16" fmla="*/ 1587386 h 2654186"/>
                  <a:gd name="connsiteX17" fmla="*/ 191436 w 2058336"/>
                  <a:gd name="connsiteY17" fmla="*/ 1396886 h 2654186"/>
                  <a:gd name="connsiteX18" fmla="*/ 324786 w 2058336"/>
                  <a:gd name="connsiteY18" fmla="*/ 1149236 h 2654186"/>
                  <a:gd name="connsiteX19" fmla="*/ 181911 w 2058336"/>
                  <a:gd name="connsiteY19" fmla="*/ 987311 h 2654186"/>
                  <a:gd name="connsiteX20" fmla="*/ 286686 w 2058336"/>
                  <a:gd name="connsiteY20" fmla="*/ 625361 h 2654186"/>
                  <a:gd name="connsiteX21" fmla="*/ 936 w 2058336"/>
                  <a:gd name="connsiteY21" fmla="*/ 406286 h 2654186"/>
                  <a:gd name="connsiteX22" fmla="*/ 200961 w 2058336"/>
                  <a:gd name="connsiteY22" fmla="*/ 196736 h 2654186"/>
                  <a:gd name="connsiteX23" fmla="*/ 562911 w 2058336"/>
                  <a:gd name="connsiteY23" fmla="*/ 44336 h 2654186"/>
                  <a:gd name="connsiteX24" fmla="*/ 943911 w 2058336"/>
                  <a:gd name="connsiteY24" fmla="*/ 34811 h 2654186"/>
                  <a:gd name="connsiteX25" fmla="*/ 1258236 w 2058336"/>
                  <a:gd name="connsiteY25" fmla="*/ 44336 h 2654186"/>
                  <a:gd name="connsiteX26" fmla="*/ 1572561 w 2058336"/>
                  <a:gd name="connsiteY26" fmla="*/ 53861 h 2654186"/>
                  <a:gd name="connsiteX27" fmla="*/ 1591611 w 2058336"/>
                  <a:gd name="connsiteY27" fmla="*/ 301511 h 2654186"/>
                  <a:gd name="connsiteX28" fmla="*/ 1620186 w 2058336"/>
                  <a:gd name="connsiteY28" fmla="*/ 520586 h 2654186"/>
                  <a:gd name="connsiteX0" fmla="*/ 1582086 w 2058336"/>
                  <a:gd name="connsiteY0" fmla="*/ 434861 h 2654186"/>
                  <a:gd name="connsiteX1" fmla="*/ 1848786 w 2058336"/>
                  <a:gd name="connsiteY1" fmla="*/ 996836 h 2654186"/>
                  <a:gd name="connsiteX2" fmla="*/ 2058336 w 2058336"/>
                  <a:gd name="connsiteY2" fmla="*/ 1044461 h 2654186"/>
                  <a:gd name="connsiteX3" fmla="*/ 2010711 w 2058336"/>
                  <a:gd name="connsiteY3" fmla="*/ 1139711 h 2654186"/>
                  <a:gd name="connsiteX4" fmla="*/ 1858311 w 2058336"/>
                  <a:gd name="connsiteY4" fmla="*/ 1254011 h 2654186"/>
                  <a:gd name="connsiteX5" fmla="*/ 1848786 w 2058336"/>
                  <a:gd name="connsiteY5" fmla="*/ 1796936 h 2654186"/>
                  <a:gd name="connsiteX6" fmla="*/ 1610661 w 2058336"/>
                  <a:gd name="connsiteY6" fmla="*/ 1987436 h 2654186"/>
                  <a:gd name="connsiteX7" fmla="*/ 1077261 w 2058336"/>
                  <a:gd name="connsiteY7" fmla="*/ 1939811 h 2654186"/>
                  <a:gd name="connsiteX8" fmla="*/ 1277286 w 2058336"/>
                  <a:gd name="connsiteY8" fmla="*/ 2577986 h 2654186"/>
                  <a:gd name="connsiteX9" fmla="*/ 982011 w 2058336"/>
                  <a:gd name="connsiteY9" fmla="*/ 2616086 h 2654186"/>
                  <a:gd name="connsiteX10" fmla="*/ 696261 w 2058336"/>
                  <a:gd name="connsiteY10" fmla="*/ 2654186 h 2654186"/>
                  <a:gd name="connsiteX11" fmla="*/ 534336 w 2058336"/>
                  <a:gd name="connsiteY11" fmla="*/ 2597036 h 2654186"/>
                  <a:gd name="connsiteX12" fmla="*/ 410511 w 2058336"/>
                  <a:gd name="connsiteY12" fmla="*/ 2187461 h 2654186"/>
                  <a:gd name="connsiteX13" fmla="*/ 400986 w 2058336"/>
                  <a:gd name="connsiteY13" fmla="*/ 2063636 h 2654186"/>
                  <a:gd name="connsiteX14" fmla="*/ 267636 w 2058336"/>
                  <a:gd name="connsiteY14" fmla="*/ 2025536 h 2654186"/>
                  <a:gd name="connsiteX15" fmla="*/ 362886 w 2058336"/>
                  <a:gd name="connsiteY15" fmla="*/ 1682636 h 2654186"/>
                  <a:gd name="connsiteX16" fmla="*/ 277161 w 2058336"/>
                  <a:gd name="connsiteY16" fmla="*/ 1587386 h 2654186"/>
                  <a:gd name="connsiteX17" fmla="*/ 191436 w 2058336"/>
                  <a:gd name="connsiteY17" fmla="*/ 1396886 h 2654186"/>
                  <a:gd name="connsiteX18" fmla="*/ 324786 w 2058336"/>
                  <a:gd name="connsiteY18" fmla="*/ 1149236 h 2654186"/>
                  <a:gd name="connsiteX19" fmla="*/ 181911 w 2058336"/>
                  <a:gd name="connsiteY19" fmla="*/ 987311 h 2654186"/>
                  <a:gd name="connsiteX20" fmla="*/ 286686 w 2058336"/>
                  <a:gd name="connsiteY20" fmla="*/ 625361 h 2654186"/>
                  <a:gd name="connsiteX21" fmla="*/ 936 w 2058336"/>
                  <a:gd name="connsiteY21" fmla="*/ 406286 h 2654186"/>
                  <a:gd name="connsiteX22" fmla="*/ 200961 w 2058336"/>
                  <a:gd name="connsiteY22" fmla="*/ 196736 h 2654186"/>
                  <a:gd name="connsiteX23" fmla="*/ 562911 w 2058336"/>
                  <a:gd name="connsiteY23" fmla="*/ 44336 h 2654186"/>
                  <a:gd name="connsiteX24" fmla="*/ 943911 w 2058336"/>
                  <a:gd name="connsiteY24" fmla="*/ 34811 h 2654186"/>
                  <a:gd name="connsiteX25" fmla="*/ 1258236 w 2058336"/>
                  <a:gd name="connsiteY25" fmla="*/ 44336 h 2654186"/>
                  <a:gd name="connsiteX26" fmla="*/ 1572561 w 2058336"/>
                  <a:gd name="connsiteY26" fmla="*/ 53861 h 2654186"/>
                  <a:gd name="connsiteX27" fmla="*/ 1591611 w 2058336"/>
                  <a:gd name="connsiteY27" fmla="*/ 301511 h 2654186"/>
                  <a:gd name="connsiteX28" fmla="*/ 1620186 w 2058336"/>
                  <a:gd name="connsiteY28" fmla="*/ 520586 h 2654186"/>
                  <a:gd name="connsiteX0" fmla="*/ 1582086 w 2058336"/>
                  <a:gd name="connsiteY0" fmla="*/ 434861 h 2654186"/>
                  <a:gd name="connsiteX1" fmla="*/ 1848786 w 2058336"/>
                  <a:gd name="connsiteY1" fmla="*/ 996836 h 2654186"/>
                  <a:gd name="connsiteX2" fmla="*/ 2058336 w 2058336"/>
                  <a:gd name="connsiteY2" fmla="*/ 1044461 h 2654186"/>
                  <a:gd name="connsiteX3" fmla="*/ 2010711 w 2058336"/>
                  <a:gd name="connsiteY3" fmla="*/ 1139711 h 2654186"/>
                  <a:gd name="connsiteX4" fmla="*/ 1858311 w 2058336"/>
                  <a:gd name="connsiteY4" fmla="*/ 1254011 h 2654186"/>
                  <a:gd name="connsiteX5" fmla="*/ 1848786 w 2058336"/>
                  <a:gd name="connsiteY5" fmla="*/ 1796936 h 2654186"/>
                  <a:gd name="connsiteX6" fmla="*/ 1610661 w 2058336"/>
                  <a:gd name="connsiteY6" fmla="*/ 1987436 h 2654186"/>
                  <a:gd name="connsiteX7" fmla="*/ 1077261 w 2058336"/>
                  <a:gd name="connsiteY7" fmla="*/ 1939811 h 2654186"/>
                  <a:gd name="connsiteX8" fmla="*/ 1277286 w 2058336"/>
                  <a:gd name="connsiteY8" fmla="*/ 2577986 h 2654186"/>
                  <a:gd name="connsiteX9" fmla="*/ 982011 w 2058336"/>
                  <a:gd name="connsiteY9" fmla="*/ 2616086 h 2654186"/>
                  <a:gd name="connsiteX10" fmla="*/ 696261 w 2058336"/>
                  <a:gd name="connsiteY10" fmla="*/ 2654186 h 2654186"/>
                  <a:gd name="connsiteX11" fmla="*/ 534336 w 2058336"/>
                  <a:gd name="connsiteY11" fmla="*/ 2597036 h 2654186"/>
                  <a:gd name="connsiteX12" fmla="*/ 410511 w 2058336"/>
                  <a:gd name="connsiteY12" fmla="*/ 2187461 h 2654186"/>
                  <a:gd name="connsiteX13" fmla="*/ 400986 w 2058336"/>
                  <a:gd name="connsiteY13" fmla="*/ 2063636 h 2654186"/>
                  <a:gd name="connsiteX14" fmla="*/ 267636 w 2058336"/>
                  <a:gd name="connsiteY14" fmla="*/ 2025536 h 2654186"/>
                  <a:gd name="connsiteX15" fmla="*/ 362886 w 2058336"/>
                  <a:gd name="connsiteY15" fmla="*/ 1682636 h 2654186"/>
                  <a:gd name="connsiteX16" fmla="*/ 277161 w 2058336"/>
                  <a:gd name="connsiteY16" fmla="*/ 1587386 h 2654186"/>
                  <a:gd name="connsiteX17" fmla="*/ 191436 w 2058336"/>
                  <a:gd name="connsiteY17" fmla="*/ 1396886 h 2654186"/>
                  <a:gd name="connsiteX18" fmla="*/ 324786 w 2058336"/>
                  <a:gd name="connsiteY18" fmla="*/ 1149236 h 2654186"/>
                  <a:gd name="connsiteX19" fmla="*/ 181911 w 2058336"/>
                  <a:gd name="connsiteY19" fmla="*/ 987311 h 2654186"/>
                  <a:gd name="connsiteX20" fmla="*/ 286686 w 2058336"/>
                  <a:gd name="connsiteY20" fmla="*/ 625361 h 2654186"/>
                  <a:gd name="connsiteX21" fmla="*/ 936 w 2058336"/>
                  <a:gd name="connsiteY21" fmla="*/ 406286 h 2654186"/>
                  <a:gd name="connsiteX22" fmla="*/ 200961 w 2058336"/>
                  <a:gd name="connsiteY22" fmla="*/ 196736 h 2654186"/>
                  <a:gd name="connsiteX23" fmla="*/ 562911 w 2058336"/>
                  <a:gd name="connsiteY23" fmla="*/ 44336 h 2654186"/>
                  <a:gd name="connsiteX24" fmla="*/ 943911 w 2058336"/>
                  <a:gd name="connsiteY24" fmla="*/ 34811 h 2654186"/>
                  <a:gd name="connsiteX25" fmla="*/ 1258236 w 2058336"/>
                  <a:gd name="connsiteY25" fmla="*/ 44336 h 2654186"/>
                  <a:gd name="connsiteX26" fmla="*/ 1572561 w 2058336"/>
                  <a:gd name="connsiteY26" fmla="*/ 53861 h 2654186"/>
                  <a:gd name="connsiteX27" fmla="*/ 1591611 w 2058336"/>
                  <a:gd name="connsiteY27" fmla="*/ 301511 h 2654186"/>
                  <a:gd name="connsiteX28" fmla="*/ 1620186 w 2058336"/>
                  <a:gd name="connsiteY28" fmla="*/ 520586 h 2654186"/>
                  <a:gd name="connsiteX0" fmla="*/ 1582086 w 2058336"/>
                  <a:gd name="connsiteY0" fmla="*/ 434861 h 2654186"/>
                  <a:gd name="connsiteX1" fmla="*/ 1848786 w 2058336"/>
                  <a:gd name="connsiteY1" fmla="*/ 996836 h 2654186"/>
                  <a:gd name="connsiteX2" fmla="*/ 2058336 w 2058336"/>
                  <a:gd name="connsiteY2" fmla="*/ 1044461 h 2654186"/>
                  <a:gd name="connsiteX3" fmla="*/ 2010711 w 2058336"/>
                  <a:gd name="connsiteY3" fmla="*/ 1139711 h 2654186"/>
                  <a:gd name="connsiteX4" fmla="*/ 1858311 w 2058336"/>
                  <a:gd name="connsiteY4" fmla="*/ 1254011 h 2654186"/>
                  <a:gd name="connsiteX5" fmla="*/ 1848786 w 2058336"/>
                  <a:gd name="connsiteY5" fmla="*/ 1796936 h 2654186"/>
                  <a:gd name="connsiteX6" fmla="*/ 1610661 w 2058336"/>
                  <a:gd name="connsiteY6" fmla="*/ 1987436 h 2654186"/>
                  <a:gd name="connsiteX7" fmla="*/ 1077261 w 2058336"/>
                  <a:gd name="connsiteY7" fmla="*/ 1939811 h 2654186"/>
                  <a:gd name="connsiteX8" fmla="*/ 1277286 w 2058336"/>
                  <a:gd name="connsiteY8" fmla="*/ 2577986 h 2654186"/>
                  <a:gd name="connsiteX9" fmla="*/ 982011 w 2058336"/>
                  <a:gd name="connsiteY9" fmla="*/ 2616086 h 2654186"/>
                  <a:gd name="connsiteX10" fmla="*/ 696261 w 2058336"/>
                  <a:gd name="connsiteY10" fmla="*/ 2654186 h 2654186"/>
                  <a:gd name="connsiteX11" fmla="*/ 534336 w 2058336"/>
                  <a:gd name="connsiteY11" fmla="*/ 2597036 h 2654186"/>
                  <a:gd name="connsiteX12" fmla="*/ 410511 w 2058336"/>
                  <a:gd name="connsiteY12" fmla="*/ 2187461 h 2654186"/>
                  <a:gd name="connsiteX13" fmla="*/ 400986 w 2058336"/>
                  <a:gd name="connsiteY13" fmla="*/ 2063636 h 2654186"/>
                  <a:gd name="connsiteX14" fmla="*/ 267636 w 2058336"/>
                  <a:gd name="connsiteY14" fmla="*/ 2025536 h 2654186"/>
                  <a:gd name="connsiteX15" fmla="*/ 362886 w 2058336"/>
                  <a:gd name="connsiteY15" fmla="*/ 1682636 h 2654186"/>
                  <a:gd name="connsiteX16" fmla="*/ 277161 w 2058336"/>
                  <a:gd name="connsiteY16" fmla="*/ 1587386 h 2654186"/>
                  <a:gd name="connsiteX17" fmla="*/ 191436 w 2058336"/>
                  <a:gd name="connsiteY17" fmla="*/ 1396886 h 2654186"/>
                  <a:gd name="connsiteX18" fmla="*/ 324786 w 2058336"/>
                  <a:gd name="connsiteY18" fmla="*/ 1149236 h 2654186"/>
                  <a:gd name="connsiteX19" fmla="*/ 181911 w 2058336"/>
                  <a:gd name="connsiteY19" fmla="*/ 987311 h 2654186"/>
                  <a:gd name="connsiteX20" fmla="*/ 286686 w 2058336"/>
                  <a:gd name="connsiteY20" fmla="*/ 625361 h 2654186"/>
                  <a:gd name="connsiteX21" fmla="*/ 936 w 2058336"/>
                  <a:gd name="connsiteY21" fmla="*/ 406286 h 2654186"/>
                  <a:gd name="connsiteX22" fmla="*/ 200961 w 2058336"/>
                  <a:gd name="connsiteY22" fmla="*/ 196736 h 2654186"/>
                  <a:gd name="connsiteX23" fmla="*/ 562911 w 2058336"/>
                  <a:gd name="connsiteY23" fmla="*/ 44336 h 2654186"/>
                  <a:gd name="connsiteX24" fmla="*/ 943911 w 2058336"/>
                  <a:gd name="connsiteY24" fmla="*/ 34811 h 2654186"/>
                  <a:gd name="connsiteX25" fmla="*/ 1258236 w 2058336"/>
                  <a:gd name="connsiteY25" fmla="*/ 44336 h 2654186"/>
                  <a:gd name="connsiteX26" fmla="*/ 1572561 w 2058336"/>
                  <a:gd name="connsiteY26" fmla="*/ 53861 h 2654186"/>
                  <a:gd name="connsiteX27" fmla="*/ 1591611 w 2058336"/>
                  <a:gd name="connsiteY27" fmla="*/ 301511 h 2654186"/>
                  <a:gd name="connsiteX28" fmla="*/ 1620186 w 2058336"/>
                  <a:gd name="connsiteY28" fmla="*/ 520586 h 2654186"/>
                  <a:gd name="connsiteX0" fmla="*/ 1582086 w 2058336"/>
                  <a:gd name="connsiteY0" fmla="*/ 434861 h 2654186"/>
                  <a:gd name="connsiteX1" fmla="*/ 1848786 w 2058336"/>
                  <a:gd name="connsiteY1" fmla="*/ 996836 h 2654186"/>
                  <a:gd name="connsiteX2" fmla="*/ 2058336 w 2058336"/>
                  <a:gd name="connsiteY2" fmla="*/ 1044461 h 2654186"/>
                  <a:gd name="connsiteX3" fmla="*/ 2010711 w 2058336"/>
                  <a:gd name="connsiteY3" fmla="*/ 1139711 h 2654186"/>
                  <a:gd name="connsiteX4" fmla="*/ 1858311 w 2058336"/>
                  <a:gd name="connsiteY4" fmla="*/ 1254011 h 2654186"/>
                  <a:gd name="connsiteX5" fmla="*/ 1848786 w 2058336"/>
                  <a:gd name="connsiteY5" fmla="*/ 1796936 h 2654186"/>
                  <a:gd name="connsiteX6" fmla="*/ 1610661 w 2058336"/>
                  <a:gd name="connsiteY6" fmla="*/ 1987436 h 2654186"/>
                  <a:gd name="connsiteX7" fmla="*/ 1334436 w 2058336"/>
                  <a:gd name="connsiteY7" fmla="*/ 1977911 h 2654186"/>
                  <a:gd name="connsiteX8" fmla="*/ 1277286 w 2058336"/>
                  <a:gd name="connsiteY8" fmla="*/ 2577986 h 2654186"/>
                  <a:gd name="connsiteX9" fmla="*/ 982011 w 2058336"/>
                  <a:gd name="connsiteY9" fmla="*/ 2616086 h 2654186"/>
                  <a:gd name="connsiteX10" fmla="*/ 696261 w 2058336"/>
                  <a:gd name="connsiteY10" fmla="*/ 2654186 h 2654186"/>
                  <a:gd name="connsiteX11" fmla="*/ 534336 w 2058336"/>
                  <a:gd name="connsiteY11" fmla="*/ 2597036 h 2654186"/>
                  <a:gd name="connsiteX12" fmla="*/ 410511 w 2058336"/>
                  <a:gd name="connsiteY12" fmla="*/ 2187461 h 2654186"/>
                  <a:gd name="connsiteX13" fmla="*/ 400986 w 2058336"/>
                  <a:gd name="connsiteY13" fmla="*/ 2063636 h 2654186"/>
                  <a:gd name="connsiteX14" fmla="*/ 267636 w 2058336"/>
                  <a:gd name="connsiteY14" fmla="*/ 2025536 h 2654186"/>
                  <a:gd name="connsiteX15" fmla="*/ 362886 w 2058336"/>
                  <a:gd name="connsiteY15" fmla="*/ 1682636 h 2654186"/>
                  <a:gd name="connsiteX16" fmla="*/ 277161 w 2058336"/>
                  <a:gd name="connsiteY16" fmla="*/ 1587386 h 2654186"/>
                  <a:gd name="connsiteX17" fmla="*/ 191436 w 2058336"/>
                  <a:gd name="connsiteY17" fmla="*/ 1396886 h 2654186"/>
                  <a:gd name="connsiteX18" fmla="*/ 324786 w 2058336"/>
                  <a:gd name="connsiteY18" fmla="*/ 1149236 h 2654186"/>
                  <a:gd name="connsiteX19" fmla="*/ 181911 w 2058336"/>
                  <a:gd name="connsiteY19" fmla="*/ 987311 h 2654186"/>
                  <a:gd name="connsiteX20" fmla="*/ 286686 w 2058336"/>
                  <a:gd name="connsiteY20" fmla="*/ 625361 h 2654186"/>
                  <a:gd name="connsiteX21" fmla="*/ 936 w 2058336"/>
                  <a:gd name="connsiteY21" fmla="*/ 406286 h 2654186"/>
                  <a:gd name="connsiteX22" fmla="*/ 200961 w 2058336"/>
                  <a:gd name="connsiteY22" fmla="*/ 196736 h 2654186"/>
                  <a:gd name="connsiteX23" fmla="*/ 562911 w 2058336"/>
                  <a:gd name="connsiteY23" fmla="*/ 44336 h 2654186"/>
                  <a:gd name="connsiteX24" fmla="*/ 943911 w 2058336"/>
                  <a:gd name="connsiteY24" fmla="*/ 34811 h 2654186"/>
                  <a:gd name="connsiteX25" fmla="*/ 1258236 w 2058336"/>
                  <a:gd name="connsiteY25" fmla="*/ 44336 h 2654186"/>
                  <a:gd name="connsiteX26" fmla="*/ 1572561 w 2058336"/>
                  <a:gd name="connsiteY26" fmla="*/ 53861 h 2654186"/>
                  <a:gd name="connsiteX27" fmla="*/ 1591611 w 2058336"/>
                  <a:gd name="connsiteY27" fmla="*/ 301511 h 2654186"/>
                  <a:gd name="connsiteX28" fmla="*/ 1620186 w 2058336"/>
                  <a:gd name="connsiteY28" fmla="*/ 520586 h 2654186"/>
                  <a:gd name="connsiteX0" fmla="*/ 1582086 w 2058336"/>
                  <a:gd name="connsiteY0" fmla="*/ 434861 h 2654186"/>
                  <a:gd name="connsiteX1" fmla="*/ 1848786 w 2058336"/>
                  <a:gd name="connsiteY1" fmla="*/ 996836 h 2654186"/>
                  <a:gd name="connsiteX2" fmla="*/ 2058336 w 2058336"/>
                  <a:gd name="connsiteY2" fmla="*/ 1044461 h 2654186"/>
                  <a:gd name="connsiteX3" fmla="*/ 2010711 w 2058336"/>
                  <a:gd name="connsiteY3" fmla="*/ 1139711 h 2654186"/>
                  <a:gd name="connsiteX4" fmla="*/ 1858311 w 2058336"/>
                  <a:gd name="connsiteY4" fmla="*/ 1254011 h 2654186"/>
                  <a:gd name="connsiteX5" fmla="*/ 1848786 w 2058336"/>
                  <a:gd name="connsiteY5" fmla="*/ 1796936 h 2654186"/>
                  <a:gd name="connsiteX6" fmla="*/ 1610661 w 2058336"/>
                  <a:gd name="connsiteY6" fmla="*/ 1987436 h 2654186"/>
                  <a:gd name="connsiteX7" fmla="*/ 1334436 w 2058336"/>
                  <a:gd name="connsiteY7" fmla="*/ 1977911 h 2654186"/>
                  <a:gd name="connsiteX8" fmla="*/ 1315385 w 2058336"/>
                  <a:gd name="connsiteY8" fmla="*/ 2311286 h 2654186"/>
                  <a:gd name="connsiteX9" fmla="*/ 1277286 w 2058336"/>
                  <a:gd name="connsiteY9" fmla="*/ 2577986 h 2654186"/>
                  <a:gd name="connsiteX10" fmla="*/ 982011 w 2058336"/>
                  <a:gd name="connsiteY10" fmla="*/ 2616086 h 2654186"/>
                  <a:gd name="connsiteX11" fmla="*/ 696261 w 2058336"/>
                  <a:gd name="connsiteY11" fmla="*/ 2654186 h 2654186"/>
                  <a:gd name="connsiteX12" fmla="*/ 534336 w 2058336"/>
                  <a:gd name="connsiteY12" fmla="*/ 2597036 h 2654186"/>
                  <a:gd name="connsiteX13" fmla="*/ 410511 w 2058336"/>
                  <a:gd name="connsiteY13" fmla="*/ 2187461 h 2654186"/>
                  <a:gd name="connsiteX14" fmla="*/ 400986 w 2058336"/>
                  <a:gd name="connsiteY14" fmla="*/ 2063636 h 2654186"/>
                  <a:gd name="connsiteX15" fmla="*/ 267636 w 2058336"/>
                  <a:gd name="connsiteY15" fmla="*/ 2025536 h 2654186"/>
                  <a:gd name="connsiteX16" fmla="*/ 362886 w 2058336"/>
                  <a:gd name="connsiteY16" fmla="*/ 1682636 h 2654186"/>
                  <a:gd name="connsiteX17" fmla="*/ 277161 w 2058336"/>
                  <a:gd name="connsiteY17" fmla="*/ 1587386 h 2654186"/>
                  <a:gd name="connsiteX18" fmla="*/ 191436 w 2058336"/>
                  <a:gd name="connsiteY18" fmla="*/ 1396886 h 2654186"/>
                  <a:gd name="connsiteX19" fmla="*/ 324786 w 2058336"/>
                  <a:gd name="connsiteY19" fmla="*/ 1149236 h 2654186"/>
                  <a:gd name="connsiteX20" fmla="*/ 181911 w 2058336"/>
                  <a:gd name="connsiteY20" fmla="*/ 987311 h 2654186"/>
                  <a:gd name="connsiteX21" fmla="*/ 286686 w 2058336"/>
                  <a:gd name="connsiteY21" fmla="*/ 625361 h 2654186"/>
                  <a:gd name="connsiteX22" fmla="*/ 936 w 2058336"/>
                  <a:gd name="connsiteY22" fmla="*/ 406286 h 2654186"/>
                  <a:gd name="connsiteX23" fmla="*/ 200961 w 2058336"/>
                  <a:gd name="connsiteY23" fmla="*/ 196736 h 2654186"/>
                  <a:gd name="connsiteX24" fmla="*/ 562911 w 2058336"/>
                  <a:gd name="connsiteY24" fmla="*/ 44336 h 2654186"/>
                  <a:gd name="connsiteX25" fmla="*/ 943911 w 2058336"/>
                  <a:gd name="connsiteY25" fmla="*/ 34811 h 2654186"/>
                  <a:gd name="connsiteX26" fmla="*/ 1258236 w 2058336"/>
                  <a:gd name="connsiteY26" fmla="*/ 44336 h 2654186"/>
                  <a:gd name="connsiteX27" fmla="*/ 1572561 w 2058336"/>
                  <a:gd name="connsiteY27" fmla="*/ 53861 h 2654186"/>
                  <a:gd name="connsiteX28" fmla="*/ 1591611 w 2058336"/>
                  <a:gd name="connsiteY28" fmla="*/ 301511 h 2654186"/>
                  <a:gd name="connsiteX29" fmla="*/ 1620186 w 2058336"/>
                  <a:gd name="connsiteY29" fmla="*/ 520586 h 2654186"/>
                  <a:gd name="connsiteX0" fmla="*/ 1582086 w 2058336"/>
                  <a:gd name="connsiteY0" fmla="*/ 434861 h 2654186"/>
                  <a:gd name="connsiteX1" fmla="*/ 1848786 w 2058336"/>
                  <a:gd name="connsiteY1" fmla="*/ 996836 h 2654186"/>
                  <a:gd name="connsiteX2" fmla="*/ 2058336 w 2058336"/>
                  <a:gd name="connsiteY2" fmla="*/ 1044461 h 2654186"/>
                  <a:gd name="connsiteX3" fmla="*/ 2010711 w 2058336"/>
                  <a:gd name="connsiteY3" fmla="*/ 1139711 h 2654186"/>
                  <a:gd name="connsiteX4" fmla="*/ 1858311 w 2058336"/>
                  <a:gd name="connsiteY4" fmla="*/ 1254011 h 2654186"/>
                  <a:gd name="connsiteX5" fmla="*/ 1848786 w 2058336"/>
                  <a:gd name="connsiteY5" fmla="*/ 1796936 h 2654186"/>
                  <a:gd name="connsiteX6" fmla="*/ 1610661 w 2058336"/>
                  <a:gd name="connsiteY6" fmla="*/ 1987436 h 2654186"/>
                  <a:gd name="connsiteX7" fmla="*/ 1334436 w 2058336"/>
                  <a:gd name="connsiteY7" fmla="*/ 1977911 h 2654186"/>
                  <a:gd name="connsiteX8" fmla="*/ 924860 w 2058336"/>
                  <a:gd name="connsiteY8" fmla="*/ 2196986 h 2654186"/>
                  <a:gd name="connsiteX9" fmla="*/ 1277286 w 2058336"/>
                  <a:gd name="connsiteY9" fmla="*/ 2577986 h 2654186"/>
                  <a:gd name="connsiteX10" fmla="*/ 982011 w 2058336"/>
                  <a:gd name="connsiteY10" fmla="*/ 2616086 h 2654186"/>
                  <a:gd name="connsiteX11" fmla="*/ 696261 w 2058336"/>
                  <a:gd name="connsiteY11" fmla="*/ 2654186 h 2654186"/>
                  <a:gd name="connsiteX12" fmla="*/ 534336 w 2058336"/>
                  <a:gd name="connsiteY12" fmla="*/ 2597036 h 2654186"/>
                  <a:gd name="connsiteX13" fmla="*/ 410511 w 2058336"/>
                  <a:gd name="connsiteY13" fmla="*/ 2187461 h 2654186"/>
                  <a:gd name="connsiteX14" fmla="*/ 400986 w 2058336"/>
                  <a:gd name="connsiteY14" fmla="*/ 2063636 h 2654186"/>
                  <a:gd name="connsiteX15" fmla="*/ 267636 w 2058336"/>
                  <a:gd name="connsiteY15" fmla="*/ 2025536 h 2654186"/>
                  <a:gd name="connsiteX16" fmla="*/ 362886 w 2058336"/>
                  <a:gd name="connsiteY16" fmla="*/ 1682636 h 2654186"/>
                  <a:gd name="connsiteX17" fmla="*/ 277161 w 2058336"/>
                  <a:gd name="connsiteY17" fmla="*/ 1587386 h 2654186"/>
                  <a:gd name="connsiteX18" fmla="*/ 191436 w 2058336"/>
                  <a:gd name="connsiteY18" fmla="*/ 1396886 h 2654186"/>
                  <a:gd name="connsiteX19" fmla="*/ 324786 w 2058336"/>
                  <a:gd name="connsiteY19" fmla="*/ 1149236 h 2654186"/>
                  <a:gd name="connsiteX20" fmla="*/ 181911 w 2058336"/>
                  <a:gd name="connsiteY20" fmla="*/ 987311 h 2654186"/>
                  <a:gd name="connsiteX21" fmla="*/ 286686 w 2058336"/>
                  <a:gd name="connsiteY21" fmla="*/ 625361 h 2654186"/>
                  <a:gd name="connsiteX22" fmla="*/ 936 w 2058336"/>
                  <a:gd name="connsiteY22" fmla="*/ 406286 h 2654186"/>
                  <a:gd name="connsiteX23" fmla="*/ 200961 w 2058336"/>
                  <a:gd name="connsiteY23" fmla="*/ 196736 h 2654186"/>
                  <a:gd name="connsiteX24" fmla="*/ 562911 w 2058336"/>
                  <a:gd name="connsiteY24" fmla="*/ 44336 h 2654186"/>
                  <a:gd name="connsiteX25" fmla="*/ 943911 w 2058336"/>
                  <a:gd name="connsiteY25" fmla="*/ 34811 h 2654186"/>
                  <a:gd name="connsiteX26" fmla="*/ 1258236 w 2058336"/>
                  <a:gd name="connsiteY26" fmla="*/ 44336 h 2654186"/>
                  <a:gd name="connsiteX27" fmla="*/ 1572561 w 2058336"/>
                  <a:gd name="connsiteY27" fmla="*/ 53861 h 2654186"/>
                  <a:gd name="connsiteX28" fmla="*/ 1591611 w 2058336"/>
                  <a:gd name="connsiteY28" fmla="*/ 301511 h 2654186"/>
                  <a:gd name="connsiteX29" fmla="*/ 1620186 w 2058336"/>
                  <a:gd name="connsiteY29" fmla="*/ 520586 h 2654186"/>
                  <a:gd name="connsiteX0" fmla="*/ 1582086 w 2058336"/>
                  <a:gd name="connsiteY0" fmla="*/ 434861 h 2654186"/>
                  <a:gd name="connsiteX1" fmla="*/ 1848786 w 2058336"/>
                  <a:gd name="connsiteY1" fmla="*/ 996836 h 2654186"/>
                  <a:gd name="connsiteX2" fmla="*/ 2058336 w 2058336"/>
                  <a:gd name="connsiteY2" fmla="*/ 1044461 h 2654186"/>
                  <a:gd name="connsiteX3" fmla="*/ 2010711 w 2058336"/>
                  <a:gd name="connsiteY3" fmla="*/ 1139711 h 2654186"/>
                  <a:gd name="connsiteX4" fmla="*/ 1858311 w 2058336"/>
                  <a:gd name="connsiteY4" fmla="*/ 1254011 h 2654186"/>
                  <a:gd name="connsiteX5" fmla="*/ 1848786 w 2058336"/>
                  <a:gd name="connsiteY5" fmla="*/ 1796936 h 2654186"/>
                  <a:gd name="connsiteX6" fmla="*/ 1610661 w 2058336"/>
                  <a:gd name="connsiteY6" fmla="*/ 1987436 h 2654186"/>
                  <a:gd name="connsiteX7" fmla="*/ 1334436 w 2058336"/>
                  <a:gd name="connsiteY7" fmla="*/ 1977911 h 2654186"/>
                  <a:gd name="connsiteX8" fmla="*/ 924860 w 2058336"/>
                  <a:gd name="connsiteY8" fmla="*/ 2196986 h 2654186"/>
                  <a:gd name="connsiteX9" fmla="*/ 1182035 w 2058336"/>
                  <a:gd name="connsiteY9" fmla="*/ 2463686 h 2654186"/>
                  <a:gd name="connsiteX10" fmla="*/ 1277286 w 2058336"/>
                  <a:gd name="connsiteY10" fmla="*/ 2577986 h 2654186"/>
                  <a:gd name="connsiteX11" fmla="*/ 982011 w 2058336"/>
                  <a:gd name="connsiteY11" fmla="*/ 2616086 h 2654186"/>
                  <a:gd name="connsiteX12" fmla="*/ 696261 w 2058336"/>
                  <a:gd name="connsiteY12" fmla="*/ 2654186 h 2654186"/>
                  <a:gd name="connsiteX13" fmla="*/ 534336 w 2058336"/>
                  <a:gd name="connsiteY13" fmla="*/ 2597036 h 2654186"/>
                  <a:gd name="connsiteX14" fmla="*/ 410511 w 2058336"/>
                  <a:gd name="connsiteY14" fmla="*/ 2187461 h 2654186"/>
                  <a:gd name="connsiteX15" fmla="*/ 400986 w 2058336"/>
                  <a:gd name="connsiteY15" fmla="*/ 2063636 h 2654186"/>
                  <a:gd name="connsiteX16" fmla="*/ 267636 w 2058336"/>
                  <a:gd name="connsiteY16" fmla="*/ 2025536 h 2654186"/>
                  <a:gd name="connsiteX17" fmla="*/ 362886 w 2058336"/>
                  <a:gd name="connsiteY17" fmla="*/ 1682636 h 2654186"/>
                  <a:gd name="connsiteX18" fmla="*/ 277161 w 2058336"/>
                  <a:gd name="connsiteY18" fmla="*/ 1587386 h 2654186"/>
                  <a:gd name="connsiteX19" fmla="*/ 191436 w 2058336"/>
                  <a:gd name="connsiteY19" fmla="*/ 1396886 h 2654186"/>
                  <a:gd name="connsiteX20" fmla="*/ 324786 w 2058336"/>
                  <a:gd name="connsiteY20" fmla="*/ 1149236 h 2654186"/>
                  <a:gd name="connsiteX21" fmla="*/ 181911 w 2058336"/>
                  <a:gd name="connsiteY21" fmla="*/ 987311 h 2654186"/>
                  <a:gd name="connsiteX22" fmla="*/ 286686 w 2058336"/>
                  <a:gd name="connsiteY22" fmla="*/ 625361 h 2654186"/>
                  <a:gd name="connsiteX23" fmla="*/ 936 w 2058336"/>
                  <a:gd name="connsiteY23" fmla="*/ 406286 h 2654186"/>
                  <a:gd name="connsiteX24" fmla="*/ 200961 w 2058336"/>
                  <a:gd name="connsiteY24" fmla="*/ 196736 h 2654186"/>
                  <a:gd name="connsiteX25" fmla="*/ 562911 w 2058336"/>
                  <a:gd name="connsiteY25" fmla="*/ 44336 h 2654186"/>
                  <a:gd name="connsiteX26" fmla="*/ 943911 w 2058336"/>
                  <a:gd name="connsiteY26" fmla="*/ 34811 h 2654186"/>
                  <a:gd name="connsiteX27" fmla="*/ 1258236 w 2058336"/>
                  <a:gd name="connsiteY27" fmla="*/ 44336 h 2654186"/>
                  <a:gd name="connsiteX28" fmla="*/ 1572561 w 2058336"/>
                  <a:gd name="connsiteY28" fmla="*/ 53861 h 2654186"/>
                  <a:gd name="connsiteX29" fmla="*/ 1591611 w 2058336"/>
                  <a:gd name="connsiteY29" fmla="*/ 301511 h 2654186"/>
                  <a:gd name="connsiteX30" fmla="*/ 1620186 w 2058336"/>
                  <a:gd name="connsiteY30" fmla="*/ 520586 h 2654186"/>
                  <a:gd name="connsiteX0" fmla="*/ 1582086 w 2058336"/>
                  <a:gd name="connsiteY0" fmla="*/ 434861 h 2654186"/>
                  <a:gd name="connsiteX1" fmla="*/ 1848786 w 2058336"/>
                  <a:gd name="connsiteY1" fmla="*/ 996836 h 2654186"/>
                  <a:gd name="connsiteX2" fmla="*/ 2058336 w 2058336"/>
                  <a:gd name="connsiteY2" fmla="*/ 1044461 h 2654186"/>
                  <a:gd name="connsiteX3" fmla="*/ 2010711 w 2058336"/>
                  <a:gd name="connsiteY3" fmla="*/ 1139711 h 2654186"/>
                  <a:gd name="connsiteX4" fmla="*/ 1858311 w 2058336"/>
                  <a:gd name="connsiteY4" fmla="*/ 1254011 h 2654186"/>
                  <a:gd name="connsiteX5" fmla="*/ 1848786 w 2058336"/>
                  <a:gd name="connsiteY5" fmla="*/ 1796936 h 2654186"/>
                  <a:gd name="connsiteX6" fmla="*/ 1610661 w 2058336"/>
                  <a:gd name="connsiteY6" fmla="*/ 1987436 h 2654186"/>
                  <a:gd name="connsiteX7" fmla="*/ 1334436 w 2058336"/>
                  <a:gd name="connsiteY7" fmla="*/ 1977911 h 2654186"/>
                  <a:gd name="connsiteX8" fmla="*/ 924860 w 2058336"/>
                  <a:gd name="connsiteY8" fmla="*/ 2196986 h 2654186"/>
                  <a:gd name="connsiteX9" fmla="*/ 924860 w 2058336"/>
                  <a:gd name="connsiteY9" fmla="*/ 2416061 h 2654186"/>
                  <a:gd name="connsiteX10" fmla="*/ 1277286 w 2058336"/>
                  <a:gd name="connsiteY10" fmla="*/ 2577986 h 2654186"/>
                  <a:gd name="connsiteX11" fmla="*/ 982011 w 2058336"/>
                  <a:gd name="connsiteY11" fmla="*/ 2616086 h 2654186"/>
                  <a:gd name="connsiteX12" fmla="*/ 696261 w 2058336"/>
                  <a:gd name="connsiteY12" fmla="*/ 2654186 h 2654186"/>
                  <a:gd name="connsiteX13" fmla="*/ 534336 w 2058336"/>
                  <a:gd name="connsiteY13" fmla="*/ 2597036 h 2654186"/>
                  <a:gd name="connsiteX14" fmla="*/ 410511 w 2058336"/>
                  <a:gd name="connsiteY14" fmla="*/ 2187461 h 2654186"/>
                  <a:gd name="connsiteX15" fmla="*/ 400986 w 2058336"/>
                  <a:gd name="connsiteY15" fmla="*/ 2063636 h 2654186"/>
                  <a:gd name="connsiteX16" fmla="*/ 267636 w 2058336"/>
                  <a:gd name="connsiteY16" fmla="*/ 2025536 h 2654186"/>
                  <a:gd name="connsiteX17" fmla="*/ 362886 w 2058336"/>
                  <a:gd name="connsiteY17" fmla="*/ 1682636 h 2654186"/>
                  <a:gd name="connsiteX18" fmla="*/ 277161 w 2058336"/>
                  <a:gd name="connsiteY18" fmla="*/ 1587386 h 2654186"/>
                  <a:gd name="connsiteX19" fmla="*/ 191436 w 2058336"/>
                  <a:gd name="connsiteY19" fmla="*/ 1396886 h 2654186"/>
                  <a:gd name="connsiteX20" fmla="*/ 324786 w 2058336"/>
                  <a:gd name="connsiteY20" fmla="*/ 1149236 h 2654186"/>
                  <a:gd name="connsiteX21" fmla="*/ 181911 w 2058336"/>
                  <a:gd name="connsiteY21" fmla="*/ 987311 h 2654186"/>
                  <a:gd name="connsiteX22" fmla="*/ 286686 w 2058336"/>
                  <a:gd name="connsiteY22" fmla="*/ 625361 h 2654186"/>
                  <a:gd name="connsiteX23" fmla="*/ 936 w 2058336"/>
                  <a:gd name="connsiteY23" fmla="*/ 406286 h 2654186"/>
                  <a:gd name="connsiteX24" fmla="*/ 200961 w 2058336"/>
                  <a:gd name="connsiteY24" fmla="*/ 196736 h 2654186"/>
                  <a:gd name="connsiteX25" fmla="*/ 562911 w 2058336"/>
                  <a:gd name="connsiteY25" fmla="*/ 44336 h 2654186"/>
                  <a:gd name="connsiteX26" fmla="*/ 943911 w 2058336"/>
                  <a:gd name="connsiteY26" fmla="*/ 34811 h 2654186"/>
                  <a:gd name="connsiteX27" fmla="*/ 1258236 w 2058336"/>
                  <a:gd name="connsiteY27" fmla="*/ 44336 h 2654186"/>
                  <a:gd name="connsiteX28" fmla="*/ 1572561 w 2058336"/>
                  <a:gd name="connsiteY28" fmla="*/ 53861 h 2654186"/>
                  <a:gd name="connsiteX29" fmla="*/ 1591611 w 2058336"/>
                  <a:gd name="connsiteY29" fmla="*/ 301511 h 2654186"/>
                  <a:gd name="connsiteX30" fmla="*/ 1620186 w 2058336"/>
                  <a:gd name="connsiteY30" fmla="*/ 520586 h 2654186"/>
                  <a:gd name="connsiteX0" fmla="*/ 1582086 w 2058336"/>
                  <a:gd name="connsiteY0" fmla="*/ 434861 h 2654186"/>
                  <a:gd name="connsiteX1" fmla="*/ 1848786 w 2058336"/>
                  <a:gd name="connsiteY1" fmla="*/ 996836 h 2654186"/>
                  <a:gd name="connsiteX2" fmla="*/ 2058336 w 2058336"/>
                  <a:gd name="connsiteY2" fmla="*/ 1044461 h 2654186"/>
                  <a:gd name="connsiteX3" fmla="*/ 2010711 w 2058336"/>
                  <a:gd name="connsiteY3" fmla="*/ 1139711 h 2654186"/>
                  <a:gd name="connsiteX4" fmla="*/ 1858311 w 2058336"/>
                  <a:gd name="connsiteY4" fmla="*/ 1254011 h 2654186"/>
                  <a:gd name="connsiteX5" fmla="*/ 1848786 w 2058336"/>
                  <a:gd name="connsiteY5" fmla="*/ 1796936 h 2654186"/>
                  <a:gd name="connsiteX6" fmla="*/ 1610661 w 2058336"/>
                  <a:gd name="connsiteY6" fmla="*/ 1987436 h 2654186"/>
                  <a:gd name="connsiteX7" fmla="*/ 1334436 w 2058336"/>
                  <a:gd name="connsiteY7" fmla="*/ 1977911 h 2654186"/>
                  <a:gd name="connsiteX8" fmla="*/ 924860 w 2058336"/>
                  <a:gd name="connsiteY8" fmla="*/ 2196986 h 2654186"/>
                  <a:gd name="connsiteX9" fmla="*/ 1124885 w 2058336"/>
                  <a:gd name="connsiteY9" fmla="*/ 2282711 h 2654186"/>
                  <a:gd name="connsiteX10" fmla="*/ 1277286 w 2058336"/>
                  <a:gd name="connsiteY10" fmla="*/ 2577986 h 2654186"/>
                  <a:gd name="connsiteX11" fmla="*/ 982011 w 2058336"/>
                  <a:gd name="connsiteY11" fmla="*/ 2616086 h 2654186"/>
                  <a:gd name="connsiteX12" fmla="*/ 696261 w 2058336"/>
                  <a:gd name="connsiteY12" fmla="*/ 2654186 h 2654186"/>
                  <a:gd name="connsiteX13" fmla="*/ 534336 w 2058336"/>
                  <a:gd name="connsiteY13" fmla="*/ 2597036 h 2654186"/>
                  <a:gd name="connsiteX14" fmla="*/ 410511 w 2058336"/>
                  <a:gd name="connsiteY14" fmla="*/ 2187461 h 2654186"/>
                  <a:gd name="connsiteX15" fmla="*/ 400986 w 2058336"/>
                  <a:gd name="connsiteY15" fmla="*/ 2063636 h 2654186"/>
                  <a:gd name="connsiteX16" fmla="*/ 267636 w 2058336"/>
                  <a:gd name="connsiteY16" fmla="*/ 2025536 h 2654186"/>
                  <a:gd name="connsiteX17" fmla="*/ 362886 w 2058336"/>
                  <a:gd name="connsiteY17" fmla="*/ 1682636 h 2654186"/>
                  <a:gd name="connsiteX18" fmla="*/ 277161 w 2058336"/>
                  <a:gd name="connsiteY18" fmla="*/ 1587386 h 2654186"/>
                  <a:gd name="connsiteX19" fmla="*/ 191436 w 2058336"/>
                  <a:gd name="connsiteY19" fmla="*/ 1396886 h 2654186"/>
                  <a:gd name="connsiteX20" fmla="*/ 324786 w 2058336"/>
                  <a:gd name="connsiteY20" fmla="*/ 1149236 h 2654186"/>
                  <a:gd name="connsiteX21" fmla="*/ 181911 w 2058336"/>
                  <a:gd name="connsiteY21" fmla="*/ 987311 h 2654186"/>
                  <a:gd name="connsiteX22" fmla="*/ 286686 w 2058336"/>
                  <a:gd name="connsiteY22" fmla="*/ 625361 h 2654186"/>
                  <a:gd name="connsiteX23" fmla="*/ 936 w 2058336"/>
                  <a:gd name="connsiteY23" fmla="*/ 406286 h 2654186"/>
                  <a:gd name="connsiteX24" fmla="*/ 200961 w 2058336"/>
                  <a:gd name="connsiteY24" fmla="*/ 196736 h 2654186"/>
                  <a:gd name="connsiteX25" fmla="*/ 562911 w 2058336"/>
                  <a:gd name="connsiteY25" fmla="*/ 44336 h 2654186"/>
                  <a:gd name="connsiteX26" fmla="*/ 943911 w 2058336"/>
                  <a:gd name="connsiteY26" fmla="*/ 34811 h 2654186"/>
                  <a:gd name="connsiteX27" fmla="*/ 1258236 w 2058336"/>
                  <a:gd name="connsiteY27" fmla="*/ 44336 h 2654186"/>
                  <a:gd name="connsiteX28" fmla="*/ 1572561 w 2058336"/>
                  <a:gd name="connsiteY28" fmla="*/ 53861 h 2654186"/>
                  <a:gd name="connsiteX29" fmla="*/ 1591611 w 2058336"/>
                  <a:gd name="connsiteY29" fmla="*/ 301511 h 2654186"/>
                  <a:gd name="connsiteX30" fmla="*/ 1620186 w 2058336"/>
                  <a:gd name="connsiteY30" fmla="*/ 520586 h 2654186"/>
                  <a:gd name="connsiteX0" fmla="*/ 1582086 w 2058336"/>
                  <a:gd name="connsiteY0" fmla="*/ 434861 h 2654186"/>
                  <a:gd name="connsiteX1" fmla="*/ 1848786 w 2058336"/>
                  <a:gd name="connsiteY1" fmla="*/ 996836 h 2654186"/>
                  <a:gd name="connsiteX2" fmla="*/ 2058336 w 2058336"/>
                  <a:gd name="connsiteY2" fmla="*/ 1044461 h 2654186"/>
                  <a:gd name="connsiteX3" fmla="*/ 2010711 w 2058336"/>
                  <a:gd name="connsiteY3" fmla="*/ 1139711 h 2654186"/>
                  <a:gd name="connsiteX4" fmla="*/ 1858311 w 2058336"/>
                  <a:gd name="connsiteY4" fmla="*/ 1254011 h 2654186"/>
                  <a:gd name="connsiteX5" fmla="*/ 1848786 w 2058336"/>
                  <a:gd name="connsiteY5" fmla="*/ 1796936 h 2654186"/>
                  <a:gd name="connsiteX6" fmla="*/ 1610661 w 2058336"/>
                  <a:gd name="connsiteY6" fmla="*/ 1987436 h 2654186"/>
                  <a:gd name="connsiteX7" fmla="*/ 1334436 w 2058336"/>
                  <a:gd name="connsiteY7" fmla="*/ 1977911 h 2654186"/>
                  <a:gd name="connsiteX8" fmla="*/ 1162985 w 2058336"/>
                  <a:gd name="connsiteY8" fmla="*/ 2082686 h 2654186"/>
                  <a:gd name="connsiteX9" fmla="*/ 1124885 w 2058336"/>
                  <a:gd name="connsiteY9" fmla="*/ 2282711 h 2654186"/>
                  <a:gd name="connsiteX10" fmla="*/ 1277286 w 2058336"/>
                  <a:gd name="connsiteY10" fmla="*/ 2577986 h 2654186"/>
                  <a:gd name="connsiteX11" fmla="*/ 982011 w 2058336"/>
                  <a:gd name="connsiteY11" fmla="*/ 2616086 h 2654186"/>
                  <a:gd name="connsiteX12" fmla="*/ 696261 w 2058336"/>
                  <a:gd name="connsiteY12" fmla="*/ 2654186 h 2654186"/>
                  <a:gd name="connsiteX13" fmla="*/ 534336 w 2058336"/>
                  <a:gd name="connsiteY13" fmla="*/ 2597036 h 2654186"/>
                  <a:gd name="connsiteX14" fmla="*/ 410511 w 2058336"/>
                  <a:gd name="connsiteY14" fmla="*/ 2187461 h 2654186"/>
                  <a:gd name="connsiteX15" fmla="*/ 400986 w 2058336"/>
                  <a:gd name="connsiteY15" fmla="*/ 2063636 h 2654186"/>
                  <a:gd name="connsiteX16" fmla="*/ 267636 w 2058336"/>
                  <a:gd name="connsiteY16" fmla="*/ 2025536 h 2654186"/>
                  <a:gd name="connsiteX17" fmla="*/ 362886 w 2058336"/>
                  <a:gd name="connsiteY17" fmla="*/ 1682636 h 2654186"/>
                  <a:gd name="connsiteX18" fmla="*/ 277161 w 2058336"/>
                  <a:gd name="connsiteY18" fmla="*/ 1587386 h 2654186"/>
                  <a:gd name="connsiteX19" fmla="*/ 191436 w 2058336"/>
                  <a:gd name="connsiteY19" fmla="*/ 1396886 h 2654186"/>
                  <a:gd name="connsiteX20" fmla="*/ 324786 w 2058336"/>
                  <a:gd name="connsiteY20" fmla="*/ 1149236 h 2654186"/>
                  <a:gd name="connsiteX21" fmla="*/ 181911 w 2058336"/>
                  <a:gd name="connsiteY21" fmla="*/ 987311 h 2654186"/>
                  <a:gd name="connsiteX22" fmla="*/ 286686 w 2058336"/>
                  <a:gd name="connsiteY22" fmla="*/ 625361 h 2654186"/>
                  <a:gd name="connsiteX23" fmla="*/ 936 w 2058336"/>
                  <a:gd name="connsiteY23" fmla="*/ 406286 h 2654186"/>
                  <a:gd name="connsiteX24" fmla="*/ 200961 w 2058336"/>
                  <a:gd name="connsiteY24" fmla="*/ 196736 h 2654186"/>
                  <a:gd name="connsiteX25" fmla="*/ 562911 w 2058336"/>
                  <a:gd name="connsiteY25" fmla="*/ 44336 h 2654186"/>
                  <a:gd name="connsiteX26" fmla="*/ 943911 w 2058336"/>
                  <a:gd name="connsiteY26" fmla="*/ 34811 h 2654186"/>
                  <a:gd name="connsiteX27" fmla="*/ 1258236 w 2058336"/>
                  <a:gd name="connsiteY27" fmla="*/ 44336 h 2654186"/>
                  <a:gd name="connsiteX28" fmla="*/ 1572561 w 2058336"/>
                  <a:gd name="connsiteY28" fmla="*/ 53861 h 2654186"/>
                  <a:gd name="connsiteX29" fmla="*/ 1591611 w 2058336"/>
                  <a:gd name="connsiteY29" fmla="*/ 301511 h 2654186"/>
                  <a:gd name="connsiteX30" fmla="*/ 1620186 w 2058336"/>
                  <a:gd name="connsiteY30" fmla="*/ 520586 h 2654186"/>
                  <a:gd name="connsiteX0" fmla="*/ 1582086 w 2058336"/>
                  <a:gd name="connsiteY0" fmla="*/ 434861 h 2654186"/>
                  <a:gd name="connsiteX1" fmla="*/ 1848786 w 2058336"/>
                  <a:gd name="connsiteY1" fmla="*/ 996836 h 2654186"/>
                  <a:gd name="connsiteX2" fmla="*/ 2058336 w 2058336"/>
                  <a:gd name="connsiteY2" fmla="*/ 1044461 h 2654186"/>
                  <a:gd name="connsiteX3" fmla="*/ 2010711 w 2058336"/>
                  <a:gd name="connsiteY3" fmla="*/ 1139711 h 2654186"/>
                  <a:gd name="connsiteX4" fmla="*/ 1858311 w 2058336"/>
                  <a:gd name="connsiteY4" fmla="*/ 1254011 h 2654186"/>
                  <a:gd name="connsiteX5" fmla="*/ 1848786 w 2058336"/>
                  <a:gd name="connsiteY5" fmla="*/ 1796936 h 2654186"/>
                  <a:gd name="connsiteX6" fmla="*/ 1610661 w 2058336"/>
                  <a:gd name="connsiteY6" fmla="*/ 1987436 h 2654186"/>
                  <a:gd name="connsiteX7" fmla="*/ 1334436 w 2058336"/>
                  <a:gd name="connsiteY7" fmla="*/ 1977911 h 2654186"/>
                  <a:gd name="connsiteX8" fmla="*/ 1162985 w 2058336"/>
                  <a:gd name="connsiteY8" fmla="*/ 2082686 h 2654186"/>
                  <a:gd name="connsiteX9" fmla="*/ 1124885 w 2058336"/>
                  <a:gd name="connsiteY9" fmla="*/ 2282711 h 2654186"/>
                  <a:gd name="connsiteX10" fmla="*/ 1153460 w 2058336"/>
                  <a:gd name="connsiteY10" fmla="*/ 2177936 h 2654186"/>
                  <a:gd name="connsiteX11" fmla="*/ 1277286 w 2058336"/>
                  <a:gd name="connsiteY11" fmla="*/ 2577986 h 2654186"/>
                  <a:gd name="connsiteX12" fmla="*/ 982011 w 2058336"/>
                  <a:gd name="connsiteY12" fmla="*/ 2616086 h 2654186"/>
                  <a:gd name="connsiteX13" fmla="*/ 696261 w 2058336"/>
                  <a:gd name="connsiteY13" fmla="*/ 2654186 h 2654186"/>
                  <a:gd name="connsiteX14" fmla="*/ 534336 w 2058336"/>
                  <a:gd name="connsiteY14" fmla="*/ 2597036 h 2654186"/>
                  <a:gd name="connsiteX15" fmla="*/ 410511 w 2058336"/>
                  <a:gd name="connsiteY15" fmla="*/ 2187461 h 2654186"/>
                  <a:gd name="connsiteX16" fmla="*/ 400986 w 2058336"/>
                  <a:gd name="connsiteY16" fmla="*/ 2063636 h 2654186"/>
                  <a:gd name="connsiteX17" fmla="*/ 267636 w 2058336"/>
                  <a:gd name="connsiteY17" fmla="*/ 2025536 h 2654186"/>
                  <a:gd name="connsiteX18" fmla="*/ 362886 w 2058336"/>
                  <a:gd name="connsiteY18" fmla="*/ 1682636 h 2654186"/>
                  <a:gd name="connsiteX19" fmla="*/ 277161 w 2058336"/>
                  <a:gd name="connsiteY19" fmla="*/ 1587386 h 2654186"/>
                  <a:gd name="connsiteX20" fmla="*/ 191436 w 2058336"/>
                  <a:gd name="connsiteY20" fmla="*/ 1396886 h 2654186"/>
                  <a:gd name="connsiteX21" fmla="*/ 324786 w 2058336"/>
                  <a:gd name="connsiteY21" fmla="*/ 1149236 h 2654186"/>
                  <a:gd name="connsiteX22" fmla="*/ 181911 w 2058336"/>
                  <a:gd name="connsiteY22" fmla="*/ 987311 h 2654186"/>
                  <a:gd name="connsiteX23" fmla="*/ 286686 w 2058336"/>
                  <a:gd name="connsiteY23" fmla="*/ 625361 h 2654186"/>
                  <a:gd name="connsiteX24" fmla="*/ 936 w 2058336"/>
                  <a:gd name="connsiteY24" fmla="*/ 406286 h 2654186"/>
                  <a:gd name="connsiteX25" fmla="*/ 200961 w 2058336"/>
                  <a:gd name="connsiteY25" fmla="*/ 196736 h 2654186"/>
                  <a:gd name="connsiteX26" fmla="*/ 562911 w 2058336"/>
                  <a:gd name="connsiteY26" fmla="*/ 44336 h 2654186"/>
                  <a:gd name="connsiteX27" fmla="*/ 943911 w 2058336"/>
                  <a:gd name="connsiteY27" fmla="*/ 34811 h 2654186"/>
                  <a:gd name="connsiteX28" fmla="*/ 1258236 w 2058336"/>
                  <a:gd name="connsiteY28" fmla="*/ 44336 h 2654186"/>
                  <a:gd name="connsiteX29" fmla="*/ 1572561 w 2058336"/>
                  <a:gd name="connsiteY29" fmla="*/ 53861 h 2654186"/>
                  <a:gd name="connsiteX30" fmla="*/ 1591611 w 2058336"/>
                  <a:gd name="connsiteY30" fmla="*/ 301511 h 2654186"/>
                  <a:gd name="connsiteX31" fmla="*/ 1620186 w 2058336"/>
                  <a:gd name="connsiteY31" fmla="*/ 520586 h 2654186"/>
                  <a:gd name="connsiteX0" fmla="*/ 1582086 w 2058336"/>
                  <a:gd name="connsiteY0" fmla="*/ 434861 h 2654186"/>
                  <a:gd name="connsiteX1" fmla="*/ 1848786 w 2058336"/>
                  <a:gd name="connsiteY1" fmla="*/ 996836 h 2654186"/>
                  <a:gd name="connsiteX2" fmla="*/ 2058336 w 2058336"/>
                  <a:gd name="connsiteY2" fmla="*/ 1044461 h 2654186"/>
                  <a:gd name="connsiteX3" fmla="*/ 2010711 w 2058336"/>
                  <a:gd name="connsiteY3" fmla="*/ 1139711 h 2654186"/>
                  <a:gd name="connsiteX4" fmla="*/ 1858311 w 2058336"/>
                  <a:gd name="connsiteY4" fmla="*/ 1254011 h 2654186"/>
                  <a:gd name="connsiteX5" fmla="*/ 1848786 w 2058336"/>
                  <a:gd name="connsiteY5" fmla="*/ 1796936 h 2654186"/>
                  <a:gd name="connsiteX6" fmla="*/ 1610661 w 2058336"/>
                  <a:gd name="connsiteY6" fmla="*/ 1987436 h 2654186"/>
                  <a:gd name="connsiteX7" fmla="*/ 1334436 w 2058336"/>
                  <a:gd name="connsiteY7" fmla="*/ 1977911 h 2654186"/>
                  <a:gd name="connsiteX8" fmla="*/ 1162985 w 2058336"/>
                  <a:gd name="connsiteY8" fmla="*/ 2082686 h 2654186"/>
                  <a:gd name="connsiteX9" fmla="*/ 1124885 w 2058336"/>
                  <a:gd name="connsiteY9" fmla="*/ 2282711 h 2654186"/>
                  <a:gd name="connsiteX10" fmla="*/ 1191560 w 2058336"/>
                  <a:gd name="connsiteY10" fmla="*/ 2225561 h 2654186"/>
                  <a:gd name="connsiteX11" fmla="*/ 1277286 w 2058336"/>
                  <a:gd name="connsiteY11" fmla="*/ 2577986 h 2654186"/>
                  <a:gd name="connsiteX12" fmla="*/ 982011 w 2058336"/>
                  <a:gd name="connsiteY12" fmla="*/ 2616086 h 2654186"/>
                  <a:gd name="connsiteX13" fmla="*/ 696261 w 2058336"/>
                  <a:gd name="connsiteY13" fmla="*/ 2654186 h 2654186"/>
                  <a:gd name="connsiteX14" fmla="*/ 534336 w 2058336"/>
                  <a:gd name="connsiteY14" fmla="*/ 2597036 h 2654186"/>
                  <a:gd name="connsiteX15" fmla="*/ 410511 w 2058336"/>
                  <a:gd name="connsiteY15" fmla="*/ 2187461 h 2654186"/>
                  <a:gd name="connsiteX16" fmla="*/ 400986 w 2058336"/>
                  <a:gd name="connsiteY16" fmla="*/ 2063636 h 2654186"/>
                  <a:gd name="connsiteX17" fmla="*/ 267636 w 2058336"/>
                  <a:gd name="connsiteY17" fmla="*/ 2025536 h 2654186"/>
                  <a:gd name="connsiteX18" fmla="*/ 362886 w 2058336"/>
                  <a:gd name="connsiteY18" fmla="*/ 1682636 h 2654186"/>
                  <a:gd name="connsiteX19" fmla="*/ 277161 w 2058336"/>
                  <a:gd name="connsiteY19" fmla="*/ 1587386 h 2654186"/>
                  <a:gd name="connsiteX20" fmla="*/ 191436 w 2058336"/>
                  <a:gd name="connsiteY20" fmla="*/ 1396886 h 2654186"/>
                  <a:gd name="connsiteX21" fmla="*/ 324786 w 2058336"/>
                  <a:gd name="connsiteY21" fmla="*/ 1149236 h 2654186"/>
                  <a:gd name="connsiteX22" fmla="*/ 181911 w 2058336"/>
                  <a:gd name="connsiteY22" fmla="*/ 987311 h 2654186"/>
                  <a:gd name="connsiteX23" fmla="*/ 286686 w 2058336"/>
                  <a:gd name="connsiteY23" fmla="*/ 625361 h 2654186"/>
                  <a:gd name="connsiteX24" fmla="*/ 936 w 2058336"/>
                  <a:gd name="connsiteY24" fmla="*/ 406286 h 2654186"/>
                  <a:gd name="connsiteX25" fmla="*/ 200961 w 2058336"/>
                  <a:gd name="connsiteY25" fmla="*/ 196736 h 2654186"/>
                  <a:gd name="connsiteX26" fmla="*/ 562911 w 2058336"/>
                  <a:gd name="connsiteY26" fmla="*/ 44336 h 2654186"/>
                  <a:gd name="connsiteX27" fmla="*/ 943911 w 2058336"/>
                  <a:gd name="connsiteY27" fmla="*/ 34811 h 2654186"/>
                  <a:gd name="connsiteX28" fmla="*/ 1258236 w 2058336"/>
                  <a:gd name="connsiteY28" fmla="*/ 44336 h 2654186"/>
                  <a:gd name="connsiteX29" fmla="*/ 1572561 w 2058336"/>
                  <a:gd name="connsiteY29" fmla="*/ 53861 h 2654186"/>
                  <a:gd name="connsiteX30" fmla="*/ 1591611 w 2058336"/>
                  <a:gd name="connsiteY30" fmla="*/ 301511 h 2654186"/>
                  <a:gd name="connsiteX31" fmla="*/ 1620186 w 2058336"/>
                  <a:gd name="connsiteY31" fmla="*/ 520586 h 26541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2058336" h="2654186">
                    <a:moveTo>
                      <a:pt x="1582086" y="434861"/>
                    </a:moveTo>
                    <a:lnTo>
                      <a:pt x="1848786" y="996836"/>
                    </a:lnTo>
                    <a:lnTo>
                      <a:pt x="2058336" y="1044461"/>
                    </a:lnTo>
                    <a:lnTo>
                      <a:pt x="2010711" y="1139711"/>
                    </a:lnTo>
                    <a:lnTo>
                      <a:pt x="1858311" y="1254011"/>
                    </a:lnTo>
                    <a:lnTo>
                      <a:pt x="1848786" y="1796936"/>
                    </a:lnTo>
                    <a:cubicBezTo>
                      <a:pt x="1813861" y="1873136"/>
                      <a:pt x="1693211" y="1920761"/>
                      <a:pt x="1610661" y="1987436"/>
                    </a:cubicBezTo>
                    <a:cubicBezTo>
                      <a:pt x="1404286" y="1809636"/>
                      <a:pt x="1512236" y="1993786"/>
                      <a:pt x="1334436" y="1977911"/>
                    </a:cubicBezTo>
                    <a:lnTo>
                      <a:pt x="1162985" y="2082686"/>
                    </a:lnTo>
                    <a:lnTo>
                      <a:pt x="1124885" y="2282711"/>
                    </a:lnTo>
                    <a:lnTo>
                      <a:pt x="1191560" y="2225561"/>
                    </a:lnTo>
                    <a:lnTo>
                      <a:pt x="1277286" y="2577986"/>
                    </a:lnTo>
                    <a:lnTo>
                      <a:pt x="982011" y="2616086"/>
                    </a:lnTo>
                    <a:lnTo>
                      <a:pt x="696261" y="2654186"/>
                    </a:lnTo>
                    <a:lnTo>
                      <a:pt x="534336" y="2597036"/>
                    </a:lnTo>
                    <a:lnTo>
                      <a:pt x="410511" y="2187461"/>
                    </a:lnTo>
                    <a:lnTo>
                      <a:pt x="400986" y="2063636"/>
                    </a:lnTo>
                    <a:lnTo>
                      <a:pt x="267636" y="2025536"/>
                    </a:lnTo>
                    <a:cubicBezTo>
                      <a:pt x="223186" y="1720736"/>
                      <a:pt x="331136" y="1796936"/>
                      <a:pt x="362886" y="1682636"/>
                    </a:cubicBezTo>
                    <a:lnTo>
                      <a:pt x="277161" y="1587386"/>
                    </a:lnTo>
                    <a:lnTo>
                      <a:pt x="191436" y="1396886"/>
                    </a:lnTo>
                    <a:lnTo>
                      <a:pt x="324786" y="1149236"/>
                    </a:lnTo>
                    <a:lnTo>
                      <a:pt x="181911" y="987311"/>
                    </a:lnTo>
                    <a:cubicBezTo>
                      <a:pt x="181911" y="899999"/>
                      <a:pt x="364474" y="503124"/>
                      <a:pt x="286686" y="625361"/>
                    </a:cubicBezTo>
                    <a:cubicBezTo>
                      <a:pt x="208898" y="747598"/>
                      <a:pt x="15224" y="477724"/>
                      <a:pt x="936" y="406286"/>
                    </a:cubicBezTo>
                    <a:cubicBezTo>
                      <a:pt x="-11764" y="339611"/>
                      <a:pt x="107299" y="257061"/>
                      <a:pt x="200961" y="196736"/>
                    </a:cubicBezTo>
                    <a:cubicBezTo>
                      <a:pt x="294623" y="136411"/>
                      <a:pt x="439086" y="71323"/>
                      <a:pt x="562911" y="44336"/>
                    </a:cubicBezTo>
                    <a:cubicBezTo>
                      <a:pt x="686736" y="17349"/>
                      <a:pt x="823261" y="-35039"/>
                      <a:pt x="943911" y="34811"/>
                    </a:cubicBezTo>
                    <a:lnTo>
                      <a:pt x="1258236" y="44336"/>
                    </a:lnTo>
                    <a:cubicBezTo>
                      <a:pt x="1363011" y="47511"/>
                      <a:pt x="1467786" y="12586"/>
                      <a:pt x="1572561" y="53861"/>
                    </a:cubicBezTo>
                    <a:lnTo>
                      <a:pt x="1591611" y="301511"/>
                    </a:lnTo>
                    <a:lnTo>
                      <a:pt x="1620186" y="520586"/>
                    </a:ln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" name="Girl's Head"/>
              <p:cNvSpPr>
                <a:spLocks noEditPoints="1"/>
              </p:cNvSpPr>
              <p:nvPr/>
            </p:nvSpPr>
            <p:spPr bwMode="auto">
              <a:xfrm>
                <a:off x="6084888" y="184664"/>
                <a:ext cx="2108200" cy="3264694"/>
              </a:xfrm>
              <a:custGeom>
                <a:avLst/>
                <a:gdLst>
                  <a:gd name="T0" fmla="*/ 1474 w 9802"/>
                  <a:gd name="T1" fmla="*/ 11232 h 15082"/>
                  <a:gd name="T2" fmla="*/ 1390 w 9802"/>
                  <a:gd name="T3" fmla="*/ 8127 h 15082"/>
                  <a:gd name="T4" fmla="*/ 1312 w 9802"/>
                  <a:gd name="T5" fmla="*/ 3690 h 15082"/>
                  <a:gd name="T6" fmla="*/ 4478 w 9802"/>
                  <a:gd name="T7" fmla="*/ 617 h 15082"/>
                  <a:gd name="T8" fmla="*/ 8285 w 9802"/>
                  <a:gd name="T9" fmla="*/ 1087 h 15082"/>
                  <a:gd name="T10" fmla="*/ 9174 w 9802"/>
                  <a:gd name="T11" fmla="*/ 1652 h 15082"/>
                  <a:gd name="T12" fmla="*/ 7553 w 9802"/>
                  <a:gd name="T13" fmla="*/ 1312 h 15082"/>
                  <a:gd name="T14" fmla="*/ 9313 w 9802"/>
                  <a:gd name="T15" fmla="*/ 3062 h 15082"/>
                  <a:gd name="T16" fmla="*/ 8099 w 9802"/>
                  <a:gd name="T17" fmla="*/ 3501 h 15082"/>
                  <a:gd name="T18" fmla="*/ 8885 w 9802"/>
                  <a:gd name="T19" fmla="*/ 7570 h 15082"/>
                  <a:gd name="T20" fmla="*/ 9234 w 9802"/>
                  <a:gd name="T21" fmla="*/ 5967 h 15082"/>
                  <a:gd name="T22" fmla="*/ 6835 w 9802"/>
                  <a:gd name="T23" fmla="*/ 2839 h 15082"/>
                  <a:gd name="T24" fmla="*/ 6212 w 9802"/>
                  <a:gd name="T25" fmla="*/ 2234 h 15082"/>
                  <a:gd name="T26" fmla="*/ 6129 w 9802"/>
                  <a:gd name="T27" fmla="*/ 1839 h 15082"/>
                  <a:gd name="T28" fmla="*/ 5975 w 9802"/>
                  <a:gd name="T29" fmla="*/ 4088 h 15082"/>
                  <a:gd name="T30" fmla="*/ 5200 w 9802"/>
                  <a:gd name="T31" fmla="*/ 8553 h 15082"/>
                  <a:gd name="T32" fmla="*/ 5644 w 9802"/>
                  <a:gd name="T33" fmla="*/ 9737 h 15082"/>
                  <a:gd name="T34" fmla="*/ 5429 w 9802"/>
                  <a:gd name="T35" fmla="*/ 11365 h 15082"/>
                  <a:gd name="T36" fmla="*/ 5526 w 9802"/>
                  <a:gd name="T37" fmla="*/ 12563 h 15082"/>
                  <a:gd name="T38" fmla="*/ 2093 w 9802"/>
                  <a:gd name="T39" fmla="*/ 11056 h 15082"/>
                  <a:gd name="T40" fmla="*/ 1919 w 9802"/>
                  <a:gd name="T41" fmla="*/ 14723 h 15082"/>
                  <a:gd name="T42" fmla="*/ 1846 w 9802"/>
                  <a:gd name="T43" fmla="*/ 14803 h 15082"/>
                  <a:gd name="T44" fmla="*/ 2266 w 9802"/>
                  <a:gd name="T45" fmla="*/ 11164 h 15082"/>
                  <a:gd name="T46" fmla="*/ 3863 w 9802"/>
                  <a:gd name="T47" fmla="*/ 11994 h 15082"/>
                  <a:gd name="T48" fmla="*/ 3152 w 9802"/>
                  <a:gd name="T49" fmla="*/ 12163 h 15082"/>
                  <a:gd name="T50" fmla="*/ 5417 w 9802"/>
                  <a:gd name="T51" fmla="*/ 10676 h 15082"/>
                  <a:gd name="T52" fmla="*/ 4737 w 9802"/>
                  <a:gd name="T53" fmla="*/ 10347 h 15082"/>
                  <a:gd name="T54" fmla="*/ 5368 w 9802"/>
                  <a:gd name="T55" fmla="*/ 10885 h 15082"/>
                  <a:gd name="T56" fmla="*/ 3462 w 9802"/>
                  <a:gd name="T57" fmla="*/ 10844 h 15082"/>
                  <a:gd name="T58" fmla="*/ 3330 w 9802"/>
                  <a:gd name="T59" fmla="*/ 10347 h 15082"/>
                  <a:gd name="T60" fmla="*/ 2398 w 9802"/>
                  <a:gd name="T61" fmla="*/ 10511 h 15082"/>
                  <a:gd name="T62" fmla="*/ 3610 w 9802"/>
                  <a:gd name="T63" fmla="*/ 9375 h 15082"/>
                  <a:gd name="T64" fmla="*/ 2336 w 9802"/>
                  <a:gd name="T65" fmla="*/ 9289 h 15082"/>
                  <a:gd name="T66" fmla="*/ 1867 w 9802"/>
                  <a:gd name="T67" fmla="*/ 10286 h 15082"/>
                  <a:gd name="T68" fmla="*/ 6508 w 9802"/>
                  <a:gd name="T69" fmla="*/ 9711 h 15082"/>
                  <a:gd name="T70" fmla="*/ 3652 w 9802"/>
                  <a:gd name="T71" fmla="*/ 8284 h 15082"/>
                  <a:gd name="T72" fmla="*/ 3358 w 9802"/>
                  <a:gd name="T73" fmla="*/ 8780 h 15082"/>
                  <a:gd name="T74" fmla="*/ 5764 w 9802"/>
                  <a:gd name="T75" fmla="*/ 8723 h 15082"/>
                  <a:gd name="T76" fmla="*/ 3190 w 9802"/>
                  <a:gd name="T77" fmla="*/ 8635 h 15082"/>
                  <a:gd name="T78" fmla="*/ 2704 w 9802"/>
                  <a:gd name="T79" fmla="*/ 6566 h 15082"/>
                  <a:gd name="T80" fmla="*/ 2638 w 9802"/>
                  <a:gd name="T81" fmla="*/ 8311 h 15082"/>
                  <a:gd name="T82" fmla="*/ 2046 w 9802"/>
                  <a:gd name="T83" fmla="*/ 6309 h 15082"/>
                  <a:gd name="T84" fmla="*/ 2061 w 9802"/>
                  <a:gd name="T85" fmla="*/ 7898 h 15082"/>
                  <a:gd name="T86" fmla="*/ 4369 w 9802"/>
                  <a:gd name="T87" fmla="*/ 6298 h 15082"/>
                  <a:gd name="T88" fmla="*/ 2939 w 9802"/>
                  <a:gd name="T89" fmla="*/ 2780 h 15082"/>
                  <a:gd name="T90" fmla="*/ 3508 w 9802"/>
                  <a:gd name="T91" fmla="*/ 3921 h 15082"/>
                  <a:gd name="T92" fmla="*/ 4110 w 9802"/>
                  <a:gd name="T93" fmla="*/ 6688 h 15082"/>
                  <a:gd name="T94" fmla="*/ 7073 w 9802"/>
                  <a:gd name="T95" fmla="*/ 5919 h 15082"/>
                  <a:gd name="T96" fmla="*/ 2153 w 9802"/>
                  <a:gd name="T97" fmla="*/ 5912 h 15082"/>
                  <a:gd name="T98" fmla="*/ 1218 w 9802"/>
                  <a:gd name="T99" fmla="*/ 4619 h 15082"/>
                  <a:gd name="T100" fmla="*/ 4911 w 9802"/>
                  <a:gd name="T101" fmla="*/ 4776 h 15082"/>
                  <a:gd name="T102" fmla="*/ 5562 w 9802"/>
                  <a:gd name="T103" fmla="*/ 5423 h 15082"/>
                  <a:gd name="T104" fmla="*/ 2788 w 9802"/>
                  <a:gd name="T105" fmla="*/ 4170 h 15082"/>
                  <a:gd name="T106" fmla="*/ 2758 w 9802"/>
                  <a:gd name="T107" fmla="*/ 5002 h 15082"/>
                  <a:gd name="T108" fmla="*/ 5898 w 9802"/>
                  <a:gd name="T109" fmla="*/ 5047 h 15082"/>
                  <a:gd name="T110" fmla="*/ 5839 w 9802"/>
                  <a:gd name="T111" fmla="*/ 4651 h 15082"/>
                  <a:gd name="T112" fmla="*/ 2421 w 9802"/>
                  <a:gd name="T113" fmla="*/ 3480 h 15082"/>
                  <a:gd name="T114" fmla="*/ 4315 w 9802"/>
                  <a:gd name="T115" fmla="*/ 1608 h 15082"/>
                  <a:gd name="T116" fmla="*/ 2638 w 9802"/>
                  <a:gd name="T117" fmla="*/ 2131 h 15082"/>
                  <a:gd name="T118" fmla="*/ 1761 w 9802"/>
                  <a:gd name="T119" fmla="*/ 3237 h 15082"/>
                  <a:gd name="T120" fmla="*/ 7242 w 9802"/>
                  <a:gd name="T121" fmla="*/ 1582 h 15082"/>
                  <a:gd name="T122" fmla="*/ 6399 w 9802"/>
                  <a:gd name="T123" fmla="*/ 12058 h 150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802" h="15082">
                    <a:moveTo>
                      <a:pt x="1846" y="14803"/>
                    </a:moveTo>
                    <a:cubicBezTo>
                      <a:pt x="1459" y="14470"/>
                      <a:pt x="1431" y="13966"/>
                      <a:pt x="1759" y="13239"/>
                    </a:cubicBezTo>
                    <a:cubicBezTo>
                      <a:pt x="1933" y="12853"/>
                      <a:pt x="1943" y="12752"/>
                      <a:pt x="1811" y="12708"/>
                    </a:cubicBezTo>
                    <a:cubicBezTo>
                      <a:pt x="1511" y="12608"/>
                      <a:pt x="1199" y="12207"/>
                      <a:pt x="1199" y="11921"/>
                    </a:cubicBezTo>
                    <a:cubicBezTo>
                      <a:pt x="1199" y="11766"/>
                      <a:pt x="1323" y="11455"/>
                      <a:pt x="1474" y="11232"/>
                    </a:cubicBezTo>
                    <a:cubicBezTo>
                      <a:pt x="1625" y="11008"/>
                      <a:pt x="1789" y="10760"/>
                      <a:pt x="1839" y="10679"/>
                    </a:cubicBezTo>
                    <a:cubicBezTo>
                      <a:pt x="1898" y="10583"/>
                      <a:pt x="1783" y="10472"/>
                      <a:pt x="1504" y="10356"/>
                    </a:cubicBezTo>
                    <a:cubicBezTo>
                      <a:pt x="1101" y="10187"/>
                      <a:pt x="1079" y="10148"/>
                      <a:pt x="1080" y="9602"/>
                    </a:cubicBezTo>
                    <a:cubicBezTo>
                      <a:pt x="1080" y="9239"/>
                      <a:pt x="1168" y="8882"/>
                      <a:pt x="1319" y="8634"/>
                    </a:cubicBezTo>
                    <a:cubicBezTo>
                      <a:pt x="1604" y="8167"/>
                      <a:pt x="1610" y="8127"/>
                      <a:pt x="1390" y="8127"/>
                    </a:cubicBezTo>
                    <a:cubicBezTo>
                      <a:pt x="1297" y="8127"/>
                      <a:pt x="1104" y="7887"/>
                      <a:pt x="962" y="7594"/>
                    </a:cubicBezTo>
                    <a:cubicBezTo>
                      <a:pt x="690" y="7031"/>
                      <a:pt x="726" y="6811"/>
                      <a:pt x="1175" y="6296"/>
                    </a:cubicBezTo>
                    <a:cubicBezTo>
                      <a:pt x="1344" y="6103"/>
                      <a:pt x="1332" y="6055"/>
                      <a:pt x="1040" y="5750"/>
                    </a:cubicBezTo>
                    <a:cubicBezTo>
                      <a:pt x="622" y="5315"/>
                      <a:pt x="614" y="4719"/>
                      <a:pt x="1016" y="4127"/>
                    </a:cubicBezTo>
                    <a:lnTo>
                      <a:pt x="1312" y="3690"/>
                    </a:lnTo>
                    <a:lnTo>
                      <a:pt x="904" y="3690"/>
                    </a:lnTo>
                    <a:cubicBezTo>
                      <a:pt x="401" y="3690"/>
                      <a:pt x="0" y="3238"/>
                      <a:pt x="0" y="2670"/>
                    </a:cubicBezTo>
                    <a:cubicBezTo>
                      <a:pt x="0" y="2144"/>
                      <a:pt x="802" y="1403"/>
                      <a:pt x="1688" y="1110"/>
                    </a:cubicBezTo>
                    <a:cubicBezTo>
                      <a:pt x="2046" y="992"/>
                      <a:pt x="2453" y="821"/>
                      <a:pt x="2593" y="730"/>
                    </a:cubicBezTo>
                    <a:cubicBezTo>
                      <a:pt x="3013" y="457"/>
                      <a:pt x="3960" y="400"/>
                      <a:pt x="4478" y="617"/>
                    </a:cubicBezTo>
                    <a:cubicBezTo>
                      <a:pt x="4935" y="808"/>
                      <a:pt x="4936" y="808"/>
                      <a:pt x="5237" y="450"/>
                    </a:cubicBezTo>
                    <a:cubicBezTo>
                      <a:pt x="5614" y="2"/>
                      <a:pt x="5817" y="0"/>
                      <a:pt x="6205" y="443"/>
                    </a:cubicBezTo>
                    <a:cubicBezTo>
                      <a:pt x="6455" y="728"/>
                      <a:pt x="6562" y="773"/>
                      <a:pt x="6785" y="689"/>
                    </a:cubicBezTo>
                    <a:cubicBezTo>
                      <a:pt x="6992" y="610"/>
                      <a:pt x="7139" y="648"/>
                      <a:pt x="7393" y="848"/>
                    </a:cubicBezTo>
                    <a:cubicBezTo>
                      <a:pt x="7645" y="1046"/>
                      <a:pt x="7868" y="1106"/>
                      <a:pt x="8285" y="1087"/>
                    </a:cubicBezTo>
                    <a:cubicBezTo>
                      <a:pt x="8734" y="1068"/>
                      <a:pt x="8894" y="1118"/>
                      <a:pt x="9108" y="1346"/>
                    </a:cubicBezTo>
                    <a:cubicBezTo>
                      <a:pt x="9328" y="1580"/>
                      <a:pt x="9351" y="1673"/>
                      <a:pt x="9240" y="1880"/>
                    </a:cubicBezTo>
                    <a:cubicBezTo>
                      <a:pt x="9166" y="2018"/>
                      <a:pt x="8993" y="2131"/>
                      <a:pt x="8856" y="2131"/>
                    </a:cubicBezTo>
                    <a:cubicBezTo>
                      <a:pt x="8616" y="2131"/>
                      <a:pt x="8617" y="2123"/>
                      <a:pt x="8891" y="1891"/>
                    </a:cubicBezTo>
                    <a:lnTo>
                      <a:pt x="9174" y="1652"/>
                    </a:lnTo>
                    <a:lnTo>
                      <a:pt x="8891" y="1412"/>
                    </a:lnTo>
                    <a:cubicBezTo>
                      <a:pt x="8549" y="1122"/>
                      <a:pt x="8348" y="1213"/>
                      <a:pt x="8449" y="1614"/>
                    </a:cubicBezTo>
                    <a:cubicBezTo>
                      <a:pt x="8513" y="1869"/>
                      <a:pt x="8486" y="1904"/>
                      <a:pt x="8254" y="1870"/>
                    </a:cubicBezTo>
                    <a:cubicBezTo>
                      <a:pt x="8084" y="1846"/>
                      <a:pt x="7959" y="1723"/>
                      <a:pt x="7916" y="1541"/>
                    </a:cubicBezTo>
                    <a:cubicBezTo>
                      <a:pt x="7843" y="1228"/>
                      <a:pt x="7556" y="1047"/>
                      <a:pt x="7553" y="1312"/>
                    </a:cubicBezTo>
                    <a:cubicBezTo>
                      <a:pt x="7552" y="1400"/>
                      <a:pt x="7525" y="1580"/>
                      <a:pt x="7492" y="1712"/>
                    </a:cubicBezTo>
                    <a:cubicBezTo>
                      <a:pt x="7460" y="1844"/>
                      <a:pt x="7533" y="2079"/>
                      <a:pt x="7655" y="2235"/>
                    </a:cubicBezTo>
                    <a:cubicBezTo>
                      <a:pt x="7846" y="2480"/>
                      <a:pt x="7914" y="2500"/>
                      <a:pt x="8141" y="2378"/>
                    </a:cubicBezTo>
                    <a:cubicBezTo>
                      <a:pt x="8447" y="2215"/>
                      <a:pt x="9113" y="2381"/>
                      <a:pt x="9364" y="2683"/>
                    </a:cubicBezTo>
                    <a:cubicBezTo>
                      <a:pt x="9484" y="2829"/>
                      <a:pt x="9475" y="2901"/>
                      <a:pt x="9313" y="3062"/>
                    </a:cubicBezTo>
                    <a:cubicBezTo>
                      <a:pt x="9127" y="3249"/>
                      <a:pt x="9114" y="3240"/>
                      <a:pt x="9114" y="2939"/>
                    </a:cubicBezTo>
                    <a:cubicBezTo>
                      <a:pt x="9114" y="2694"/>
                      <a:pt x="9041" y="2597"/>
                      <a:pt x="8814" y="2540"/>
                    </a:cubicBezTo>
                    <a:cubicBezTo>
                      <a:pt x="8389" y="2434"/>
                      <a:pt x="8115" y="2567"/>
                      <a:pt x="8187" y="2845"/>
                    </a:cubicBezTo>
                    <a:cubicBezTo>
                      <a:pt x="8223" y="2979"/>
                      <a:pt x="8177" y="3102"/>
                      <a:pt x="8077" y="3141"/>
                    </a:cubicBezTo>
                    <a:cubicBezTo>
                      <a:pt x="7932" y="3196"/>
                      <a:pt x="7935" y="3251"/>
                      <a:pt x="8099" y="3501"/>
                    </a:cubicBezTo>
                    <a:cubicBezTo>
                      <a:pt x="8205" y="3663"/>
                      <a:pt x="8368" y="4082"/>
                      <a:pt x="8460" y="4432"/>
                    </a:cubicBezTo>
                    <a:cubicBezTo>
                      <a:pt x="8637" y="5102"/>
                      <a:pt x="8917" y="5416"/>
                      <a:pt x="9259" y="5327"/>
                    </a:cubicBezTo>
                    <a:cubicBezTo>
                      <a:pt x="9372" y="5298"/>
                      <a:pt x="9529" y="5351"/>
                      <a:pt x="9607" y="5445"/>
                    </a:cubicBezTo>
                    <a:cubicBezTo>
                      <a:pt x="9802" y="5680"/>
                      <a:pt x="9556" y="6209"/>
                      <a:pt x="9251" y="6209"/>
                    </a:cubicBezTo>
                    <a:cubicBezTo>
                      <a:pt x="8815" y="6209"/>
                      <a:pt x="8749" y="6456"/>
                      <a:pt x="8885" y="7570"/>
                    </a:cubicBezTo>
                    <a:cubicBezTo>
                      <a:pt x="9000" y="8511"/>
                      <a:pt x="8991" y="8650"/>
                      <a:pt x="8788" y="8999"/>
                    </a:cubicBezTo>
                    <a:cubicBezTo>
                      <a:pt x="8561" y="9390"/>
                      <a:pt x="7497" y="10028"/>
                      <a:pt x="7338" y="9869"/>
                    </a:cubicBezTo>
                    <a:cubicBezTo>
                      <a:pt x="7221" y="9752"/>
                      <a:pt x="7672" y="9447"/>
                      <a:pt x="7967" y="9443"/>
                    </a:cubicBezTo>
                    <a:cubicBezTo>
                      <a:pt x="8420" y="9436"/>
                      <a:pt x="8699" y="8876"/>
                      <a:pt x="8653" y="8067"/>
                    </a:cubicBezTo>
                    <a:cubicBezTo>
                      <a:pt x="8545" y="6144"/>
                      <a:pt x="8499" y="6310"/>
                      <a:pt x="9234" y="5967"/>
                    </a:cubicBezTo>
                    <a:cubicBezTo>
                      <a:pt x="9333" y="5921"/>
                      <a:pt x="9431" y="5794"/>
                      <a:pt x="9452" y="5686"/>
                    </a:cubicBezTo>
                    <a:cubicBezTo>
                      <a:pt x="9482" y="5534"/>
                      <a:pt x="9397" y="5489"/>
                      <a:pt x="9077" y="5489"/>
                    </a:cubicBezTo>
                    <a:cubicBezTo>
                      <a:pt x="8562" y="5489"/>
                      <a:pt x="8435" y="5338"/>
                      <a:pt x="8208" y="4454"/>
                    </a:cubicBezTo>
                    <a:cubicBezTo>
                      <a:pt x="7999" y="3639"/>
                      <a:pt x="7669" y="3135"/>
                      <a:pt x="7380" y="3188"/>
                    </a:cubicBezTo>
                    <a:cubicBezTo>
                      <a:pt x="7167" y="3227"/>
                      <a:pt x="6835" y="3014"/>
                      <a:pt x="6835" y="2839"/>
                    </a:cubicBezTo>
                    <a:cubicBezTo>
                      <a:pt x="6835" y="2783"/>
                      <a:pt x="7007" y="2648"/>
                      <a:pt x="7218" y="2539"/>
                    </a:cubicBezTo>
                    <a:cubicBezTo>
                      <a:pt x="7580" y="2352"/>
                      <a:pt x="7589" y="2333"/>
                      <a:pt x="7375" y="2176"/>
                    </a:cubicBezTo>
                    <a:cubicBezTo>
                      <a:pt x="6934" y="1854"/>
                      <a:pt x="6280" y="2082"/>
                      <a:pt x="6087" y="2626"/>
                    </a:cubicBezTo>
                    <a:cubicBezTo>
                      <a:pt x="6055" y="2717"/>
                      <a:pt x="5991" y="2756"/>
                      <a:pt x="5945" y="2714"/>
                    </a:cubicBezTo>
                    <a:cubicBezTo>
                      <a:pt x="5899" y="2671"/>
                      <a:pt x="6019" y="2455"/>
                      <a:pt x="6212" y="2234"/>
                    </a:cubicBezTo>
                    <a:cubicBezTo>
                      <a:pt x="6405" y="2013"/>
                      <a:pt x="6601" y="1710"/>
                      <a:pt x="6647" y="1562"/>
                    </a:cubicBezTo>
                    <a:cubicBezTo>
                      <a:pt x="6694" y="1413"/>
                      <a:pt x="6836" y="1236"/>
                      <a:pt x="6963" y="1168"/>
                    </a:cubicBezTo>
                    <a:cubicBezTo>
                      <a:pt x="7257" y="1010"/>
                      <a:pt x="7263" y="812"/>
                      <a:pt x="6973" y="812"/>
                    </a:cubicBezTo>
                    <a:cubicBezTo>
                      <a:pt x="6605" y="812"/>
                      <a:pt x="6087" y="1372"/>
                      <a:pt x="6181" y="1668"/>
                    </a:cubicBezTo>
                    <a:cubicBezTo>
                      <a:pt x="6235" y="1838"/>
                      <a:pt x="6218" y="1895"/>
                      <a:pt x="6129" y="1839"/>
                    </a:cubicBezTo>
                    <a:cubicBezTo>
                      <a:pt x="5955" y="1732"/>
                      <a:pt x="5957" y="1210"/>
                      <a:pt x="6131" y="1102"/>
                    </a:cubicBezTo>
                    <a:cubicBezTo>
                      <a:pt x="6222" y="1046"/>
                      <a:pt x="6199" y="981"/>
                      <a:pt x="6058" y="902"/>
                    </a:cubicBezTo>
                    <a:cubicBezTo>
                      <a:pt x="5702" y="703"/>
                      <a:pt x="5499" y="1056"/>
                      <a:pt x="5445" y="1967"/>
                    </a:cubicBezTo>
                    <a:cubicBezTo>
                      <a:pt x="5418" y="2420"/>
                      <a:pt x="5453" y="3068"/>
                      <a:pt x="5522" y="3407"/>
                    </a:cubicBezTo>
                    <a:cubicBezTo>
                      <a:pt x="5630" y="3939"/>
                      <a:pt x="5691" y="4031"/>
                      <a:pt x="5975" y="4088"/>
                    </a:cubicBezTo>
                    <a:cubicBezTo>
                      <a:pt x="6448" y="4182"/>
                      <a:pt x="7315" y="5379"/>
                      <a:pt x="7315" y="5938"/>
                    </a:cubicBezTo>
                    <a:cubicBezTo>
                      <a:pt x="7315" y="7086"/>
                      <a:pt x="5982" y="8056"/>
                      <a:pt x="5209" y="7472"/>
                    </a:cubicBezTo>
                    <a:cubicBezTo>
                      <a:pt x="4893" y="7233"/>
                      <a:pt x="4856" y="7242"/>
                      <a:pt x="4696" y="7593"/>
                    </a:cubicBezTo>
                    <a:cubicBezTo>
                      <a:pt x="4506" y="8009"/>
                      <a:pt x="4521" y="8548"/>
                      <a:pt x="4726" y="8718"/>
                    </a:cubicBezTo>
                    <a:cubicBezTo>
                      <a:pt x="4859" y="8829"/>
                      <a:pt x="4958" y="8794"/>
                      <a:pt x="5200" y="8553"/>
                    </a:cubicBezTo>
                    <a:cubicBezTo>
                      <a:pt x="5565" y="8188"/>
                      <a:pt x="6116" y="8136"/>
                      <a:pt x="6116" y="8467"/>
                    </a:cubicBezTo>
                    <a:cubicBezTo>
                      <a:pt x="6116" y="8684"/>
                      <a:pt x="5832" y="8880"/>
                      <a:pt x="5306" y="9027"/>
                    </a:cubicBezTo>
                    <a:cubicBezTo>
                      <a:pt x="4998" y="9113"/>
                      <a:pt x="4937" y="9446"/>
                      <a:pt x="5229" y="9446"/>
                    </a:cubicBezTo>
                    <a:cubicBezTo>
                      <a:pt x="5349" y="9446"/>
                      <a:pt x="5396" y="9513"/>
                      <a:pt x="5354" y="9622"/>
                    </a:cubicBezTo>
                    <a:cubicBezTo>
                      <a:pt x="5257" y="9876"/>
                      <a:pt x="5461" y="9957"/>
                      <a:pt x="5644" y="9737"/>
                    </a:cubicBezTo>
                    <a:cubicBezTo>
                      <a:pt x="5871" y="9463"/>
                      <a:pt x="6471" y="9179"/>
                      <a:pt x="6666" y="9254"/>
                    </a:cubicBezTo>
                    <a:cubicBezTo>
                      <a:pt x="7129" y="9432"/>
                      <a:pt x="6479" y="10166"/>
                      <a:pt x="5860" y="10166"/>
                    </a:cubicBezTo>
                    <a:cubicBezTo>
                      <a:pt x="5410" y="10166"/>
                      <a:pt x="5395" y="10536"/>
                      <a:pt x="5828" y="10968"/>
                    </a:cubicBezTo>
                    <a:cubicBezTo>
                      <a:pt x="6024" y="11164"/>
                      <a:pt x="6064" y="11251"/>
                      <a:pt x="5937" y="11202"/>
                    </a:cubicBezTo>
                    <a:cubicBezTo>
                      <a:pt x="5817" y="11156"/>
                      <a:pt x="5610" y="11222"/>
                      <a:pt x="5429" y="11365"/>
                    </a:cubicBezTo>
                    <a:cubicBezTo>
                      <a:pt x="5261" y="11497"/>
                      <a:pt x="5003" y="11605"/>
                      <a:pt x="4855" y="11605"/>
                    </a:cubicBezTo>
                    <a:cubicBezTo>
                      <a:pt x="4505" y="11605"/>
                      <a:pt x="4276" y="11888"/>
                      <a:pt x="4375" y="12199"/>
                    </a:cubicBezTo>
                    <a:cubicBezTo>
                      <a:pt x="4425" y="12358"/>
                      <a:pt x="4556" y="12444"/>
                      <a:pt x="4745" y="12444"/>
                    </a:cubicBezTo>
                    <a:cubicBezTo>
                      <a:pt x="4905" y="12444"/>
                      <a:pt x="5036" y="12491"/>
                      <a:pt x="5036" y="12548"/>
                    </a:cubicBezTo>
                    <a:cubicBezTo>
                      <a:pt x="5036" y="12605"/>
                      <a:pt x="5257" y="12612"/>
                      <a:pt x="5526" y="12563"/>
                    </a:cubicBezTo>
                    <a:cubicBezTo>
                      <a:pt x="5846" y="12504"/>
                      <a:pt x="5974" y="12514"/>
                      <a:pt x="5897" y="12591"/>
                    </a:cubicBezTo>
                    <a:cubicBezTo>
                      <a:pt x="5832" y="12656"/>
                      <a:pt x="5491" y="12719"/>
                      <a:pt x="5138" y="12732"/>
                    </a:cubicBezTo>
                    <a:cubicBezTo>
                      <a:pt x="4785" y="12744"/>
                      <a:pt x="4192" y="12827"/>
                      <a:pt x="3820" y="12915"/>
                    </a:cubicBezTo>
                    <a:cubicBezTo>
                      <a:pt x="2944" y="13124"/>
                      <a:pt x="2604" y="13029"/>
                      <a:pt x="2284" y="12487"/>
                    </a:cubicBezTo>
                    <a:cubicBezTo>
                      <a:pt x="1909" y="11852"/>
                      <a:pt x="1852" y="11424"/>
                      <a:pt x="2093" y="11056"/>
                    </a:cubicBezTo>
                    <a:cubicBezTo>
                      <a:pt x="2362" y="10646"/>
                      <a:pt x="2233" y="10532"/>
                      <a:pt x="1915" y="10898"/>
                    </a:cubicBezTo>
                    <a:cubicBezTo>
                      <a:pt x="1230" y="11687"/>
                      <a:pt x="1232" y="12385"/>
                      <a:pt x="1920" y="12523"/>
                    </a:cubicBezTo>
                    <a:lnTo>
                      <a:pt x="2268" y="12592"/>
                    </a:lnTo>
                    <a:lnTo>
                      <a:pt x="1973" y="13174"/>
                    </a:lnTo>
                    <a:cubicBezTo>
                      <a:pt x="1615" y="13880"/>
                      <a:pt x="1597" y="14401"/>
                      <a:pt x="1919" y="14723"/>
                    </a:cubicBezTo>
                    <a:cubicBezTo>
                      <a:pt x="2050" y="14855"/>
                      <a:pt x="2200" y="14963"/>
                      <a:pt x="2252" y="14963"/>
                    </a:cubicBezTo>
                    <a:cubicBezTo>
                      <a:pt x="2374" y="14963"/>
                      <a:pt x="2914" y="14592"/>
                      <a:pt x="3026" y="14430"/>
                    </a:cubicBezTo>
                    <a:cubicBezTo>
                      <a:pt x="3084" y="14346"/>
                      <a:pt x="3115" y="14355"/>
                      <a:pt x="3116" y="14455"/>
                    </a:cubicBezTo>
                    <a:cubicBezTo>
                      <a:pt x="3118" y="14594"/>
                      <a:pt x="2449" y="15081"/>
                      <a:pt x="2255" y="15082"/>
                    </a:cubicBezTo>
                    <a:cubicBezTo>
                      <a:pt x="2209" y="15082"/>
                      <a:pt x="2025" y="14957"/>
                      <a:pt x="1846" y="14803"/>
                    </a:cubicBezTo>
                    <a:close/>
                    <a:moveTo>
                      <a:pt x="3955" y="12727"/>
                    </a:moveTo>
                    <a:cubicBezTo>
                      <a:pt x="4268" y="12664"/>
                      <a:pt x="4282" y="12633"/>
                      <a:pt x="4224" y="12121"/>
                    </a:cubicBezTo>
                    <a:cubicBezTo>
                      <a:pt x="4139" y="11371"/>
                      <a:pt x="3796" y="11026"/>
                      <a:pt x="3206" y="11097"/>
                    </a:cubicBezTo>
                    <a:cubicBezTo>
                      <a:pt x="2948" y="11128"/>
                      <a:pt x="2679" y="11089"/>
                      <a:pt x="2579" y="11006"/>
                    </a:cubicBezTo>
                    <a:cubicBezTo>
                      <a:pt x="2436" y="10887"/>
                      <a:pt x="2379" y="10916"/>
                      <a:pt x="2266" y="11164"/>
                    </a:cubicBezTo>
                    <a:cubicBezTo>
                      <a:pt x="2190" y="11331"/>
                      <a:pt x="2165" y="11613"/>
                      <a:pt x="2209" y="11791"/>
                    </a:cubicBezTo>
                    <a:lnTo>
                      <a:pt x="2290" y="12115"/>
                    </a:lnTo>
                    <a:lnTo>
                      <a:pt x="2554" y="11875"/>
                    </a:lnTo>
                    <a:cubicBezTo>
                      <a:pt x="3148" y="11335"/>
                      <a:pt x="3747" y="11212"/>
                      <a:pt x="3949" y="11590"/>
                    </a:cubicBezTo>
                    <a:cubicBezTo>
                      <a:pt x="4040" y="11760"/>
                      <a:pt x="4019" y="11858"/>
                      <a:pt x="3863" y="11994"/>
                    </a:cubicBezTo>
                    <a:cubicBezTo>
                      <a:pt x="3535" y="12281"/>
                      <a:pt x="3157" y="12444"/>
                      <a:pt x="2826" y="12444"/>
                    </a:cubicBezTo>
                    <a:cubicBezTo>
                      <a:pt x="2657" y="12444"/>
                      <a:pt x="2518" y="12500"/>
                      <a:pt x="2518" y="12568"/>
                    </a:cubicBezTo>
                    <a:cubicBezTo>
                      <a:pt x="2518" y="12751"/>
                      <a:pt x="3015" y="12923"/>
                      <a:pt x="3342" y="12853"/>
                    </a:cubicBezTo>
                    <a:cubicBezTo>
                      <a:pt x="3498" y="12820"/>
                      <a:pt x="3774" y="12763"/>
                      <a:pt x="3955" y="12727"/>
                    </a:cubicBezTo>
                    <a:close/>
                    <a:moveTo>
                      <a:pt x="3152" y="12163"/>
                    </a:moveTo>
                    <a:cubicBezTo>
                      <a:pt x="3619" y="11968"/>
                      <a:pt x="3960" y="11613"/>
                      <a:pt x="3702" y="11591"/>
                    </a:cubicBezTo>
                    <a:cubicBezTo>
                      <a:pt x="3251" y="11552"/>
                      <a:pt x="2450" y="11998"/>
                      <a:pt x="2584" y="12214"/>
                    </a:cubicBezTo>
                    <a:cubicBezTo>
                      <a:pt x="2672" y="12357"/>
                      <a:pt x="2693" y="12355"/>
                      <a:pt x="3152" y="12163"/>
                    </a:cubicBezTo>
                    <a:close/>
                    <a:moveTo>
                      <a:pt x="5368" y="10885"/>
                    </a:moveTo>
                    <a:cubicBezTo>
                      <a:pt x="5478" y="10885"/>
                      <a:pt x="5493" y="10823"/>
                      <a:pt x="5417" y="10676"/>
                    </a:cubicBezTo>
                    <a:cubicBezTo>
                      <a:pt x="5357" y="10560"/>
                      <a:pt x="5330" y="10408"/>
                      <a:pt x="5355" y="10337"/>
                    </a:cubicBezTo>
                    <a:cubicBezTo>
                      <a:pt x="5381" y="10266"/>
                      <a:pt x="5296" y="10112"/>
                      <a:pt x="5166" y="9994"/>
                    </a:cubicBezTo>
                    <a:cubicBezTo>
                      <a:pt x="4938" y="9789"/>
                      <a:pt x="4916" y="9790"/>
                      <a:pt x="4563" y="10041"/>
                    </a:cubicBezTo>
                    <a:cubicBezTo>
                      <a:pt x="4203" y="10298"/>
                      <a:pt x="4053" y="10610"/>
                      <a:pt x="4347" y="10490"/>
                    </a:cubicBezTo>
                    <a:cubicBezTo>
                      <a:pt x="4429" y="10456"/>
                      <a:pt x="4605" y="10392"/>
                      <a:pt x="4737" y="10347"/>
                    </a:cubicBezTo>
                    <a:cubicBezTo>
                      <a:pt x="4973" y="10267"/>
                      <a:pt x="4973" y="10269"/>
                      <a:pt x="4744" y="10456"/>
                    </a:cubicBezTo>
                    <a:cubicBezTo>
                      <a:pt x="4616" y="10560"/>
                      <a:pt x="4412" y="10646"/>
                      <a:pt x="4290" y="10646"/>
                    </a:cubicBezTo>
                    <a:cubicBezTo>
                      <a:pt x="3976" y="10646"/>
                      <a:pt x="3891" y="10974"/>
                      <a:pt x="4136" y="11244"/>
                    </a:cubicBezTo>
                    <a:cubicBezTo>
                      <a:pt x="4341" y="11471"/>
                      <a:pt x="4352" y="11470"/>
                      <a:pt x="4778" y="11180"/>
                    </a:cubicBezTo>
                    <a:cubicBezTo>
                      <a:pt x="5017" y="11018"/>
                      <a:pt x="5282" y="10885"/>
                      <a:pt x="5368" y="10885"/>
                    </a:cubicBezTo>
                    <a:close/>
                    <a:moveTo>
                      <a:pt x="5223" y="11309"/>
                    </a:moveTo>
                    <a:cubicBezTo>
                      <a:pt x="5351" y="11212"/>
                      <a:pt x="5393" y="11131"/>
                      <a:pt x="5316" y="11129"/>
                    </a:cubicBezTo>
                    <a:cubicBezTo>
                      <a:pt x="5088" y="11123"/>
                      <a:pt x="4797" y="11263"/>
                      <a:pt x="4797" y="11378"/>
                    </a:cubicBezTo>
                    <a:cubicBezTo>
                      <a:pt x="4797" y="11535"/>
                      <a:pt x="4959" y="11509"/>
                      <a:pt x="5223" y="11309"/>
                    </a:cubicBezTo>
                    <a:close/>
                    <a:moveTo>
                      <a:pt x="3462" y="10844"/>
                    </a:moveTo>
                    <a:cubicBezTo>
                      <a:pt x="3535" y="10756"/>
                      <a:pt x="3560" y="10648"/>
                      <a:pt x="3516" y="10605"/>
                    </a:cubicBezTo>
                    <a:cubicBezTo>
                      <a:pt x="3400" y="10488"/>
                      <a:pt x="2964" y="10512"/>
                      <a:pt x="2758" y="10647"/>
                    </a:cubicBezTo>
                    <a:cubicBezTo>
                      <a:pt x="2598" y="10752"/>
                      <a:pt x="2598" y="10779"/>
                      <a:pt x="2758" y="10884"/>
                    </a:cubicBezTo>
                    <a:cubicBezTo>
                      <a:pt x="3011" y="11050"/>
                      <a:pt x="3305" y="11033"/>
                      <a:pt x="3462" y="10844"/>
                    </a:cubicBezTo>
                    <a:close/>
                    <a:moveTo>
                      <a:pt x="3330" y="10347"/>
                    </a:moveTo>
                    <a:cubicBezTo>
                      <a:pt x="3347" y="10333"/>
                      <a:pt x="3280" y="10165"/>
                      <a:pt x="3181" y="9974"/>
                    </a:cubicBezTo>
                    <a:cubicBezTo>
                      <a:pt x="3081" y="9783"/>
                      <a:pt x="2999" y="9505"/>
                      <a:pt x="2999" y="9356"/>
                    </a:cubicBezTo>
                    <a:cubicBezTo>
                      <a:pt x="2999" y="9208"/>
                      <a:pt x="2928" y="9087"/>
                      <a:pt x="2842" y="9087"/>
                    </a:cubicBezTo>
                    <a:cubicBezTo>
                      <a:pt x="2548" y="9087"/>
                      <a:pt x="2398" y="9375"/>
                      <a:pt x="2398" y="9943"/>
                    </a:cubicBezTo>
                    <a:lnTo>
                      <a:pt x="2398" y="10511"/>
                    </a:lnTo>
                    <a:lnTo>
                      <a:pt x="2848" y="10441"/>
                    </a:lnTo>
                    <a:cubicBezTo>
                      <a:pt x="3095" y="10403"/>
                      <a:pt x="3312" y="10360"/>
                      <a:pt x="3330" y="10347"/>
                    </a:cubicBezTo>
                    <a:close/>
                    <a:moveTo>
                      <a:pt x="4107" y="10110"/>
                    </a:moveTo>
                    <a:cubicBezTo>
                      <a:pt x="4308" y="9833"/>
                      <a:pt x="4307" y="9819"/>
                      <a:pt x="4080" y="9747"/>
                    </a:cubicBezTo>
                    <a:cubicBezTo>
                      <a:pt x="3950" y="9706"/>
                      <a:pt x="3738" y="9539"/>
                      <a:pt x="3610" y="9375"/>
                    </a:cubicBezTo>
                    <a:cubicBezTo>
                      <a:pt x="3337" y="9028"/>
                      <a:pt x="3174" y="9177"/>
                      <a:pt x="3296" y="9663"/>
                    </a:cubicBezTo>
                    <a:cubicBezTo>
                      <a:pt x="3374" y="9979"/>
                      <a:pt x="3684" y="10409"/>
                      <a:pt x="3826" y="10402"/>
                    </a:cubicBezTo>
                    <a:cubicBezTo>
                      <a:pt x="3865" y="10400"/>
                      <a:pt x="3991" y="10269"/>
                      <a:pt x="4107" y="10110"/>
                    </a:cubicBezTo>
                    <a:close/>
                    <a:moveTo>
                      <a:pt x="2159" y="9956"/>
                    </a:moveTo>
                    <a:cubicBezTo>
                      <a:pt x="2159" y="9775"/>
                      <a:pt x="2239" y="9475"/>
                      <a:pt x="2336" y="9289"/>
                    </a:cubicBezTo>
                    <a:cubicBezTo>
                      <a:pt x="2453" y="9063"/>
                      <a:pt x="2483" y="8819"/>
                      <a:pt x="2425" y="8549"/>
                    </a:cubicBezTo>
                    <a:lnTo>
                      <a:pt x="2338" y="8146"/>
                    </a:lnTo>
                    <a:lnTo>
                      <a:pt x="1944" y="8313"/>
                    </a:lnTo>
                    <a:cubicBezTo>
                      <a:pt x="1313" y="8579"/>
                      <a:pt x="970" y="9680"/>
                      <a:pt x="1387" y="10097"/>
                    </a:cubicBezTo>
                    <a:cubicBezTo>
                      <a:pt x="1491" y="10201"/>
                      <a:pt x="1707" y="10286"/>
                      <a:pt x="1867" y="10286"/>
                    </a:cubicBezTo>
                    <a:cubicBezTo>
                      <a:pt x="2105" y="10286"/>
                      <a:pt x="2158" y="10225"/>
                      <a:pt x="2159" y="9956"/>
                    </a:cubicBezTo>
                    <a:close/>
                    <a:moveTo>
                      <a:pt x="6508" y="9711"/>
                    </a:moveTo>
                    <a:cubicBezTo>
                      <a:pt x="6801" y="9453"/>
                      <a:pt x="6584" y="9260"/>
                      <a:pt x="6219" y="9453"/>
                    </a:cubicBezTo>
                    <a:cubicBezTo>
                      <a:pt x="5928" y="9606"/>
                      <a:pt x="5761" y="9792"/>
                      <a:pt x="5758" y="9964"/>
                    </a:cubicBezTo>
                    <a:cubicBezTo>
                      <a:pt x="5755" y="10102"/>
                      <a:pt x="6254" y="9934"/>
                      <a:pt x="6508" y="9711"/>
                    </a:cubicBezTo>
                    <a:close/>
                    <a:moveTo>
                      <a:pt x="4896" y="9406"/>
                    </a:moveTo>
                    <a:cubicBezTo>
                      <a:pt x="4919" y="9284"/>
                      <a:pt x="4832" y="9069"/>
                      <a:pt x="4701" y="8926"/>
                    </a:cubicBezTo>
                    <a:cubicBezTo>
                      <a:pt x="4345" y="8536"/>
                      <a:pt x="4286" y="8194"/>
                      <a:pt x="4492" y="7702"/>
                    </a:cubicBezTo>
                    <a:cubicBezTo>
                      <a:pt x="4704" y="7192"/>
                      <a:pt x="4721" y="7048"/>
                      <a:pt x="4567" y="7048"/>
                    </a:cubicBezTo>
                    <a:cubicBezTo>
                      <a:pt x="4393" y="7048"/>
                      <a:pt x="3742" y="7929"/>
                      <a:pt x="3652" y="8284"/>
                    </a:cubicBezTo>
                    <a:cubicBezTo>
                      <a:pt x="3584" y="8558"/>
                      <a:pt x="3610" y="8607"/>
                      <a:pt x="3824" y="8607"/>
                    </a:cubicBezTo>
                    <a:cubicBezTo>
                      <a:pt x="4131" y="8607"/>
                      <a:pt x="4154" y="8789"/>
                      <a:pt x="3867" y="8960"/>
                    </a:cubicBezTo>
                    <a:cubicBezTo>
                      <a:pt x="3676" y="9075"/>
                      <a:pt x="3688" y="9113"/>
                      <a:pt x="4001" y="9393"/>
                    </a:cubicBezTo>
                    <a:cubicBezTo>
                      <a:pt x="4388" y="9737"/>
                      <a:pt x="4832" y="9743"/>
                      <a:pt x="4896" y="9406"/>
                    </a:cubicBezTo>
                    <a:close/>
                    <a:moveTo>
                      <a:pt x="3358" y="8780"/>
                    </a:moveTo>
                    <a:cubicBezTo>
                      <a:pt x="3358" y="8751"/>
                      <a:pt x="3304" y="8727"/>
                      <a:pt x="3238" y="8727"/>
                    </a:cubicBezTo>
                    <a:cubicBezTo>
                      <a:pt x="3172" y="8727"/>
                      <a:pt x="3118" y="8784"/>
                      <a:pt x="3118" y="8854"/>
                    </a:cubicBezTo>
                    <a:cubicBezTo>
                      <a:pt x="3118" y="8924"/>
                      <a:pt x="3172" y="8948"/>
                      <a:pt x="3238" y="8907"/>
                    </a:cubicBezTo>
                    <a:cubicBezTo>
                      <a:pt x="3304" y="8866"/>
                      <a:pt x="3358" y="8809"/>
                      <a:pt x="3358" y="8780"/>
                    </a:cubicBezTo>
                    <a:close/>
                    <a:moveTo>
                      <a:pt x="5764" y="8723"/>
                    </a:moveTo>
                    <a:cubicBezTo>
                      <a:pt x="5891" y="8654"/>
                      <a:pt x="5996" y="8546"/>
                      <a:pt x="5996" y="8483"/>
                    </a:cubicBezTo>
                    <a:cubicBezTo>
                      <a:pt x="5996" y="8278"/>
                      <a:pt x="5560" y="8360"/>
                      <a:pt x="5336" y="8607"/>
                    </a:cubicBezTo>
                    <a:cubicBezTo>
                      <a:pt x="5135" y="8830"/>
                      <a:pt x="5134" y="8847"/>
                      <a:pt x="5326" y="8847"/>
                    </a:cubicBezTo>
                    <a:cubicBezTo>
                      <a:pt x="5439" y="8847"/>
                      <a:pt x="5636" y="8791"/>
                      <a:pt x="5764" y="8723"/>
                    </a:cubicBezTo>
                    <a:close/>
                    <a:moveTo>
                      <a:pt x="3190" y="8635"/>
                    </a:moveTo>
                    <a:cubicBezTo>
                      <a:pt x="3263" y="8587"/>
                      <a:pt x="3384" y="8358"/>
                      <a:pt x="3460" y="8126"/>
                    </a:cubicBezTo>
                    <a:cubicBezTo>
                      <a:pt x="3535" y="7895"/>
                      <a:pt x="3737" y="7554"/>
                      <a:pt x="3909" y="7369"/>
                    </a:cubicBezTo>
                    <a:cubicBezTo>
                      <a:pt x="4081" y="7184"/>
                      <a:pt x="4202" y="7016"/>
                      <a:pt x="4179" y="6996"/>
                    </a:cubicBezTo>
                    <a:cubicBezTo>
                      <a:pt x="4156" y="6976"/>
                      <a:pt x="3879" y="6846"/>
                      <a:pt x="3563" y="6708"/>
                    </a:cubicBezTo>
                    <a:cubicBezTo>
                      <a:pt x="3141" y="6524"/>
                      <a:pt x="2913" y="6487"/>
                      <a:pt x="2704" y="6566"/>
                    </a:cubicBezTo>
                    <a:cubicBezTo>
                      <a:pt x="2329" y="6708"/>
                      <a:pt x="2194" y="7135"/>
                      <a:pt x="2443" y="7384"/>
                    </a:cubicBezTo>
                    <a:cubicBezTo>
                      <a:pt x="2617" y="7558"/>
                      <a:pt x="2670" y="7557"/>
                      <a:pt x="3051" y="7375"/>
                    </a:cubicBezTo>
                    <a:cubicBezTo>
                      <a:pt x="3317" y="7249"/>
                      <a:pt x="3496" y="7220"/>
                      <a:pt x="3543" y="7297"/>
                    </a:cubicBezTo>
                    <a:cubicBezTo>
                      <a:pt x="3645" y="7462"/>
                      <a:pt x="3375" y="7768"/>
                      <a:pt x="3127" y="7768"/>
                    </a:cubicBezTo>
                    <a:cubicBezTo>
                      <a:pt x="2851" y="7768"/>
                      <a:pt x="2638" y="8004"/>
                      <a:pt x="2638" y="8311"/>
                    </a:cubicBezTo>
                    <a:cubicBezTo>
                      <a:pt x="2638" y="8703"/>
                      <a:pt x="2877" y="8843"/>
                      <a:pt x="3190" y="8635"/>
                    </a:cubicBezTo>
                    <a:close/>
                    <a:moveTo>
                      <a:pt x="2061" y="7898"/>
                    </a:moveTo>
                    <a:cubicBezTo>
                      <a:pt x="2369" y="7743"/>
                      <a:pt x="2375" y="7723"/>
                      <a:pt x="2194" y="7447"/>
                    </a:cubicBezTo>
                    <a:cubicBezTo>
                      <a:pt x="2042" y="7216"/>
                      <a:pt x="2032" y="7098"/>
                      <a:pt x="2141" y="6858"/>
                    </a:cubicBezTo>
                    <a:cubicBezTo>
                      <a:pt x="2255" y="6607"/>
                      <a:pt x="2240" y="6517"/>
                      <a:pt x="2046" y="6309"/>
                    </a:cubicBezTo>
                    <a:lnTo>
                      <a:pt x="1815" y="6061"/>
                    </a:lnTo>
                    <a:lnTo>
                      <a:pt x="1454" y="6318"/>
                    </a:lnTo>
                    <a:cubicBezTo>
                      <a:pt x="1044" y="6609"/>
                      <a:pt x="905" y="6935"/>
                      <a:pt x="1010" y="7353"/>
                    </a:cubicBezTo>
                    <a:cubicBezTo>
                      <a:pt x="1082" y="7640"/>
                      <a:pt x="1549" y="8163"/>
                      <a:pt x="1673" y="8095"/>
                    </a:cubicBezTo>
                    <a:cubicBezTo>
                      <a:pt x="1709" y="8076"/>
                      <a:pt x="1884" y="7987"/>
                      <a:pt x="2061" y="7898"/>
                    </a:cubicBezTo>
                    <a:close/>
                    <a:moveTo>
                      <a:pt x="5636" y="7192"/>
                    </a:moveTo>
                    <a:cubicBezTo>
                      <a:pt x="5161" y="6948"/>
                      <a:pt x="5052" y="6958"/>
                      <a:pt x="5274" y="7225"/>
                    </a:cubicBezTo>
                    <a:cubicBezTo>
                      <a:pt x="5357" y="7325"/>
                      <a:pt x="5567" y="7408"/>
                      <a:pt x="5741" y="7408"/>
                    </a:cubicBezTo>
                    <a:cubicBezTo>
                      <a:pt x="6042" y="7408"/>
                      <a:pt x="6038" y="7398"/>
                      <a:pt x="5636" y="7192"/>
                    </a:cubicBezTo>
                    <a:close/>
                    <a:moveTo>
                      <a:pt x="4369" y="6298"/>
                    </a:moveTo>
                    <a:cubicBezTo>
                      <a:pt x="4234" y="5693"/>
                      <a:pt x="4295" y="5037"/>
                      <a:pt x="4526" y="4615"/>
                    </a:cubicBezTo>
                    <a:cubicBezTo>
                      <a:pt x="4686" y="4322"/>
                      <a:pt x="4737" y="3949"/>
                      <a:pt x="4737" y="3060"/>
                    </a:cubicBezTo>
                    <a:cubicBezTo>
                      <a:pt x="4737" y="2045"/>
                      <a:pt x="4708" y="1881"/>
                      <a:pt x="4524" y="1822"/>
                    </a:cubicBezTo>
                    <a:cubicBezTo>
                      <a:pt x="4184" y="1713"/>
                      <a:pt x="3649" y="1880"/>
                      <a:pt x="3125" y="2260"/>
                    </a:cubicBezTo>
                    <a:cubicBezTo>
                      <a:pt x="2572" y="2660"/>
                      <a:pt x="2489" y="2893"/>
                      <a:pt x="2939" y="2780"/>
                    </a:cubicBezTo>
                    <a:cubicBezTo>
                      <a:pt x="3135" y="2731"/>
                      <a:pt x="3354" y="2781"/>
                      <a:pt x="3568" y="2924"/>
                    </a:cubicBezTo>
                    <a:cubicBezTo>
                      <a:pt x="3749" y="3045"/>
                      <a:pt x="3943" y="3130"/>
                      <a:pt x="4000" y="3113"/>
                    </a:cubicBezTo>
                    <a:cubicBezTo>
                      <a:pt x="4151" y="3068"/>
                      <a:pt x="4557" y="3213"/>
                      <a:pt x="4557" y="3313"/>
                    </a:cubicBezTo>
                    <a:cubicBezTo>
                      <a:pt x="4557" y="3361"/>
                      <a:pt x="4412" y="3398"/>
                      <a:pt x="4236" y="3395"/>
                    </a:cubicBezTo>
                    <a:cubicBezTo>
                      <a:pt x="3994" y="3392"/>
                      <a:pt x="3813" y="3522"/>
                      <a:pt x="3508" y="3921"/>
                    </a:cubicBezTo>
                    <a:cubicBezTo>
                      <a:pt x="3149" y="4388"/>
                      <a:pt x="3124" y="4464"/>
                      <a:pt x="3299" y="4562"/>
                    </a:cubicBezTo>
                    <a:cubicBezTo>
                      <a:pt x="3479" y="4662"/>
                      <a:pt x="3473" y="4699"/>
                      <a:pt x="3239" y="4948"/>
                    </a:cubicBezTo>
                    <a:cubicBezTo>
                      <a:pt x="2936" y="5271"/>
                      <a:pt x="2935" y="6025"/>
                      <a:pt x="3238" y="6034"/>
                    </a:cubicBezTo>
                    <a:cubicBezTo>
                      <a:pt x="3337" y="6037"/>
                      <a:pt x="3400" y="6116"/>
                      <a:pt x="3379" y="6209"/>
                    </a:cubicBezTo>
                    <a:cubicBezTo>
                      <a:pt x="3326" y="6446"/>
                      <a:pt x="3696" y="6688"/>
                      <a:pt x="4110" y="6688"/>
                    </a:cubicBezTo>
                    <a:cubicBezTo>
                      <a:pt x="4438" y="6688"/>
                      <a:pt x="4451" y="6668"/>
                      <a:pt x="4369" y="6298"/>
                    </a:cubicBezTo>
                    <a:close/>
                    <a:moveTo>
                      <a:pt x="7073" y="5919"/>
                    </a:moveTo>
                    <a:cubicBezTo>
                      <a:pt x="7076" y="5458"/>
                      <a:pt x="7006" y="5554"/>
                      <a:pt x="6907" y="6149"/>
                    </a:cubicBezTo>
                    <a:cubicBezTo>
                      <a:pt x="6849" y="6492"/>
                      <a:pt x="6861" y="6577"/>
                      <a:pt x="6949" y="6448"/>
                    </a:cubicBezTo>
                    <a:cubicBezTo>
                      <a:pt x="7016" y="6349"/>
                      <a:pt x="7072" y="6111"/>
                      <a:pt x="7073" y="5919"/>
                    </a:cubicBezTo>
                    <a:close/>
                    <a:moveTo>
                      <a:pt x="2729" y="6179"/>
                    </a:moveTo>
                    <a:cubicBezTo>
                      <a:pt x="2886" y="5984"/>
                      <a:pt x="2774" y="5249"/>
                      <a:pt x="2587" y="5249"/>
                    </a:cubicBezTo>
                    <a:cubicBezTo>
                      <a:pt x="2509" y="5249"/>
                      <a:pt x="2339" y="5329"/>
                      <a:pt x="2211" y="5427"/>
                    </a:cubicBezTo>
                    <a:cubicBezTo>
                      <a:pt x="2024" y="5570"/>
                      <a:pt x="2010" y="5625"/>
                      <a:pt x="2141" y="5712"/>
                    </a:cubicBezTo>
                    <a:cubicBezTo>
                      <a:pt x="2270" y="5797"/>
                      <a:pt x="2273" y="5838"/>
                      <a:pt x="2153" y="5912"/>
                    </a:cubicBezTo>
                    <a:cubicBezTo>
                      <a:pt x="2039" y="5983"/>
                      <a:pt x="2056" y="6045"/>
                      <a:pt x="2223" y="6167"/>
                    </a:cubicBezTo>
                    <a:cubicBezTo>
                      <a:pt x="2497" y="6367"/>
                      <a:pt x="2576" y="6369"/>
                      <a:pt x="2729" y="6179"/>
                    </a:cubicBezTo>
                    <a:close/>
                    <a:moveTo>
                      <a:pt x="1832" y="5614"/>
                    </a:moveTo>
                    <a:cubicBezTo>
                      <a:pt x="1873" y="5457"/>
                      <a:pt x="1801" y="5319"/>
                      <a:pt x="1609" y="5194"/>
                    </a:cubicBezTo>
                    <a:cubicBezTo>
                      <a:pt x="1453" y="5092"/>
                      <a:pt x="1277" y="4833"/>
                      <a:pt x="1218" y="4619"/>
                    </a:cubicBezTo>
                    <a:lnTo>
                      <a:pt x="1110" y="4230"/>
                    </a:lnTo>
                    <a:lnTo>
                      <a:pt x="968" y="4585"/>
                    </a:lnTo>
                    <a:cubicBezTo>
                      <a:pt x="890" y="4780"/>
                      <a:pt x="856" y="5060"/>
                      <a:pt x="893" y="5206"/>
                    </a:cubicBezTo>
                    <a:cubicBezTo>
                      <a:pt x="1039" y="5789"/>
                      <a:pt x="1710" y="6081"/>
                      <a:pt x="1832" y="5614"/>
                    </a:cubicBezTo>
                    <a:close/>
                    <a:moveTo>
                      <a:pt x="4911" y="4776"/>
                    </a:moveTo>
                    <a:cubicBezTo>
                      <a:pt x="4922" y="4441"/>
                      <a:pt x="4682" y="4830"/>
                      <a:pt x="4618" y="5253"/>
                    </a:cubicBezTo>
                    <a:lnTo>
                      <a:pt x="4554" y="5669"/>
                    </a:lnTo>
                    <a:lnTo>
                      <a:pt x="4730" y="5309"/>
                    </a:lnTo>
                    <a:cubicBezTo>
                      <a:pt x="4827" y="5111"/>
                      <a:pt x="4908" y="4871"/>
                      <a:pt x="4911" y="4776"/>
                    </a:cubicBezTo>
                    <a:close/>
                    <a:moveTo>
                      <a:pt x="5562" y="5423"/>
                    </a:moveTo>
                    <a:cubicBezTo>
                      <a:pt x="5603" y="5316"/>
                      <a:pt x="5583" y="5268"/>
                      <a:pt x="5515" y="5310"/>
                    </a:cubicBezTo>
                    <a:cubicBezTo>
                      <a:pt x="5450" y="5350"/>
                      <a:pt x="5396" y="5434"/>
                      <a:pt x="5396" y="5496"/>
                    </a:cubicBezTo>
                    <a:cubicBezTo>
                      <a:pt x="5396" y="5669"/>
                      <a:pt x="5482" y="5631"/>
                      <a:pt x="5562" y="5423"/>
                    </a:cubicBezTo>
                    <a:close/>
                    <a:moveTo>
                      <a:pt x="2483" y="4821"/>
                    </a:moveTo>
                    <a:cubicBezTo>
                      <a:pt x="3120" y="4388"/>
                      <a:pt x="3222" y="4170"/>
                      <a:pt x="2788" y="4170"/>
                    </a:cubicBezTo>
                    <a:cubicBezTo>
                      <a:pt x="2397" y="4170"/>
                      <a:pt x="2158" y="3979"/>
                      <a:pt x="2158" y="3666"/>
                    </a:cubicBezTo>
                    <a:cubicBezTo>
                      <a:pt x="2158" y="3383"/>
                      <a:pt x="2054" y="3394"/>
                      <a:pt x="1716" y="3711"/>
                    </a:cubicBezTo>
                    <a:cubicBezTo>
                      <a:pt x="1389" y="4018"/>
                      <a:pt x="1343" y="4657"/>
                      <a:pt x="1627" y="4941"/>
                    </a:cubicBezTo>
                    <a:cubicBezTo>
                      <a:pt x="1878" y="5192"/>
                      <a:pt x="1951" y="5182"/>
                      <a:pt x="2483" y="4821"/>
                    </a:cubicBezTo>
                    <a:close/>
                    <a:moveTo>
                      <a:pt x="2758" y="5002"/>
                    </a:moveTo>
                    <a:cubicBezTo>
                      <a:pt x="2758" y="4932"/>
                      <a:pt x="2704" y="4909"/>
                      <a:pt x="2638" y="4949"/>
                    </a:cubicBezTo>
                    <a:cubicBezTo>
                      <a:pt x="2572" y="4990"/>
                      <a:pt x="2518" y="5047"/>
                      <a:pt x="2518" y="5076"/>
                    </a:cubicBezTo>
                    <a:cubicBezTo>
                      <a:pt x="2518" y="5105"/>
                      <a:pt x="2572" y="5129"/>
                      <a:pt x="2638" y="5129"/>
                    </a:cubicBezTo>
                    <a:cubicBezTo>
                      <a:pt x="2704" y="5129"/>
                      <a:pt x="2758" y="5072"/>
                      <a:pt x="2758" y="5002"/>
                    </a:cubicBezTo>
                    <a:close/>
                    <a:moveTo>
                      <a:pt x="5898" y="5047"/>
                    </a:moveTo>
                    <a:cubicBezTo>
                      <a:pt x="5812" y="5013"/>
                      <a:pt x="5708" y="5017"/>
                      <a:pt x="5669" y="5057"/>
                    </a:cubicBezTo>
                    <a:cubicBezTo>
                      <a:pt x="5629" y="5097"/>
                      <a:pt x="5699" y="5125"/>
                      <a:pt x="5826" y="5120"/>
                    </a:cubicBezTo>
                    <a:cubicBezTo>
                      <a:pt x="5966" y="5114"/>
                      <a:pt x="5994" y="5086"/>
                      <a:pt x="5898" y="5047"/>
                    </a:cubicBezTo>
                    <a:close/>
                    <a:moveTo>
                      <a:pt x="6056" y="4770"/>
                    </a:moveTo>
                    <a:cubicBezTo>
                      <a:pt x="6015" y="4704"/>
                      <a:pt x="5917" y="4650"/>
                      <a:pt x="5839" y="4651"/>
                    </a:cubicBezTo>
                    <a:cubicBezTo>
                      <a:pt x="5753" y="4653"/>
                      <a:pt x="5768" y="4700"/>
                      <a:pt x="5876" y="4770"/>
                    </a:cubicBezTo>
                    <a:cubicBezTo>
                      <a:pt x="6106" y="4918"/>
                      <a:pt x="6148" y="4918"/>
                      <a:pt x="6056" y="4770"/>
                    </a:cubicBezTo>
                    <a:close/>
                    <a:moveTo>
                      <a:pt x="3352" y="3636"/>
                    </a:moveTo>
                    <a:cubicBezTo>
                      <a:pt x="3759" y="3203"/>
                      <a:pt x="3607" y="2948"/>
                      <a:pt x="2969" y="2994"/>
                    </a:cubicBezTo>
                    <a:cubicBezTo>
                      <a:pt x="2473" y="3030"/>
                      <a:pt x="2457" y="3044"/>
                      <a:pt x="2421" y="3480"/>
                    </a:cubicBezTo>
                    <a:cubicBezTo>
                      <a:pt x="2386" y="3905"/>
                      <a:pt x="2403" y="3930"/>
                      <a:pt x="2730" y="3930"/>
                    </a:cubicBezTo>
                    <a:cubicBezTo>
                      <a:pt x="2942" y="3930"/>
                      <a:pt x="3183" y="3816"/>
                      <a:pt x="3352" y="3636"/>
                    </a:cubicBezTo>
                    <a:close/>
                    <a:moveTo>
                      <a:pt x="1761" y="3237"/>
                    </a:moveTo>
                    <a:cubicBezTo>
                      <a:pt x="2036" y="3053"/>
                      <a:pt x="2378" y="2757"/>
                      <a:pt x="2519" y="2577"/>
                    </a:cubicBezTo>
                    <a:cubicBezTo>
                      <a:pt x="2895" y="2099"/>
                      <a:pt x="3778" y="1622"/>
                      <a:pt x="4315" y="1608"/>
                    </a:cubicBezTo>
                    <a:cubicBezTo>
                      <a:pt x="4701" y="1598"/>
                      <a:pt x="4788" y="1549"/>
                      <a:pt x="4833" y="1317"/>
                    </a:cubicBezTo>
                    <a:cubicBezTo>
                      <a:pt x="4931" y="800"/>
                      <a:pt x="3968" y="452"/>
                      <a:pt x="3131" y="703"/>
                    </a:cubicBezTo>
                    <a:cubicBezTo>
                      <a:pt x="2622" y="855"/>
                      <a:pt x="2576" y="1052"/>
                      <a:pt x="3050" y="1052"/>
                    </a:cubicBezTo>
                    <a:cubicBezTo>
                      <a:pt x="3203" y="1052"/>
                      <a:pt x="3397" y="1135"/>
                      <a:pt x="3480" y="1235"/>
                    </a:cubicBezTo>
                    <a:cubicBezTo>
                      <a:pt x="3688" y="1485"/>
                      <a:pt x="3278" y="1920"/>
                      <a:pt x="2638" y="2131"/>
                    </a:cubicBezTo>
                    <a:cubicBezTo>
                      <a:pt x="2014" y="2337"/>
                      <a:pt x="1745" y="2147"/>
                      <a:pt x="1839" y="1567"/>
                    </a:cubicBezTo>
                    <a:cubicBezTo>
                      <a:pt x="1914" y="1110"/>
                      <a:pt x="1910" y="1108"/>
                      <a:pt x="1403" y="1369"/>
                    </a:cubicBezTo>
                    <a:cubicBezTo>
                      <a:pt x="611" y="1775"/>
                      <a:pt x="134" y="2288"/>
                      <a:pt x="124" y="2745"/>
                    </a:cubicBezTo>
                    <a:cubicBezTo>
                      <a:pt x="122" y="2851"/>
                      <a:pt x="232" y="3081"/>
                      <a:pt x="368" y="3254"/>
                    </a:cubicBezTo>
                    <a:cubicBezTo>
                      <a:pt x="693" y="3667"/>
                      <a:pt x="1120" y="3661"/>
                      <a:pt x="1761" y="3237"/>
                    </a:cubicBezTo>
                    <a:close/>
                    <a:moveTo>
                      <a:pt x="2880" y="1787"/>
                    </a:moveTo>
                    <a:cubicBezTo>
                      <a:pt x="3429" y="1492"/>
                      <a:pt x="3415" y="1255"/>
                      <a:pt x="2842" y="1162"/>
                    </a:cubicBezTo>
                    <a:cubicBezTo>
                      <a:pt x="2467" y="1101"/>
                      <a:pt x="2356" y="1132"/>
                      <a:pt x="2213" y="1336"/>
                    </a:cubicBezTo>
                    <a:cubicBezTo>
                      <a:pt x="1779" y="1956"/>
                      <a:pt x="2127" y="2191"/>
                      <a:pt x="2880" y="1787"/>
                    </a:cubicBezTo>
                    <a:close/>
                    <a:moveTo>
                      <a:pt x="7242" y="1582"/>
                    </a:moveTo>
                    <a:cubicBezTo>
                      <a:pt x="7360" y="1276"/>
                      <a:pt x="7327" y="1175"/>
                      <a:pt x="7135" y="1248"/>
                    </a:cubicBezTo>
                    <a:cubicBezTo>
                      <a:pt x="7036" y="1286"/>
                      <a:pt x="6955" y="1420"/>
                      <a:pt x="6955" y="1545"/>
                    </a:cubicBezTo>
                    <a:cubicBezTo>
                      <a:pt x="6955" y="1820"/>
                      <a:pt x="7141" y="1844"/>
                      <a:pt x="7242" y="1582"/>
                    </a:cubicBezTo>
                    <a:close/>
                    <a:moveTo>
                      <a:pt x="6118" y="12369"/>
                    </a:moveTo>
                    <a:cubicBezTo>
                      <a:pt x="6121" y="12163"/>
                      <a:pt x="6325" y="11938"/>
                      <a:pt x="6399" y="12058"/>
                    </a:cubicBezTo>
                    <a:cubicBezTo>
                      <a:pt x="6440" y="12124"/>
                      <a:pt x="6392" y="12244"/>
                      <a:pt x="6294" y="12326"/>
                    </a:cubicBezTo>
                    <a:cubicBezTo>
                      <a:pt x="6196" y="12407"/>
                      <a:pt x="6117" y="12427"/>
                      <a:pt x="6118" y="12369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10" name="GT"/>
            <p:cNvGrpSpPr/>
            <p:nvPr/>
          </p:nvGrpSpPr>
          <p:grpSpPr>
            <a:xfrm rot="2101662">
              <a:off x="1126470" y="4026599"/>
              <a:ext cx="1290385" cy="1478014"/>
              <a:chOff x="492593" y="976313"/>
              <a:chExt cx="2090738" cy="2394744"/>
            </a:xfrm>
          </p:grpSpPr>
          <p:sp>
            <p:nvSpPr>
              <p:cNvPr id="19" name="Freeform 18"/>
              <p:cNvSpPr/>
              <p:nvPr/>
            </p:nvSpPr>
            <p:spPr>
              <a:xfrm>
                <a:off x="571500" y="1009649"/>
                <a:ext cx="1876425" cy="2295525"/>
              </a:xfrm>
              <a:custGeom>
                <a:avLst/>
                <a:gdLst>
                  <a:gd name="connsiteX0" fmla="*/ 47625 w 1781175"/>
                  <a:gd name="connsiteY0" fmla="*/ 1666875 h 1943100"/>
                  <a:gd name="connsiteX1" fmla="*/ 47625 w 1781175"/>
                  <a:gd name="connsiteY1" fmla="*/ 1666875 h 1943100"/>
                  <a:gd name="connsiteX2" fmla="*/ 47625 w 1781175"/>
                  <a:gd name="connsiteY2" fmla="*/ 1476375 h 1943100"/>
                  <a:gd name="connsiteX3" fmla="*/ 0 w 1781175"/>
                  <a:gd name="connsiteY3" fmla="*/ 962025 h 1943100"/>
                  <a:gd name="connsiteX4" fmla="*/ 133350 w 1781175"/>
                  <a:gd name="connsiteY4" fmla="*/ 304800 h 1943100"/>
                  <a:gd name="connsiteX5" fmla="*/ 628650 w 1781175"/>
                  <a:gd name="connsiteY5" fmla="*/ 28575 h 1943100"/>
                  <a:gd name="connsiteX6" fmla="*/ 1114425 w 1781175"/>
                  <a:gd name="connsiteY6" fmla="*/ 133350 h 1943100"/>
                  <a:gd name="connsiteX7" fmla="*/ 1352550 w 1781175"/>
                  <a:gd name="connsiteY7" fmla="*/ 0 h 1943100"/>
                  <a:gd name="connsiteX8" fmla="*/ 1571625 w 1781175"/>
                  <a:gd name="connsiteY8" fmla="*/ 514350 h 1943100"/>
                  <a:gd name="connsiteX9" fmla="*/ 1571625 w 1781175"/>
                  <a:gd name="connsiteY9" fmla="*/ 1285875 h 1943100"/>
                  <a:gd name="connsiteX10" fmla="*/ 1781175 w 1781175"/>
                  <a:gd name="connsiteY10" fmla="*/ 1819275 h 1943100"/>
                  <a:gd name="connsiteX11" fmla="*/ 1581150 w 1781175"/>
                  <a:gd name="connsiteY11" fmla="*/ 1943100 h 1943100"/>
                  <a:gd name="connsiteX12" fmla="*/ 1295400 w 1781175"/>
                  <a:gd name="connsiteY12" fmla="*/ 1428750 h 1943100"/>
                  <a:gd name="connsiteX13" fmla="*/ 1228725 w 1781175"/>
                  <a:gd name="connsiteY13" fmla="*/ 1504950 h 1943100"/>
                  <a:gd name="connsiteX14" fmla="*/ 714375 w 1781175"/>
                  <a:gd name="connsiteY14" fmla="*/ 1771650 h 1943100"/>
                  <a:gd name="connsiteX15" fmla="*/ 47625 w 1781175"/>
                  <a:gd name="connsiteY15" fmla="*/ 1666875 h 1943100"/>
                  <a:gd name="connsiteX0" fmla="*/ 47625 w 1781175"/>
                  <a:gd name="connsiteY0" fmla="*/ 1666875 h 1943100"/>
                  <a:gd name="connsiteX1" fmla="*/ 47625 w 1781175"/>
                  <a:gd name="connsiteY1" fmla="*/ 1666875 h 1943100"/>
                  <a:gd name="connsiteX2" fmla="*/ 47625 w 1781175"/>
                  <a:gd name="connsiteY2" fmla="*/ 1476375 h 1943100"/>
                  <a:gd name="connsiteX3" fmla="*/ 0 w 1781175"/>
                  <a:gd name="connsiteY3" fmla="*/ 962025 h 1943100"/>
                  <a:gd name="connsiteX4" fmla="*/ 133350 w 1781175"/>
                  <a:gd name="connsiteY4" fmla="*/ 304800 h 1943100"/>
                  <a:gd name="connsiteX5" fmla="*/ 628650 w 1781175"/>
                  <a:gd name="connsiteY5" fmla="*/ 28575 h 1943100"/>
                  <a:gd name="connsiteX6" fmla="*/ 1114425 w 1781175"/>
                  <a:gd name="connsiteY6" fmla="*/ 133350 h 1943100"/>
                  <a:gd name="connsiteX7" fmla="*/ 1352550 w 1781175"/>
                  <a:gd name="connsiteY7" fmla="*/ 0 h 1943100"/>
                  <a:gd name="connsiteX8" fmla="*/ 1571625 w 1781175"/>
                  <a:gd name="connsiteY8" fmla="*/ 514350 h 1943100"/>
                  <a:gd name="connsiteX9" fmla="*/ 1571625 w 1781175"/>
                  <a:gd name="connsiteY9" fmla="*/ 1285875 h 1943100"/>
                  <a:gd name="connsiteX10" fmla="*/ 1781175 w 1781175"/>
                  <a:gd name="connsiteY10" fmla="*/ 1819275 h 1943100"/>
                  <a:gd name="connsiteX11" fmla="*/ 1581150 w 1781175"/>
                  <a:gd name="connsiteY11" fmla="*/ 1943100 h 1943100"/>
                  <a:gd name="connsiteX12" fmla="*/ 1295400 w 1781175"/>
                  <a:gd name="connsiteY12" fmla="*/ 1428750 h 1943100"/>
                  <a:gd name="connsiteX13" fmla="*/ 1228725 w 1781175"/>
                  <a:gd name="connsiteY13" fmla="*/ 1504950 h 1943100"/>
                  <a:gd name="connsiteX14" fmla="*/ 714375 w 1781175"/>
                  <a:gd name="connsiteY14" fmla="*/ 1771650 h 1943100"/>
                  <a:gd name="connsiteX15" fmla="*/ 47625 w 1781175"/>
                  <a:gd name="connsiteY15" fmla="*/ 1666875 h 1943100"/>
                  <a:gd name="connsiteX0" fmla="*/ 47625 w 1781175"/>
                  <a:gd name="connsiteY0" fmla="*/ 1666875 h 1943100"/>
                  <a:gd name="connsiteX1" fmla="*/ 47625 w 1781175"/>
                  <a:gd name="connsiteY1" fmla="*/ 1666875 h 1943100"/>
                  <a:gd name="connsiteX2" fmla="*/ 47625 w 1781175"/>
                  <a:gd name="connsiteY2" fmla="*/ 1476375 h 1943100"/>
                  <a:gd name="connsiteX3" fmla="*/ 0 w 1781175"/>
                  <a:gd name="connsiteY3" fmla="*/ 962025 h 1943100"/>
                  <a:gd name="connsiteX4" fmla="*/ 133350 w 1781175"/>
                  <a:gd name="connsiteY4" fmla="*/ 304800 h 1943100"/>
                  <a:gd name="connsiteX5" fmla="*/ 628650 w 1781175"/>
                  <a:gd name="connsiteY5" fmla="*/ 28575 h 1943100"/>
                  <a:gd name="connsiteX6" fmla="*/ 1114425 w 1781175"/>
                  <a:gd name="connsiteY6" fmla="*/ 133350 h 1943100"/>
                  <a:gd name="connsiteX7" fmla="*/ 1352550 w 1781175"/>
                  <a:gd name="connsiteY7" fmla="*/ 0 h 1943100"/>
                  <a:gd name="connsiteX8" fmla="*/ 1571625 w 1781175"/>
                  <a:gd name="connsiteY8" fmla="*/ 514350 h 1943100"/>
                  <a:gd name="connsiteX9" fmla="*/ 1571625 w 1781175"/>
                  <a:gd name="connsiteY9" fmla="*/ 1285875 h 1943100"/>
                  <a:gd name="connsiteX10" fmla="*/ 1781175 w 1781175"/>
                  <a:gd name="connsiteY10" fmla="*/ 1819275 h 1943100"/>
                  <a:gd name="connsiteX11" fmla="*/ 1581150 w 1781175"/>
                  <a:gd name="connsiteY11" fmla="*/ 1943100 h 1943100"/>
                  <a:gd name="connsiteX12" fmla="*/ 1295400 w 1781175"/>
                  <a:gd name="connsiteY12" fmla="*/ 1428750 h 1943100"/>
                  <a:gd name="connsiteX13" fmla="*/ 1228725 w 1781175"/>
                  <a:gd name="connsiteY13" fmla="*/ 1504950 h 1943100"/>
                  <a:gd name="connsiteX14" fmla="*/ 714375 w 1781175"/>
                  <a:gd name="connsiteY14" fmla="*/ 1771650 h 1943100"/>
                  <a:gd name="connsiteX15" fmla="*/ 714375 w 1781175"/>
                  <a:gd name="connsiteY15" fmla="*/ 1895475 h 1943100"/>
                  <a:gd name="connsiteX16" fmla="*/ 47625 w 1781175"/>
                  <a:gd name="connsiteY16" fmla="*/ 1666875 h 1943100"/>
                  <a:gd name="connsiteX0" fmla="*/ 47625 w 1781175"/>
                  <a:gd name="connsiteY0" fmla="*/ 1666875 h 1943100"/>
                  <a:gd name="connsiteX1" fmla="*/ 47625 w 1781175"/>
                  <a:gd name="connsiteY1" fmla="*/ 1666875 h 1943100"/>
                  <a:gd name="connsiteX2" fmla="*/ 47625 w 1781175"/>
                  <a:gd name="connsiteY2" fmla="*/ 1476375 h 1943100"/>
                  <a:gd name="connsiteX3" fmla="*/ 0 w 1781175"/>
                  <a:gd name="connsiteY3" fmla="*/ 962025 h 1943100"/>
                  <a:gd name="connsiteX4" fmla="*/ 133350 w 1781175"/>
                  <a:gd name="connsiteY4" fmla="*/ 304800 h 1943100"/>
                  <a:gd name="connsiteX5" fmla="*/ 628650 w 1781175"/>
                  <a:gd name="connsiteY5" fmla="*/ 28575 h 1943100"/>
                  <a:gd name="connsiteX6" fmla="*/ 1114425 w 1781175"/>
                  <a:gd name="connsiteY6" fmla="*/ 133350 h 1943100"/>
                  <a:gd name="connsiteX7" fmla="*/ 1352550 w 1781175"/>
                  <a:gd name="connsiteY7" fmla="*/ 0 h 1943100"/>
                  <a:gd name="connsiteX8" fmla="*/ 1571625 w 1781175"/>
                  <a:gd name="connsiteY8" fmla="*/ 514350 h 1943100"/>
                  <a:gd name="connsiteX9" fmla="*/ 1571625 w 1781175"/>
                  <a:gd name="connsiteY9" fmla="*/ 1285875 h 1943100"/>
                  <a:gd name="connsiteX10" fmla="*/ 1781175 w 1781175"/>
                  <a:gd name="connsiteY10" fmla="*/ 1819275 h 1943100"/>
                  <a:gd name="connsiteX11" fmla="*/ 1581150 w 1781175"/>
                  <a:gd name="connsiteY11" fmla="*/ 1943100 h 1943100"/>
                  <a:gd name="connsiteX12" fmla="*/ 1295400 w 1781175"/>
                  <a:gd name="connsiteY12" fmla="*/ 1428750 h 1943100"/>
                  <a:gd name="connsiteX13" fmla="*/ 1228725 w 1781175"/>
                  <a:gd name="connsiteY13" fmla="*/ 1504950 h 1943100"/>
                  <a:gd name="connsiteX14" fmla="*/ 714375 w 1781175"/>
                  <a:gd name="connsiteY14" fmla="*/ 1771650 h 1943100"/>
                  <a:gd name="connsiteX15" fmla="*/ 47625 w 1781175"/>
                  <a:gd name="connsiteY15" fmla="*/ 1666875 h 1943100"/>
                  <a:gd name="connsiteX0" fmla="*/ 47625 w 1781175"/>
                  <a:gd name="connsiteY0" fmla="*/ 1666875 h 1943100"/>
                  <a:gd name="connsiteX1" fmla="*/ 47625 w 1781175"/>
                  <a:gd name="connsiteY1" fmla="*/ 1666875 h 1943100"/>
                  <a:gd name="connsiteX2" fmla="*/ 47625 w 1781175"/>
                  <a:gd name="connsiteY2" fmla="*/ 1476375 h 1943100"/>
                  <a:gd name="connsiteX3" fmla="*/ 0 w 1781175"/>
                  <a:gd name="connsiteY3" fmla="*/ 962025 h 1943100"/>
                  <a:gd name="connsiteX4" fmla="*/ 133350 w 1781175"/>
                  <a:gd name="connsiteY4" fmla="*/ 304800 h 1943100"/>
                  <a:gd name="connsiteX5" fmla="*/ 628650 w 1781175"/>
                  <a:gd name="connsiteY5" fmla="*/ 28575 h 1943100"/>
                  <a:gd name="connsiteX6" fmla="*/ 1114425 w 1781175"/>
                  <a:gd name="connsiteY6" fmla="*/ 133350 h 1943100"/>
                  <a:gd name="connsiteX7" fmla="*/ 1352550 w 1781175"/>
                  <a:gd name="connsiteY7" fmla="*/ 0 h 1943100"/>
                  <a:gd name="connsiteX8" fmla="*/ 1571625 w 1781175"/>
                  <a:gd name="connsiteY8" fmla="*/ 514350 h 1943100"/>
                  <a:gd name="connsiteX9" fmla="*/ 1571625 w 1781175"/>
                  <a:gd name="connsiteY9" fmla="*/ 1285875 h 1943100"/>
                  <a:gd name="connsiteX10" fmla="*/ 1781175 w 1781175"/>
                  <a:gd name="connsiteY10" fmla="*/ 1819275 h 1943100"/>
                  <a:gd name="connsiteX11" fmla="*/ 1581150 w 1781175"/>
                  <a:gd name="connsiteY11" fmla="*/ 1943100 h 1943100"/>
                  <a:gd name="connsiteX12" fmla="*/ 1295400 w 1781175"/>
                  <a:gd name="connsiteY12" fmla="*/ 1428750 h 1943100"/>
                  <a:gd name="connsiteX13" fmla="*/ 1228725 w 1781175"/>
                  <a:gd name="connsiteY13" fmla="*/ 1504950 h 1943100"/>
                  <a:gd name="connsiteX14" fmla="*/ 771525 w 1781175"/>
                  <a:gd name="connsiteY14" fmla="*/ 1885950 h 1943100"/>
                  <a:gd name="connsiteX15" fmla="*/ 47625 w 1781175"/>
                  <a:gd name="connsiteY15" fmla="*/ 1666875 h 1943100"/>
                  <a:gd name="connsiteX0" fmla="*/ 47625 w 1781175"/>
                  <a:gd name="connsiteY0" fmla="*/ 1666875 h 1943100"/>
                  <a:gd name="connsiteX1" fmla="*/ 47625 w 1781175"/>
                  <a:gd name="connsiteY1" fmla="*/ 1666875 h 1943100"/>
                  <a:gd name="connsiteX2" fmla="*/ 47625 w 1781175"/>
                  <a:gd name="connsiteY2" fmla="*/ 1476375 h 1943100"/>
                  <a:gd name="connsiteX3" fmla="*/ 0 w 1781175"/>
                  <a:gd name="connsiteY3" fmla="*/ 962025 h 1943100"/>
                  <a:gd name="connsiteX4" fmla="*/ 133350 w 1781175"/>
                  <a:gd name="connsiteY4" fmla="*/ 304800 h 1943100"/>
                  <a:gd name="connsiteX5" fmla="*/ 628650 w 1781175"/>
                  <a:gd name="connsiteY5" fmla="*/ 28575 h 1943100"/>
                  <a:gd name="connsiteX6" fmla="*/ 1114425 w 1781175"/>
                  <a:gd name="connsiteY6" fmla="*/ 133350 h 1943100"/>
                  <a:gd name="connsiteX7" fmla="*/ 1352550 w 1781175"/>
                  <a:gd name="connsiteY7" fmla="*/ 0 h 1943100"/>
                  <a:gd name="connsiteX8" fmla="*/ 1571625 w 1781175"/>
                  <a:gd name="connsiteY8" fmla="*/ 514350 h 1943100"/>
                  <a:gd name="connsiteX9" fmla="*/ 1571625 w 1781175"/>
                  <a:gd name="connsiteY9" fmla="*/ 1285875 h 1943100"/>
                  <a:gd name="connsiteX10" fmla="*/ 1781175 w 1781175"/>
                  <a:gd name="connsiteY10" fmla="*/ 1819275 h 1943100"/>
                  <a:gd name="connsiteX11" fmla="*/ 1581150 w 1781175"/>
                  <a:gd name="connsiteY11" fmla="*/ 1943100 h 1943100"/>
                  <a:gd name="connsiteX12" fmla="*/ 1295400 w 1781175"/>
                  <a:gd name="connsiteY12" fmla="*/ 1428750 h 1943100"/>
                  <a:gd name="connsiteX13" fmla="*/ 1228725 w 1781175"/>
                  <a:gd name="connsiteY13" fmla="*/ 1504950 h 1943100"/>
                  <a:gd name="connsiteX14" fmla="*/ 771525 w 1781175"/>
                  <a:gd name="connsiteY14" fmla="*/ 1885950 h 1943100"/>
                  <a:gd name="connsiteX15" fmla="*/ 47625 w 1781175"/>
                  <a:gd name="connsiteY15" fmla="*/ 1666875 h 1943100"/>
                  <a:gd name="connsiteX0" fmla="*/ 47625 w 1781175"/>
                  <a:gd name="connsiteY0" fmla="*/ 1666875 h 1943100"/>
                  <a:gd name="connsiteX1" fmla="*/ 47625 w 1781175"/>
                  <a:gd name="connsiteY1" fmla="*/ 1666875 h 1943100"/>
                  <a:gd name="connsiteX2" fmla="*/ 47625 w 1781175"/>
                  <a:gd name="connsiteY2" fmla="*/ 1476375 h 1943100"/>
                  <a:gd name="connsiteX3" fmla="*/ 0 w 1781175"/>
                  <a:gd name="connsiteY3" fmla="*/ 962025 h 1943100"/>
                  <a:gd name="connsiteX4" fmla="*/ 133350 w 1781175"/>
                  <a:gd name="connsiteY4" fmla="*/ 304800 h 1943100"/>
                  <a:gd name="connsiteX5" fmla="*/ 628650 w 1781175"/>
                  <a:gd name="connsiteY5" fmla="*/ 28575 h 1943100"/>
                  <a:gd name="connsiteX6" fmla="*/ 1114425 w 1781175"/>
                  <a:gd name="connsiteY6" fmla="*/ 133350 h 1943100"/>
                  <a:gd name="connsiteX7" fmla="*/ 1352550 w 1781175"/>
                  <a:gd name="connsiteY7" fmla="*/ 0 h 1943100"/>
                  <a:gd name="connsiteX8" fmla="*/ 1571625 w 1781175"/>
                  <a:gd name="connsiteY8" fmla="*/ 514350 h 1943100"/>
                  <a:gd name="connsiteX9" fmla="*/ 1571625 w 1781175"/>
                  <a:gd name="connsiteY9" fmla="*/ 1285875 h 1943100"/>
                  <a:gd name="connsiteX10" fmla="*/ 1781175 w 1781175"/>
                  <a:gd name="connsiteY10" fmla="*/ 1819275 h 1943100"/>
                  <a:gd name="connsiteX11" fmla="*/ 1581150 w 1781175"/>
                  <a:gd name="connsiteY11" fmla="*/ 1943100 h 1943100"/>
                  <a:gd name="connsiteX12" fmla="*/ 1352550 w 1781175"/>
                  <a:gd name="connsiteY12" fmla="*/ 1409700 h 1943100"/>
                  <a:gd name="connsiteX13" fmla="*/ 1228725 w 1781175"/>
                  <a:gd name="connsiteY13" fmla="*/ 1504950 h 1943100"/>
                  <a:gd name="connsiteX14" fmla="*/ 771525 w 1781175"/>
                  <a:gd name="connsiteY14" fmla="*/ 1885950 h 1943100"/>
                  <a:gd name="connsiteX15" fmla="*/ 47625 w 1781175"/>
                  <a:gd name="connsiteY15" fmla="*/ 1666875 h 1943100"/>
                  <a:gd name="connsiteX0" fmla="*/ 47625 w 1781175"/>
                  <a:gd name="connsiteY0" fmla="*/ 1666875 h 1943100"/>
                  <a:gd name="connsiteX1" fmla="*/ 47625 w 1781175"/>
                  <a:gd name="connsiteY1" fmla="*/ 1666875 h 1943100"/>
                  <a:gd name="connsiteX2" fmla="*/ 47625 w 1781175"/>
                  <a:gd name="connsiteY2" fmla="*/ 1476375 h 1943100"/>
                  <a:gd name="connsiteX3" fmla="*/ 0 w 1781175"/>
                  <a:gd name="connsiteY3" fmla="*/ 962025 h 1943100"/>
                  <a:gd name="connsiteX4" fmla="*/ 133350 w 1781175"/>
                  <a:gd name="connsiteY4" fmla="*/ 304800 h 1943100"/>
                  <a:gd name="connsiteX5" fmla="*/ 400050 w 1781175"/>
                  <a:gd name="connsiteY5" fmla="*/ 161925 h 1943100"/>
                  <a:gd name="connsiteX6" fmla="*/ 628650 w 1781175"/>
                  <a:gd name="connsiteY6" fmla="*/ 28575 h 1943100"/>
                  <a:gd name="connsiteX7" fmla="*/ 1114425 w 1781175"/>
                  <a:gd name="connsiteY7" fmla="*/ 133350 h 1943100"/>
                  <a:gd name="connsiteX8" fmla="*/ 1352550 w 1781175"/>
                  <a:gd name="connsiteY8" fmla="*/ 0 h 1943100"/>
                  <a:gd name="connsiteX9" fmla="*/ 1571625 w 1781175"/>
                  <a:gd name="connsiteY9" fmla="*/ 514350 h 1943100"/>
                  <a:gd name="connsiteX10" fmla="*/ 1571625 w 1781175"/>
                  <a:gd name="connsiteY10" fmla="*/ 1285875 h 1943100"/>
                  <a:gd name="connsiteX11" fmla="*/ 1781175 w 1781175"/>
                  <a:gd name="connsiteY11" fmla="*/ 1819275 h 1943100"/>
                  <a:gd name="connsiteX12" fmla="*/ 1581150 w 1781175"/>
                  <a:gd name="connsiteY12" fmla="*/ 1943100 h 1943100"/>
                  <a:gd name="connsiteX13" fmla="*/ 1352550 w 1781175"/>
                  <a:gd name="connsiteY13" fmla="*/ 1409700 h 1943100"/>
                  <a:gd name="connsiteX14" fmla="*/ 1228725 w 1781175"/>
                  <a:gd name="connsiteY14" fmla="*/ 1504950 h 1943100"/>
                  <a:gd name="connsiteX15" fmla="*/ 771525 w 1781175"/>
                  <a:gd name="connsiteY15" fmla="*/ 1885950 h 1943100"/>
                  <a:gd name="connsiteX16" fmla="*/ 47625 w 1781175"/>
                  <a:gd name="connsiteY16" fmla="*/ 1666875 h 1943100"/>
                  <a:gd name="connsiteX0" fmla="*/ 142875 w 1876425"/>
                  <a:gd name="connsiteY0" fmla="*/ 1704975 h 1981200"/>
                  <a:gd name="connsiteX1" fmla="*/ 142875 w 1876425"/>
                  <a:gd name="connsiteY1" fmla="*/ 1704975 h 1981200"/>
                  <a:gd name="connsiteX2" fmla="*/ 142875 w 1876425"/>
                  <a:gd name="connsiteY2" fmla="*/ 1514475 h 1981200"/>
                  <a:gd name="connsiteX3" fmla="*/ 95250 w 1876425"/>
                  <a:gd name="connsiteY3" fmla="*/ 1000125 h 1981200"/>
                  <a:gd name="connsiteX4" fmla="*/ 228600 w 1876425"/>
                  <a:gd name="connsiteY4" fmla="*/ 342900 h 1981200"/>
                  <a:gd name="connsiteX5" fmla="*/ 0 w 1876425"/>
                  <a:gd name="connsiteY5" fmla="*/ 0 h 1981200"/>
                  <a:gd name="connsiteX6" fmla="*/ 723900 w 1876425"/>
                  <a:gd name="connsiteY6" fmla="*/ 66675 h 1981200"/>
                  <a:gd name="connsiteX7" fmla="*/ 1209675 w 1876425"/>
                  <a:gd name="connsiteY7" fmla="*/ 171450 h 1981200"/>
                  <a:gd name="connsiteX8" fmla="*/ 1447800 w 1876425"/>
                  <a:gd name="connsiteY8" fmla="*/ 38100 h 1981200"/>
                  <a:gd name="connsiteX9" fmla="*/ 1666875 w 1876425"/>
                  <a:gd name="connsiteY9" fmla="*/ 552450 h 1981200"/>
                  <a:gd name="connsiteX10" fmla="*/ 1666875 w 1876425"/>
                  <a:gd name="connsiteY10" fmla="*/ 1323975 h 1981200"/>
                  <a:gd name="connsiteX11" fmla="*/ 1876425 w 1876425"/>
                  <a:gd name="connsiteY11" fmla="*/ 1857375 h 1981200"/>
                  <a:gd name="connsiteX12" fmla="*/ 1676400 w 1876425"/>
                  <a:gd name="connsiteY12" fmla="*/ 1981200 h 1981200"/>
                  <a:gd name="connsiteX13" fmla="*/ 1447800 w 1876425"/>
                  <a:gd name="connsiteY13" fmla="*/ 1447800 h 1981200"/>
                  <a:gd name="connsiteX14" fmla="*/ 1323975 w 1876425"/>
                  <a:gd name="connsiteY14" fmla="*/ 1543050 h 1981200"/>
                  <a:gd name="connsiteX15" fmla="*/ 866775 w 1876425"/>
                  <a:gd name="connsiteY15" fmla="*/ 1924050 h 1981200"/>
                  <a:gd name="connsiteX16" fmla="*/ 142875 w 1876425"/>
                  <a:gd name="connsiteY16" fmla="*/ 1704975 h 1981200"/>
                  <a:gd name="connsiteX0" fmla="*/ 142875 w 1876425"/>
                  <a:gd name="connsiteY0" fmla="*/ 1914525 h 2190750"/>
                  <a:gd name="connsiteX1" fmla="*/ 142875 w 1876425"/>
                  <a:gd name="connsiteY1" fmla="*/ 1914525 h 2190750"/>
                  <a:gd name="connsiteX2" fmla="*/ 142875 w 1876425"/>
                  <a:gd name="connsiteY2" fmla="*/ 1724025 h 2190750"/>
                  <a:gd name="connsiteX3" fmla="*/ 95250 w 1876425"/>
                  <a:gd name="connsiteY3" fmla="*/ 1209675 h 2190750"/>
                  <a:gd name="connsiteX4" fmla="*/ 228600 w 1876425"/>
                  <a:gd name="connsiteY4" fmla="*/ 552450 h 2190750"/>
                  <a:gd name="connsiteX5" fmla="*/ 0 w 1876425"/>
                  <a:gd name="connsiteY5" fmla="*/ 209550 h 2190750"/>
                  <a:gd name="connsiteX6" fmla="*/ 200025 w 1876425"/>
                  <a:gd name="connsiteY6" fmla="*/ 0 h 2190750"/>
                  <a:gd name="connsiteX7" fmla="*/ 1209675 w 1876425"/>
                  <a:gd name="connsiteY7" fmla="*/ 381000 h 2190750"/>
                  <a:gd name="connsiteX8" fmla="*/ 1447800 w 1876425"/>
                  <a:gd name="connsiteY8" fmla="*/ 247650 h 2190750"/>
                  <a:gd name="connsiteX9" fmla="*/ 1666875 w 1876425"/>
                  <a:gd name="connsiteY9" fmla="*/ 762000 h 2190750"/>
                  <a:gd name="connsiteX10" fmla="*/ 1666875 w 1876425"/>
                  <a:gd name="connsiteY10" fmla="*/ 1533525 h 2190750"/>
                  <a:gd name="connsiteX11" fmla="*/ 1876425 w 1876425"/>
                  <a:gd name="connsiteY11" fmla="*/ 2066925 h 2190750"/>
                  <a:gd name="connsiteX12" fmla="*/ 1676400 w 1876425"/>
                  <a:gd name="connsiteY12" fmla="*/ 2190750 h 2190750"/>
                  <a:gd name="connsiteX13" fmla="*/ 1447800 w 1876425"/>
                  <a:gd name="connsiteY13" fmla="*/ 1657350 h 2190750"/>
                  <a:gd name="connsiteX14" fmla="*/ 1323975 w 1876425"/>
                  <a:gd name="connsiteY14" fmla="*/ 1752600 h 2190750"/>
                  <a:gd name="connsiteX15" fmla="*/ 866775 w 1876425"/>
                  <a:gd name="connsiteY15" fmla="*/ 2133600 h 2190750"/>
                  <a:gd name="connsiteX16" fmla="*/ 142875 w 1876425"/>
                  <a:gd name="connsiteY16" fmla="*/ 1914525 h 2190750"/>
                  <a:gd name="connsiteX0" fmla="*/ 142875 w 1876425"/>
                  <a:gd name="connsiteY0" fmla="*/ 1914525 h 2190750"/>
                  <a:gd name="connsiteX1" fmla="*/ 142875 w 1876425"/>
                  <a:gd name="connsiteY1" fmla="*/ 1914525 h 2190750"/>
                  <a:gd name="connsiteX2" fmla="*/ 142875 w 1876425"/>
                  <a:gd name="connsiteY2" fmla="*/ 1724025 h 2190750"/>
                  <a:gd name="connsiteX3" fmla="*/ 95250 w 1876425"/>
                  <a:gd name="connsiteY3" fmla="*/ 1209675 h 2190750"/>
                  <a:gd name="connsiteX4" fmla="*/ 228600 w 1876425"/>
                  <a:gd name="connsiteY4" fmla="*/ 552450 h 2190750"/>
                  <a:gd name="connsiteX5" fmla="*/ 0 w 1876425"/>
                  <a:gd name="connsiteY5" fmla="*/ 209550 h 2190750"/>
                  <a:gd name="connsiteX6" fmla="*/ 200025 w 1876425"/>
                  <a:gd name="connsiteY6" fmla="*/ 0 h 2190750"/>
                  <a:gd name="connsiteX7" fmla="*/ 600075 w 1876425"/>
                  <a:gd name="connsiteY7" fmla="*/ 0 h 2190750"/>
                  <a:gd name="connsiteX8" fmla="*/ 1447800 w 1876425"/>
                  <a:gd name="connsiteY8" fmla="*/ 247650 h 2190750"/>
                  <a:gd name="connsiteX9" fmla="*/ 1666875 w 1876425"/>
                  <a:gd name="connsiteY9" fmla="*/ 762000 h 2190750"/>
                  <a:gd name="connsiteX10" fmla="*/ 1666875 w 1876425"/>
                  <a:gd name="connsiteY10" fmla="*/ 1533525 h 2190750"/>
                  <a:gd name="connsiteX11" fmla="*/ 1876425 w 1876425"/>
                  <a:gd name="connsiteY11" fmla="*/ 2066925 h 2190750"/>
                  <a:gd name="connsiteX12" fmla="*/ 1676400 w 1876425"/>
                  <a:gd name="connsiteY12" fmla="*/ 2190750 h 2190750"/>
                  <a:gd name="connsiteX13" fmla="*/ 1447800 w 1876425"/>
                  <a:gd name="connsiteY13" fmla="*/ 1657350 h 2190750"/>
                  <a:gd name="connsiteX14" fmla="*/ 1323975 w 1876425"/>
                  <a:gd name="connsiteY14" fmla="*/ 1752600 h 2190750"/>
                  <a:gd name="connsiteX15" fmla="*/ 866775 w 1876425"/>
                  <a:gd name="connsiteY15" fmla="*/ 2133600 h 2190750"/>
                  <a:gd name="connsiteX16" fmla="*/ 142875 w 1876425"/>
                  <a:gd name="connsiteY16" fmla="*/ 1914525 h 2190750"/>
                  <a:gd name="connsiteX0" fmla="*/ 142875 w 1876425"/>
                  <a:gd name="connsiteY0" fmla="*/ 1914525 h 2190750"/>
                  <a:gd name="connsiteX1" fmla="*/ 142875 w 1876425"/>
                  <a:gd name="connsiteY1" fmla="*/ 1914525 h 2190750"/>
                  <a:gd name="connsiteX2" fmla="*/ 142875 w 1876425"/>
                  <a:gd name="connsiteY2" fmla="*/ 1724025 h 2190750"/>
                  <a:gd name="connsiteX3" fmla="*/ 95250 w 1876425"/>
                  <a:gd name="connsiteY3" fmla="*/ 1209675 h 2190750"/>
                  <a:gd name="connsiteX4" fmla="*/ 228600 w 1876425"/>
                  <a:gd name="connsiteY4" fmla="*/ 552450 h 2190750"/>
                  <a:gd name="connsiteX5" fmla="*/ 0 w 1876425"/>
                  <a:gd name="connsiteY5" fmla="*/ 209550 h 2190750"/>
                  <a:gd name="connsiteX6" fmla="*/ 200025 w 1876425"/>
                  <a:gd name="connsiteY6" fmla="*/ 0 h 2190750"/>
                  <a:gd name="connsiteX7" fmla="*/ 600075 w 1876425"/>
                  <a:gd name="connsiteY7" fmla="*/ 0 h 2190750"/>
                  <a:gd name="connsiteX8" fmla="*/ 981075 w 1876425"/>
                  <a:gd name="connsiteY8" fmla="*/ 114300 h 2190750"/>
                  <a:gd name="connsiteX9" fmla="*/ 1447800 w 1876425"/>
                  <a:gd name="connsiteY9" fmla="*/ 247650 h 2190750"/>
                  <a:gd name="connsiteX10" fmla="*/ 1666875 w 1876425"/>
                  <a:gd name="connsiteY10" fmla="*/ 762000 h 2190750"/>
                  <a:gd name="connsiteX11" fmla="*/ 1666875 w 1876425"/>
                  <a:gd name="connsiteY11" fmla="*/ 1533525 h 2190750"/>
                  <a:gd name="connsiteX12" fmla="*/ 1876425 w 1876425"/>
                  <a:gd name="connsiteY12" fmla="*/ 2066925 h 2190750"/>
                  <a:gd name="connsiteX13" fmla="*/ 1676400 w 1876425"/>
                  <a:gd name="connsiteY13" fmla="*/ 2190750 h 2190750"/>
                  <a:gd name="connsiteX14" fmla="*/ 1447800 w 1876425"/>
                  <a:gd name="connsiteY14" fmla="*/ 1657350 h 2190750"/>
                  <a:gd name="connsiteX15" fmla="*/ 1323975 w 1876425"/>
                  <a:gd name="connsiteY15" fmla="*/ 1752600 h 2190750"/>
                  <a:gd name="connsiteX16" fmla="*/ 866775 w 1876425"/>
                  <a:gd name="connsiteY16" fmla="*/ 2133600 h 2190750"/>
                  <a:gd name="connsiteX17" fmla="*/ 142875 w 1876425"/>
                  <a:gd name="connsiteY17" fmla="*/ 1914525 h 2190750"/>
                  <a:gd name="connsiteX0" fmla="*/ 142875 w 1876425"/>
                  <a:gd name="connsiteY0" fmla="*/ 1952625 h 2228850"/>
                  <a:gd name="connsiteX1" fmla="*/ 142875 w 1876425"/>
                  <a:gd name="connsiteY1" fmla="*/ 1952625 h 2228850"/>
                  <a:gd name="connsiteX2" fmla="*/ 142875 w 1876425"/>
                  <a:gd name="connsiteY2" fmla="*/ 1762125 h 2228850"/>
                  <a:gd name="connsiteX3" fmla="*/ 95250 w 1876425"/>
                  <a:gd name="connsiteY3" fmla="*/ 1247775 h 2228850"/>
                  <a:gd name="connsiteX4" fmla="*/ 228600 w 1876425"/>
                  <a:gd name="connsiteY4" fmla="*/ 590550 h 2228850"/>
                  <a:gd name="connsiteX5" fmla="*/ 0 w 1876425"/>
                  <a:gd name="connsiteY5" fmla="*/ 247650 h 2228850"/>
                  <a:gd name="connsiteX6" fmla="*/ 200025 w 1876425"/>
                  <a:gd name="connsiteY6" fmla="*/ 38100 h 2228850"/>
                  <a:gd name="connsiteX7" fmla="*/ 600075 w 1876425"/>
                  <a:gd name="connsiteY7" fmla="*/ 38100 h 2228850"/>
                  <a:gd name="connsiteX8" fmla="*/ 962025 w 1876425"/>
                  <a:gd name="connsiteY8" fmla="*/ 0 h 2228850"/>
                  <a:gd name="connsiteX9" fmla="*/ 1447800 w 1876425"/>
                  <a:gd name="connsiteY9" fmla="*/ 285750 h 2228850"/>
                  <a:gd name="connsiteX10" fmla="*/ 1666875 w 1876425"/>
                  <a:gd name="connsiteY10" fmla="*/ 800100 h 2228850"/>
                  <a:gd name="connsiteX11" fmla="*/ 1666875 w 1876425"/>
                  <a:gd name="connsiteY11" fmla="*/ 1571625 h 2228850"/>
                  <a:gd name="connsiteX12" fmla="*/ 1876425 w 1876425"/>
                  <a:gd name="connsiteY12" fmla="*/ 2105025 h 2228850"/>
                  <a:gd name="connsiteX13" fmla="*/ 1676400 w 1876425"/>
                  <a:gd name="connsiteY13" fmla="*/ 2228850 h 2228850"/>
                  <a:gd name="connsiteX14" fmla="*/ 1447800 w 1876425"/>
                  <a:gd name="connsiteY14" fmla="*/ 1695450 h 2228850"/>
                  <a:gd name="connsiteX15" fmla="*/ 1323975 w 1876425"/>
                  <a:gd name="connsiteY15" fmla="*/ 1790700 h 2228850"/>
                  <a:gd name="connsiteX16" fmla="*/ 866775 w 1876425"/>
                  <a:gd name="connsiteY16" fmla="*/ 2171700 h 2228850"/>
                  <a:gd name="connsiteX17" fmla="*/ 142875 w 1876425"/>
                  <a:gd name="connsiteY17" fmla="*/ 1952625 h 2228850"/>
                  <a:gd name="connsiteX0" fmla="*/ 142875 w 1876425"/>
                  <a:gd name="connsiteY0" fmla="*/ 1952625 h 2228850"/>
                  <a:gd name="connsiteX1" fmla="*/ 142875 w 1876425"/>
                  <a:gd name="connsiteY1" fmla="*/ 1952625 h 2228850"/>
                  <a:gd name="connsiteX2" fmla="*/ 142875 w 1876425"/>
                  <a:gd name="connsiteY2" fmla="*/ 1762125 h 2228850"/>
                  <a:gd name="connsiteX3" fmla="*/ 95250 w 1876425"/>
                  <a:gd name="connsiteY3" fmla="*/ 1247775 h 2228850"/>
                  <a:gd name="connsiteX4" fmla="*/ 228600 w 1876425"/>
                  <a:gd name="connsiteY4" fmla="*/ 590550 h 2228850"/>
                  <a:gd name="connsiteX5" fmla="*/ 0 w 1876425"/>
                  <a:gd name="connsiteY5" fmla="*/ 247650 h 2228850"/>
                  <a:gd name="connsiteX6" fmla="*/ 200025 w 1876425"/>
                  <a:gd name="connsiteY6" fmla="*/ 38100 h 2228850"/>
                  <a:gd name="connsiteX7" fmla="*/ 600075 w 1876425"/>
                  <a:gd name="connsiteY7" fmla="*/ 38100 h 2228850"/>
                  <a:gd name="connsiteX8" fmla="*/ 962025 w 1876425"/>
                  <a:gd name="connsiteY8" fmla="*/ 0 h 2228850"/>
                  <a:gd name="connsiteX9" fmla="*/ 1228725 w 1876425"/>
                  <a:gd name="connsiteY9" fmla="*/ 161925 h 2228850"/>
                  <a:gd name="connsiteX10" fmla="*/ 1447800 w 1876425"/>
                  <a:gd name="connsiteY10" fmla="*/ 285750 h 2228850"/>
                  <a:gd name="connsiteX11" fmla="*/ 1666875 w 1876425"/>
                  <a:gd name="connsiteY11" fmla="*/ 800100 h 2228850"/>
                  <a:gd name="connsiteX12" fmla="*/ 1666875 w 1876425"/>
                  <a:gd name="connsiteY12" fmla="*/ 1571625 h 2228850"/>
                  <a:gd name="connsiteX13" fmla="*/ 1876425 w 1876425"/>
                  <a:gd name="connsiteY13" fmla="*/ 2105025 h 2228850"/>
                  <a:gd name="connsiteX14" fmla="*/ 1676400 w 1876425"/>
                  <a:gd name="connsiteY14" fmla="*/ 2228850 h 2228850"/>
                  <a:gd name="connsiteX15" fmla="*/ 1447800 w 1876425"/>
                  <a:gd name="connsiteY15" fmla="*/ 1695450 h 2228850"/>
                  <a:gd name="connsiteX16" fmla="*/ 1323975 w 1876425"/>
                  <a:gd name="connsiteY16" fmla="*/ 1790700 h 2228850"/>
                  <a:gd name="connsiteX17" fmla="*/ 866775 w 1876425"/>
                  <a:gd name="connsiteY17" fmla="*/ 2171700 h 2228850"/>
                  <a:gd name="connsiteX18" fmla="*/ 142875 w 1876425"/>
                  <a:gd name="connsiteY18" fmla="*/ 1952625 h 2228850"/>
                  <a:gd name="connsiteX0" fmla="*/ 142875 w 1876425"/>
                  <a:gd name="connsiteY0" fmla="*/ 2019300 h 2295525"/>
                  <a:gd name="connsiteX1" fmla="*/ 142875 w 1876425"/>
                  <a:gd name="connsiteY1" fmla="*/ 2019300 h 2295525"/>
                  <a:gd name="connsiteX2" fmla="*/ 142875 w 1876425"/>
                  <a:gd name="connsiteY2" fmla="*/ 1828800 h 2295525"/>
                  <a:gd name="connsiteX3" fmla="*/ 95250 w 1876425"/>
                  <a:gd name="connsiteY3" fmla="*/ 1314450 h 2295525"/>
                  <a:gd name="connsiteX4" fmla="*/ 228600 w 1876425"/>
                  <a:gd name="connsiteY4" fmla="*/ 657225 h 2295525"/>
                  <a:gd name="connsiteX5" fmla="*/ 0 w 1876425"/>
                  <a:gd name="connsiteY5" fmla="*/ 314325 h 2295525"/>
                  <a:gd name="connsiteX6" fmla="*/ 200025 w 1876425"/>
                  <a:gd name="connsiteY6" fmla="*/ 104775 h 2295525"/>
                  <a:gd name="connsiteX7" fmla="*/ 600075 w 1876425"/>
                  <a:gd name="connsiteY7" fmla="*/ 104775 h 2295525"/>
                  <a:gd name="connsiteX8" fmla="*/ 962025 w 1876425"/>
                  <a:gd name="connsiteY8" fmla="*/ 66675 h 2295525"/>
                  <a:gd name="connsiteX9" fmla="*/ 1190625 w 1876425"/>
                  <a:gd name="connsiteY9" fmla="*/ 0 h 2295525"/>
                  <a:gd name="connsiteX10" fmla="*/ 1447800 w 1876425"/>
                  <a:gd name="connsiteY10" fmla="*/ 352425 h 2295525"/>
                  <a:gd name="connsiteX11" fmla="*/ 1666875 w 1876425"/>
                  <a:gd name="connsiteY11" fmla="*/ 866775 h 2295525"/>
                  <a:gd name="connsiteX12" fmla="*/ 1666875 w 1876425"/>
                  <a:gd name="connsiteY12" fmla="*/ 1638300 h 2295525"/>
                  <a:gd name="connsiteX13" fmla="*/ 1876425 w 1876425"/>
                  <a:gd name="connsiteY13" fmla="*/ 2171700 h 2295525"/>
                  <a:gd name="connsiteX14" fmla="*/ 1676400 w 1876425"/>
                  <a:gd name="connsiteY14" fmla="*/ 2295525 h 2295525"/>
                  <a:gd name="connsiteX15" fmla="*/ 1447800 w 1876425"/>
                  <a:gd name="connsiteY15" fmla="*/ 1762125 h 2295525"/>
                  <a:gd name="connsiteX16" fmla="*/ 1323975 w 1876425"/>
                  <a:gd name="connsiteY16" fmla="*/ 1857375 h 2295525"/>
                  <a:gd name="connsiteX17" fmla="*/ 866775 w 1876425"/>
                  <a:gd name="connsiteY17" fmla="*/ 2238375 h 2295525"/>
                  <a:gd name="connsiteX18" fmla="*/ 142875 w 1876425"/>
                  <a:gd name="connsiteY18" fmla="*/ 2019300 h 2295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876425" h="2295525">
                    <a:moveTo>
                      <a:pt x="142875" y="2019300"/>
                    </a:moveTo>
                    <a:lnTo>
                      <a:pt x="142875" y="2019300"/>
                    </a:lnTo>
                    <a:lnTo>
                      <a:pt x="142875" y="1828800"/>
                    </a:lnTo>
                    <a:lnTo>
                      <a:pt x="95250" y="1314450"/>
                    </a:lnTo>
                    <a:lnTo>
                      <a:pt x="228600" y="657225"/>
                    </a:lnTo>
                    <a:lnTo>
                      <a:pt x="0" y="314325"/>
                    </a:lnTo>
                    <a:lnTo>
                      <a:pt x="200025" y="104775"/>
                    </a:lnTo>
                    <a:lnTo>
                      <a:pt x="600075" y="104775"/>
                    </a:lnTo>
                    <a:lnTo>
                      <a:pt x="962025" y="66675"/>
                    </a:lnTo>
                    <a:lnTo>
                      <a:pt x="1190625" y="0"/>
                    </a:lnTo>
                    <a:lnTo>
                      <a:pt x="1447800" y="352425"/>
                    </a:lnTo>
                    <a:lnTo>
                      <a:pt x="1666875" y="866775"/>
                    </a:lnTo>
                    <a:lnTo>
                      <a:pt x="1666875" y="1638300"/>
                    </a:lnTo>
                    <a:lnTo>
                      <a:pt x="1876425" y="2171700"/>
                    </a:lnTo>
                    <a:lnTo>
                      <a:pt x="1676400" y="2295525"/>
                    </a:lnTo>
                    <a:lnTo>
                      <a:pt x="1447800" y="1762125"/>
                    </a:lnTo>
                    <a:lnTo>
                      <a:pt x="1323975" y="1857375"/>
                    </a:lnTo>
                    <a:cubicBezTo>
                      <a:pt x="1227138" y="1914525"/>
                      <a:pt x="1257300" y="2163763"/>
                      <a:pt x="866775" y="2238375"/>
                    </a:cubicBezTo>
                    <a:cubicBezTo>
                      <a:pt x="476250" y="2312987"/>
                      <a:pt x="254000" y="2036763"/>
                      <a:pt x="142875" y="201930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0" name="G Top"/>
              <p:cNvSpPr>
                <a:spLocks noEditPoints="1"/>
              </p:cNvSpPr>
              <p:nvPr/>
            </p:nvSpPr>
            <p:spPr bwMode="auto">
              <a:xfrm>
                <a:off x="492593" y="976313"/>
                <a:ext cx="2090738" cy="2394744"/>
              </a:xfrm>
              <a:custGeom>
                <a:avLst/>
                <a:gdLst>
                  <a:gd name="T0" fmla="*/ 7916 w 9721"/>
                  <a:gd name="T1" fmla="*/ 10693 h 11061"/>
                  <a:gd name="T2" fmla="*/ 6581 w 9721"/>
                  <a:gd name="T3" fmla="*/ 8377 h 11061"/>
                  <a:gd name="T4" fmla="*/ 5678 w 9721"/>
                  <a:gd name="T5" fmla="*/ 2374 h 11061"/>
                  <a:gd name="T6" fmla="*/ 2546 w 9721"/>
                  <a:gd name="T7" fmla="*/ 2911 h 11061"/>
                  <a:gd name="T8" fmla="*/ 912 w 9721"/>
                  <a:gd name="T9" fmla="*/ 7084 h 11061"/>
                  <a:gd name="T10" fmla="*/ 949 w 9721"/>
                  <a:gd name="T11" fmla="*/ 9507 h 11061"/>
                  <a:gd name="T12" fmla="*/ 949 w 9721"/>
                  <a:gd name="T13" fmla="*/ 4358 h 11061"/>
                  <a:gd name="T14" fmla="*/ 818 w 9721"/>
                  <a:gd name="T15" fmla="*/ 2686 h 11061"/>
                  <a:gd name="T16" fmla="*/ 629 w 9721"/>
                  <a:gd name="T17" fmla="*/ 642 h 11061"/>
                  <a:gd name="T18" fmla="*/ 4340 w 9721"/>
                  <a:gd name="T19" fmla="*/ 382 h 11061"/>
                  <a:gd name="T20" fmla="*/ 5162 w 9721"/>
                  <a:gd name="T21" fmla="*/ 254 h 11061"/>
                  <a:gd name="T22" fmla="*/ 7314 w 9721"/>
                  <a:gd name="T23" fmla="*/ 1559 h 11061"/>
                  <a:gd name="T24" fmla="*/ 8342 w 9721"/>
                  <a:gd name="T25" fmla="*/ 4794 h 11061"/>
                  <a:gd name="T26" fmla="*/ 9491 w 9721"/>
                  <a:gd name="T27" fmla="*/ 8941 h 11061"/>
                  <a:gd name="T28" fmla="*/ 9067 w 9721"/>
                  <a:gd name="T29" fmla="*/ 10507 h 11061"/>
                  <a:gd name="T30" fmla="*/ 8066 w 9721"/>
                  <a:gd name="T31" fmla="*/ 10953 h 11061"/>
                  <a:gd name="T32" fmla="*/ 8276 w 9721"/>
                  <a:gd name="T33" fmla="*/ 10253 h 11061"/>
                  <a:gd name="T34" fmla="*/ 8276 w 9721"/>
                  <a:gd name="T35" fmla="*/ 10553 h 11061"/>
                  <a:gd name="T36" fmla="*/ 8933 w 9721"/>
                  <a:gd name="T37" fmla="*/ 10076 h 11061"/>
                  <a:gd name="T38" fmla="*/ 8082 w 9721"/>
                  <a:gd name="T39" fmla="*/ 6518 h 11061"/>
                  <a:gd name="T40" fmla="*/ 6719 w 9721"/>
                  <a:gd name="T41" fmla="*/ 2065 h 11061"/>
                  <a:gd name="T42" fmla="*/ 7499 w 9721"/>
                  <a:gd name="T43" fmla="*/ 7029 h 11061"/>
                  <a:gd name="T44" fmla="*/ 8319 w 9721"/>
                  <a:gd name="T45" fmla="*/ 9744 h 11061"/>
                  <a:gd name="T46" fmla="*/ 7474 w 9721"/>
                  <a:gd name="T47" fmla="*/ 8677 h 11061"/>
                  <a:gd name="T48" fmla="*/ 7058 w 9721"/>
                  <a:gd name="T49" fmla="*/ 7285 h 11061"/>
                  <a:gd name="T50" fmla="*/ 7474 w 9721"/>
                  <a:gd name="T51" fmla="*/ 8677 h 11061"/>
                  <a:gd name="T52" fmla="*/ 9183 w 9721"/>
                  <a:gd name="T53" fmla="*/ 8549 h 11061"/>
                  <a:gd name="T54" fmla="*/ 9250 w 9721"/>
                  <a:gd name="T55" fmla="*/ 8482 h 11061"/>
                  <a:gd name="T56" fmla="*/ 8824 w 9721"/>
                  <a:gd name="T57" fmla="*/ 7932 h 11061"/>
                  <a:gd name="T58" fmla="*/ 8892 w 9721"/>
                  <a:gd name="T59" fmla="*/ 7770 h 11061"/>
                  <a:gd name="T60" fmla="*/ 8435 w 9721"/>
                  <a:gd name="T61" fmla="*/ 6636 h 11061"/>
                  <a:gd name="T62" fmla="*/ 8596 w 9721"/>
                  <a:gd name="T63" fmla="*/ 7275 h 11061"/>
                  <a:gd name="T64" fmla="*/ 1312 w 9721"/>
                  <a:gd name="T65" fmla="*/ 2548 h 11061"/>
                  <a:gd name="T66" fmla="*/ 1089 w 9721"/>
                  <a:gd name="T67" fmla="*/ 2308 h 11061"/>
                  <a:gd name="T68" fmla="*/ 1312 w 9721"/>
                  <a:gd name="T69" fmla="*/ 2548 h 11061"/>
                  <a:gd name="T70" fmla="*/ 6113 w 9721"/>
                  <a:gd name="T71" fmla="*/ 1148 h 11061"/>
                  <a:gd name="T72" fmla="*/ 5707 w 9721"/>
                  <a:gd name="T73" fmla="*/ 1000 h 11061"/>
                  <a:gd name="T74" fmla="*/ 6064 w 9721"/>
                  <a:gd name="T75" fmla="*/ 1815 h 11061"/>
                  <a:gd name="T76" fmla="*/ 3298 w 9721"/>
                  <a:gd name="T77" fmla="*/ 701 h 11061"/>
                  <a:gd name="T78" fmla="*/ 2736 w 9721"/>
                  <a:gd name="T79" fmla="*/ 1742 h 11061"/>
                  <a:gd name="T80" fmla="*/ 3147 w 9721"/>
                  <a:gd name="T81" fmla="*/ 1199 h 11061"/>
                  <a:gd name="T82" fmla="*/ 3536 w 9721"/>
                  <a:gd name="T83" fmla="*/ 1019 h 11061"/>
                  <a:gd name="T84" fmla="*/ 4452 w 9721"/>
                  <a:gd name="T85" fmla="*/ 1589 h 11061"/>
                  <a:gd name="T86" fmla="*/ 4507 w 9721"/>
                  <a:gd name="T87" fmla="*/ 520 h 11061"/>
                  <a:gd name="T88" fmla="*/ 3727 w 9721"/>
                  <a:gd name="T89" fmla="*/ 1523 h 11061"/>
                  <a:gd name="T90" fmla="*/ 4140 w 9721"/>
                  <a:gd name="T91" fmla="*/ 1237 h 11061"/>
                  <a:gd name="T92" fmla="*/ 4452 w 9721"/>
                  <a:gd name="T93" fmla="*/ 1589 h 11061"/>
                  <a:gd name="T94" fmla="*/ 6458 w 9721"/>
                  <a:gd name="T95" fmla="*/ 839 h 11061"/>
                  <a:gd name="T96" fmla="*/ 6372 w 9721"/>
                  <a:gd name="T97" fmla="*/ 1774 h 11061"/>
                  <a:gd name="T98" fmla="*/ 2458 w 9721"/>
                  <a:gd name="T99" fmla="*/ 1245 h 11061"/>
                  <a:gd name="T100" fmla="*/ 2160 w 9721"/>
                  <a:gd name="T101" fmla="*/ 1577 h 11061"/>
                  <a:gd name="T102" fmla="*/ 5517 w 9721"/>
                  <a:gd name="T103" fmla="*/ 1372 h 11061"/>
                  <a:gd name="T104" fmla="*/ 5278 w 9721"/>
                  <a:gd name="T105" fmla="*/ 839 h 11061"/>
                  <a:gd name="T106" fmla="*/ 5177 w 9721"/>
                  <a:gd name="T107" fmla="*/ 1373 h 11061"/>
                  <a:gd name="T108" fmla="*/ 6860 w 9721"/>
                  <a:gd name="T109" fmla="*/ 1175 h 11061"/>
                  <a:gd name="T110" fmla="*/ 6860 w 9721"/>
                  <a:gd name="T111" fmla="*/ 1463 h 11061"/>
                  <a:gd name="T112" fmla="*/ 1265 w 9721"/>
                  <a:gd name="T113" fmla="*/ 744 h 11061"/>
                  <a:gd name="T114" fmla="*/ 1228 w 9721"/>
                  <a:gd name="T115" fmla="*/ 1026 h 11061"/>
                  <a:gd name="T116" fmla="*/ 2276 w 9721"/>
                  <a:gd name="T117" fmla="*/ 780 h 11061"/>
                  <a:gd name="T118" fmla="*/ 2043 w 9721"/>
                  <a:gd name="T119" fmla="*/ 1139 h 11061"/>
                  <a:gd name="T120" fmla="*/ 2276 w 9721"/>
                  <a:gd name="T121" fmla="*/ 780 h 11061"/>
                  <a:gd name="T122" fmla="*/ 1553 w 9721"/>
                  <a:gd name="T123" fmla="*/ 720 h 11061"/>
                  <a:gd name="T124" fmla="*/ 1627 w 9721"/>
                  <a:gd name="T125" fmla="*/ 959 h 110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721" h="11061">
                    <a:moveTo>
                      <a:pt x="8066" y="10953"/>
                    </a:moveTo>
                    <a:cubicBezTo>
                      <a:pt x="7983" y="10920"/>
                      <a:pt x="7916" y="10803"/>
                      <a:pt x="7916" y="10693"/>
                    </a:cubicBezTo>
                    <a:cubicBezTo>
                      <a:pt x="7916" y="10029"/>
                      <a:pt x="7017" y="8463"/>
                      <a:pt x="6819" y="8782"/>
                    </a:cubicBezTo>
                    <a:cubicBezTo>
                      <a:pt x="6652" y="9053"/>
                      <a:pt x="6453" y="8713"/>
                      <a:pt x="6581" y="8377"/>
                    </a:cubicBezTo>
                    <a:cubicBezTo>
                      <a:pt x="6822" y="7741"/>
                      <a:pt x="6961" y="5917"/>
                      <a:pt x="6836" y="5018"/>
                    </a:cubicBezTo>
                    <a:cubicBezTo>
                      <a:pt x="6611" y="3391"/>
                      <a:pt x="6228" y="2518"/>
                      <a:pt x="5678" y="2374"/>
                    </a:cubicBezTo>
                    <a:cubicBezTo>
                      <a:pt x="5537" y="2337"/>
                      <a:pt x="4974" y="2437"/>
                      <a:pt x="4426" y="2596"/>
                    </a:cubicBezTo>
                    <a:cubicBezTo>
                      <a:pt x="3864" y="2759"/>
                      <a:pt x="3045" y="2896"/>
                      <a:pt x="2546" y="2911"/>
                    </a:cubicBezTo>
                    <a:cubicBezTo>
                      <a:pt x="1484" y="2944"/>
                      <a:pt x="1431" y="2995"/>
                      <a:pt x="1120" y="4296"/>
                    </a:cubicBezTo>
                    <a:cubicBezTo>
                      <a:pt x="952" y="5000"/>
                      <a:pt x="903" y="5656"/>
                      <a:pt x="912" y="7084"/>
                    </a:cubicBezTo>
                    <a:cubicBezTo>
                      <a:pt x="918" y="8111"/>
                      <a:pt x="963" y="9109"/>
                      <a:pt x="1011" y="9302"/>
                    </a:cubicBezTo>
                    <a:cubicBezTo>
                      <a:pt x="1079" y="9581"/>
                      <a:pt x="1067" y="9623"/>
                      <a:pt x="949" y="9507"/>
                    </a:cubicBezTo>
                    <a:cubicBezTo>
                      <a:pt x="847" y="9408"/>
                      <a:pt x="783" y="8756"/>
                      <a:pt x="748" y="7469"/>
                    </a:cubicBezTo>
                    <a:cubicBezTo>
                      <a:pt x="705" y="5876"/>
                      <a:pt x="737" y="5384"/>
                      <a:pt x="949" y="4358"/>
                    </a:cubicBezTo>
                    <a:cubicBezTo>
                      <a:pt x="1087" y="3688"/>
                      <a:pt x="1200" y="3083"/>
                      <a:pt x="1200" y="3012"/>
                    </a:cubicBezTo>
                    <a:cubicBezTo>
                      <a:pt x="1200" y="2942"/>
                      <a:pt x="1028" y="2795"/>
                      <a:pt x="818" y="2686"/>
                    </a:cubicBezTo>
                    <a:cubicBezTo>
                      <a:pt x="399" y="2470"/>
                      <a:pt x="11" y="2062"/>
                      <a:pt x="5" y="1833"/>
                    </a:cubicBezTo>
                    <a:cubicBezTo>
                      <a:pt x="0" y="1639"/>
                      <a:pt x="472" y="739"/>
                      <a:pt x="629" y="642"/>
                    </a:cubicBezTo>
                    <a:cubicBezTo>
                      <a:pt x="697" y="600"/>
                      <a:pt x="1487" y="554"/>
                      <a:pt x="2385" y="539"/>
                    </a:cubicBezTo>
                    <a:cubicBezTo>
                      <a:pt x="3284" y="524"/>
                      <a:pt x="4163" y="454"/>
                      <a:pt x="4340" y="382"/>
                    </a:cubicBezTo>
                    <a:cubicBezTo>
                      <a:pt x="4567" y="290"/>
                      <a:pt x="4675" y="290"/>
                      <a:pt x="4704" y="379"/>
                    </a:cubicBezTo>
                    <a:cubicBezTo>
                      <a:pt x="4730" y="456"/>
                      <a:pt x="4912" y="406"/>
                      <a:pt x="5162" y="254"/>
                    </a:cubicBezTo>
                    <a:cubicBezTo>
                      <a:pt x="5391" y="115"/>
                      <a:pt x="5667" y="1"/>
                      <a:pt x="5777" y="0"/>
                    </a:cubicBezTo>
                    <a:cubicBezTo>
                      <a:pt x="6020" y="0"/>
                      <a:pt x="7310" y="1308"/>
                      <a:pt x="7314" y="1559"/>
                    </a:cubicBezTo>
                    <a:cubicBezTo>
                      <a:pt x="7316" y="1658"/>
                      <a:pt x="7423" y="1912"/>
                      <a:pt x="7552" y="2125"/>
                    </a:cubicBezTo>
                    <a:cubicBezTo>
                      <a:pt x="7925" y="2736"/>
                      <a:pt x="8284" y="3949"/>
                      <a:pt x="8342" y="4794"/>
                    </a:cubicBezTo>
                    <a:cubicBezTo>
                      <a:pt x="8436" y="6151"/>
                      <a:pt x="8960" y="7699"/>
                      <a:pt x="9569" y="8419"/>
                    </a:cubicBezTo>
                    <a:cubicBezTo>
                      <a:pt x="9721" y="8598"/>
                      <a:pt x="9711" y="8661"/>
                      <a:pt x="9491" y="8941"/>
                    </a:cubicBezTo>
                    <a:cubicBezTo>
                      <a:pt x="9285" y="9203"/>
                      <a:pt x="9250" y="9377"/>
                      <a:pt x="9296" y="9919"/>
                    </a:cubicBezTo>
                    <a:cubicBezTo>
                      <a:pt x="9351" y="10564"/>
                      <a:pt x="9346" y="10577"/>
                      <a:pt x="9067" y="10507"/>
                    </a:cubicBezTo>
                    <a:cubicBezTo>
                      <a:pt x="8849" y="10452"/>
                      <a:pt x="8735" y="10505"/>
                      <a:pt x="8586" y="10734"/>
                    </a:cubicBezTo>
                    <a:cubicBezTo>
                      <a:pt x="8387" y="11038"/>
                      <a:pt x="8332" y="11061"/>
                      <a:pt x="8066" y="10953"/>
                    </a:cubicBezTo>
                    <a:close/>
                    <a:moveTo>
                      <a:pt x="8395" y="10440"/>
                    </a:moveTo>
                    <a:cubicBezTo>
                      <a:pt x="8395" y="10378"/>
                      <a:pt x="8341" y="10294"/>
                      <a:pt x="8276" y="10253"/>
                    </a:cubicBezTo>
                    <a:cubicBezTo>
                      <a:pt x="8210" y="10212"/>
                      <a:pt x="8156" y="10263"/>
                      <a:pt x="8156" y="10366"/>
                    </a:cubicBezTo>
                    <a:cubicBezTo>
                      <a:pt x="8156" y="10469"/>
                      <a:pt x="8210" y="10553"/>
                      <a:pt x="8276" y="10553"/>
                    </a:cubicBezTo>
                    <a:cubicBezTo>
                      <a:pt x="8341" y="10553"/>
                      <a:pt x="8395" y="10502"/>
                      <a:pt x="8395" y="10440"/>
                    </a:cubicBezTo>
                    <a:close/>
                    <a:moveTo>
                      <a:pt x="8933" y="10076"/>
                    </a:moveTo>
                    <a:cubicBezTo>
                      <a:pt x="8973" y="10012"/>
                      <a:pt x="8802" y="9542"/>
                      <a:pt x="8552" y="9031"/>
                    </a:cubicBezTo>
                    <a:cubicBezTo>
                      <a:pt x="8103" y="8109"/>
                      <a:pt x="8099" y="8091"/>
                      <a:pt x="8082" y="6518"/>
                    </a:cubicBezTo>
                    <a:cubicBezTo>
                      <a:pt x="8061" y="4722"/>
                      <a:pt x="7930" y="4041"/>
                      <a:pt x="7360" y="2792"/>
                    </a:cubicBezTo>
                    <a:cubicBezTo>
                      <a:pt x="6988" y="1974"/>
                      <a:pt x="6944" y="1924"/>
                      <a:pt x="6719" y="2065"/>
                    </a:cubicBezTo>
                    <a:cubicBezTo>
                      <a:pt x="6425" y="2248"/>
                      <a:pt x="6425" y="2160"/>
                      <a:pt x="6717" y="3178"/>
                    </a:cubicBezTo>
                    <a:cubicBezTo>
                      <a:pt x="7189" y="4818"/>
                      <a:pt x="7424" y="5978"/>
                      <a:pt x="7499" y="7029"/>
                    </a:cubicBezTo>
                    <a:cubicBezTo>
                      <a:pt x="7552" y="7767"/>
                      <a:pt x="7661" y="8279"/>
                      <a:pt x="7855" y="8694"/>
                    </a:cubicBezTo>
                    <a:cubicBezTo>
                      <a:pt x="8009" y="9024"/>
                      <a:pt x="8218" y="9496"/>
                      <a:pt x="8319" y="9744"/>
                    </a:cubicBezTo>
                    <a:cubicBezTo>
                      <a:pt x="8494" y="10173"/>
                      <a:pt x="8778" y="10327"/>
                      <a:pt x="8933" y="10076"/>
                    </a:cubicBezTo>
                    <a:close/>
                    <a:moveTo>
                      <a:pt x="7474" y="8677"/>
                    </a:moveTo>
                    <a:cubicBezTo>
                      <a:pt x="7329" y="8455"/>
                      <a:pt x="7272" y="8148"/>
                      <a:pt x="7285" y="7658"/>
                    </a:cubicBezTo>
                    <a:cubicBezTo>
                      <a:pt x="7304" y="6973"/>
                      <a:pt x="7094" y="6629"/>
                      <a:pt x="7058" y="7285"/>
                    </a:cubicBezTo>
                    <a:cubicBezTo>
                      <a:pt x="7013" y="8114"/>
                      <a:pt x="7272" y="8994"/>
                      <a:pt x="7562" y="8994"/>
                    </a:cubicBezTo>
                    <a:cubicBezTo>
                      <a:pt x="7628" y="8994"/>
                      <a:pt x="7588" y="8851"/>
                      <a:pt x="7474" y="8677"/>
                    </a:cubicBezTo>
                    <a:close/>
                    <a:moveTo>
                      <a:pt x="9250" y="8482"/>
                    </a:moveTo>
                    <a:cubicBezTo>
                      <a:pt x="9131" y="8365"/>
                      <a:pt x="9118" y="8379"/>
                      <a:pt x="9183" y="8549"/>
                    </a:cubicBezTo>
                    <a:cubicBezTo>
                      <a:pt x="9228" y="8668"/>
                      <a:pt x="9295" y="8734"/>
                      <a:pt x="9332" y="8697"/>
                    </a:cubicBezTo>
                    <a:cubicBezTo>
                      <a:pt x="9369" y="8660"/>
                      <a:pt x="9332" y="8564"/>
                      <a:pt x="9250" y="8482"/>
                    </a:cubicBezTo>
                    <a:close/>
                    <a:moveTo>
                      <a:pt x="8892" y="7770"/>
                    </a:moveTo>
                    <a:cubicBezTo>
                      <a:pt x="8595" y="7306"/>
                      <a:pt x="8553" y="7407"/>
                      <a:pt x="8824" y="7932"/>
                    </a:cubicBezTo>
                    <a:cubicBezTo>
                      <a:pt x="8928" y="8133"/>
                      <a:pt x="9042" y="8267"/>
                      <a:pt x="9079" y="8231"/>
                    </a:cubicBezTo>
                    <a:cubicBezTo>
                      <a:pt x="9115" y="8194"/>
                      <a:pt x="9031" y="7987"/>
                      <a:pt x="8892" y="7770"/>
                    </a:cubicBezTo>
                    <a:close/>
                    <a:moveTo>
                      <a:pt x="8567" y="6904"/>
                    </a:moveTo>
                    <a:cubicBezTo>
                      <a:pt x="8523" y="6728"/>
                      <a:pt x="8463" y="6608"/>
                      <a:pt x="8435" y="6636"/>
                    </a:cubicBezTo>
                    <a:cubicBezTo>
                      <a:pt x="8407" y="6664"/>
                      <a:pt x="8420" y="6831"/>
                      <a:pt x="8464" y="7007"/>
                    </a:cubicBezTo>
                    <a:cubicBezTo>
                      <a:pt x="8508" y="7183"/>
                      <a:pt x="8567" y="7303"/>
                      <a:pt x="8596" y="7275"/>
                    </a:cubicBezTo>
                    <a:cubicBezTo>
                      <a:pt x="8624" y="7247"/>
                      <a:pt x="8611" y="7080"/>
                      <a:pt x="8567" y="6904"/>
                    </a:cubicBezTo>
                    <a:close/>
                    <a:moveTo>
                      <a:pt x="1312" y="2548"/>
                    </a:moveTo>
                    <a:cubicBezTo>
                      <a:pt x="1307" y="2499"/>
                      <a:pt x="1257" y="2350"/>
                      <a:pt x="1200" y="2219"/>
                    </a:cubicBezTo>
                    <a:cubicBezTo>
                      <a:pt x="1109" y="2006"/>
                      <a:pt x="1096" y="2016"/>
                      <a:pt x="1089" y="2308"/>
                    </a:cubicBezTo>
                    <a:cubicBezTo>
                      <a:pt x="1084" y="2490"/>
                      <a:pt x="1134" y="2638"/>
                      <a:pt x="1200" y="2638"/>
                    </a:cubicBezTo>
                    <a:cubicBezTo>
                      <a:pt x="1266" y="2638"/>
                      <a:pt x="1316" y="2598"/>
                      <a:pt x="1312" y="2548"/>
                    </a:cubicBezTo>
                    <a:close/>
                    <a:moveTo>
                      <a:pt x="6064" y="1815"/>
                    </a:moveTo>
                    <a:cubicBezTo>
                      <a:pt x="6031" y="1707"/>
                      <a:pt x="6053" y="1407"/>
                      <a:pt x="6113" y="1148"/>
                    </a:cubicBezTo>
                    <a:cubicBezTo>
                      <a:pt x="6188" y="820"/>
                      <a:pt x="6178" y="621"/>
                      <a:pt x="6079" y="489"/>
                    </a:cubicBezTo>
                    <a:cubicBezTo>
                      <a:pt x="5801" y="118"/>
                      <a:pt x="5697" y="260"/>
                      <a:pt x="5707" y="1000"/>
                    </a:cubicBezTo>
                    <a:cubicBezTo>
                      <a:pt x="5721" y="2098"/>
                      <a:pt x="5734" y="2160"/>
                      <a:pt x="5941" y="2081"/>
                    </a:cubicBezTo>
                    <a:cubicBezTo>
                      <a:pt x="6043" y="2041"/>
                      <a:pt x="6098" y="1924"/>
                      <a:pt x="6064" y="1815"/>
                    </a:cubicBezTo>
                    <a:close/>
                    <a:moveTo>
                      <a:pt x="3523" y="1519"/>
                    </a:moveTo>
                    <a:cubicBezTo>
                      <a:pt x="3889" y="643"/>
                      <a:pt x="3892" y="654"/>
                      <a:pt x="3298" y="701"/>
                    </a:cubicBezTo>
                    <a:cubicBezTo>
                      <a:pt x="3002" y="724"/>
                      <a:pt x="2754" y="779"/>
                      <a:pt x="2747" y="822"/>
                    </a:cubicBezTo>
                    <a:cubicBezTo>
                      <a:pt x="2696" y="1135"/>
                      <a:pt x="2689" y="1789"/>
                      <a:pt x="2736" y="1742"/>
                    </a:cubicBezTo>
                    <a:cubicBezTo>
                      <a:pt x="2769" y="1710"/>
                      <a:pt x="2856" y="1561"/>
                      <a:pt x="2931" y="1411"/>
                    </a:cubicBezTo>
                    <a:cubicBezTo>
                      <a:pt x="3005" y="1262"/>
                      <a:pt x="3103" y="1166"/>
                      <a:pt x="3147" y="1199"/>
                    </a:cubicBezTo>
                    <a:cubicBezTo>
                      <a:pt x="3192" y="1232"/>
                      <a:pt x="3316" y="1151"/>
                      <a:pt x="3423" y="1019"/>
                    </a:cubicBezTo>
                    <a:cubicBezTo>
                      <a:pt x="3618" y="780"/>
                      <a:pt x="3618" y="780"/>
                      <a:pt x="3536" y="1019"/>
                    </a:cubicBezTo>
                    <a:cubicBezTo>
                      <a:pt x="3224" y="1931"/>
                      <a:pt x="3215" y="2255"/>
                      <a:pt x="3523" y="1519"/>
                    </a:cubicBezTo>
                    <a:close/>
                    <a:moveTo>
                      <a:pt x="4452" y="1589"/>
                    </a:moveTo>
                    <a:cubicBezTo>
                      <a:pt x="4522" y="1408"/>
                      <a:pt x="4610" y="1075"/>
                      <a:pt x="4647" y="849"/>
                    </a:cubicBezTo>
                    <a:cubicBezTo>
                      <a:pt x="4707" y="495"/>
                      <a:pt x="4687" y="450"/>
                      <a:pt x="4507" y="520"/>
                    </a:cubicBezTo>
                    <a:cubicBezTo>
                      <a:pt x="4392" y="564"/>
                      <a:pt x="4250" y="600"/>
                      <a:pt x="4192" y="600"/>
                    </a:cubicBezTo>
                    <a:cubicBezTo>
                      <a:pt x="4046" y="600"/>
                      <a:pt x="3717" y="1255"/>
                      <a:pt x="3727" y="1523"/>
                    </a:cubicBezTo>
                    <a:cubicBezTo>
                      <a:pt x="3732" y="1642"/>
                      <a:pt x="3841" y="1502"/>
                      <a:pt x="3969" y="1212"/>
                    </a:cubicBezTo>
                    <a:cubicBezTo>
                      <a:pt x="4247" y="586"/>
                      <a:pt x="4402" y="609"/>
                      <a:pt x="4140" y="1237"/>
                    </a:cubicBezTo>
                    <a:cubicBezTo>
                      <a:pt x="3911" y="1784"/>
                      <a:pt x="3912" y="1919"/>
                      <a:pt x="4141" y="1919"/>
                    </a:cubicBezTo>
                    <a:cubicBezTo>
                      <a:pt x="4242" y="1919"/>
                      <a:pt x="4382" y="1770"/>
                      <a:pt x="4452" y="1589"/>
                    </a:cubicBezTo>
                    <a:close/>
                    <a:moveTo>
                      <a:pt x="6533" y="1284"/>
                    </a:moveTo>
                    <a:cubicBezTo>
                      <a:pt x="6548" y="1040"/>
                      <a:pt x="6514" y="839"/>
                      <a:pt x="6458" y="839"/>
                    </a:cubicBezTo>
                    <a:cubicBezTo>
                      <a:pt x="6402" y="839"/>
                      <a:pt x="6351" y="880"/>
                      <a:pt x="6343" y="929"/>
                    </a:cubicBezTo>
                    <a:cubicBezTo>
                      <a:pt x="6247" y="1575"/>
                      <a:pt x="6255" y="1813"/>
                      <a:pt x="6372" y="1774"/>
                    </a:cubicBezTo>
                    <a:cubicBezTo>
                      <a:pt x="6446" y="1749"/>
                      <a:pt x="6518" y="1529"/>
                      <a:pt x="6533" y="1284"/>
                    </a:cubicBezTo>
                    <a:close/>
                    <a:moveTo>
                      <a:pt x="2458" y="1245"/>
                    </a:moveTo>
                    <a:cubicBezTo>
                      <a:pt x="2671" y="736"/>
                      <a:pt x="2673" y="720"/>
                      <a:pt x="2531" y="720"/>
                    </a:cubicBezTo>
                    <a:cubicBezTo>
                      <a:pt x="2431" y="720"/>
                      <a:pt x="2160" y="1345"/>
                      <a:pt x="2160" y="1577"/>
                    </a:cubicBezTo>
                    <a:cubicBezTo>
                      <a:pt x="2160" y="1798"/>
                      <a:pt x="2285" y="1658"/>
                      <a:pt x="2458" y="1245"/>
                    </a:cubicBezTo>
                    <a:close/>
                    <a:moveTo>
                      <a:pt x="5517" y="1372"/>
                    </a:moveTo>
                    <a:cubicBezTo>
                      <a:pt x="5517" y="1198"/>
                      <a:pt x="5465" y="1097"/>
                      <a:pt x="5397" y="1139"/>
                    </a:cubicBezTo>
                    <a:cubicBezTo>
                      <a:pt x="5327" y="1183"/>
                      <a:pt x="5278" y="1058"/>
                      <a:pt x="5278" y="839"/>
                    </a:cubicBezTo>
                    <a:cubicBezTo>
                      <a:pt x="5278" y="621"/>
                      <a:pt x="5228" y="496"/>
                      <a:pt x="5158" y="540"/>
                    </a:cubicBezTo>
                    <a:cubicBezTo>
                      <a:pt x="4998" y="639"/>
                      <a:pt x="5006" y="998"/>
                      <a:pt x="5177" y="1373"/>
                    </a:cubicBezTo>
                    <a:cubicBezTo>
                      <a:pt x="5355" y="1765"/>
                      <a:pt x="5517" y="1765"/>
                      <a:pt x="5517" y="1372"/>
                    </a:cubicBezTo>
                    <a:close/>
                    <a:moveTo>
                      <a:pt x="6860" y="1175"/>
                    </a:moveTo>
                    <a:cubicBezTo>
                      <a:pt x="6749" y="1063"/>
                      <a:pt x="6717" y="1095"/>
                      <a:pt x="6717" y="1319"/>
                    </a:cubicBezTo>
                    <a:cubicBezTo>
                      <a:pt x="6717" y="1543"/>
                      <a:pt x="6749" y="1575"/>
                      <a:pt x="6860" y="1463"/>
                    </a:cubicBezTo>
                    <a:cubicBezTo>
                      <a:pt x="6972" y="1351"/>
                      <a:pt x="6972" y="1287"/>
                      <a:pt x="6860" y="1175"/>
                    </a:cubicBezTo>
                    <a:close/>
                    <a:moveTo>
                      <a:pt x="1265" y="744"/>
                    </a:moveTo>
                    <a:cubicBezTo>
                      <a:pt x="1159" y="638"/>
                      <a:pt x="959" y="980"/>
                      <a:pt x="1045" y="1119"/>
                    </a:cubicBezTo>
                    <a:cubicBezTo>
                      <a:pt x="1083" y="1180"/>
                      <a:pt x="1165" y="1138"/>
                      <a:pt x="1228" y="1026"/>
                    </a:cubicBezTo>
                    <a:cubicBezTo>
                      <a:pt x="1291" y="913"/>
                      <a:pt x="1307" y="787"/>
                      <a:pt x="1265" y="744"/>
                    </a:cubicBezTo>
                    <a:close/>
                    <a:moveTo>
                      <a:pt x="2276" y="780"/>
                    </a:moveTo>
                    <a:cubicBezTo>
                      <a:pt x="2276" y="714"/>
                      <a:pt x="2224" y="741"/>
                      <a:pt x="2160" y="839"/>
                    </a:cubicBezTo>
                    <a:cubicBezTo>
                      <a:pt x="2096" y="938"/>
                      <a:pt x="2043" y="1073"/>
                      <a:pt x="2043" y="1139"/>
                    </a:cubicBezTo>
                    <a:cubicBezTo>
                      <a:pt x="2043" y="1205"/>
                      <a:pt x="2096" y="1178"/>
                      <a:pt x="2160" y="1079"/>
                    </a:cubicBezTo>
                    <a:cubicBezTo>
                      <a:pt x="2224" y="980"/>
                      <a:pt x="2276" y="845"/>
                      <a:pt x="2276" y="780"/>
                    </a:cubicBezTo>
                    <a:close/>
                    <a:moveTo>
                      <a:pt x="1680" y="839"/>
                    </a:moveTo>
                    <a:cubicBezTo>
                      <a:pt x="1680" y="774"/>
                      <a:pt x="1623" y="720"/>
                      <a:pt x="1553" y="720"/>
                    </a:cubicBezTo>
                    <a:cubicBezTo>
                      <a:pt x="1483" y="720"/>
                      <a:pt x="1459" y="774"/>
                      <a:pt x="1500" y="839"/>
                    </a:cubicBezTo>
                    <a:cubicBezTo>
                      <a:pt x="1541" y="905"/>
                      <a:pt x="1598" y="959"/>
                      <a:pt x="1627" y="959"/>
                    </a:cubicBezTo>
                    <a:cubicBezTo>
                      <a:pt x="1656" y="959"/>
                      <a:pt x="1680" y="905"/>
                      <a:pt x="1680" y="839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12" name="GAT"/>
            <p:cNvGrpSpPr/>
            <p:nvPr/>
          </p:nvGrpSpPr>
          <p:grpSpPr>
            <a:xfrm>
              <a:off x="1551870" y="4532848"/>
              <a:ext cx="581600" cy="516162"/>
              <a:chOff x="3956914" y="4643572"/>
              <a:chExt cx="942333" cy="836309"/>
            </a:xfrm>
          </p:grpSpPr>
          <p:sp>
            <p:nvSpPr>
              <p:cNvPr id="13" name="Freeform 12"/>
              <p:cNvSpPr/>
              <p:nvPr/>
            </p:nvSpPr>
            <p:spPr>
              <a:xfrm>
                <a:off x="3981451" y="4667940"/>
                <a:ext cx="917796" cy="811941"/>
              </a:xfrm>
              <a:custGeom>
                <a:avLst/>
                <a:gdLst>
                  <a:gd name="connsiteX0" fmla="*/ 161925 w 895350"/>
                  <a:gd name="connsiteY0" fmla="*/ 38100 h 781050"/>
                  <a:gd name="connsiteX1" fmla="*/ 314325 w 895350"/>
                  <a:gd name="connsiteY1" fmla="*/ 0 h 781050"/>
                  <a:gd name="connsiteX2" fmla="*/ 495300 w 895350"/>
                  <a:gd name="connsiteY2" fmla="*/ 276225 h 781050"/>
                  <a:gd name="connsiteX3" fmla="*/ 828675 w 895350"/>
                  <a:gd name="connsiteY3" fmla="*/ 638175 h 781050"/>
                  <a:gd name="connsiteX4" fmla="*/ 895350 w 895350"/>
                  <a:gd name="connsiteY4" fmla="*/ 781050 h 781050"/>
                  <a:gd name="connsiteX5" fmla="*/ 685800 w 895350"/>
                  <a:gd name="connsiteY5" fmla="*/ 762000 h 781050"/>
                  <a:gd name="connsiteX6" fmla="*/ 95250 w 895350"/>
                  <a:gd name="connsiteY6" fmla="*/ 628650 h 781050"/>
                  <a:gd name="connsiteX7" fmla="*/ 0 w 895350"/>
                  <a:gd name="connsiteY7" fmla="*/ 285750 h 781050"/>
                  <a:gd name="connsiteX8" fmla="*/ 161925 w 895350"/>
                  <a:gd name="connsiteY8" fmla="*/ 38100 h 781050"/>
                  <a:gd name="connsiteX0" fmla="*/ 161925 w 895350"/>
                  <a:gd name="connsiteY0" fmla="*/ 38100 h 781050"/>
                  <a:gd name="connsiteX1" fmla="*/ 314325 w 895350"/>
                  <a:gd name="connsiteY1" fmla="*/ 0 h 781050"/>
                  <a:gd name="connsiteX2" fmla="*/ 495300 w 895350"/>
                  <a:gd name="connsiteY2" fmla="*/ 276225 h 781050"/>
                  <a:gd name="connsiteX3" fmla="*/ 828675 w 895350"/>
                  <a:gd name="connsiteY3" fmla="*/ 638175 h 781050"/>
                  <a:gd name="connsiteX4" fmla="*/ 895350 w 895350"/>
                  <a:gd name="connsiteY4" fmla="*/ 781050 h 781050"/>
                  <a:gd name="connsiteX5" fmla="*/ 685800 w 895350"/>
                  <a:gd name="connsiteY5" fmla="*/ 762000 h 781050"/>
                  <a:gd name="connsiteX6" fmla="*/ 66675 w 895350"/>
                  <a:gd name="connsiteY6" fmla="*/ 581025 h 781050"/>
                  <a:gd name="connsiteX7" fmla="*/ 0 w 895350"/>
                  <a:gd name="connsiteY7" fmla="*/ 285750 h 781050"/>
                  <a:gd name="connsiteX8" fmla="*/ 161925 w 895350"/>
                  <a:gd name="connsiteY8" fmla="*/ 38100 h 781050"/>
                  <a:gd name="connsiteX0" fmla="*/ 161925 w 904355"/>
                  <a:gd name="connsiteY0" fmla="*/ 38100 h 781050"/>
                  <a:gd name="connsiteX1" fmla="*/ 314325 w 904355"/>
                  <a:gd name="connsiteY1" fmla="*/ 0 h 781050"/>
                  <a:gd name="connsiteX2" fmla="*/ 495300 w 904355"/>
                  <a:gd name="connsiteY2" fmla="*/ 276225 h 781050"/>
                  <a:gd name="connsiteX3" fmla="*/ 828675 w 904355"/>
                  <a:gd name="connsiteY3" fmla="*/ 638175 h 781050"/>
                  <a:gd name="connsiteX4" fmla="*/ 895350 w 904355"/>
                  <a:gd name="connsiteY4" fmla="*/ 781050 h 781050"/>
                  <a:gd name="connsiteX5" fmla="*/ 685800 w 904355"/>
                  <a:gd name="connsiteY5" fmla="*/ 762000 h 781050"/>
                  <a:gd name="connsiteX6" fmla="*/ 66675 w 904355"/>
                  <a:gd name="connsiteY6" fmla="*/ 581025 h 781050"/>
                  <a:gd name="connsiteX7" fmla="*/ 0 w 904355"/>
                  <a:gd name="connsiteY7" fmla="*/ 285750 h 781050"/>
                  <a:gd name="connsiteX8" fmla="*/ 161925 w 904355"/>
                  <a:gd name="connsiteY8" fmla="*/ 38100 h 781050"/>
                  <a:gd name="connsiteX0" fmla="*/ 161925 w 917796"/>
                  <a:gd name="connsiteY0" fmla="*/ 38100 h 793581"/>
                  <a:gd name="connsiteX1" fmla="*/ 314325 w 917796"/>
                  <a:gd name="connsiteY1" fmla="*/ 0 h 793581"/>
                  <a:gd name="connsiteX2" fmla="*/ 495300 w 917796"/>
                  <a:gd name="connsiteY2" fmla="*/ 276225 h 793581"/>
                  <a:gd name="connsiteX3" fmla="*/ 866775 w 917796"/>
                  <a:gd name="connsiteY3" fmla="*/ 628650 h 793581"/>
                  <a:gd name="connsiteX4" fmla="*/ 895350 w 917796"/>
                  <a:gd name="connsiteY4" fmla="*/ 781050 h 793581"/>
                  <a:gd name="connsiteX5" fmla="*/ 685800 w 917796"/>
                  <a:gd name="connsiteY5" fmla="*/ 762000 h 793581"/>
                  <a:gd name="connsiteX6" fmla="*/ 66675 w 917796"/>
                  <a:gd name="connsiteY6" fmla="*/ 581025 h 793581"/>
                  <a:gd name="connsiteX7" fmla="*/ 0 w 917796"/>
                  <a:gd name="connsiteY7" fmla="*/ 285750 h 793581"/>
                  <a:gd name="connsiteX8" fmla="*/ 161925 w 917796"/>
                  <a:gd name="connsiteY8" fmla="*/ 38100 h 793581"/>
                  <a:gd name="connsiteX0" fmla="*/ 161925 w 917796"/>
                  <a:gd name="connsiteY0" fmla="*/ 56460 h 811941"/>
                  <a:gd name="connsiteX1" fmla="*/ 314325 w 917796"/>
                  <a:gd name="connsiteY1" fmla="*/ 18360 h 811941"/>
                  <a:gd name="connsiteX2" fmla="*/ 495300 w 917796"/>
                  <a:gd name="connsiteY2" fmla="*/ 294585 h 811941"/>
                  <a:gd name="connsiteX3" fmla="*/ 866775 w 917796"/>
                  <a:gd name="connsiteY3" fmla="*/ 647010 h 811941"/>
                  <a:gd name="connsiteX4" fmla="*/ 895350 w 917796"/>
                  <a:gd name="connsiteY4" fmla="*/ 799410 h 811941"/>
                  <a:gd name="connsiteX5" fmla="*/ 685800 w 917796"/>
                  <a:gd name="connsiteY5" fmla="*/ 780360 h 811941"/>
                  <a:gd name="connsiteX6" fmla="*/ 66675 w 917796"/>
                  <a:gd name="connsiteY6" fmla="*/ 599385 h 811941"/>
                  <a:gd name="connsiteX7" fmla="*/ 0 w 917796"/>
                  <a:gd name="connsiteY7" fmla="*/ 304110 h 811941"/>
                  <a:gd name="connsiteX8" fmla="*/ 161925 w 917796"/>
                  <a:gd name="connsiteY8" fmla="*/ 56460 h 811941"/>
                  <a:gd name="connsiteX0" fmla="*/ 104775 w 917796"/>
                  <a:gd name="connsiteY0" fmla="*/ 56460 h 811941"/>
                  <a:gd name="connsiteX1" fmla="*/ 314325 w 917796"/>
                  <a:gd name="connsiteY1" fmla="*/ 18360 h 811941"/>
                  <a:gd name="connsiteX2" fmla="*/ 495300 w 917796"/>
                  <a:gd name="connsiteY2" fmla="*/ 294585 h 811941"/>
                  <a:gd name="connsiteX3" fmla="*/ 866775 w 917796"/>
                  <a:gd name="connsiteY3" fmla="*/ 647010 h 811941"/>
                  <a:gd name="connsiteX4" fmla="*/ 895350 w 917796"/>
                  <a:gd name="connsiteY4" fmla="*/ 799410 h 811941"/>
                  <a:gd name="connsiteX5" fmla="*/ 685800 w 917796"/>
                  <a:gd name="connsiteY5" fmla="*/ 780360 h 811941"/>
                  <a:gd name="connsiteX6" fmla="*/ 66675 w 917796"/>
                  <a:gd name="connsiteY6" fmla="*/ 599385 h 811941"/>
                  <a:gd name="connsiteX7" fmla="*/ 0 w 917796"/>
                  <a:gd name="connsiteY7" fmla="*/ 304110 h 811941"/>
                  <a:gd name="connsiteX8" fmla="*/ 104775 w 917796"/>
                  <a:gd name="connsiteY8" fmla="*/ 56460 h 8119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17796" h="811941">
                    <a:moveTo>
                      <a:pt x="104775" y="56460"/>
                    </a:moveTo>
                    <a:cubicBezTo>
                      <a:pt x="157163" y="8835"/>
                      <a:pt x="258763" y="-21327"/>
                      <a:pt x="314325" y="18360"/>
                    </a:cubicBezTo>
                    <a:lnTo>
                      <a:pt x="495300" y="294585"/>
                    </a:lnTo>
                    <a:lnTo>
                      <a:pt x="866775" y="647010"/>
                    </a:lnTo>
                    <a:cubicBezTo>
                      <a:pt x="933450" y="731148"/>
                      <a:pt x="925512" y="777185"/>
                      <a:pt x="895350" y="799410"/>
                    </a:cubicBezTo>
                    <a:cubicBezTo>
                      <a:pt x="865188" y="821635"/>
                      <a:pt x="823912" y="813697"/>
                      <a:pt x="685800" y="780360"/>
                    </a:cubicBezTo>
                    <a:lnTo>
                      <a:pt x="66675" y="599385"/>
                    </a:lnTo>
                    <a:lnTo>
                      <a:pt x="0" y="304110"/>
                    </a:lnTo>
                    <a:cubicBezTo>
                      <a:pt x="15875" y="213623"/>
                      <a:pt x="52388" y="104085"/>
                      <a:pt x="104775" y="5646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4" name="G Arm Top"/>
              <p:cNvSpPr>
                <a:spLocks noEditPoints="1"/>
              </p:cNvSpPr>
              <p:nvPr/>
            </p:nvSpPr>
            <p:spPr bwMode="auto">
              <a:xfrm>
                <a:off x="3956914" y="4643572"/>
                <a:ext cx="887413" cy="807244"/>
              </a:xfrm>
              <a:custGeom>
                <a:avLst/>
                <a:gdLst>
                  <a:gd name="T0" fmla="*/ 3144 w 4125"/>
                  <a:gd name="T1" fmla="*/ 3665 h 3728"/>
                  <a:gd name="T2" fmla="*/ 2020 w 4125"/>
                  <a:gd name="T3" fmla="*/ 3430 h 3728"/>
                  <a:gd name="T4" fmla="*/ 200 w 4125"/>
                  <a:gd name="T5" fmla="*/ 2517 h 3728"/>
                  <a:gd name="T6" fmla="*/ 171 w 4125"/>
                  <a:gd name="T7" fmla="*/ 1210 h 3728"/>
                  <a:gd name="T8" fmla="*/ 225 w 4125"/>
                  <a:gd name="T9" fmla="*/ 1482 h 3728"/>
                  <a:gd name="T10" fmla="*/ 768 w 4125"/>
                  <a:gd name="T11" fmla="*/ 2905 h 3728"/>
                  <a:gd name="T12" fmla="*/ 2183 w 4125"/>
                  <a:gd name="T13" fmla="*/ 3288 h 3728"/>
                  <a:gd name="T14" fmla="*/ 3436 w 4125"/>
                  <a:gd name="T15" fmla="*/ 3589 h 3728"/>
                  <a:gd name="T16" fmla="*/ 3390 w 4125"/>
                  <a:gd name="T17" fmla="*/ 3728 h 3728"/>
                  <a:gd name="T18" fmla="*/ 3144 w 4125"/>
                  <a:gd name="T19" fmla="*/ 3665 h 3728"/>
                  <a:gd name="T20" fmla="*/ 3167 w 4125"/>
                  <a:gd name="T21" fmla="*/ 2451 h 3728"/>
                  <a:gd name="T22" fmla="*/ 1818 w 4125"/>
                  <a:gd name="T23" fmla="*/ 509 h 3728"/>
                  <a:gd name="T24" fmla="*/ 1375 w 4125"/>
                  <a:gd name="T25" fmla="*/ 250 h 3728"/>
                  <a:gd name="T26" fmla="*/ 932 w 4125"/>
                  <a:gd name="T27" fmla="*/ 430 h 3728"/>
                  <a:gd name="T28" fmla="*/ 648 w 4125"/>
                  <a:gd name="T29" fmla="*/ 504 h 3728"/>
                  <a:gd name="T30" fmla="*/ 1077 w 4125"/>
                  <a:gd name="T31" fmla="*/ 194 h 3728"/>
                  <a:gd name="T32" fmla="*/ 1751 w 4125"/>
                  <a:gd name="T33" fmla="*/ 210 h 3728"/>
                  <a:gd name="T34" fmla="*/ 2267 w 4125"/>
                  <a:gd name="T35" fmla="*/ 1041 h 3728"/>
                  <a:gd name="T36" fmla="*/ 3886 w 4125"/>
                  <a:gd name="T37" fmla="*/ 2758 h 3728"/>
                  <a:gd name="T38" fmla="*/ 4006 w 4125"/>
                  <a:gd name="T39" fmla="*/ 2998 h 3728"/>
                  <a:gd name="T40" fmla="*/ 3167 w 4125"/>
                  <a:gd name="T41" fmla="*/ 2451 h 37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125" h="3728">
                    <a:moveTo>
                      <a:pt x="3144" y="3665"/>
                    </a:moveTo>
                    <a:cubicBezTo>
                      <a:pt x="3109" y="3630"/>
                      <a:pt x="2603" y="3525"/>
                      <a:pt x="2020" y="3430"/>
                    </a:cubicBezTo>
                    <a:cubicBezTo>
                      <a:pt x="916" y="3251"/>
                      <a:pt x="460" y="3023"/>
                      <a:pt x="200" y="2517"/>
                    </a:cubicBezTo>
                    <a:cubicBezTo>
                      <a:pt x="21" y="2169"/>
                      <a:pt x="0" y="1210"/>
                      <a:pt x="171" y="1210"/>
                    </a:cubicBezTo>
                    <a:cubicBezTo>
                      <a:pt x="238" y="1210"/>
                      <a:pt x="262" y="1332"/>
                      <a:pt x="225" y="1482"/>
                    </a:cubicBezTo>
                    <a:cubicBezTo>
                      <a:pt x="126" y="1877"/>
                      <a:pt x="421" y="2651"/>
                      <a:pt x="768" y="2905"/>
                    </a:cubicBezTo>
                    <a:cubicBezTo>
                      <a:pt x="948" y="3037"/>
                      <a:pt x="1515" y="3190"/>
                      <a:pt x="2183" y="3288"/>
                    </a:cubicBezTo>
                    <a:cubicBezTo>
                      <a:pt x="2796" y="3377"/>
                      <a:pt x="3360" y="3513"/>
                      <a:pt x="3436" y="3589"/>
                    </a:cubicBezTo>
                    <a:cubicBezTo>
                      <a:pt x="3541" y="3694"/>
                      <a:pt x="3530" y="3728"/>
                      <a:pt x="3390" y="3728"/>
                    </a:cubicBezTo>
                    <a:cubicBezTo>
                      <a:pt x="3289" y="3728"/>
                      <a:pt x="3178" y="3700"/>
                      <a:pt x="3144" y="3665"/>
                    </a:cubicBezTo>
                    <a:close/>
                    <a:moveTo>
                      <a:pt x="3167" y="2451"/>
                    </a:moveTo>
                    <a:cubicBezTo>
                      <a:pt x="2552" y="1943"/>
                      <a:pt x="1976" y="1113"/>
                      <a:pt x="1818" y="509"/>
                    </a:cubicBezTo>
                    <a:cubicBezTo>
                      <a:pt x="1767" y="314"/>
                      <a:pt x="1658" y="250"/>
                      <a:pt x="1375" y="250"/>
                    </a:cubicBezTo>
                    <a:cubicBezTo>
                      <a:pt x="1153" y="250"/>
                      <a:pt x="973" y="323"/>
                      <a:pt x="932" y="430"/>
                    </a:cubicBezTo>
                    <a:cubicBezTo>
                      <a:pt x="857" y="624"/>
                      <a:pt x="648" y="678"/>
                      <a:pt x="648" y="504"/>
                    </a:cubicBezTo>
                    <a:cubicBezTo>
                      <a:pt x="648" y="445"/>
                      <a:pt x="841" y="306"/>
                      <a:pt x="1077" y="194"/>
                    </a:cubicBezTo>
                    <a:cubicBezTo>
                      <a:pt x="1485" y="0"/>
                      <a:pt x="1519" y="1"/>
                      <a:pt x="1751" y="210"/>
                    </a:cubicBezTo>
                    <a:cubicBezTo>
                      <a:pt x="1885" y="331"/>
                      <a:pt x="2117" y="705"/>
                      <a:pt x="2267" y="1041"/>
                    </a:cubicBezTo>
                    <a:cubicBezTo>
                      <a:pt x="2516" y="1604"/>
                      <a:pt x="2696" y="1795"/>
                      <a:pt x="3886" y="2758"/>
                    </a:cubicBezTo>
                    <a:cubicBezTo>
                      <a:pt x="4085" y="2919"/>
                      <a:pt x="4125" y="3000"/>
                      <a:pt x="4006" y="2998"/>
                    </a:cubicBezTo>
                    <a:cubicBezTo>
                      <a:pt x="3907" y="2997"/>
                      <a:pt x="3529" y="2751"/>
                      <a:pt x="3167" y="2451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grpSp>
        <p:nvGrpSpPr>
          <p:cNvPr id="41" name="Group 40"/>
          <p:cNvGrpSpPr/>
          <p:nvPr/>
        </p:nvGrpSpPr>
        <p:grpSpPr>
          <a:xfrm>
            <a:off x="-3856111" y="4086426"/>
            <a:ext cx="1779580" cy="1779580"/>
            <a:chOff x="1136236" y="4086425"/>
            <a:chExt cx="1779580" cy="1779580"/>
          </a:xfrm>
        </p:grpSpPr>
        <p:sp>
          <p:nvSpPr>
            <p:cNvPr id="40" name="Oval 39"/>
            <p:cNvSpPr/>
            <p:nvPr/>
          </p:nvSpPr>
          <p:spPr>
            <a:xfrm>
              <a:off x="1136236" y="4086425"/>
              <a:ext cx="1779580" cy="1779580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grpSp>
          <p:nvGrpSpPr>
            <p:cNvPr id="11" name="GAB"/>
            <p:cNvGrpSpPr/>
            <p:nvPr/>
          </p:nvGrpSpPr>
          <p:grpSpPr>
            <a:xfrm>
              <a:off x="1861066" y="4859046"/>
              <a:ext cx="923557" cy="556032"/>
              <a:chOff x="3045522" y="1724025"/>
              <a:chExt cx="1496388" cy="900907"/>
            </a:xfrm>
          </p:grpSpPr>
          <p:grpSp>
            <p:nvGrpSpPr>
              <p:cNvPr id="15" name="Group 14"/>
              <p:cNvGrpSpPr/>
              <p:nvPr/>
            </p:nvGrpSpPr>
            <p:grpSpPr>
              <a:xfrm>
                <a:off x="3045522" y="1724025"/>
                <a:ext cx="1440753" cy="876300"/>
                <a:chOff x="3045522" y="1724025"/>
                <a:chExt cx="1440753" cy="876300"/>
              </a:xfrm>
              <a:solidFill>
                <a:schemeClr val="bg1"/>
              </a:solidFill>
            </p:grpSpPr>
            <p:sp>
              <p:nvSpPr>
                <p:cNvPr id="17" name="Freeform 16"/>
                <p:cNvSpPr/>
                <p:nvPr/>
              </p:nvSpPr>
              <p:spPr>
                <a:xfrm>
                  <a:off x="3045522" y="1724025"/>
                  <a:ext cx="954977" cy="676275"/>
                </a:xfrm>
                <a:custGeom>
                  <a:avLst/>
                  <a:gdLst>
                    <a:gd name="connsiteX0" fmla="*/ 200025 w 923925"/>
                    <a:gd name="connsiteY0" fmla="*/ 0 h 676275"/>
                    <a:gd name="connsiteX1" fmla="*/ 419100 w 923925"/>
                    <a:gd name="connsiteY1" fmla="*/ 171450 h 676275"/>
                    <a:gd name="connsiteX2" fmla="*/ 809625 w 923925"/>
                    <a:gd name="connsiteY2" fmla="*/ 238125 h 676275"/>
                    <a:gd name="connsiteX3" fmla="*/ 923925 w 923925"/>
                    <a:gd name="connsiteY3" fmla="*/ 314325 h 676275"/>
                    <a:gd name="connsiteX4" fmla="*/ 828675 w 923925"/>
                    <a:gd name="connsiteY4" fmla="*/ 600075 h 676275"/>
                    <a:gd name="connsiteX5" fmla="*/ 666750 w 923925"/>
                    <a:gd name="connsiteY5" fmla="*/ 676275 h 676275"/>
                    <a:gd name="connsiteX6" fmla="*/ 342900 w 923925"/>
                    <a:gd name="connsiteY6" fmla="*/ 390525 h 676275"/>
                    <a:gd name="connsiteX7" fmla="*/ 104775 w 923925"/>
                    <a:gd name="connsiteY7" fmla="*/ 276225 h 676275"/>
                    <a:gd name="connsiteX8" fmla="*/ 0 w 923925"/>
                    <a:gd name="connsiteY8" fmla="*/ 85725 h 676275"/>
                    <a:gd name="connsiteX9" fmla="*/ 219075 w 923925"/>
                    <a:gd name="connsiteY9" fmla="*/ 47625 h 676275"/>
                    <a:gd name="connsiteX10" fmla="*/ 200025 w 923925"/>
                    <a:gd name="connsiteY10" fmla="*/ 0 h 676275"/>
                    <a:gd name="connsiteX0" fmla="*/ 203344 w 927244"/>
                    <a:gd name="connsiteY0" fmla="*/ 0 h 676275"/>
                    <a:gd name="connsiteX1" fmla="*/ 422419 w 927244"/>
                    <a:gd name="connsiteY1" fmla="*/ 171450 h 676275"/>
                    <a:gd name="connsiteX2" fmla="*/ 812944 w 927244"/>
                    <a:gd name="connsiteY2" fmla="*/ 238125 h 676275"/>
                    <a:gd name="connsiteX3" fmla="*/ 927244 w 927244"/>
                    <a:gd name="connsiteY3" fmla="*/ 314325 h 676275"/>
                    <a:gd name="connsiteX4" fmla="*/ 831994 w 927244"/>
                    <a:gd name="connsiteY4" fmla="*/ 600075 h 676275"/>
                    <a:gd name="connsiteX5" fmla="*/ 670069 w 927244"/>
                    <a:gd name="connsiteY5" fmla="*/ 676275 h 676275"/>
                    <a:gd name="connsiteX6" fmla="*/ 346219 w 927244"/>
                    <a:gd name="connsiteY6" fmla="*/ 390525 h 676275"/>
                    <a:gd name="connsiteX7" fmla="*/ 108094 w 927244"/>
                    <a:gd name="connsiteY7" fmla="*/ 276225 h 676275"/>
                    <a:gd name="connsiteX8" fmla="*/ 3319 w 927244"/>
                    <a:gd name="connsiteY8" fmla="*/ 85725 h 676275"/>
                    <a:gd name="connsiteX9" fmla="*/ 222394 w 927244"/>
                    <a:gd name="connsiteY9" fmla="*/ 47625 h 676275"/>
                    <a:gd name="connsiteX10" fmla="*/ 203344 w 927244"/>
                    <a:gd name="connsiteY10" fmla="*/ 0 h 676275"/>
                    <a:gd name="connsiteX0" fmla="*/ 203344 w 927244"/>
                    <a:gd name="connsiteY0" fmla="*/ 2338 h 678613"/>
                    <a:gd name="connsiteX1" fmla="*/ 422419 w 927244"/>
                    <a:gd name="connsiteY1" fmla="*/ 173788 h 678613"/>
                    <a:gd name="connsiteX2" fmla="*/ 812944 w 927244"/>
                    <a:gd name="connsiteY2" fmla="*/ 240463 h 678613"/>
                    <a:gd name="connsiteX3" fmla="*/ 927244 w 927244"/>
                    <a:gd name="connsiteY3" fmla="*/ 316663 h 678613"/>
                    <a:gd name="connsiteX4" fmla="*/ 831994 w 927244"/>
                    <a:gd name="connsiteY4" fmla="*/ 602413 h 678613"/>
                    <a:gd name="connsiteX5" fmla="*/ 670069 w 927244"/>
                    <a:gd name="connsiteY5" fmla="*/ 678613 h 678613"/>
                    <a:gd name="connsiteX6" fmla="*/ 346219 w 927244"/>
                    <a:gd name="connsiteY6" fmla="*/ 392863 h 678613"/>
                    <a:gd name="connsiteX7" fmla="*/ 108094 w 927244"/>
                    <a:gd name="connsiteY7" fmla="*/ 278563 h 678613"/>
                    <a:gd name="connsiteX8" fmla="*/ 3319 w 927244"/>
                    <a:gd name="connsiteY8" fmla="*/ 88063 h 678613"/>
                    <a:gd name="connsiteX9" fmla="*/ 203344 w 927244"/>
                    <a:gd name="connsiteY9" fmla="*/ 2338 h 678613"/>
                    <a:gd name="connsiteX0" fmla="*/ 231077 w 954977"/>
                    <a:gd name="connsiteY0" fmla="*/ 0 h 676275"/>
                    <a:gd name="connsiteX1" fmla="*/ 450152 w 954977"/>
                    <a:gd name="connsiteY1" fmla="*/ 171450 h 676275"/>
                    <a:gd name="connsiteX2" fmla="*/ 840677 w 954977"/>
                    <a:gd name="connsiteY2" fmla="*/ 238125 h 676275"/>
                    <a:gd name="connsiteX3" fmla="*/ 954977 w 954977"/>
                    <a:gd name="connsiteY3" fmla="*/ 314325 h 676275"/>
                    <a:gd name="connsiteX4" fmla="*/ 859727 w 954977"/>
                    <a:gd name="connsiteY4" fmla="*/ 600075 h 676275"/>
                    <a:gd name="connsiteX5" fmla="*/ 697802 w 954977"/>
                    <a:gd name="connsiteY5" fmla="*/ 676275 h 676275"/>
                    <a:gd name="connsiteX6" fmla="*/ 373952 w 954977"/>
                    <a:gd name="connsiteY6" fmla="*/ 390525 h 676275"/>
                    <a:gd name="connsiteX7" fmla="*/ 135827 w 954977"/>
                    <a:gd name="connsiteY7" fmla="*/ 276225 h 676275"/>
                    <a:gd name="connsiteX8" fmla="*/ 2477 w 954977"/>
                    <a:gd name="connsiteY8" fmla="*/ 47625 h 676275"/>
                    <a:gd name="connsiteX9" fmla="*/ 231077 w 954977"/>
                    <a:gd name="connsiteY9" fmla="*/ 0 h 6762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54977" h="676275">
                      <a:moveTo>
                        <a:pt x="231077" y="0"/>
                      </a:moveTo>
                      <a:lnTo>
                        <a:pt x="450152" y="171450"/>
                      </a:lnTo>
                      <a:lnTo>
                        <a:pt x="840677" y="238125"/>
                      </a:lnTo>
                      <a:lnTo>
                        <a:pt x="954977" y="314325"/>
                      </a:lnTo>
                      <a:lnTo>
                        <a:pt x="859727" y="600075"/>
                      </a:lnTo>
                      <a:lnTo>
                        <a:pt x="697802" y="676275"/>
                      </a:lnTo>
                      <a:lnTo>
                        <a:pt x="373952" y="390525"/>
                      </a:lnTo>
                      <a:lnTo>
                        <a:pt x="135827" y="276225"/>
                      </a:lnTo>
                      <a:cubicBezTo>
                        <a:pt x="78677" y="225425"/>
                        <a:pt x="-16573" y="85725"/>
                        <a:pt x="2477" y="47625"/>
                      </a:cubicBezTo>
                      <a:cubicBezTo>
                        <a:pt x="18352" y="1588"/>
                        <a:pt x="161227" y="-14287"/>
                        <a:pt x="23107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" name="Freeform 17"/>
                <p:cNvSpPr/>
                <p:nvPr/>
              </p:nvSpPr>
              <p:spPr>
                <a:xfrm>
                  <a:off x="3895725" y="1990725"/>
                  <a:ext cx="590550" cy="609600"/>
                </a:xfrm>
                <a:custGeom>
                  <a:avLst/>
                  <a:gdLst>
                    <a:gd name="connsiteX0" fmla="*/ 114300 w 590550"/>
                    <a:gd name="connsiteY0" fmla="*/ 85725 h 609600"/>
                    <a:gd name="connsiteX1" fmla="*/ 228600 w 590550"/>
                    <a:gd name="connsiteY1" fmla="*/ 19050 h 609600"/>
                    <a:gd name="connsiteX2" fmla="*/ 447675 w 590550"/>
                    <a:gd name="connsiteY2" fmla="*/ 0 h 609600"/>
                    <a:gd name="connsiteX3" fmla="*/ 514350 w 590550"/>
                    <a:gd name="connsiteY3" fmla="*/ 76200 h 609600"/>
                    <a:gd name="connsiteX4" fmla="*/ 342900 w 590550"/>
                    <a:gd name="connsiteY4" fmla="*/ 133350 h 609600"/>
                    <a:gd name="connsiteX5" fmla="*/ 590550 w 590550"/>
                    <a:gd name="connsiteY5" fmla="*/ 381000 h 609600"/>
                    <a:gd name="connsiteX6" fmla="*/ 571500 w 590550"/>
                    <a:gd name="connsiteY6" fmla="*/ 571500 h 609600"/>
                    <a:gd name="connsiteX7" fmla="*/ 295275 w 590550"/>
                    <a:gd name="connsiteY7" fmla="*/ 609600 h 609600"/>
                    <a:gd name="connsiteX8" fmla="*/ 0 w 590550"/>
                    <a:gd name="connsiteY8" fmla="*/ 390525 h 609600"/>
                    <a:gd name="connsiteX9" fmla="*/ 114300 w 590550"/>
                    <a:gd name="connsiteY9" fmla="*/ 85725 h 609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590550" h="609600">
                      <a:moveTo>
                        <a:pt x="114300" y="85725"/>
                      </a:moveTo>
                      <a:lnTo>
                        <a:pt x="228600" y="19050"/>
                      </a:lnTo>
                      <a:lnTo>
                        <a:pt x="447675" y="0"/>
                      </a:lnTo>
                      <a:lnTo>
                        <a:pt x="514350" y="76200"/>
                      </a:lnTo>
                      <a:lnTo>
                        <a:pt x="342900" y="133350"/>
                      </a:lnTo>
                      <a:lnTo>
                        <a:pt x="590550" y="381000"/>
                      </a:lnTo>
                      <a:lnTo>
                        <a:pt x="571500" y="571500"/>
                      </a:lnTo>
                      <a:lnTo>
                        <a:pt x="295275" y="609600"/>
                      </a:lnTo>
                      <a:lnTo>
                        <a:pt x="0" y="390525"/>
                      </a:lnTo>
                      <a:lnTo>
                        <a:pt x="114300" y="8572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16" name="Girl Arm Bottom"/>
              <p:cNvSpPr>
                <a:spLocks noEditPoints="1"/>
              </p:cNvSpPr>
              <p:nvPr/>
            </p:nvSpPr>
            <p:spPr bwMode="auto">
              <a:xfrm>
                <a:off x="3147290" y="1724819"/>
                <a:ext cx="1394620" cy="900113"/>
              </a:xfrm>
              <a:custGeom>
                <a:avLst/>
                <a:gdLst>
                  <a:gd name="T0" fmla="*/ 4117 w 6485"/>
                  <a:gd name="T1" fmla="*/ 3602 h 4155"/>
                  <a:gd name="T2" fmla="*/ 3082 w 6485"/>
                  <a:gd name="T3" fmla="*/ 3230 h 4155"/>
                  <a:gd name="T4" fmla="*/ 2605 w 6485"/>
                  <a:gd name="T5" fmla="*/ 3262 h 4155"/>
                  <a:gd name="T6" fmla="*/ 2012 w 6485"/>
                  <a:gd name="T7" fmla="*/ 2500 h 4155"/>
                  <a:gd name="T8" fmla="*/ 759 w 6485"/>
                  <a:gd name="T9" fmla="*/ 1547 h 4155"/>
                  <a:gd name="T10" fmla="*/ 30 w 6485"/>
                  <a:gd name="T11" fmla="*/ 1117 h 4155"/>
                  <a:gd name="T12" fmla="*/ 1835 w 6485"/>
                  <a:gd name="T13" fmla="*/ 2041 h 4155"/>
                  <a:gd name="T14" fmla="*/ 2389 w 6485"/>
                  <a:gd name="T15" fmla="*/ 2557 h 4155"/>
                  <a:gd name="T16" fmla="*/ 2729 w 6485"/>
                  <a:gd name="T17" fmla="*/ 2306 h 4155"/>
                  <a:gd name="T18" fmla="*/ 3260 w 6485"/>
                  <a:gd name="T19" fmla="*/ 1255 h 4155"/>
                  <a:gd name="T20" fmla="*/ 2632 w 6485"/>
                  <a:gd name="T21" fmla="*/ 1089 h 4155"/>
                  <a:gd name="T22" fmla="*/ 560 w 6485"/>
                  <a:gd name="T23" fmla="*/ 179 h 4155"/>
                  <a:gd name="T24" fmla="*/ 1026 w 6485"/>
                  <a:gd name="T25" fmla="*/ 284 h 4155"/>
                  <a:gd name="T26" fmla="*/ 3378 w 6485"/>
                  <a:gd name="T27" fmla="*/ 947 h 4155"/>
                  <a:gd name="T28" fmla="*/ 4016 w 6485"/>
                  <a:gd name="T29" fmla="*/ 1089 h 4155"/>
                  <a:gd name="T30" fmla="*/ 4689 w 6485"/>
                  <a:gd name="T31" fmla="*/ 1160 h 4155"/>
                  <a:gd name="T32" fmla="*/ 5914 w 6485"/>
                  <a:gd name="T33" fmla="*/ 1323 h 4155"/>
                  <a:gd name="T34" fmla="*/ 5947 w 6485"/>
                  <a:gd name="T35" fmla="*/ 1741 h 4155"/>
                  <a:gd name="T36" fmla="*/ 5627 w 6485"/>
                  <a:gd name="T37" fmla="*/ 1851 h 4155"/>
                  <a:gd name="T38" fmla="*/ 5901 w 6485"/>
                  <a:gd name="T39" fmla="*/ 2361 h 4155"/>
                  <a:gd name="T40" fmla="*/ 6389 w 6485"/>
                  <a:gd name="T41" fmla="*/ 3172 h 4155"/>
                  <a:gd name="T42" fmla="*/ 5456 w 6485"/>
                  <a:gd name="T43" fmla="*/ 4103 h 4155"/>
                  <a:gd name="T44" fmla="*/ 4117 w 6485"/>
                  <a:gd name="T45" fmla="*/ 3602 h 4155"/>
                  <a:gd name="T46" fmla="*/ 5977 w 6485"/>
                  <a:gd name="T47" fmla="*/ 3693 h 4155"/>
                  <a:gd name="T48" fmla="*/ 6196 w 6485"/>
                  <a:gd name="T49" fmla="*/ 3229 h 4155"/>
                  <a:gd name="T50" fmla="*/ 5210 w 6485"/>
                  <a:gd name="T51" fmla="*/ 2138 h 4155"/>
                  <a:gd name="T52" fmla="*/ 5298 w 6485"/>
                  <a:gd name="T53" fmla="*/ 1664 h 4155"/>
                  <a:gd name="T54" fmla="*/ 5780 w 6485"/>
                  <a:gd name="T55" fmla="*/ 1488 h 4155"/>
                  <a:gd name="T56" fmla="*/ 4709 w 6485"/>
                  <a:gd name="T57" fmla="*/ 1391 h 4155"/>
                  <a:gd name="T58" fmla="*/ 3798 w 6485"/>
                  <a:gd name="T59" fmla="*/ 2331 h 4155"/>
                  <a:gd name="T60" fmla="*/ 3677 w 6485"/>
                  <a:gd name="T61" fmla="*/ 2633 h 4155"/>
                  <a:gd name="T62" fmla="*/ 4369 w 6485"/>
                  <a:gd name="T63" fmla="*/ 3552 h 4155"/>
                  <a:gd name="T64" fmla="*/ 5977 w 6485"/>
                  <a:gd name="T65" fmla="*/ 3693 h 4155"/>
                  <a:gd name="T66" fmla="*/ 3158 w 6485"/>
                  <a:gd name="T67" fmla="*/ 2639 h 4155"/>
                  <a:gd name="T68" fmla="*/ 2886 w 6485"/>
                  <a:gd name="T69" fmla="*/ 2533 h 4155"/>
                  <a:gd name="T70" fmla="*/ 2903 w 6485"/>
                  <a:gd name="T71" fmla="*/ 2770 h 4155"/>
                  <a:gd name="T72" fmla="*/ 3158 w 6485"/>
                  <a:gd name="T73" fmla="*/ 2639 h 4155"/>
                  <a:gd name="T74" fmla="*/ 3503 w 6485"/>
                  <a:gd name="T75" fmla="*/ 2324 h 4155"/>
                  <a:gd name="T76" fmla="*/ 3321 w 6485"/>
                  <a:gd name="T77" fmla="*/ 2269 h 4155"/>
                  <a:gd name="T78" fmla="*/ 3297 w 6485"/>
                  <a:gd name="T79" fmla="*/ 2452 h 4155"/>
                  <a:gd name="T80" fmla="*/ 3503 w 6485"/>
                  <a:gd name="T81" fmla="*/ 2324 h 4155"/>
                  <a:gd name="T82" fmla="*/ 3798 w 6485"/>
                  <a:gd name="T83" fmla="*/ 1546 h 4155"/>
                  <a:gd name="T84" fmla="*/ 3678 w 6485"/>
                  <a:gd name="T85" fmla="*/ 1493 h 4155"/>
                  <a:gd name="T86" fmla="*/ 3558 w 6485"/>
                  <a:gd name="T87" fmla="*/ 1620 h 4155"/>
                  <a:gd name="T88" fmla="*/ 3678 w 6485"/>
                  <a:gd name="T89" fmla="*/ 1673 h 4155"/>
                  <a:gd name="T90" fmla="*/ 3798 w 6485"/>
                  <a:gd name="T91" fmla="*/ 1546 h 4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6485" h="4155">
                    <a:moveTo>
                      <a:pt x="4117" y="3602"/>
                    </a:moveTo>
                    <a:cubicBezTo>
                      <a:pt x="3448" y="3057"/>
                      <a:pt x="3430" y="3050"/>
                      <a:pt x="3082" y="3230"/>
                    </a:cubicBezTo>
                    <a:cubicBezTo>
                      <a:pt x="2801" y="3375"/>
                      <a:pt x="2704" y="3382"/>
                      <a:pt x="2605" y="3262"/>
                    </a:cubicBezTo>
                    <a:cubicBezTo>
                      <a:pt x="2537" y="3179"/>
                      <a:pt x="2270" y="2836"/>
                      <a:pt x="2012" y="2500"/>
                    </a:cubicBezTo>
                    <a:cubicBezTo>
                      <a:pt x="1646" y="2023"/>
                      <a:pt x="1371" y="1814"/>
                      <a:pt x="759" y="1547"/>
                    </a:cubicBezTo>
                    <a:cubicBezTo>
                      <a:pt x="328" y="1360"/>
                      <a:pt x="0" y="1166"/>
                      <a:pt x="30" y="1117"/>
                    </a:cubicBezTo>
                    <a:cubicBezTo>
                      <a:pt x="138" y="943"/>
                      <a:pt x="1290" y="1534"/>
                      <a:pt x="1835" y="2041"/>
                    </a:cubicBezTo>
                    <a:lnTo>
                      <a:pt x="2389" y="2557"/>
                    </a:lnTo>
                    <a:lnTo>
                      <a:pt x="2729" y="2306"/>
                    </a:lnTo>
                    <a:cubicBezTo>
                      <a:pt x="3058" y="2063"/>
                      <a:pt x="3373" y="1438"/>
                      <a:pt x="3260" y="1255"/>
                    </a:cubicBezTo>
                    <a:cubicBezTo>
                      <a:pt x="3229" y="1205"/>
                      <a:pt x="2946" y="1130"/>
                      <a:pt x="2632" y="1089"/>
                    </a:cubicBezTo>
                    <a:cubicBezTo>
                      <a:pt x="1995" y="1004"/>
                      <a:pt x="560" y="374"/>
                      <a:pt x="560" y="179"/>
                    </a:cubicBezTo>
                    <a:cubicBezTo>
                      <a:pt x="560" y="0"/>
                      <a:pt x="659" y="22"/>
                      <a:pt x="1026" y="284"/>
                    </a:cubicBezTo>
                    <a:cubicBezTo>
                      <a:pt x="1600" y="692"/>
                      <a:pt x="2807" y="1033"/>
                      <a:pt x="3378" y="947"/>
                    </a:cubicBezTo>
                    <a:cubicBezTo>
                      <a:pt x="3802" y="883"/>
                      <a:pt x="3915" y="908"/>
                      <a:pt x="4016" y="1089"/>
                    </a:cubicBezTo>
                    <a:cubicBezTo>
                      <a:pt x="4126" y="1287"/>
                      <a:pt x="4191" y="1294"/>
                      <a:pt x="4689" y="1160"/>
                    </a:cubicBezTo>
                    <a:cubicBezTo>
                      <a:pt x="5484" y="948"/>
                      <a:pt x="5686" y="975"/>
                      <a:pt x="5914" y="1323"/>
                    </a:cubicBezTo>
                    <a:cubicBezTo>
                      <a:pt x="6087" y="1587"/>
                      <a:pt x="6092" y="1649"/>
                      <a:pt x="5947" y="1741"/>
                    </a:cubicBezTo>
                    <a:cubicBezTo>
                      <a:pt x="5853" y="1800"/>
                      <a:pt x="5709" y="1850"/>
                      <a:pt x="5627" y="1851"/>
                    </a:cubicBezTo>
                    <a:cubicBezTo>
                      <a:pt x="5397" y="1854"/>
                      <a:pt x="5441" y="1936"/>
                      <a:pt x="5901" y="2361"/>
                    </a:cubicBezTo>
                    <a:cubicBezTo>
                      <a:pt x="6178" y="2616"/>
                      <a:pt x="6347" y="2897"/>
                      <a:pt x="6389" y="3172"/>
                    </a:cubicBezTo>
                    <a:cubicBezTo>
                      <a:pt x="6485" y="3799"/>
                      <a:pt x="6246" y="4037"/>
                      <a:pt x="5456" y="4103"/>
                    </a:cubicBezTo>
                    <a:cubicBezTo>
                      <a:pt x="4820" y="4155"/>
                      <a:pt x="4777" y="4139"/>
                      <a:pt x="4117" y="3602"/>
                    </a:cubicBezTo>
                    <a:close/>
                    <a:moveTo>
                      <a:pt x="5977" y="3693"/>
                    </a:moveTo>
                    <a:cubicBezTo>
                      <a:pt x="6098" y="3583"/>
                      <a:pt x="6196" y="3375"/>
                      <a:pt x="6196" y="3229"/>
                    </a:cubicBezTo>
                    <a:cubicBezTo>
                      <a:pt x="6196" y="2933"/>
                      <a:pt x="5714" y="2399"/>
                      <a:pt x="5210" y="2138"/>
                    </a:cubicBezTo>
                    <a:cubicBezTo>
                      <a:pt x="4763" y="1907"/>
                      <a:pt x="4791" y="1760"/>
                      <a:pt x="5298" y="1664"/>
                    </a:cubicBezTo>
                    <a:cubicBezTo>
                      <a:pt x="5530" y="1621"/>
                      <a:pt x="5747" y="1541"/>
                      <a:pt x="5780" y="1488"/>
                    </a:cubicBezTo>
                    <a:cubicBezTo>
                      <a:pt x="5901" y="1292"/>
                      <a:pt x="5348" y="1243"/>
                      <a:pt x="4709" y="1391"/>
                    </a:cubicBezTo>
                    <a:cubicBezTo>
                      <a:pt x="4039" y="1547"/>
                      <a:pt x="3798" y="1796"/>
                      <a:pt x="3798" y="2331"/>
                    </a:cubicBezTo>
                    <a:cubicBezTo>
                      <a:pt x="3798" y="2456"/>
                      <a:pt x="3744" y="2592"/>
                      <a:pt x="3677" y="2633"/>
                    </a:cubicBezTo>
                    <a:cubicBezTo>
                      <a:pt x="3506" y="2738"/>
                      <a:pt x="3827" y="3164"/>
                      <a:pt x="4369" y="3552"/>
                    </a:cubicBezTo>
                    <a:cubicBezTo>
                      <a:pt x="4899" y="3930"/>
                      <a:pt x="5643" y="3995"/>
                      <a:pt x="5977" y="3693"/>
                    </a:cubicBezTo>
                    <a:close/>
                    <a:moveTo>
                      <a:pt x="3158" y="2639"/>
                    </a:moveTo>
                    <a:cubicBezTo>
                      <a:pt x="3114" y="2526"/>
                      <a:pt x="3011" y="2486"/>
                      <a:pt x="2886" y="2533"/>
                    </a:cubicBezTo>
                    <a:cubicBezTo>
                      <a:pt x="2701" y="2604"/>
                      <a:pt x="2703" y="2623"/>
                      <a:pt x="2903" y="2770"/>
                    </a:cubicBezTo>
                    <a:cubicBezTo>
                      <a:pt x="3155" y="2954"/>
                      <a:pt x="3258" y="2901"/>
                      <a:pt x="3158" y="2639"/>
                    </a:cubicBezTo>
                    <a:close/>
                    <a:moveTo>
                      <a:pt x="3503" y="2324"/>
                    </a:moveTo>
                    <a:cubicBezTo>
                      <a:pt x="3632" y="2115"/>
                      <a:pt x="3485" y="2071"/>
                      <a:pt x="3321" y="2269"/>
                    </a:cubicBezTo>
                    <a:cubicBezTo>
                      <a:pt x="3226" y="2383"/>
                      <a:pt x="3217" y="2452"/>
                      <a:pt x="3297" y="2452"/>
                    </a:cubicBezTo>
                    <a:cubicBezTo>
                      <a:pt x="3367" y="2452"/>
                      <a:pt x="3460" y="2395"/>
                      <a:pt x="3503" y="2324"/>
                    </a:cubicBezTo>
                    <a:close/>
                    <a:moveTo>
                      <a:pt x="3798" y="1546"/>
                    </a:moveTo>
                    <a:cubicBezTo>
                      <a:pt x="3798" y="1517"/>
                      <a:pt x="3744" y="1493"/>
                      <a:pt x="3678" y="1493"/>
                    </a:cubicBezTo>
                    <a:cubicBezTo>
                      <a:pt x="3612" y="1493"/>
                      <a:pt x="3558" y="1550"/>
                      <a:pt x="3558" y="1620"/>
                    </a:cubicBezTo>
                    <a:cubicBezTo>
                      <a:pt x="3558" y="1690"/>
                      <a:pt x="3612" y="1713"/>
                      <a:pt x="3678" y="1673"/>
                    </a:cubicBezTo>
                    <a:cubicBezTo>
                      <a:pt x="3744" y="1632"/>
                      <a:pt x="3798" y="1575"/>
                      <a:pt x="3798" y="1546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grpSp>
        <p:nvGrpSpPr>
          <p:cNvPr id="80" name="Group 79"/>
          <p:cNvGrpSpPr/>
          <p:nvPr/>
        </p:nvGrpSpPr>
        <p:grpSpPr>
          <a:xfrm>
            <a:off x="1470645" y="5018939"/>
            <a:ext cx="1716666" cy="1716667"/>
            <a:chOff x="851379" y="5018939"/>
            <a:chExt cx="1716666" cy="1716666"/>
          </a:xfrm>
        </p:grpSpPr>
        <p:sp>
          <p:nvSpPr>
            <p:cNvPr id="81" name="Oval 80"/>
            <p:cNvSpPr/>
            <p:nvPr/>
          </p:nvSpPr>
          <p:spPr>
            <a:xfrm>
              <a:off x="851379" y="5018939"/>
              <a:ext cx="1716666" cy="1716666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grpSp>
          <p:nvGrpSpPr>
            <p:cNvPr id="82" name="GRF"/>
            <p:cNvGrpSpPr/>
            <p:nvPr/>
          </p:nvGrpSpPr>
          <p:grpSpPr>
            <a:xfrm>
              <a:off x="1634648" y="5975176"/>
              <a:ext cx="465401" cy="618206"/>
              <a:chOff x="7981600" y="5127949"/>
              <a:chExt cx="754063" cy="1001645"/>
            </a:xfrm>
          </p:grpSpPr>
          <p:grpSp>
            <p:nvGrpSpPr>
              <p:cNvPr id="83" name="Group 82"/>
              <p:cNvGrpSpPr/>
              <p:nvPr/>
            </p:nvGrpSpPr>
            <p:grpSpPr>
              <a:xfrm>
                <a:off x="8019984" y="5127949"/>
                <a:ext cx="680433" cy="911705"/>
                <a:chOff x="8019984" y="5127949"/>
                <a:chExt cx="680433" cy="911705"/>
              </a:xfrm>
              <a:solidFill>
                <a:schemeClr val="bg1"/>
              </a:solidFill>
            </p:grpSpPr>
            <p:sp>
              <p:nvSpPr>
                <p:cNvPr id="85" name="Freeform 84"/>
                <p:cNvSpPr/>
                <p:nvPr/>
              </p:nvSpPr>
              <p:spPr>
                <a:xfrm>
                  <a:off x="8019984" y="5631289"/>
                  <a:ext cx="680433" cy="408365"/>
                </a:xfrm>
                <a:custGeom>
                  <a:avLst/>
                  <a:gdLst>
                    <a:gd name="connsiteX0" fmla="*/ 0 w 695325"/>
                    <a:gd name="connsiteY0" fmla="*/ 66675 h 466725"/>
                    <a:gd name="connsiteX1" fmla="*/ 0 w 695325"/>
                    <a:gd name="connsiteY1" fmla="*/ 342900 h 466725"/>
                    <a:gd name="connsiteX2" fmla="*/ 38100 w 695325"/>
                    <a:gd name="connsiteY2" fmla="*/ 457200 h 466725"/>
                    <a:gd name="connsiteX3" fmla="*/ 228600 w 695325"/>
                    <a:gd name="connsiteY3" fmla="*/ 400050 h 466725"/>
                    <a:gd name="connsiteX4" fmla="*/ 390525 w 695325"/>
                    <a:gd name="connsiteY4" fmla="*/ 466725 h 466725"/>
                    <a:gd name="connsiteX5" fmla="*/ 619125 w 695325"/>
                    <a:gd name="connsiteY5" fmla="*/ 371475 h 466725"/>
                    <a:gd name="connsiteX6" fmla="*/ 695325 w 695325"/>
                    <a:gd name="connsiteY6" fmla="*/ 219075 h 466725"/>
                    <a:gd name="connsiteX7" fmla="*/ 514350 w 695325"/>
                    <a:gd name="connsiteY7" fmla="*/ 219075 h 466725"/>
                    <a:gd name="connsiteX8" fmla="*/ 295275 w 695325"/>
                    <a:gd name="connsiteY8" fmla="*/ 0 h 466725"/>
                    <a:gd name="connsiteX9" fmla="*/ 219075 w 695325"/>
                    <a:gd name="connsiteY9" fmla="*/ 28575 h 466725"/>
                    <a:gd name="connsiteX10" fmla="*/ 142875 w 695325"/>
                    <a:gd name="connsiteY10" fmla="*/ 104775 h 466725"/>
                    <a:gd name="connsiteX11" fmla="*/ 0 w 695325"/>
                    <a:gd name="connsiteY11" fmla="*/ 66675 h 466725"/>
                    <a:gd name="connsiteX0" fmla="*/ 0 w 695325"/>
                    <a:gd name="connsiteY0" fmla="*/ 66675 h 466725"/>
                    <a:gd name="connsiteX1" fmla="*/ 0 w 695325"/>
                    <a:gd name="connsiteY1" fmla="*/ 342900 h 466725"/>
                    <a:gd name="connsiteX2" fmla="*/ 38100 w 695325"/>
                    <a:gd name="connsiteY2" fmla="*/ 457200 h 466725"/>
                    <a:gd name="connsiteX3" fmla="*/ 228600 w 695325"/>
                    <a:gd name="connsiteY3" fmla="*/ 400050 h 466725"/>
                    <a:gd name="connsiteX4" fmla="*/ 390525 w 695325"/>
                    <a:gd name="connsiteY4" fmla="*/ 466725 h 466725"/>
                    <a:gd name="connsiteX5" fmla="*/ 619125 w 695325"/>
                    <a:gd name="connsiteY5" fmla="*/ 371475 h 466725"/>
                    <a:gd name="connsiteX6" fmla="*/ 695325 w 695325"/>
                    <a:gd name="connsiteY6" fmla="*/ 219075 h 466725"/>
                    <a:gd name="connsiteX7" fmla="*/ 514350 w 695325"/>
                    <a:gd name="connsiteY7" fmla="*/ 219075 h 466725"/>
                    <a:gd name="connsiteX8" fmla="*/ 295275 w 695325"/>
                    <a:gd name="connsiteY8" fmla="*/ 0 h 466725"/>
                    <a:gd name="connsiteX9" fmla="*/ 219075 w 695325"/>
                    <a:gd name="connsiteY9" fmla="*/ 28575 h 466725"/>
                    <a:gd name="connsiteX10" fmla="*/ 122025 w 695325"/>
                    <a:gd name="connsiteY10" fmla="*/ 66054 h 466725"/>
                    <a:gd name="connsiteX11" fmla="*/ 0 w 695325"/>
                    <a:gd name="connsiteY11" fmla="*/ 66675 h 466725"/>
                    <a:gd name="connsiteX0" fmla="*/ 11914 w 695325"/>
                    <a:gd name="connsiteY0" fmla="*/ 69654 h 466725"/>
                    <a:gd name="connsiteX1" fmla="*/ 0 w 695325"/>
                    <a:gd name="connsiteY1" fmla="*/ 342900 h 466725"/>
                    <a:gd name="connsiteX2" fmla="*/ 38100 w 695325"/>
                    <a:gd name="connsiteY2" fmla="*/ 457200 h 466725"/>
                    <a:gd name="connsiteX3" fmla="*/ 228600 w 695325"/>
                    <a:gd name="connsiteY3" fmla="*/ 400050 h 466725"/>
                    <a:gd name="connsiteX4" fmla="*/ 390525 w 695325"/>
                    <a:gd name="connsiteY4" fmla="*/ 466725 h 466725"/>
                    <a:gd name="connsiteX5" fmla="*/ 619125 w 695325"/>
                    <a:gd name="connsiteY5" fmla="*/ 371475 h 466725"/>
                    <a:gd name="connsiteX6" fmla="*/ 695325 w 695325"/>
                    <a:gd name="connsiteY6" fmla="*/ 219075 h 466725"/>
                    <a:gd name="connsiteX7" fmla="*/ 514350 w 695325"/>
                    <a:gd name="connsiteY7" fmla="*/ 219075 h 466725"/>
                    <a:gd name="connsiteX8" fmla="*/ 295275 w 695325"/>
                    <a:gd name="connsiteY8" fmla="*/ 0 h 466725"/>
                    <a:gd name="connsiteX9" fmla="*/ 219075 w 695325"/>
                    <a:gd name="connsiteY9" fmla="*/ 28575 h 466725"/>
                    <a:gd name="connsiteX10" fmla="*/ 122025 w 695325"/>
                    <a:gd name="connsiteY10" fmla="*/ 66054 h 466725"/>
                    <a:gd name="connsiteX11" fmla="*/ 11914 w 695325"/>
                    <a:gd name="connsiteY11" fmla="*/ 69654 h 466725"/>
                    <a:gd name="connsiteX0" fmla="*/ 11914 w 695325"/>
                    <a:gd name="connsiteY0" fmla="*/ 69654 h 466725"/>
                    <a:gd name="connsiteX1" fmla="*/ 0 w 695325"/>
                    <a:gd name="connsiteY1" fmla="*/ 342900 h 466725"/>
                    <a:gd name="connsiteX2" fmla="*/ 38100 w 695325"/>
                    <a:gd name="connsiteY2" fmla="*/ 457200 h 466725"/>
                    <a:gd name="connsiteX3" fmla="*/ 243493 w 695325"/>
                    <a:gd name="connsiteY3" fmla="*/ 382179 h 466725"/>
                    <a:gd name="connsiteX4" fmla="*/ 390525 w 695325"/>
                    <a:gd name="connsiteY4" fmla="*/ 466725 h 466725"/>
                    <a:gd name="connsiteX5" fmla="*/ 619125 w 695325"/>
                    <a:gd name="connsiteY5" fmla="*/ 371475 h 466725"/>
                    <a:gd name="connsiteX6" fmla="*/ 695325 w 695325"/>
                    <a:gd name="connsiteY6" fmla="*/ 219075 h 466725"/>
                    <a:gd name="connsiteX7" fmla="*/ 514350 w 695325"/>
                    <a:gd name="connsiteY7" fmla="*/ 219075 h 466725"/>
                    <a:gd name="connsiteX8" fmla="*/ 295275 w 695325"/>
                    <a:gd name="connsiteY8" fmla="*/ 0 h 466725"/>
                    <a:gd name="connsiteX9" fmla="*/ 219075 w 695325"/>
                    <a:gd name="connsiteY9" fmla="*/ 28575 h 466725"/>
                    <a:gd name="connsiteX10" fmla="*/ 122025 w 695325"/>
                    <a:gd name="connsiteY10" fmla="*/ 66054 h 466725"/>
                    <a:gd name="connsiteX11" fmla="*/ 11914 w 695325"/>
                    <a:gd name="connsiteY11" fmla="*/ 69654 h 466725"/>
                    <a:gd name="connsiteX0" fmla="*/ 11914 w 695325"/>
                    <a:gd name="connsiteY0" fmla="*/ 69654 h 466725"/>
                    <a:gd name="connsiteX1" fmla="*/ 0 w 695325"/>
                    <a:gd name="connsiteY1" fmla="*/ 342900 h 466725"/>
                    <a:gd name="connsiteX2" fmla="*/ 38100 w 695325"/>
                    <a:gd name="connsiteY2" fmla="*/ 457200 h 466725"/>
                    <a:gd name="connsiteX3" fmla="*/ 243493 w 695325"/>
                    <a:gd name="connsiteY3" fmla="*/ 382179 h 466725"/>
                    <a:gd name="connsiteX4" fmla="*/ 402439 w 695325"/>
                    <a:gd name="connsiteY4" fmla="*/ 466725 h 466725"/>
                    <a:gd name="connsiteX5" fmla="*/ 619125 w 695325"/>
                    <a:gd name="connsiteY5" fmla="*/ 371475 h 466725"/>
                    <a:gd name="connsiteX6" fmla="*/ 695325 w 695325"/>
                    <a:gd name="connsiteY6" fmla="*/ 219075 h 466725"/>
                    <a:gd name="connsiteX7" fmla="*/ 514350 w 695325"/>
                    <a:gd name="connsiteY7" fmla="*/ 219075 h 466725"/>
                    <a:gd name="connsiteX8" fmla="*/ 295275 w 695325"/>
                    <a:gd name="connsiteY8" fmla="*/ 0 h 466725"/>
                    <a:gd name="connsiteX9" fmla="*/ 219075 w 695325"/>
                    <a:gd name="connsiteY9" fmla="*/ 28575 h 466725"/>
                    <a:gd name="connsiteX10" fmla="*/ 122025 w 695325"/>
                    <a:gd name="connsiteY10" fmla="*/ 66054 h 466725"/>
                    <a:gd name="connsiteX11" fmla="*/ 11914 w 695325"/>
                    <a:gd name="connsiteY11" fmla="*/ 69654 h 466725"/>
                    <a:gd name="connsiteX0" fmla="*/ 11914 w 695325"/>
                    <a:gd name="connsiteY0" fmla="*/ 66676 h 463747"/>
                    <a:gd name="connsiteX1" fmla="*/ 0 w 695325"/>
                    <a:gd name="connsiteY1" fmla="*/ 339922 h 463747"/>
                    <a:gd name="connsiteX2" fmla="*/ 38100 w 695325"/>
                    <a:gd name="connsiteY2" fmla="*/ 454222 h 463747"/>
                    <a:gd name="connsiteX3" fmla="*/ 243493 w 695325"/>
                    <a:gd name="connsiteY3" fmla="*/ 379201 h 463747"/>
                    <a:gd name="connsiteX4" fmla="*/ 402439 w 695325"/>
                    <a:gd name="connsiteY4" fmla="*/ 463747 h 463747"/>
                    <a:gd name="connsiteX5" fmla="*/ 619125 w 695325"/>
                    <a:gd name="connsiteY5" fmla="*/ 368497 h 463747"/>
                    <a:gd name="connsiteX6" fmla="*/ 695325 w 695325"/>
                    <a:gd name="connsiteY6" fmla="*/ 216097 h 463747"/>
                    <a:gd name="connsiteX7" fmla="*/ 514350 w 695325"/>
                    <a:gd name="connsiteY7" fmla="*/ 216097 h 463747"/>
                    <a:gd name="connsiteX8" fmla="*/ 250598 w 695325"/>
                    <a:gd name="connsiteY8" fmla="*/ 0 h 463747"/>
                    <a:gd name="connsiteX9" fmla="*/ 219075 w 695325"/>
                    <a:gd name="connsiteY9" fmla="*/ 25597 h 463747"/>
                    <a:gd name="connsiteX10" fmla="*/ 122025 w 695325"/>
                    <a:gd name="connsiteY10" fmla="*/ 63076 h 463747"/>
                    <a:gd name="connsiteX11" fmla="*/ 11914 w 695325"/>
                    <a:gd name="connsiteY11" fmla="*/ 66676 h 463747"/>
                    <a:gd name="connsiteX0" fmla="*/ 11914 w 695325"/>
                    <a:gd name="connsiteY0" fmla="*/ 66676 h 463747"/>
                    <a:gd name="connsiteX1" fmla="*/ 0 w 695325"/>
                    <a:gd name="connsiteY1" fmla="*/ 339922 h 463747"/>
                    <a:gd name="connsiteX2" fmla="*/ 38100 w 695325"/>
                    <a:gd name="connsiteY2" fmla="*/ 454222 h 463747"/>
                    <a:gd name="connsiteX3" fmla="*/ 243493 w 695325"/>
                    <a:gd name="connsiteY3" fmla="*/ 379201 h 463747"/>
                    <a:gd name="connsiteX4" fmla="*/ 402439 w 695325"/>
                    <a:gd name="connsiteY4" fmla="*/ 463747 h 463747"/>
                    <a:gd name="connsiteX5" fmla="*/ 619125 w 695325"/>
                    <a:gd name="connsiteY5" fmla="*/ 368497 h 463747"/>
                    <a:gd name="connsiteX6" fmla="*/ 695325 w 695325"/>
                    <a:gd name="connsiteY6" fmla="*/ 216097 h 463747"/>
                    <a:gd name="connsiteX7" fmla="*/ 469673 w 695325"/>
                    <a:gd name="connsiteY7" fmla="*/ 162484 h 463747"/>
                    <a:gd name="connsiteX8" fmla="*/ 250598 w 695325"/>
                    <a:gd name="connsiteY8" fmla="*/ 0 h 463747"/>
                    <a:gd name="connsiteX9" fmla="*/ 219075 w 695325"/>
                    <a:gd name="connsiteY9" fmla="*/ 25597 h 463747"/>
                    <a:gd name="connsiteX10" fmla="*/ 122025 w 695325"/>
                    <a:gd name="connsiteY10" fmla="*/ 63076 h 463747"/>
                    <a:gd name="connsiteX11" fmla="*/ 11914 w 695325"/>
                    <a:gd name="connsiteY11" fmla="*/ 66676 h 463747"/>
                    <a:gd name="connsiteX0" fmla="*/ 11914 w 695325"/>
                    <a:gd name="connsiteY0" fmla="*/ 41079 h 438150"/>
                    <a:gd name="connsiteX1" fmla="*/ 0 w 695325"/>
                    <a:gd name="connsiteY1" fmla="*/ 314325 h 438150"/>
                    <a:gd name="connsiteX2" fmla="*/ 38100 w 695325"/>
                    <a:gd name="connsiteY2" fmla="*/ 428625 h 438150"/>
                    <a:gd name="connsiteX3" fmla="*/ 243493 w 695325"/>
                    <a:gd name="connsiteY3" fmla="*/ 353604 h 438150"/>
                    <a:gd name="connsiteX4" fmla="*/ 402439 w 695325"/>
                    <a:gd name="connsiteY4" fmla="*/ 438150 h 438150"/>
                    <a:gd name="connsiteX5" fmla="*/ 619125 w 695325"/>
                    <a:gd name="connsiteY5" fmla="*/ 342900 h 438150"/>
                    <a:gd name="connsiteX6" fmla="*/ 695325 w 695325"/>
                    <a:gd name="connsiteY6" fmla="*/ 190500 h 438150"/>
                    <a:gd name="connsiteX7" fmla="*/ 469673 w 695325"/>
                    <a:gd name="connsiteY7" fmla="*/ 136887 h 438150"/>
                    <a:gd name="connsiteX8" fmla="*/ 219075 w 695325"/>
                    <a:gd name="connsiteY8" fmla="*/ 0 h 438150"/>
                    <a:gd name="connsiteX9" fmla="*/ 122025 w 695325"/>
                    <a:gd name="connsiteY9" fmla="*/ 37479 h 438150"/>
                    <a:gd name="connsiteX10" fmla="*/ 11914 w 695325"/>
                    <a:gd name="connsiteY10" fmla="*/ 41079 h 438150"/>
                    <a:gd name="connsiteX0" fmla="*/ 11914 w 680433"/>
                    <a:gd name="connsiteY0" fmla="*/ 41079 h 438150"/>
                    <a:gd name="connsiteX1" fmla="*/ 0 w 680433"/>
                    <a:gd name="connsiteY1" fmla="*/ 314325 h 438150"/>
                    <a:gd name="connsiteX2" fmla="*/ 38100 w 680433"/>
                    <a:gd name="connsiteY2" fmla="*/ 428625 h 438150"/>
                    <a:gd name="connsiteX3" fmla="*/ 243493 w 680433"/>
                    <a:gd name="connsiteY3" fmla="*/ 353604 h 438150"/>
                    <a:gd name="connsiteX4" fmla="*/ 402439 w 680433"/>
                    <a:gd name="connsiteY4" fmla="*/ 438150 h 438150"/>
                    <a:gd name="connsiteX5" fmla="*/ 619125 w 680433"/>
                    <a:gd name="connsiteY5" fmla="*/ 342900 h 438150"/>
                    <a:gd name="connsiteX6" fmla="*/ 680433 w 680433"/>
                    <a:gd name="connsiteY6" fmla="*/ 127951 h 438150"/>
                    <a:gd name="connsiteX7" fmla="*/ 469673 w 680433"/>
                    <a:gd name="connsiteY7" fmla="*/ 136887 h 438150"/>
                    <a:gd name="connsiteX8" fmla="*/ 219075 w 680433"/>
                    <a:gd name="connsiteY8" fmla="*/ 0 h 438150"/>
                    <a:gd name="connsiteX9" fmla="*/ 122025 w 680433"/>
                    <a:gd name="connsiteY9" fmla="*/ 37479 h 438150"/>
                    <a:gd name="connsiteX10" fmla="*/ 11914 w 680433"/>
                    <a:gd name="connsiteY10" fmla="*/ 41079 h 438150"/>
                    <a:gd name="connsiteX0" fmla="*/ 11914 w 680433"/>
                    <a:gd name="connsiteY0" fmla="*/ 41079 h 428625"/>
                    <a:gd name="connsiteX1" fmla="*/ 0 w 680433"/>
                    <a:gd name="connsiteY1" fmla="*/ 314325 h 428625"/>
                    <a:gd name="connsiteX2" fmla="*/ 38100 w 680433"/>
                    <a:gd name="connsiteY2" fmla="*/ 428625 h 428625"/>
                    <a:gd name="connsiteX3" fmla="*/ 243493 w 680433"/>
                    <a:gd name="connsiteY3" fmla="*/ 353604 h 428625"/>
                    <a:gd name="connsiteX4" fmla="*/ 444138 w 680433"/>
                    <a:gd name="connsiteY4" fmla="*/ 408365 h 428625"/>
                    <a:gd name="connsiteX5" fmla="*/ 619125 w 680433"/>
                    <a:gd name="connsiteY5" fmla="*/ 342900 h 428625"/>
                    <a:gd name="connsiteX6" fmla="*/ 680433 w 680433"/>
                    <a:gd name="connsiteY6" fmla="*/ 127951 h 428625"/>
                    <a:gd name="connsiteX7" fmla="*/ 469673 w 680433"/>
                    <a:gd name="connsiteY7" fmla="*/ 136887 h 428625"/>
                    <a:gd name="connsiteX8" fmla="*/ 219075 w 680433"/>
                    <a:gd name="connsiteY8" fmla="*/ 0 h 428625"/>
                    <a:gd name="connsiteX9" fmla="*/ 122025 w 680433"/>
                    <a:gd name="connsiteY9" fmla="*/ 37479 h 428625"/>
                    <a:gd name="connsiteX10" fmla="*/ 11914 w 680433"/>
                    <a:gd name="connsiteY10" fmla="*/ 41079 h 428625"/>
                    <a:gd name="connsiteX0" fmla="*/ 11914 w 680433"/>
                    <a:gd name="connsiteY0" fmla="*/ 41079 h 428625"/>
                    <a:gd name="connsiteX1" fmla="*/ 0 w 680433"/>
                    <a:gd name="connsiteY1" fmla="*/ 314325 h 428625"/>
                    <a:gd name="connsiteX2" fmla="*/ 38100 w 680433"/>
                    <a:gd name="connsiteY2" fmla="*/ 428625 h 428625"/>
                    <a:gd name="connsiteX3" fmla="*/ 252428 w 680433"/>
                    <a:gd name="connsiteY3" fmla="*/ 320841 h 428625"/>
                    <a:gd name="connsiteX4" fmla="*/ 444138 w 680433"/>
                    <a:gd name="connsiteY4" fmla="*/ 408365 h 428625"/>
                    <a:gd name="connsiteX5" fmla="*/ 619125 w 680433"/>
                    <a:gd name="connsiteY5" fmla="*/ 342900 h 428625"/>
                    <a:gd name="connsiteX6" fmla="*/ 680433 w 680433"/>
                    <a:gd name="connsiteY6" fmla="*/ 127951 h 428625"/>
                    <a:gd name="connsiteX7" fmla="*/ 469673 w 680433"/>
                    <a:gd name="connsiteY7" fmla="*/ 136887 h 428625"/>
                    <a:gd name="connsiteX8" fmla="*/ 219075 w 680433"/>
                    <a:gd name="connsiteY8" fmla="*/ 0 h 428625"/>
                    <a:gd name="connsiteX9" fmla="*/ 122025 w 680433"/>
                    <a:gd name="connsiteY9" fmla="*/ 37479 h 428625"/>
                    <a:gd name="connsiteX10" fmla="*/ 11914 w 680433"/>
                    <a:gd name="connsiteY10" fmla="*/ 41079 h 428625"/>
                    <a:gd name="connsiteX0" fmla="*/ 11914 w 680433"/>
                    <a:gd name="connsiteY0" fmla="*/ 41079 h 408365"/>
                    <a:gd name="connsiteX1" fmla="*/ 0 w 680433"/>
                    <a:gd name="connsiteY1" fmla="*/ 314325 h 408365"/>
                    <a:gd name="connsiteX2" fmla="*/ 67885 w 680433"/>
                    <a:gd name="connsiteY2" fmla="*/ 404797 h 408365"/>
                    <a:gd name="connsiteX3" fmla="*/ 252428 w 680433"/>
                    <a:gd name="connsiteY3" fmla="*/ 320841 h 408365"/>
                    <a:gd name="connsiteX4" fmla="*/ 444138 w 680433"/>
                    <a:gd name="connsiteY4" fmla="*/ 408365 h 408365"/>
                    <a:gd name="connsiteX5" fmla="*/ 619125 w 680433"/>
                    <a:gd name="connsiteY5" fmla="*/ 342900 h 408365"/>
                    <a:gd name="connsiteX6" fmla="*/ 680433 w 680433"/>
                    <a:gd name="connsiteY6" fmla="*/ 127951 h 408365"/>
                    <a:gd name="connsiteX7" fmla="*/ 469673 w 680433"/>
                    <a:gd name="connsiteY7" fmla="*/ 136887 h 408365"/>
                    <a:gd name="connsiteX8" fmla="*/ 219075 w 680433"/>
                    <a:gd name="connsiteY8" fmla="*/ 0 h 408365"/>
                    <a:gd name="connsiteX9" fmla="*/ 122025 w 680433"/>
                    <a:gd name="connsiteY9" fmla="*/ 37479 h 408365"/>
                    <a:gd name="connsiteX10" fmla="*/ 11914 w 680433"/>
                    <a:gd name="connsiteY10" fmla="*/ 41079 h 4083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80433" h="408365">
                      <a:moveTo>
                        <a:pt x="11914" y="41079"/>
                      </a:moveTo>
                      <a:lnTo>
                        <a:pt x="0" y="314325"/>
                      </a:lnTo>
                      <a:lnTo>
                        <a:pt x="67885" y="404797"/>
                      </a:lnTo>
                      <a:lnTo>
                        <a:pt x="252428" y="320841"/>
                      </a:lnTo>
                      <a:lnTo>
                        <a:pt x="444138" y="408365"/>
                      </a:lnTo>
                      <a:lnTo>
                        <a:pt x="619125" y="342900"/>
                      </a:lnTo>
                      <a:lnTo>
                        <a:pt x="680433" y="127951"/>
                      </a:lnTo>
                      <a:lnTo>
                        <a:pt x="469673" y="136887"/>
                      </a:lnTo>
                      <a:lnTo>
                        <a:pt x="219075" y="0"/>
                      </a:lnTo>
                      <a:lnTo>
                        <a:pt x="122025" y="37479"/>
                      </a:lnTo>
                      <a:lnTo>
                        <a:pt x="11914" y="4107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6" name="Rectangle 4099"/>
                <p:cNvSpPr/>
                <p:nvPr/>
              </p:nvSpPr>
              <p:spPr>
                <a:xfrm>
                  <a:off x="8103223" y="5127949"/>
                  <a:ext cx="100376" cy="561662"/>
                </a:xfrm>
                <a:custGeom>
                  <a:avLst/>
                  <a:gdLst>
                    <a:gd name="connsiteX0" fmla="*/ 0 w 72008"/>
                    <a:gd name="connsiteY0" fmla="*/ 0 h 531515"/>
                    <a:gd name="connsiteX1" fmla="*/ 72008 w 72008"/>
                    <a:gd name="connsiteY1" fmla="*/ 0 h 531515"/>
                    <a:gd name="connsiteX2" fmla="*/ 72008 w 72008"/>
                    <a:gd name="connsiteY2" fmla="*/ 531515 h 531515"/>
                    <a:gd name="connsiteX3" fmla="*/ 0 w 72008"/>
                    <a:gd name="connsiteY3" fmla="*/ 531515 h 531515"/>
                    <a:gd name="connsiteX4" fmla="*/ 0 w 72008"/>
                    <a:gd name="connsiteY4" fmla="*/ 0 h 531515"/>
                    <a:gd name="connsiteX0" fmla="*/ 0 w 72008"/>
                    <a:gd name="connsiteY0" fmla="*/ 0 h 531515"/>
                    <a:gd name="connsiteX1" fmla="*/ 72008 w 72008"/>
                    <a:gd name="connsiteY1" fmla="*/ 0 h 531515"/>
                    <a:gd name="connsiteX2" fmla="*/ 72008 w 72008"/>
                    <a:gd name="connsiteY2" fmla="*/ 531515 h 531515"/>
                    <a:gd name="connsiteX3" fmla="*/ 0 w 72008"/>
                    <a:gd name="connsiteY3" fmla="*/ 531515 h 531515"/>
                    <a:gd name="connsiteX4" fmla="*/ 0 w 72008"/>
                    <a:gd name="connsiteY4" fmla="*/ 0 h 531515"/>
                    <a:gd name="connsiteX0" fmla="*/ 0 w 72008"/>
                    <a:gd name="connsiteY0" fmla="*/ 102290 h 633805"/>
                    <a:gd name="connsiteX1" fmla="*/ 72008 w 72008"/>
                    <a:gd name="connsiteY1" fmla="*/ 102290 h 633805"/>
                    <a:gd name="connsiteX2" fmla="*/ 72008 w 72008"/>
                    <a:gd name="connsiteY2" fmla="*/ 633805 h 633805"/>
                    <a:gd name="connsiteX3" fmla="*/ 0 w 72008"/>
                    <a:gd name="connsiteY3" fmla="*/ 633805 h 633805"/>
                    <a:gd name="connsiteX4" fmla="*/ 0 w 72008"/>
                    <a:gd name="connsiteY4" fmla="*/ 102290 h 633805"/>
                    <a:gd name="connsiteX0" fmla="*/ 3600 w 103336"/>
                    <a:gd name="connsiteY0" fmla="*/ 108793 h 565845"/>
                    <a:gd name="connsiteX1" fmla="*/ 96458 w 103336"/>
                    <a:gd name="connsiteY1" fmla="*/ 34330 h 565845"/>
                    <a:gd name="connsiteX2" fmla="*/ 96458 w 103336"/>
                    <a:gd name="connsiteY2" fmla="*/ 565845 h 565845"/>
                    <a:gd name="connsiteX3" fmla="*/ 24450 w 103336"/>
                    <a:gd name="connsiteY3" fmla="*/ 565845 h 565845"/>
                    <a:gd name="connsiteX4" fmla="*/ 3600 w 103336"/>
                    <a:gd name="connsiteY4" fmla="*/ 108793 h 565845"/>
                    <a:gd name="connsiteX0" fmla="*/ 4392 w 113902"/>
                    <a:gd name="connsiteY0" fmla="*/ 36169 h 493221"/>
                    <a:gd name="connsiteX1" fmla="*/ 109164 w 113902"/>
                    <a:gd name="connsiteY1" fmla="*/ 80846 h 493221"/>
                    <a:gd name="connsiteX2" fmla="*/ 97250 w 113902"/>
                    <a:gd name="connsiteY2" fmla="*/ 493221 h 493221"/>
                    <a:gd name="connsiteX3" fmla="*/ 25242 w 113902"/>
                    <a:gd name="connsiteY3" fmla="*/ 493221 h 493221"/>
                    <a:gd name="connsiteX4" fmla="*/ 4392 w 113902"/>
                    <a:gd name="connsiteY4" fmla="*/ 36169 h 493221"/>
                    <a:gd name="connsiteX0" fmla="*/ 1561 w 94419"/>
                    <a:gd name="connsiteY0" fmla="*/ 108792 h 565844"/>
                    <a:gd name="connsiteX1" fmla="*/ 61656 w 94419"/>
                    <a:gd name="connsiteY1" fmla="*/ 34329 h 565844"/>
                    <a:gd name="connsiteX2" fmla="*/ 94419 w 94419"/>
                    <a:gd name="connsiteY2" fmla="*/ 565844 h 565844"/>
                    <a:gd name="connsiteX3" fmla="*/ 22411 w 94419"/>
                    <a:gd name="connsiteY3" fmla="*/ 565844 h 565844"/>
                    <a:gd name="connsiteX4" fmla="*/ 1561 w 94419"/>
                    <a:gd name="connsiteY4" fmla="*/ 108792 h 565844"/>
                    <a:gd name="connsiteX0" fmla="*/ 1561 w 88462"/>
                    <a:gd name="connsiteY0" fmla="*/ 101531 h 558583"/>
                    <a:gd name="connsiteX1" fmla="*/ 61656 w 88462"/>
                    <a:gd name="connsiteY1" fmla="*/ 27068 h 558583"/>
                    <a:gd name="connsiteX2" fmla="*/ 88462 w 88462"/>
                    <a:gd name="connsiteY2" fmla="*/ 460292 h 558583"/>
                    <a:gd name="connsiteX3" fmla="*/ 22411 w 88462"/>
                    <a:gd name="connsiteY3" fmla="*/ 558583 h 558583"/>
                    <a:gd name="connsiteX4" fmla="*/ 1561 w 88462"/>
                    <a:gd name="connsiteY4" fmla="*/ 101531 h 558583"/>
                    <a:gd name="connsiteX0" fmla="*/ 1561 w 100376"/>
                    <a:gd name="connsiteY0" fmla="*/ 104610 h 561662"/>
                    <a:gd name="connsiteX1" fmla="*/ 61656 w 100376"/>
                    <a:gd name="connsiteY1" fmla="*/ 30147 h 561662"/>
                    <a:gd name="connsiteX2" fmla="*/ 100376 w 100376"/>
                    <a:gd name="connsiteY2" fmla="*/ 505070 h 561662"/>
                    <a:gd name="connsiteX3" fmla="*/ 22411 w 100376"/>
                    <a:gd name="connsiteY3" fmla="*/ 561662 h 561662"/>
                    <a:gd name="connsiteX4" fmla="*/ 1561 w 100376"/>
                    <a:gd name="connsiteY4" fmla="*/ 104610 h 5616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0376" h="561662">
                      <a:moveTo>
                        <a:pt x="1561" y="104610"/>
                      </a:moveTo>
                      <a:cubicBezTo>
                        <a:pt x="8102" y="16024"/>
                        <a:pt x="45187" y="-36596"/>
                        <a:pt x="61656" y="30147"/>
                      </a:cubicBezTo>
                      <a:cubicBezTo>
                        <a:pt x="78125" y="96890"/>
                        <a:pt x="100376" y="327898"/>
                        <a:pt x="100376" y="505070"/>
                      </a:cubicBezTo>
                      <a:lnTo>
                        <a:pt x="22411" y="561662"/>
                      </a:lnTo>
                      <a:cubicBezTo>
                        <a:pt x="10410" y="473076"/>
                        <a:pt x="-4980" y="193196"/>
                        <a:pt x="1561" y="1046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84" name="G R Foot"/>
              <p:cNvSpPr>
                <a:spLocks noEditPoints="1"/>
              </p:cNvSpPr>
              <p:nvPr/>
            </p:nvSpPr>
            <p:spPr bwMode="auto">
              <a:xfrm>
                <a:off x="7981600" y="5173125"/>
                <a:ext cx="754063" cy="956469"/>
              </a:xfrm>
              <a:custGeom>
                <a:avLst/>
                <a:gdLst>
                  <a:gd name="T0" fmla="*/ 305 w 3505"/>
                  <a:gd name="T1" fmla="*/ 3896 h 4417"/>
                  <a:gd name="T2" fmla="*/ 284 w 3505"/>
                  <a:gd name="T3" fmla="*/ 2040 h 4417"/>
                  <a:gd name="T4" fmla="*/ 516 w 3505"/>
                  <a:gd name="T5" fmla="*/ 1131 h 4417"/>
                  <a:gd name="T6" fmla="*/ 582 w 3505"/>
                  <a:gd name="T7" fmla="*/ 1359 h 4417"/>
                  <a:gd name="T8" fmla="*/ 755 w 3505"/>
                  <a:gd name="T9" fmla="*/ 2308 h 4417"/>
                  <a:gd name="T10" fmla="*/ 884 w 3505"/>
                  <a:gd name="T11" fmla="*/ 1129 h 4417"/>
                  <a:gd name="T12" fmla="*/ 863 w 3505"/>
                  <a:gd name="T13" fmla="*/ 0 h 4417"/>
                  <a:gd name="T14" fmla="*/ 962 w 3505"/>
                  <a:gd name="T15" fmla="*/ 870 h 4417"/>
                  <a:gd name="T16" fmla="*/ 2011 w 3505"/>
                  <a:gd name="T17" fmla="*/ 2405 h 4417"/>
                  <a:gd name="T18" fmla="*/ 3120 w 3505"/>
                  <a:gd name="T19" fmla="*/ 2433 h 4417"/>
                  <a:gd name="T20" fmla="*/ 3408 w 3505"/>
                  <a:gd name="T21" fmla="*/ 2951 h 4417"/>
                  <a:gd name="T22" fmla="*/ 1694 w 3505"/>
                  <a:gd name="T23" fmla="*/ 3904 h 4417"/>
                  <a:gd name="T24" fmla="*/ 983 w 3505"/>
                  <a:gd name="T25" fmla="*/ 3904 h 4417"/>
                  <a:gd name="T26" fmla="*/ 305 w 3505"/>
                  <a:gd name="T27" fmla="*/ 3896 h 4417"/>
                  <a:gd name="T28" fmla="*/ 2911 w 3505"/>
                  <a:gd name="T29" fmla="*/ 3494 h 4417"/>
                  <a:gd name="T30" fmla="*/ 2782 w 3505"/>
                  <a:gd name="T31" fmla="*/ 2818 h 4417"/>
                  <a:gd name="T32" fmla="*/ 1404 w 3505"/>
                  <a:gd name="T33" fmla="*/ 2353 h 4417"/>
                  <a:gd name="T34" fmla="*/ 1017 w 3505"/>
                  <a:gd name="T35" fmla="*/ 2390 h 4417"/>
                  <a:gd name="T36" fmla="*/ 578 w 3505"/>
                  <a:gd name="T37" fmla="*/ 2641 h 4417"/>
                  <a:gd name="T38" fmla="*/ 335 w 3505"/>
                  <a:gd name="T39" fmla="*/ 3124 h 4417"/>
                  <a:gd name="T40" fmla="*/ 908 w 3505"/>
                  <a:gd name="T41" fmla="*/ 3678 h 4417"/>
                  <a:gd name="T42" fmla="*/ 1889 w 3505"/>
                  <a:gd name="T43" fmla="*/ 3775 h 4417"/>
                  <a:gd name="T44" fmla="*/ 2911 w 3505"/>
                  <a:gd name="T45" fmla="*/ 3494 h 44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505" h="4417">
                    <a:moveTo>
                      <a:pt x="305" y="3896"/>
                    </a:moveTo>
                    <a:cubicBezTo>
                      <a:pt x="15" y="3576"/>
                      <a:pt x="0" y="2247"/>
                      <a:pt x="284" y="2040"/>
                    </a:cubicBezTo>
                    <a:cubicBezTo>
                      <a:pt x="413" y="1946"/>
                      <a:pt x="487" y="1655"/>
                      <a:pt x="516" y="1131"/>
                    </a:cubicBezTo>
                    <a:cubicBezTo>
                      <a:pt x="557" y="401"/>
                      <a:pt x="561" y="413"/>
                      <a:pt x="582" y="1359"/>
                    </a:cubicBezTo>
                    <a:cubicBezTo>
                      <a:pt x="600" y="2098"/>
                      <a:pt x="645" y="2345"/>
                      <a:pt x="755" y="2308"/>
                    </a:cubicBezTo>
                    <a:cubicBezTo>
                      <a:pt x="863" y="2272"/>
                      <a:pt x="899" y="1940"/>
                      <a:pt x="884" y="1129"/>
                    </a:cubicBezTo>
                    <a:lnTo>
                      <a:pt x="863" y="0"/>
                    </a:lnTo>
                    <a:lnTo>
                      <a:pt x="962" y="870"/>
                    </a:lnTo>
                    <a:cubicBezTo>
                      <a:pt x="1069" y="1812"/>
                      <a:pt x="1237" y="2057"/>
                      <a:pt x="2011" y="2405"/>
                    </a:cubicBezTo>
                    <a:cubicBezTo>
                      <a:pt x="2482" y="2616"/>
                      <a:pt x="2813" y="2625"/>
                      <a:pt x="3120" y="2433"/>
                    </a:cubicBezTo>
                    <a:cubicBezTo>
                      <a:pt x="3443" y="2231"/>
                      <a:pt x="3505" y="2343"/>
                      <a:pt x="3408" y="2951"/>
                    </a:cubicBezTo>
                    <a:cubicBezTo>
                      <a:pt x="3247" y="3954"/>
                      <a:pt x="2415" y="4417"/>
                      <a:pt x="1694" y="3904"/>
                    </a:cubicBezTo>
                    <a:cubicBezTo>
                      <a:pt x="1370" y="3673"/>
                      <a:pt x="1363" y="3673"/>
                      <a:pt x="983" y="3904"/>
                    </a:cubicBezTo>
                    <a:cubicBezTo>
                      <a:pt x="517" y="4188"/>
                      <a:pt x="569" y="4188"/>
                      <a:pt x="305" y="3896"/>
                    </a:cubicBezTo>
                    <a:close/>
                    <a:moveTo>
                      <a:pt x="2911" y="3494"/>
                    </a:moveTo>
                    <a:cubicBezTo>
                      <a:pt x="3236" y="3093"/>
                      <a:pt x="3184" y="2818"/>
                      <a:pt x="2782" y="2818"/>
                    </a:cubicBezTo>
                    <a:cubicBezTo>
                      <a:pt x="2341" y="2818"/>
                      <a:pt x="1685" y="2597"/>
                      <a:pt x="1404" y="2353"/>
                    </a:cubicBezTo>
                    <a:cubicBezTo>
                      <a:pt x="1201" y="2177"/>
                      <a:pt x="1170" y="2180"/>
                      <a:pt x="1017" y="2390"/>
                    </a:cubicBezTo>
                    <a:cubicBezTo>
                      <a:pt x="925" y="2515"/>
                      <a:pt x="727" y="2628"/>
                      <a:pt x="578" y="2641"/>
                    </a:cubicBezTo>
                    <a:cubicBezTo>
                      <a:pt x="341" y="2661"/>
                      <a:pt x="309" y="2722"/>
                      <a:pt x="335" y="3124"/>
                    </a:cubicBezTo>
                    <a:cubicBezTo>
                      <a:pt x="373" y="3721"/>
                      <a:pt x="514" y="3858"/>
                      <a:pt x="908" y="3678"/>
                    </a:cubicBezTo>
                    <a:cubicBezTo>
                      <a:pt x="1339" y="3482"/>
                      <a:pt x="1541" y="3502"/>
                      <a:pt x="1889" y="3775"/>
                    </a:cubicBezTo>
                    <a:cubicBezTo>
                      <a:pt x="2228" y="4042"/>
                      <a:pt x="2536" y="3957"/>
                      <a:pt x="2911" y="3494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grpSp>
        <p:nvGrpSpPr>
          <p:cNvPr id="87" name="Group 86"/>
          <p:cNvGrpSpPr/>
          <p:nvPr/>
        </p:nvGrpSpPr>
        <p:grpSpPr>
          <a:xfrm>
            <a:off x="1043608" y="5202217"/>
            <a:ext cx="1601684" cy="1601684"/>
            <a:chOff x="424342" y="5202216"/>
            <a:chExt cx="1601684" cy="1601684"/>
          </a:xfrm>
        </p:grpSpPr>
        <p:sp>
          <p:nvSpPr>
            <p:cNvPr id="88" name="Oval 87"/>
            <p:cNvSpPr/>
            <p:nvPr/>
          </p:nvSpPr>
          <p:spPr>
            <a:xfrm>
              <a:off x="424342" y="5202216"/>
              <a:ext cx="1601684" cy="1601684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grpSp>
          <p:nvGrpSpPr>
            <p:cNvPr id="89" name="GLF"/>
            <p:cNvGrpSpPr/>
            <p:nvPr/>
          </p:nvGrpSpPr>
          <p:grpSpPr>
            <a:xfrm>
              <a:off x="1142460" y="5978218"/>
              <a:ext cx="500183" cy="615164"/>
              <a:chOff x="5636862" y="4907454"/>
              <a:chExt cx="810419" cy="996716"/>
            </a:xfrm>
          </p:grpSpPr>
          <p:grpSp>
            <p:nvGrpSpPr>
              <p:cNvPr id="90" name="Group 89"/>
              <p:cNvGrpSpPr/>
              <p:nvPr/>
            </p:nvGrpSpPr>
            <p:grpSpPr>
              <a:xfrm>
                <a:off x="5695950" y="4907454"/>
                <a:ext cx="695325" cy="959946"/>
                <a:chOff x="5695950" y="4907454"/>
                <a:chExt cx="695325" cy="959946"/>
              </a:xfrm>
            </p:grpSpPr>
            <p:sp>
              <p:nvSpPr>
                <p:cNvPr id="92" name="Freeform 91"/>
                <p:cNvSpPr/>
                <p:nvPr/>
              </p:nvSpPr>
              <p:spPr>
                <a:xfrm>
                  <a:off x="5695950" y="5400675"/>
                  <a:ext cx="695325" cy="466725"/>
                </a:xfrm>
                <a:custGeom>
                  <a:avLst/>
                  <a:gdLst>
                    <a:gd name="connsiteX0" fmla="*/ 0 w 695325"/>
                    <a:gd name="connsiteY0" fmla="*/ 66675 h 466725"/>
                    <a:gd name="connsiteX1" fmla="*/ 0 w 695325"/>
                    <a:gd name="connsiteY1" fmla="*/ 342900 h 466725"/>
                    <a:gd name="connsiteX2" fmla="*/ 38100 w 695325"/>
                    <a:gd name="connsiteY2" fmla="*/ 457200 h 466725"/>
                    <a:gd name="connsiteX3" fmla="*/ 228600 w 695325"/>
                    <a:gd name="connsiteY3" fmla="*/ 400050 h 466725"/>
                    <a:gd name="connsiteX4" fmla="*/ 390525 w 695325"/>
                    <a:gd name="connsiteY4" fmla="*/ 466725 h 466725"/>
                    <a:gd name="connsiteX5" fmla="*/ 619125 w 695325"/>
                    <a:gd name="connsiteY5" fmla="*/ 371475 h 466725"/>
                    <a:gd name="connsiteX6" fmla="*/ 695325 w 695325"/>
                    <a:gd name="connsiteY6" fmla="*/ 219075 h 466725"/>
                    <a:gd name="connsiteX7" fmla="*/ 514350 w 695325"/>
                    <a:gd name="connsiteY7" fmla="*/ 219075 h 466725"/>
                    <a:gd name="connsiteX8" fmla="*/ 295275 w 695325"/>
                    <a:gd name="connsiteY8" fmla="*/ 0 h 466725"/>
                    <a:gd name="connsiteX9" fmla="*/ 219075 w 695325"/>
                    <a:gd name="connsiteY9" fmla="*/ 28575 h 466725"/>
                    <a:gd name="connsiteX10" fmla="*/ 142875 w 695325"/>
                    <a:gd name="connsiteY10" fmla="*/ 104775 h 466725"/>
                    <a:gd name="connsiteX11" fmla="*/ 0 w 695325"/>
                    <a:gd name="connsiteY11" fmla="*/ 66675 h 466725"/>
                    <a:gd name="connsiteX0" fmla="*/ 0 w 695325"/>
                    <a:gd name="connsiteY0" fmla="*/ 66675 h 466725"/>
                    <a:gd name="connsiteX1" fmla="*/ 0 w 695325"/>
                    <a:gd name="connsiteY1" fmla="*/ 342900 h 466725"/>
                    <a:gd name="connsiteX2" fmla="*/ 38100 w 695325"/>
                    <a:gd name="connsiteY2" fmla="*/ 457200 h 466725"/>
                    <a:gd name="connsiteX3" fmla="*/ 228600 w 695325"/>
                    <a:gd name="connsiteY3" fmla="*/ 400050 h 466725"/>
                    <a:gd name="connsiteX4" fmla="*/ 390525 w 695325"/>
                    <a:gd name="connsiteY4" fmla="*/ 466725 h 466725"/>
                    <a:gd name="connsiteX5" fmla="*/ 619125 w 695325"/>
                    <a:gd name="connsiteY5" fmla="*/ 371475 h 466725"/>
                    <a:gd name="connsiteX6" fmla="*/ 695325 w 695325"/>
                    <a:gd name="connsiteY6" fmla="*/ 219075 h 466725"/>
                    <a:gd name="connsiteX7" fmla="*/ 514350 w 695325"/>
                    <a:gd name="connsiteY7" fmla="*/ 219075 h 466725"/>
                    <a:gd name="connsiteX8" fmla="*/ 295275 w 695325"/>
                    <a:gd name="connsiteY8" fmla="*/ 0 h 466725"/>
                    <a:gd name="connsiteX9" fmla="*/ 219075 w 695325"/>
                    <a:gd name="connsiteY9" fmla="*/ 28575 h 466725"/>
                    <a:gd name="connsiteX10" fmla="*/ 122025 w 695325"/>
                    <a:gd name="connsiteY10" fmla="*/ 66054 h 466725"/>
                    <a:gd name="connsiteX11" fmla="*/ 0 w 695325"/>
                    <a:gd name="connsiteY11" fmla="*/ 66675 h 466725"/>
                    <a:gd name="connsiteX0" fmla="*/ 11914 w 695325"/>
                    <a:gd name="connsiteY0" fmla="*/ 69654 h 466725"/>
                    <a:gd name="connsiteX1" fmla="*/ 0 w 695325"/>
                    <a:gd name="connsiteY1" fmla="*/ 342900 h 466725"/>
                    <a:gd name="connsiteX2" fmla="*/ 38100 w 695325"/>
                    <a:gd name="connsiteY2" fmla="*/ 457200 h 466725"/>
                    <a:gd name="connsiteX3" fmla="*/ 228600 w 695325"/>
                    <a:gd name="connsiteY3" fmla="*/ 400050 h 466725"/>
                    <a:gd name="connsiteX4" fmla="*/ 390525 w 695325"/>
                    <a:gd name="connsiteY4" fmla="*/ 466725 h 466725"/>
                    <a:gd name="connsiteX5" fmla="*/ 619125 w 695325"/>
                    <a:gd name="connsiteY5" fmla="*/ 371475 h 466725"/>
                    <a:gd name="connsiteX6" fmla="*/ 695325 w 695325"/>
                    <a:gd name="connsiteY6" fmla="*/ 219075 h 466725"/>
                    <a:gd name="connsiteX7" fmla="*/ 514350 w 695325"/>
                    <a:gd name="connsiteY7" fmla="*/ 219075 h 466725"/>
                    <a:gd name="connsiteX8" fmla="*/ 295275 w 695325"/>
                    <a:gd name="connsiteY8" fmla="*/ 0 h 466725"/>
                    <a:gd name="connsiteX9" fmla="*/ 219075 w 695325"/>
                    <a:gd name="connsiteY9" fmla="*/ 28575 h 466725"/>
                    <a:gd name="connsiteX10" fmla="*/ 122025 w 695325"/>
                    <a:gd name="connsiteY10" fmla="*/ 66054 h 466725"/>
                    <a:gd name="connsiteX11" fmla="*/ 11914 w 695325"/>
                    <a:gd name="connsiteY11" fmla="*/ 69654 h 466725"/>
                    <a:gd name="connsiteX0" fmla="*/ 11914 w 695325"/>
                    <a:gd name="connsiteY0" fmla="*/ 69654 h 466725"/>
                    <a:gd name="connsiteX1" fmla="*/ 0 w 695325"/>
                    <a:gd name="connsiteY1" fmla="*/ 342900 h 466725"/>
                    <a:gd name="connsiteX2" fmla="*/ 38100 w 695325"/>
                    <a:gd name="connsiteY2" fmla="*/ 457200 h 466725"/>
                    <a:gd name="connsiteX3" fmla="*/ 243493 w 695325"/>
                    <a:gd name="connsiteY3" fmla="*/ 382179 h 466725"/>
                    <a:gd name="connsiteX4" fmla="*/ 390525 w 695325"/>
                    <a:gd name="connsiteY4" fmla="*/ 466725 h 466725"/>
                    <a:gd name="connsiteX5" fmla="*/ 619125 w 695325"/>
                    <a:gd name="connsiteY5" fmla="*/ 371475 h 466725"/>
                    <a:gd name="connsiteX6" fmla="*/ 695325 w 695325"/>
                    <a:gd name="connsiteY6" fmla="*/ 219075 h 466725"/>
                    <a:gd name="connsiteX7" fmla="*/ 514350 w 695325"/>
                    <a:gd name="connsiteY7" fmla="*/ 219075 h 466725"/>
                    <a:gd name="connsiteX8" fmla="*/ 295275 w 695325"/>
                    <a:gd name="connsiteY8" fmla="*/ 0 h 466725"/>
                    <a:gd name="connsiteX9" fmla="*/ 219075 w 695325"/>
                    <a:gd name="connsiteY9" fmla="*/ 28575 h 466725"/>
                    <a:gd name="connsiteX10" fmla="*/ 122025 w 695325"/>
                    <a:gd name="connsiteY10" fmla="*/ 66054 h 466725"/>
                    <a:gd name="connsiteX11" fmla="*/ 11914 w 695325"/>
                    <a:gd name="connsiteY11" fmla="*/ 69654 h 466725"/>
                    <a:gd name="connsiteX0" fmla="*/ 11914 w 695325"/>
                    <a:gd name="connsiteY0" fmla="*/ 69654 h 466725"/>
                    <a:gd name="connsiteX1" fmla="*/ 0 w 695325"/>
                    <a:gd name="connsiteY1" fmla="*/ 342900 h 466725"/>
                    <a:gd name="connsiteX2" fmla="*/ 38100 w 695325"/>
                    <a:gd name="connsiteY2" fmla="*/ 457200 h 466725"/>
                    <a:gd name="connsiteX3" fmla="*/ 243493 w 695325"/>
                    <a:gd name="connsiteY3" fmla="*/ 382179 h 466725"/>
                    <a:gd name="connsiteX4" fmla="*/ 402439 w 695325"/>
                    <a:gd name="connsiteY4" fmla="*/ 466725 h 466725"/>
                    <a:gd name="connsiteX5" fmla="*/ 619125 w 695325"/>
                    <a:gd name="connsiteY5" fmla="*/ 371475 h 466725"/>
                    <a:gd name="connsiteX6" fmla="*/ 695325 w 695325"/>
                    <a:gd name="connsiteY6" fmla="*/ 219075 h 466725"/>
                    <a:gd name="connsiteX7" fmla="*/ 514350 w 695325"/>
                    <a:gd name="connsiteY7" fmla="*/ 219075 h 466725"/>
                    <a:gd name="connsiteX8" fmla="*/ 295275 w 695325"/>
                    <a:gd name="connsiteY8" fmla="*/ 0 h 466725"/>
                    <a:gd name="connsiteX9" fmla="*/ 219075 w 695325"/>
                    <a:gd name="connsiteY9" fmla="*/ 28575 h 466725"/>
                    <a:gd name="connsiteX10" fmla="*/ 122025 w 695325"/>
                    <a:gd name="connsiteY10" fmla="*/ 66054 h 466725"/>
                    <a:gd name="connsiteX11" fmla="*/ 11914 w 695325"/>
                    <a:gd name="connsiteY11" fmla="*/ 69654 h 466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95325" h="466725">
                      <a:moveTo>
                        <a:pt x="11914" y="69654"/>
                      </a:moveTo>
                      <a:lnTo>
                        <a:pt x="0" y="342900"/>
                      </a:lnTo>
                      <a:lnTo>
                        <a:pt x="38100" y="457200"/>
                      </a:lnTo>
                      <a:lnTo>
                        <a:pt x="243493" y="382179"/>
                      </a:lnTo>
                      <a:lnTo>
                        <a:pt x="402439" y="466725"/>
                      </a:lnTo>
                      <a:lnTo>
                        <a:pt x="619125" y="371475"/>
                      </a:lnTo>
                      <a:lnTo>
                        <a:pt x="695325" y="219075"/>
                      </a:lnTo>
                      <a:lnTo>
                        <a:pt x="514350" y="219075"/>
                      </a:lnTo>
                      <a:lnTo>
                        <a:pt x="295275" y="0"/>
                      </a:lnTo>
                      <a:lnTo>
                        <a:pt x="219075" y="28575"/>
                      </a:lnTo>
                      <a:lnTo>
                        <a:pt x="122025" y="66054"/>
                      </a:lnTo>
                      <a:lnTo>
                        <a:pt x="11914" y="6965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3" name="Rectangle 4099"/>
                <p:cNvSpPr/>
                <p:nvPr/>
              </p:nvSpPr>
              <p:spPr>
                <a:xfrm>
                  <a:off x="5770894" y="4907454"/>
                  <a:ext cx="113902" cy="493221"/>
                </a:xfrm>
                <a:custGeom>
                  <a:avLst/>
                  <a:gdLst>
                    <a:gd name="connsiteX0" fmla="*/ 0 w 72008"/>
                    <a:gd name="connsiteY0" fmla="*/ 0 h 531515"/>
                    <a:gd name="connsiteX1" fmla="*/ 72008 w 72008"/>
                    <a:gd name="connsiteY1" fmla="*/ 0 h 531515"/>
                    <a:gd name="connsiteX2" fmla="*/ 72008 w 72008"/>
                    <a:gd name="connsiteY2" fmla="*/ 531515 h 531515"/>
                    <a:gd name="connsiteX3" fmla="*/ 0 w 72008"/>
                    <a:gd name="connsiteY3" fmla="*/ 531515 h 531515"/>
                    <a:gd name="connsiteX4" fmla="*/ 0 w 72008"/>
                    <a:gd name="connsiteY4" fmla="*/ 0 h 531515"/>
                    <a:gd name="connsiteX0" fmla="*/ 0 w 72008"/>
                    <a:gd name="connsiteY0" fmla="*/ 0 h 531515"/>
                    <a:gd name="connsiteX1" fmla="*/ 72008 w 72008"/>
                    <a:gd name="connsiteY1" fmla="*/ 0 h 531515"/>
                    <a:gd name="connsiteX2" fmla="*/ 72008 w 72008"/>
                    <a:gd name="connsiteY2" fmla="*/ 531515 h 531515"/>
                    <a:gd name="connsiteX3" fmla="*/ 0 w 72008"/>
                    <a:gd name="connsiteY3" fmla="*/ 531515 h 531515"/>
                    <a:gd name="connsiteX4" fmla="*/ 0 w 72008"/>
                    <a:gd name="connsiteY4" fmla="*/ 0 h 531515"/>
                    <a:gd name="connsiteX0" fmla="*/ 0 w 72008"/>
                    <a:gd name="connsiteY0" fmla="*/ 102290 h 633805"/>
                    <a:gd name="connsiteX1" fmla="*/ 72008 w 72008"/>
                    <a:gd name="connsiteY1" fmla="*/ 102290 h 633805"/>
                    <a:gd name="connsiteX2" fmla="*/ 72008 w 72008"/>
                    <a:gd name="connsiteY2" fmla="*/ 633805 h 633805"/>
                    <a:gd name="connsiteX3" fmla="*/ 0 w 72008"/>
                    <a:gd name="connsiteY3" fmla="*/ 633805 h 633805"/>
                    <a:gd name="connsiteX4" fmla="*/ 0 w 72008"/>
                    <a:gd name="connsiteY4" fmla="*/ 102290 h 633805"/>
                    <a:gd name="connsiteX0" fmla="*/ 3600 w 103336"/>
                    <a:gd name="connsiteY0" fmla="*/ 108793 h 565845"/>
                    <a:gd name="connsiteX1" fmla="*/ 96458 w 103336"/>
                    <a:gd name="connsiteY1" fmla="*/ 34330 h 565845"/>
                    <a:gd name="connsiteX2" fmla="*/ 96458 w 103336"/>
                    <a:gd name="connsiteY2" fmla="*/ 565845 h 565845"/>
                    <a:gd name="connsiteX3" fmla="*/ 24450 w 103336"/>
                    <a:gd name="connsiteY3" fmla="*/ 565845 h 565845"/>
                    <a:gd name="connsiteX4" fmla="*/ 3600 w 103336"/>
                    <a:gd name="connsiteY4" fmla="*/ 108793 h 565845"/>
                    <a:gd name="connsiteX0" fmla="*/ 4392 w 113902"/>
                    <a:gd name="connsiteY0" fmla="*/ 36169 h 493221"/>
                    <a:gd name="connsiteX1" fmla="*/ 109164 w 113902"/>
                    <a:gd name="connsiteY1" fmla="*/ 80846 h 493221"/>
                    <a:gd name="connsiteX2" fmla="*/ 97250 w 113902"/>
                    <a:gd name="connsiteY2" fmla="*/ 493221 h 493221"/>
                    <a:gd name="connsiteX3" fmla="*/ 25242 w 113902"/>
                    <a:gd name="connsiteY3" fmla="*/ 493221 h 493221"/>
                    <a:gd name="connsiteX4" fmla="*/ 4392 w 113902"/>
                    <a:gd name="connsiteY4" fmla="*/ 36169 h 4932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3902" h="493221">
                      <a:moveTo>
                        <a:pt x="4392" y="36169"/>
                      </a:moveTo>
                      <a:cubicBezTo>
                        <a:pt x="18379" y="-32560"/>
                        <a:pt x="93688" y="4671"/>
                        <a:pt x="109164" y="80846"/>
                      </a:cubicBezTo>
                      <a:cubicBezTo>
                        <a:pt x="124640" y="157021"/>
                        <a:pt x="97250" y="316049"/>
                        <a:pt x="97250" y="493221"/>
                      </a:cubicBezTo>
                      <a:lnTo>
                        <a:pt x="25242" y="493221"/>
                      </a:lnTo>
                      <a:cubicBezTo>
                        <a:pt x="13241" y="404635"/>
                        <a:pt x="-9595" y="104898"/>
                        <a:pt x="4392" y="3616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91" name="G L Foot"/>
              <p:cNvSpPr>
                <a:spLocks noEditPoints="1"/>
              </p:cNvSpPr>
              <p:nvPr/>
            </p:nvSpPr>
            <p:spPr bwMode="auto">
              <a:xfrm>
                <a:off x="5636862" y="4981832"/>
                <a:ext cx="810419" cy="922338"/>
              </a:xfrm>
              <a:custGeom>
                <a:avLst/>
                <a:gdLst>
                  <a:gd name="T0" fmla="*/ 244 w 3766"/>
                  <a:gd name="T1" fmla="*/ 3953 h 4261"/>
                  <a:gd name="T2" fmla="*/ 42 w 3766"/>
                  <a:gd name="T3" fmla="*/ 3081 h 4261"/>
                  <a:gd name="T4" fmla="*/ 296 w 3766"/>
                  <a:gd name="T5" fmla="*/ 2057 h 4261"/>
                  <a:gd name="T6" fmla="*/ 498 w 3766"/>
                  <a:gd name="T7" fmla="*/ 1010 h 4261"/>
                  <a:gd name="T8" fmla="*/ 762 w 3766"/>
                  <a:gd name="T9" fmla="*/ 1179 h 4261"/>
                  <a:gd name="T10" fmla="*/ 1041 w 3766"/>
                  <a:gd name="T11" fmla="*/ 1105 h 4261"/>
                  <a:gd name="T12" fmla="*/ 1217 w 3766"/>
                  <a:gd name="T13" fmla="*/ 936 h 4261"/>
                  <a:gd name="T14" fmla="*/ 1501 w 3766"/>
                  <a:gd name="T15" fmla="*/ 1734 h 4261"/>
                  <a:gd name="T16" fmla="*/ 2229 w 3766"/>
                  <a:gd name="T17" fmla="*/ 2346 h 4261"/>
                  <a:gd name="T18" fmla="*/ 3372 w 3766"/>
                  <a:gd name="T19" fmla="*/ 2742 h 4261"/>
                  <a:gd name="T20" fmla="*/ 3567 w 3766"/>
                  <a:gd name="T21" fmla="*/ 3141 h 4261"/>
                  <a:gd name="T22" fmla="*/ 2523 w 3766"/>
                  <a:gd name="T23" fmla="*/ 4091 h 4261"/>
                  <a:gd name="T24" fmla="*/ 1802 w 3766"/>
                  <a:gd name="T25" fmla="*/ 3974 h 4261"/>
                  <a:gd name="T26" fmla="*/ 1053 w 3766"/>
                  <a:gd name="T27" fmla="*/ 3974 h 4261"/>
                  <a:gd name="T28" fmla="*/ 244 w 3766"/>
                  <a:gd name="T29" fmla="*/ 3953 h 4261"/>
                  <a:gd name="T30" fmla="*/ 1027 w 3766"/>
                  <a:gd name="T31" fmla="*/ 3717 h 4261"/>
                  <a:gd name="T32" fmla="*/ 1720 w 3766"/>
                  <a:gd name="T33" fmla="*/ 3657 h 4261"/>
                  <a:gd name="T34" fmla="*/ 2992 w 3766"/>
                  <a:gd name="T35" fmla="*/ 3517 h 4261"/>
                  <a:gd name="T36" fmla="*/ 3316 w 3766"/>
                  <a:gd name="T37" fmla="*/ 3187 h 4261"/>
                  <a:gd name="T38" fmla="*/ 2956 w 3766"/>
                  <a:gd name="T39" fmla="*/ 3153 h 4261"/>
                  <a:gd name="T40" fmla="*/ 2094 w 3766"/>
                  <a:gd name="T41" fmla="*/ 2553 h 4261"/>
                  <a:gd name="T42" fmla="*/ 1591 w 3766"/>
                  <a:gd name="T43" fmla="*/ 1988 h 4261"/>
                  <a:gd name="T44" fmla="*/ 1235 w 3766"/>
                  <a:gd name="T45" fmla="*/ 2198 h 4261"/>
                  <a:gd name="T46" fmla="*/ 690 w 3766"/>
                  <a:gd name="T47" fmla="*/ 2336 h 4261"/>
                  <a:gd name="T48" fmla="*/ 461 w 3766"/>
                  <a:gd name="T49" fmla="*/ 3877 h 4261"/>
                  <a:gd name="T50" fmla="*/ 1027 w 3766"/>
                  <a:gd name="T51" fmla="*/ 3717 h 4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766" h="4261">
                    <a:moveTo>
                      <a:pt x="244" y="3953"/>
                    </a:moveTo>
                    <a:cubicBezTo>
                      <a:pt x="35" y="3743"/>
                      <a:pt x="0" y="3593"/>
                      <a:pt x="42" y="3081"/>
                    </a:cubicBezTo>
                    <a:cubicBezTo>
                      <a:pt x="70" y="2741"/>
                      <a:pt x="184" y="2280"/>
                      <a:pt x="296" y="2057"/>
                    </a:cubicBezTo>
                    <a:cubicBezTo>
                      <a:pt x="410" y="1828"/>
                      <a:pt x="498" y="1371"/>
                      <a:pt x="498" y="1010"/>
                    </a:cubicBezTo>
                    <a:cubicBezTo>
                      <a:pt x="498" y="80"/>
                      <a:pt x="720" y="222"/>
                      <a:pt x="762" y="1179"/>
                    </a:cubicBezTo>
                    <a:cubicBezTo>
                      <a:pt x="806" y="2181"/>
                      <a:pt x="981" y="2135"/>
                      <a:pt x="1041" y="1105"/>
                    </a:cubicBezTo>
                    <a:cubicBezTo>
                      <a:pt x="1098" y="114"/>
                      <a:pt x="1217" y="0"/>
                      <a:pt x="1217" y="936"/>
                    </a:cubicBezTo>
                    <a:cubicBezTo>
                      <a:pt x="1217" y="1600"/>
                      <a:pt x="1242" y="1668"/>
                      <a:pt x="1501" y="1734"/>
                    </a:cubicBezTo>
                    <a:cubicBezTo>
                      <a:pt x="1658" y="1773"/>
                      <a:pt x="1985" y="2048"/>
                      <a:pt x="2229" y="2346"/>
                    </a:cubicBezTo>
                    <a:cubicBezTo>
                      <a:pt x="2685" y="2903"/>
                      <a:pt x="2961" y="2999"/>
                      <a:pt x="3372" y="2742"/>
                    </a:cubicBezTo>
                    <a:cubicBezTo>
                      <a:pt x="3702" y="2536"/>
                      <a:pt x="3766" y="2666"/>
                      <a:pt x="3567" y="3141"/>
                    </a:cubicBezTo>
                    <a:cubicBezTo>
                      <a:pt x="3351" y="3660"/>
                      <a:pt x="3040" y="3942"/>
                      <a:pt x="2523" y="4091"/>
                    </a:cubicBezTo>
                    <a:cubicBezTo>
                      <a:pt x="2189" y="4187"/>
                      <a:pt x="2061" y="4166"/>
                      <a:pt x="1802" y="3974"/>
                    </a:cubicBezTo>
                    <a:cubicBezTo>
                      <a:pt x="1490" y="3744"/>
                      <a:pt x="1482" y="3744"/>
                      <a:pt x="1053" y="3974"/>
                    </a:cubicBezTo>
                    <a:cubicBezTo>
                      <a:pt x="519" y="4260"/>
                      <a:pt x="552" y="4261"/>
                      <a:pt x="244" y="3953"/>
                    </a:cubicBezTo>
                    <a:close/>
                    <a:moveTo>
                      <a:pt x="1027" y="3717"/>
                    </a:moveTo>
                    <a:cubicBezTo>
                      <a:pt x="1418" y="3487"/>
                      <a:pt x="1470" y="3482"/>
                      <a:pt x="1720" y="3657"/>
                    </a:cubicBezTo>
                    <a:cubicBezTo>
                      <a:pt x="2134" y="3947"/>
                      <a:pt x="2621" y="3894"/>
                      <a:pt x="2992" y="3517"/>
                    </a:cubicBezTo>
                    <a:lnTo>
                      <a:pt x="3316" y="3187"/>
                    </a:lnTo>
                    <a:lnTo>
                      <a:pt x="2956" y="3153"/>
                    </a:lnTo>
                    <a:cubicBezTo>
                      <a:pt x="2703" y="3128"/>
                      <a:pt x="2448" y="2951"/>
                      <a:pt x="2094" y="2553"/>
                    </a:cubicBezTo>
                    <a:lnTo>
                      <a:pt x="1591" y="1988"/>
                    </a:lnTo>
                    <a:lnTo>
                      <a:pt x="1235" y="2198"/>
                    </a:lnTo>
                    <a:cubicBezTo>
                      <a:pt x="1039" y="2314"/>
                      <a:pt x="794" y="2376"/>
                      <a:pt x="690" y="2336"/>
                    </a:cubicBezTo>
                    <a:cubicBezTo>
                      <a:pt x="336" y="2200"/>
                      <a:pt x="164" y="3355"/>
                      <a:pt x="461" y="3877"/>
                    </a:cubicBezTo>
                    <a:cubicBezTo>
                      <a:pt x="533" y="4003"/>
                      <a:pt x="553" y="3997"/>
                      <a:pt x="1027" y="3717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grpSp>
        <p:nvGrpSpPr>
          <p:cNvPr id="95" name="GB"/>
          <p:cNvGrpSpPr/>
          <p:nvPr/>
        </p:nvGrpSpPr>
        <p:grpSpPr>
          <a:xfrm>
            <a:off x="1331951" y="4644400"/>
            <a:ext cx="1517696" cy="1515755"/>
            <a:chOff x="492593" y="4130384"/>
            <a:chExt cx="2459038" cy="2455892"/>
          </a:xfrm>
        </p:grpSpPr>
        <p:sp>
          <p:nvSpPr>
            <p:cNvPr id="105" name="Freeform 104"/>
            <p:cNvSpPr/>
            <p:nvPr/>
          </p:nvSpPr>
          <p:spPr>
            <a:xfrm>
              <a:off x="514349" y="4130384"/>
              <a:ext cx="2374613" cy="2399116"/>
            </a:xfrm>
            <a:custGeom>
              <a:avLst/>
              <a:gdLst>
                <a:gd name="connsiteX0" fmla="*/ 561975 w 2371725"/>
                <a:gd name="connsiteY0" fmla="*/ 504825 h 2628900"/>
                <a:gd name="connsiteX1" fmla="*/ 238125 w 2371725"/>
                <a:gd name="connsiteY1" fmla="*/ 1200150 h 2628900"/>
                <a:gd name="connsiteX2" fmla="*/ 66675 w 2371725"/>
                <a:gd name="connsiteY2" fmla="*/ 1990725 h 2628900"/>
                <a:gd name="connsiteX3" fmla="*/ 0 w 2371725"/>
                <a:gd name="connsiteY3" fmla="*/ 2085975 h 2628900"/>
                <a:gd name="connsiteX4" fmla="*/ 171450 w 2371725"/>
                <a:gd name="connsiteY4" fmla="*/ 2324100 h 2628900"/>
                <a:gd name="connsiteX5" fmla="*/ 923925 w 2371725"/>
                <a:gd name="connsiteY5" fmla="*/ 2628900 h 2628900"/>
                <a:gd name="connsiteX6" fmla="*/ 2371725 w 2371725"/>
                <a:gd name="connsiteY6" fmla="*/ 2038350 h 2628900"/>
                <a:gd name="connsiteX7" fmla="*/ 2295525 w 2371725"/>
                <a:gd name="connsiteY7" fmla="*/ 1876425 h 2628900"/>
                <a:gd name="connsiteX8" fmla="*/ 2085975 w 2371725"/>
                <a:gd name="connsiteY8" fmla="*/ 1085850 h 2628900"/>
                <a:gd name="connsiteX9" fmla="*/ 1685925 w 2371725"/>
                <a:gd name="connsiteY9" fmla="*/ 438150 h 2628900"/>
                <a:gd name="connsiteX10" fmla="*/ 1123950 w 2371725"/>
                <a:gd name="connsiteY10" fmla="*/ 0 h 2628900"/>
                <a:gd name="connsiteX11" fmla="*/ 561975 w 2371725"/>
                <a:gd name="connsiteY11" fmla="*/ 504825 h 2628900"/>
                <a:gd name="connsiteX0" fmla="*/ 561975 w 2371725"/>
                <a:gd name="connsiteY0" fmla="*/ 505159 h 2629234"/>
                <a:gd name="connsiteX1" fmla="*/ 238125 w 2371725"/>
                <a:gd name="connsiteY1" fmla="*/ 1200484 h 2629234"/>
                <a:gd name="connsiteX2" fmla="*/ 66675 w 2371725"/>
                <a:gd name="connsiteY2" fmla="*/ 1991059 h 2629234"/>
                <a:gd name="connsiteX3" fmla="*/ 0 w 2371725"/>
                <a:gd name="connsiteY3" fmla="*/ 2086309 h 2629234"/>
                <a:gd name="connsiteX4" fmla="*/ 171450 w 2371725"/>
                <a:gd name="connsiteY4" fmla="*/ 2324434 h 2629234"/>
                <a:gd name="connsiteX5" fmla="*/ 923925 w 2371725"/>
                <a:gd name="connsiteY5" fmla="*/ 2629234 h 2629234"/>
                <a:gd name="connsiteX6" fmla="*/ 2371725 w 2371725"/>
                <a:gd name="connsiteY6" fmla="*/ 2038684 h 2629234"/>
                <a:gd name="connsiteX7" fmla="*/ 2295525 w 2371725"/>
                <a:gd name="connsiteY7" fmla="*/ 1876759 h 2629234"/>
                <a:gd name="connsiteX8" fmla="*/ 2085975 w 2371725"/>
                <a:gd name="connsiteY8" fmla="*/ 1086184 h 2629234"/>
                <a:gd name="connsiteX9" fmla="*/ 1685925 w 2371725"/>
                <a:gd name="connsiteY9" fmla="*/ 438484 h 2629234"/>
                <a:gd name="connsiteX10" fmla="*/ 1123950 w 2371725"/>
                <a:gd name="connsiteY10" fmla="*/ 334 h 2629234"/>
                <a:gd name="connsiteX11" fmla="*/ 561975 w 2371725"/>
                <a:gd name="connsiteY11" fmla="*/ 505159 h 2629234"/>
                <a:gd name="connsiteX0" fmla="*/ 561975 w 2371725"/>
                <a:gd name="connsiteY0" fmla="*/ 505159 h 2629234"/>
                <a:gd name="connsiteX1" fmla="*/ 238125 w 2371725"/>
                <a:gd name="connsiteY1" fmla="*/ 1200484 h 2629234"/>
                <a:gd name="connsiteX2" fmla="*/ 66675 w 2371725"/>
                <a:gd name="connsiteY2" fmla="*/ 1991059 h 2629234"/>
                <a:gd name="connsiteX3" fmla="*/ 0 w 2371725"/>
                <a:gd name="connsiteY3" fmla="*/ 2086309 h 2629234"/>
                <a:gd name="connsiteX4" fmla="*/ 171450 w 2371725"/>
                <a:gd name="connsiteY4" fmla="*/ 2324434 h 2629234"/>
                <a:gd name="connsiteX5" fmla="*/ 923925 w 2371725"/>
                <a:gd name="connsiteY5" fmla="*/ 2629234 h 2629234"/>
                <a:gd name="connsiteX6" fmla="*/ 2371725 w 2371725"/>
                <a:gd name="connsiteY6" fmla="*/ 2038684 h 2629234"/>
                <a:gd name="connsiteX7" fmla="*/ 2295525 w 2371725"/>
                <a:gd name="connsiteY7" fmla="*/ 1876759 h 2629234"/>
                <a:gd name="connsiteX8" fmla="*/ 2085975 w 2371725"/>
                <a:gd name="connsiteY8" fmla="*/ 1086184 h 2629234"/>
                <a:gd name="connsiteX9" fmla="*/ 1685925 w 2371725"/>
                <a:gd name="connsiteY9" fmla="*/ 438484 h 2629234"/>
                <a:gd name="connsiteX10" fmla="*/ 1123950 w 2371725"/>
                <a:gd name="connsiteY10" fmla="*/ 334 h 2629234"/>
                <a:gd name="connsiteX11" fmla="*/ 561975 w 2371725"/>
                <a:gd name="connsiteY11" fmla="*/ 505159 h 2629234"/>
                <a:gd name="connsiteX0" fmla="*/ 561975 w 2371725"/>
                <a:gd name="connsiteY0" fmla="*/ 296576 h 2420651"/>
                <a:gd name="connsiteX1" fmla="*/ 238125 w 2371725"/>
                <a:gd name="connsiteY1" fmla="*/ 991901 h 2420651"/>
                <a:gd name="connsiteX2" fmla="*/ 66675 w 2371725"/>
                <a:gd name="connsiteY2" fmla="*/ 1782476 h 2420651"/>
                <a:gd name="connsiteX3" fmla="*/ 0 w 2371725"/>
                <a:gd name="connsiteY3" fmla="*/ 1877726 h 2420651"/>
                <a:gd name="connsiteX4" fmla="*/ 171450 w 2371725"/>
                <a:gd name="connsiteY4" fmla="*/ 2115851 h 2420651"/>
                <a:gd name="connsiteX5" fmla="*/ 923925 w 2371725"/>
                <a:gd name="connsiteY5" fmla="*/ 2420651 h 2420651"/>
                <a:gd name="connsiteX6" fmla="*/ 2371725 w 2371725"/>
                <a:gd name="connsiteY6" fmla="*/ 1830101 h 2420651"/>
                <a:gd name="connsiteX7" fmla="*/ 2295525 w 2371725"/>
                <a:gd name="connsiteY7" fmla="*/ 1668176 h 2420651"/>
                <a:gd name="connsiteX8" fmla="*/ 2085975 w 2371725"/>
                <a:gd name="connsiteY8" fmla="*/ 877601 h 2420651"/>
                <a:gd name="connsiteX9" fmla="*/ 1685925 w 2371725"/>
                <a:gd name="connsiteY9" fmla="*/ 229901 h 2420651"/>
                <a:gd name="connsiteX10" fmla="*/ 1152525 w 2371725"/>
                <a:gd name="connsiteY10" fmla="*/ 1301 h 2420651"/>
                <a:gd name="connsiteX11" fmla="*/ 561975 w 2371725"/>
                <a:gd name="connsiteY11" fmla="*/ 296576 h 2420651"/>
                <a:gd name="connsiteX0" fmla="*/ 561975 w 2371725"/>
                <a:gd name="connsiteY0" fmla="*/ 298742 h 2422817"/>
                <a:gd name="connsiteX1" fmla="*/ 238125 w 2371725"/>
                <a:gd name="connsiteY1" fmla="*/ 994067 h 2422817"/>
                <a:gd name="connsiteX2" fmla="*/ 66675 w 2371725"/>
                <a:gd name="connsiteY2" fmla="*/ 1784642 h 2422817"/>
                <a:gd name="connsiteX3" fmla="*/ 0 w 2371725"/>
                <a:gd name="connsiteY3" fmla="*/ 1879892 h 2422817"/>
                <a:gd name="connsiteX4" fmla="*/ 171450 w 2371725"/>
                <a:gd name="connsiteY4" fmla="*/ 2118017 h 2422817"/>
                <a:gd name="connsiteX5" fmla="*/ 923925 w 2371725"/>
                <a:gd name="connsiteY5" fmla="*/ 2422817 h 2422817"/>
                <a:gd name="connsiteX6" fmla="*/ 2371725 w 2371725"/>
                <a:gd name="connsiteY6" fmla="*/ 1832267 h 2422817"/>
                <a:gd name="connsiteX7" fmla="*/ 2295525 w 2371725"/>
                <a:gd name="connsiteY7" fmla="*/ 1670342 h 2422817"/>
                <a:gd name="connsiteX8" fmla="*/ 2085975 w 2371725"/>
                <a:gd name="connsiteY8" fmla="*/ 879767 h 2422817"/>
                <a:gd name="connsiteX9" fmla="*/ 1685925 w 2371725"/>
                <a:gd name="connsiteY9" fmla="*/ 232067 h 2422817"/>
                <a:gd name="connsiteX10" fmla="*/ 1152525 w 2371725"/>
                <a:gd name="connsiteY10" fmla="*/ 3467 h 2422817"/>
                <a:gd name="connsiteX11" fmla="*/ 561975 w 2371725"/>
                <a:gd name="connsiteY11" fmla="*/ 298742 h 2422817"/>
                <a:gd name="connsiteX0" fmla="*/ 561975 w 2371725"/>
                <a:gd name="connsiteY0" fmla="*/ 298742 h 2422817"/>
                <a:gd name="connsiteX1" fmla="*/ 238125 w 2371725"/>
                <a:gd name="connsiteY1" fmla="*/ 994067 h 2422817"/>
                <a:gd name="connsiteX2" fmla="*/ 66675 w 2371725"/>
                <a:gd name="connsiteY2" fmla="*/ 1784642 h 2422817"/>
                <a:gd name="connsiteX3" fmla="*/ 0 w 2371725"/>
                <a:gd name="connsiteY3" fmla="*/ 1879892 h 2422817"/>
                <a:gd name="connsiteX4" fmla="*/ 171450 w 2371725"/>
                <a:gd name="connsiteY4" fmla="*/ 2118017 h 2422817"/>
                <a:gd name="connsiteX5" fmla="*/ 923925 w 2371725"/>
                <a:gd name="connsiteY5" fmla="*/ 2422817 h 2422817"/>
                <a:gd name="connsiteX6" fmla="*/ 2371725 w 2371725"/>
                <a:gd name="connsiteY6" fmla="*/ 1832267 h 2422817"/>
                <a:gd name="connsiteX7" fmla="*/ 2295525 w 2371725"/>
                <a:gd name="connsiteY7" fmla="*/ 1670342 h 2422817"/>
                <a:gd name="connsiteX8" fmla="*/ 2085975 w 2371725"/>
                <a:gd name="connsiteY8" fmla="*/ 879767 h 2422817"/>
                <a:gd name="connsiteX9" fmla="*/ 1685925 w 2371725"/>
                <a:gd name="connsiteY9" fmla="*/ 232067 h 2422817"/>
                <a:gd name="connsiteX10" fmla="*/ 1152525 w 2371725"/>
                <a:gd name="connsiteY10" fmla="*/ 3467 h 2422817"/>
                <a:gd name="connsiteX11" fmla="*/ 561975 w 2371725"/>
                <a:gd name="connsiteY11" fmla="*/ 298742 h 2422817"/>
                <a:gd name="connsiteX0" fmla="*/ 561975 w 2465079"/>
                <a:gd name="connsiteY0" fmla="*/ 298742 h 2422817"/>
                <a:gd name="connsiteX1" fmla="*/ 238125 w 2465079"/>
                <a:gd name="connsiteY1" fmla="*/ 994067 h 2422817"/>
                <a:gd name="connsiteX2" fmla="*/ 66675 w 2465079"/>
                <a:gd name="connsiteY2" fmla="*/ 1784642 h 2422817"/>
                <a:gd name="connsiteX3" fmla="*/ 0 w 2465079"/>
                <a:gd name="connsiteY3" fmla="*/ 1879892 h 2422817"/>
                <a:gd name="connsiteX4" fmla="*/ 171450 w 2465079"/>
                <a:gd name="connsiteY4" fmla="*/ 2118017 h 2422817"/>
                <a:gd name="connsiteX5" fmla="*/ 923925 w 2465079"/>
                <a:gd name="connsiteY5" fmla="*/ 2422817 h 2422817"/>
                <a:gd name="connsiteX6" fmla="*/ 2371725 w 2465079"/>
                <a:gd name="connsiteY6" fmla="*/ 1832267 h 2422817"/>
                <a:gd name="connsiteX7" fmla="*/ 2295525 w 2465079"/>
                <a:gd name="connsiteY7" fmla="*/ 1670342 h 2422817"/>
                <a:gd name="connsiteX8" fmla="*/ 2085975 w 2465079"/>
                <a:gd name="connsiteY8" fmla="*/ 879767 h 2422817"/>
                <a:gd name="connsiteX9" fmla="*/ 1685925 w 2465079"/>
                <a:gd name="connsiteY9" fmla="*/ 232067 h 2422817"/>
                <a:gd name="connsiteX10" fmla="*/ 1152525 w 2465079"/>
                <a:gd name="connsiteY10" fmla="*/ 3467 h 2422817"/>
                <a:gd name="connsiteX11" fmla="*/ 561975 w 2465079"/>
                <a:gd name="connsiteY11" fmla="*/ 298742 h 2422817"/>
                <a:gd name="connsiteX0" fmla="*/ 561975 w 2428906"/>
                <a:gd name="connsiteY0" fmla="*/ 298742 h 2422817"/>
                <a:gd name="connsiteX1" fmla="*/ 238125 w 2428906"/>
                <a:gd name="connsiteY1" fmla="*/ 994067 h 2422817"/>
                <a:gd name="connsiteX2" fmla="*/ 66675 w 2428906"/>
                <a:gd name="connsiteY2" fmla="*/ 1784642 h 2422817"/>
                <a:gd name="connsiteX3" fmla="*/ 0 w 2428906"/>
                <a:gd name="connsiteY3" fmla="*/ 1879892 h 2422817"/>
                <a:gd name="connsiteX4" fmla="*/ 171450 w 2428906"/>
                <a:gd name="connsiteY4" fmla="*/ 2118017 h 2422817"/>
                <a:gd name="connsiteX5" fmla="*/ 923925 w 2428906"/>
                <a:gd name="connsiteY5" fmla="*/ 2422817 h 2422817"/>
                <a:gd name="connsiteX6" fmla="*/ 2324100 w 2428906"/>
                <a:gd name="connsiteY6" fmla="*/ 1927517 h 2422817"/>
                <a:gd name="connsiteX7" fmla="*/ 2295525 w 2428906"/>
                <a:gd name="connsiteY7" fmla="*/ 1670342 h 2422817"/>
                <a:gd name="connsiteX8" fmla="*/ 2085975 w 2428906"/>
                <a:gd name="connsiteY8" fmla="*/ 879767 h 2422817"/>
                <a:gd name="connsiteX9" fmla="*/ 1685925 w 2428906"/>
                <a:gd name="connsiteY9" fmla="*/ 232067 h 2422817"/>
                <a:gd name="connsiteX10" fmla="*/ 1152525 w 2428906"/>
                <a:gd name="connsiteY10" fmla="*/ 3467 h 2422817"/>
                <a:gd name="connsiteX11" fmla="*/ 561975 w 2428906"/>
                <a:gd name="connsiteY11" fmla="*/ 298742 h 2422817"/>
                <a:gd name="connsiteX0" fmla="*/ 561975 w 2371794"/>
                <a:gd name="connsiteY0" fmla="*/ 298742 h 2423764"/>
                <a:gd name="connsiteX1" fmla="*/ 238125 w 2371794"/>
                <a:gd name="connsiteY1" fmla="*/ 994067 h 2423764"/>
                <a:gd name="connsiteX2" fmla="*/ 66675 w 2371794"/>
                <a:gd name="connsiteY2" fmla="*/ 1784642 h 2423764"/>
                <a:gd name="connsiteX3" fmla="*/ 0 w 2371794"/>
                <a:gd name="connsiteY3" fmla="*/ 1879892 h 2423764"/>
                <a:gd name="connsiteX4" fmla="*/ 171450 w 2371794"/>
                <a:gd name="connsiteY4" fmla="*/ 2118017 h 2423764"/>
                <a:gd name="connsiteX5" fmla="*/ 923925 w 2371794"/>
                <a:gd name="connsiteY5" fmla="*/ 2422817 h 2423764"/>
                <a:gd name="connsiteX6" fmla="*/ 1695450 w 2371794"/>
                <a:gd name="connsiteY6" fmla="*/ 2203742 h 2423764"/>
                <a:gd name="connsiteX7" fmla="*/ 2324100 w 2371794"/>
                <a:gd name="connsiteY7" fmla="*/ 1927517 h 2423764"/>
                <a:gd name="connsiteX8" fmla="*/ 2295525 w 2371794"/>
                <a:gd name="connsiteY8" fmla="*/ 1670342 h 2423764"/>
                <a:gd name="connsiteX9" fmla="*/ 2085975 w 2371794"/>
                <a:gd name="connsiteY9" fmla="*/ 879767 h 2423764"/>
                <a:gd name="connsiteX10" fmla="*/ 1685925 w 2371794"/>
                <a:gd name="connsiteY10" fmla="*/ 232067 h 2423764"/>
                <a:gd name="connsiteX11" fmla="*/ 1152525 w 2371794"/>
                <a:gd name="connsiteY11" fmla="*/ 3467 h 2423764"/>
                <a:gd name="connsiteX12" fmla="*/ 561975 w 2371794"/>
                <a:gd name="connsiteY12" fmla="*/ 298742 h 2423764"/>
                <a:gd name="connsiteX0" fmla="*/ 561975 w 2378136"/>
                <a:gd name="connsiteY0" fmla="*/ 298742 h 2423337"/>
                <a:gd name="connsiteX1" fmla="*/ 238125 w 2378136"/>
                <a:gd name="connsiteY1" fmla="*/ 994067 h 2423337"/>
                <a:gd name="connsiteX2" fmla="*/ 66675 w 2378136"/>
                <a:gd name="connsiteY2" fmla="*/ 1784642 h 2423337"/>
                <a:gd name="connsiteX3" fmla="*/ 0 w 2378136"/>
                <a:gd name="connsiteY3" fmla="*/ 1879892 h 2423337"/>
                <a:gd name="connsiteX4" fmla="*/ 171450 w 2378136"/>
                <a:gd name="connsiteY4" fmla="*/ 2118017 h 2423337"/>
                <a:gd name="connsiteX5" fmla="*/ 923925 w 2378136"/>
                <a:gd name="connsiteY5" fmla="*/ 2422817 h 2423337"/>
                <a:gd name="connsiteX6" fmla="*/ 1609725 w 2378136"/>
                <a:gd name="connsiteY6" fmla="*/ 2070392 h 2423337"/>
                <a:gd name="connsiteX7" fmla="*/ 2324100 w 2378136"/>
                <a:gd name="connsiteY7" fmla="*/ 1927517 h 2423337"/>
                <a:gd name="connsiteX8" fmla="*/ 2295525 w 2378136"/>
                <a:gd name="connsiteY8" fmla="*/ 1670342 h 2423337"/>
                <a:gd name="connsiteX9" fmla="*/ 2085975 w 2378136"/>
                <a:gd name="connsiteY9" fmla="*/ 879767 h 2423337"/>
                <a:gd name="connsiteX10" fmla="*/ 1685925 w 2378136"/>
                <a:gd name="connsiteY10" fmla="*/ 232067 h 2423337"/>
                <a:gd name="connsiteX11" fmla="*/ 1152525 w 2378136"/>
                <a:gd name="connsiteY11" fmla="*/ 3467 h 2423337"/>
                <a:gd name="connsiteX12" fmla="*/ 561975 w 2378136"/>
                <a:gd name="connsiteY12" fmla="*/ 298742 h 2423337"/>
                <a:gd name="connsiteX0" fmla="*/ 561975 w 2374613"/>
                <a:gd name="connsiteY0" fmla="*/ 298742 h 2423584"/>
                <a:gd name="connsiteX1" fmla="*/ 238125 w 2374613"/>
                <a:gd name="connsiteY1" fmla="*/ 994067 h 2423584"/>
                <a:gd name="connsiteX2" fmla="*/ 66675 w 2374613"/>
                <a:gd name="connsiteY2" fmla="*/ 1784642 h 2423584"/>
                <a:gd name="connsiteX3" fmla="*/ 0 w 2374613"/>
                <a:gd name="connsiteY3" fmla="*/ 1879892 h 2423584"/>
                <a:gd name="connsiteX4" fmla="*/ 171450 w 2374613"/>
                <a:gd name="connsiteY4" fmla="*/ 2118017 h 2423584"/>
                <a:gd name="connsiteX5" fmla="*/ 923925 w 2374613"/>
                <a:gd name="connsiteY5" fmla="*/ 2422817 h 2423584"/>
                <a:gd name="connsiteX6" fmla="*/ 1657350 w 2374613"/>
                <a:gd name="connsiteY6" fmla="*/ 2165642 h 2423584"/>
                <a:gd name="connsiteX7" fmla="*/ 2324100 w 2374613"/>
                <a:gd name="connsiteY7" fmla="*/ 1927517 h 2423584"/>
                <a:gd name="connsiteX8" fmla="*/ 2295525 w 2374613"/>
                <a:gd name="connsiteY8" fmla="*/ 1670342 h 2423584"/>
                <a:gd name="connsiteX9" fmla="*/ 2085975 w 2374613"/>
                <a:gd name="connsiteY9" fmla="*/ 879767 h 2423584"/>
                <a:gd name="connsiteX10" fmla="*/ 1685925 w 2374613"/>
                <a:gd name="connsiteY10" fmla="*/ 232067 h 2423584"/>
                <a:gd name="connsiteX11" fmla="*/ 1152525 w 2374613"/>
                <a:gd name="connsiteY11" fmla="*/ 3467 h 2423584"/>
                <a:gd name="connsiteX12" fmla="*/ 561975 w 2374613"/>
                <a:gd name="connsiteY12" fmla="*/ 298742 h 2423584"/>
                <a:gd name="connsiteX0" fmla="*/ 561975 w 2374613"/>
                <a:gd name="connsiteY0" fmla="*/ 298742 h 2423067"/>
                <a:gd name="connsiteX1" fmla="*/ 238125 w 2374613"/>
                <a:gd name="connsiteY1" fmla="*/ 994067 h 2423067"/>
                <a:gd name="connsiteX2" fmla="*/ 66675 w 2374613"/>
                <a:gd name="connsiteY2" fmla="*/ 1784642 h 2423067"/>
                <a:gd name="connsiteX3" fmla="*/ 0 w 2374613"/>
                <a:gd name="connsiteY3" fmla="*/ 1879892 h 2423067"/>
                <a:gd name="connsiteX4" fmla="*/ 171450 w 2374613"/>
                <a:gd name="connsiteY4" fmla="*/ 2118017 h 2423067"/>
                <a:gd name="connsiteX5" fmla="*/ 923925 w 2374613"/>
                <a:gd name="connsiteY5" fmla="*/ 2422817 h 2423067"/>
                <a:gd name="connsiteX6" fmla="*/ 1657350 w 2374613"/>
                <a:gd name="connsiteY6" fmla="*/ 2165642 h 2423067"/>
                <a:gd name="connsiteX7" fmla="*/ 2324100 w 2374613"/>
                <a:gd name="connsiteY7" fmla="*/ 1927517 h 2423067"/>
                <a:gd name="connsiteX8" fmla="*/ 2295525 w 2374613"/>
                <a:gd name="connsiteY8" fmla="*/ 1670342 h 2423067"/>
                <a:gd name="connsiteX9" fmla="*/ 2085975 w 2374613"/>
                <a:gd name="connsiteY9" fmla="*/ 879767 h 2423067"/>
                <a:gd name="connsiteX10" fmla="*/ 1685925 w 2374613"/>
                <a:gd name="connsiteY10" fmla="*/ 232067 h 2423067"/>
                <a:gd name="connsiteX11" fmla="*/ 1152525 w 2374613"/>
                <a:gd name="connsiteY11" fmla="*/ 3467 h 2423067"/>
                <a:gd name="connsiteX12" fmla="*/ 561975 w 2374613"/>
                <a:gd name="connsiteY12" fmla="*/ 298742 h 2423067"/>
                <a:gd name="connsiteX0" fmla="*/ 561975 w 2374613"/>
                <a:gd name="connsiteY0" fmla="*/ 298742 h 2375526"/>
                <a:gd name="connsiteX1" fmla="*/ 238125 w 2374613"/>
                <a:gd name="connsiteY1" fmla="*/ 994067 h 2375526"/>
                <a:gd name="connsiteX2" fmla="*/ 66675 w 2374613"/>
                <a:gd name="connsiteY2" fmla="*/ 1784642 h 2375526"/>
                <a:gd name="connsiteX3" fmla="*/ 0 w 2374613"/>
                <a:gd name="connsiteY3" fmla="*/ 1879892 h 2375526"/>
                <a:gd name="connsiteX4" fmla="*/ 171450 w 2374613"/>
                <a:gd name="connsiteY4" fmla="*/ 2118017 h 2375526"/>
                <a:gd name="connsiteX5" fmla="*/ 1066800 w 2374613"/>
                <a:gd name="connsiteY5" fmla="*/ 2375192 h 2375526"/>
                <a:gd name="connsiteX6" fmla="*/ 1657350 w 2374613"/>
                <a:gd name="connsiteY6" fmla="*/ 2165642 h 2375526"/>
                <a:gd name="connsiteX7" fmla="*/ 2324100 w 2374613"/>
                <a:gd name="connsiteY7" fmla="*/ 1927517 h 2375526"/>
                <a:gd name="connsiteX8" fmla="*/ 2295525 w 2374613"/>
                <a:gd name="connsiteY8" fmla="*/ 1670342 h 2375526"/>
                <a:gd name="connsiteX9" fmla="*/ 2085975 w 2374613"/>
                <a:gd name="connsiteY9" fmla="*/ 879767 h 2375526"/>
                <a:gd name="connsiteX10" fmla="*/ 1685925 w 2374613"/>
                <a:gd name="connsiteY10" fmla="*/ 232067 h 2375526"/>
                <a:gd name="connsiteX11" fmla="*/ 1152525 w 2374613"/>
                <a:gd name="connsiteY11" fmla="*/ 3467 h 2375526"/>
                <a:gd name="connsiteX12" fmla="*/ 561975 w 2374613"/>
                <a:gd name="connsiteY12" fmla="*/ 298742 h 2375526"/>
                <a:gd name="connsiteX0" fmla="*/ 561975 w 2374613"/>
                <a:gd name="connsiteY0" fmla="*/ 298742 h 2377097"/>
                <a:gd name="connsiteX1" fmla="*/ 238125 w 2374613"/>
                <a:gd name="connsiteY1" fmla="*/ 994067 h 2377097"/>
                <a:gd name="connsiteX2" fmla="*/ 66675 w 2374613"/>
                <a:gd name="connsiteY2" fmla="*/ 1784642 h 2377097"/>
                <a:gd name="connsiteX3" fmla="*/ 0 w 2374613"/>
                <a:gd name="connsiteY3" fmla="*/ 1879892 h 2377097"/>
                <a:gd name="connsiteX4" fmla="*/ 171450 w 2374613"/>
                <a:gd name="connsiteY4" fmla="*/ 2118017 h 2377097"/>
                <a:gd name="connsiteX5" fmla="*/ 504826 w 2374613"/>
                <a:gd name="connsiteY5" fmla="*/ 2260892 h 2377097"/>
                <a:gd name="connsiteX6" fmla="*/ 1066800 w 2374613"/>
                <a:gd name="connsiteY6" fmla="*/ 2375192 h 2377097"/>
                <a:gd name="connsiteX7" fmla="*/ 1657350 w 2374613"/>
                <a:gd name="connsiteY7" fmla="*/ 2165642 h 2377097"/>
                <a:gd name="connsiteX8" fmla="*/ 2324100 w 2374613"/>
                <a:gd name="connsiteY8" fmla="*/ 1927517 h 2377097"/>
                <a:gd name="connsiteX9" fmla="*/ 2295525 w 2374613"/>
                <a:gd name="connsiteY9" fmla="*/ 1670342 h 2377097"/>
                <a:gd name="connsiteX10" fmla="*/ 2085975 w 2374613"/>
                <a:gd name="connsiteY10" fmla="*/ 879767 h 2377097"/>
                <a:gd name="connsiteX11" fmla="*/ 1685925 w 2374613"/>
                <a:gd name="connsiteY11" fmla="*/ 232067 h 2377097"/>
                <a:gd name="connsiteX12" fmla="*/ 1152525 w 2374613"/>
                <a:gd name="connsiteY12" fmla="*/ 3467 h 2377097"/>
                <a:gd name="connsiteX13" fmla="*/ 561975 w 2374613"/>
                <a:gd name="connsiteY13" fmla="*/ 298742 h 2377097"/>
                <a:gd name="connsiteX0" fmla="*/ 561975 w 2374613"/>
                <a:gd name="connsiteY0" fmla="*/ 298742 h 2399116"/>
                <a:gd name="connsiteX1" fmla="*/ 238125 w 2374613"/>
                <a:gd name="connsiteY1" fmla="*/ 994067 h 2399116"/>
                <a:gd name="connsiteX2" fmla="*/ 66675 w 2374613"/>
                <a:gd name="connsiteY2" fmla="*/ 1784642 h 2399116"/>
                <a:gd name="connsiteX3" fmla="*/ 0 w 2374613"/>
                <a:gd name="connsiteY3" fmla="*/ 1879892 h 2399116"/>
                <a:gd name="connsiteX4" fmla="*/ 171450 w 2374613"/>
                <a:gd name="connsiteY4" fmla="*/ 2118017 h 2399116"/>
                <a:gd name="connsiteX5" fmla="*/ 666751 w 2374613"/>
                <a:gd name="connsiteY5" fmla="*/ 2365667 h 2399116"/>
                <a:gd name="connsiteX6" fmla="*/ 1066800 w 2374613"/>
                <a:gd name="connsiteY6" fmla="*/ 2375192 h 2399116"/>
                <a:gd name="connsiteX7" fmla="*/ 1657350 w 2374613"/>
                <a:gd name="connsiteY7" fmla="*/ 2165642 h 2399116"/>
                <a:gd name="connsiteX8" fmla="*/ 2324100 w 2374613"/>
                <a:gd name="connsiteY8" fmla="*/ 1927517 h 2399116"/>
                <a:gd name="connsiteX9" fmla="*/ 2295525 w 2374613"/>
                <a:gd name="connsiteY9" fmla="*/ 1670342 h 2399116"/>
                <a:gd name="connsiteX10" fmla="*/ 2085975 w 2374613"/>
                <a:gd name="connsiteY10" fmla="*/ 879767 h 2399116"/>
                <a:gd name="connsiteX11" fmla="*/ 1685925 w 2374613"/>
                <a:gd name="connsiteY11" fmla="*/ 232067 h 2399116"/>
                <a:gd name="connsiteX12" fmla="*/ 1152525 w 2374613"/>
                <a:gd name="connsiteY12" fmla="*/ 3467 h 2399116"/>
                <a:gd name="connsiteX13" fmla="*/ 561975 w 2374613"/>
                <a:gd name="connsiteY13" fmla="*/ 298742 h 2399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74613" h="2399116">
                  <a:moveTo>
                    <a:pt x="561975" y="298742"/>
                  </a:moveTo>
                  <a:lnTo>
                    <a:pt x="238125" y="994067"/>
                  </a:lnTo>
                  <a:lnTo>
                    <a:pt x="66675" y="1784642"/>
                  </a:lnTo>
                  <a:lnTo>
                    <a:pt x="0" y="1879892"/>
                  </a:lnTo>
                  <a:lnTo>
                    <a:pt x="171450" y="2118017"/>
                  </a:lnTo>
                  <a:cubicBezTo>
                    <a:pt x="255588" y="2181517"/>
                    <a:pt x="517526" y="2322805"/>
                    <a:pt x="666751" y="2365667"/>
                  </a:cubicBezTo>
                  <a:cubicBezTo>
                    <a:pt x="815976" y="2408529"/>
                    <a:pt x="901700" y="2408529"/>
                    <a:pt x="1066800" y="2375192"/>
                  </a:cubicBezTo>
                  <a:cubicBezTo>
                    <a:pt x="1231900" y="2341855"/>
                    <a:pt x="1423987" y="2248192"/>
                    <a:pt x="1657350" y="2165642"/>
                  </a:cubicBezTo>
                  <a:cubicBezTo>
                    <a:pt x="1890713" y="2083092"/>
                    <a:pt x="2217738" y="2010067"/>
                    <a:pt x="2324100" y="1927517"/>
                  </a:cubicBezTo>
                  <a:cubicBezTo>
                    <a:pt x="2430463" y="1844967"/>
                    <a:pt x="2343150" y="1829092"/>
                    <a:pt x="2295525" y="1670342"/>
                  </a:cubicBezTo>
                  <a:lnTo>
                    <a:pt x="2085975" y="879767"/>
                  </a:lnTo>
                  <a:lnTo>
                    <a:pt x="1685925" y="232067"/>
                  </a:lnTo>
                  <a:cubicBezTo>
                    <a:pt x="1592263" y="-6058"/>
                    <a:pt x="1730375" y="-7645"/>
                    <a:pt x="1152525" y="3467"/>
                  </a:cubicBezTo>
                  <a:cubicBezTo>
                    <a:pt x="574675" y="14579"/>
                    <a:pt x="642938" y="41567"/>
                    <a:pt x="561975" y="29874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06" name="G Bottom"/>
            <p:cNvSpPr>
              <a:spLocks noEditPoints="1"/>
            </p:cNvSpPr>
            <p:nvPr/>
          </p:nvSpPr>
          <p:spPr bwMode="auto">
            <a:xfrm>
              <a:off x="492593" y="4315357"/>
              <a:ext cx="2459038" cy="2270919"/>
            </a:xfrm>
            <a:custGeom>
              <a:avLst/>
              <a:gdLst>
                <a:gd name="T0" fmla="*/ 3401 w 11437"/>
                <a:gd name="T1" fmla="*/ 10267 h 10490"/>
                <a:gd name="T2" fmla="*/ 1901 w 11437"/>
                <a:gd name="T3" fmla="*/ 9594 h 10490"/>
                <a:gd name="T4" fmla="*/ 872 w 11437"/>
                <a:gd name="T5" fmla="*/ 9062 h 10490"/>
                <a:gd name="T6" fmla="*/ 280 w 11437"/>
                <a:gd name="T7" fmla="*/ 7440 h 10490"/>
                <a:gd name="T8" fmla="*/ 1373 w 11437"/>
                <a:gd name="T9" fmla="*/ 2849 h 10490"/>
                <a:gd name="T10" fmla="*/ 2379 w 11437"/>
                <a:gd name="T11" fmla="*/ 1154 h 10490"/>
                <a:gd name="T12" fmla="*/ 1064 w 11437"/>
                <a:gd name="T13" fmla="*/ 7338 h 10490"/>
                <a:gd name="T14" fmla="*/ 1645 w 11437"/>
                <a:gd name="T15" fmla="*/ 7915 h 10490"/>
                <a:gd name="T16" fmla="*/ 2633 w 11437"/>
                <a:gd name="T17" fmla="*/ 8314 h 10490"/>
                <a:gd name="T18" fmla="*/ 3650 w 11437"/>
                <a:gd name="T19" fmla="*/ 8754 h 10490"/>
                <a:gd name="T20" fmla="*/ 6388 w 11437"/>
                <a:gd name="T21" fmla="*/ 8546 h 10490"/>
                <a:gd name="T22" fmla="*/ 8058 w 11437"/>
                <a:gd name="T23" fmla="*/ 7947 h 10490"/>
                <a:gd name="T24" fmla="*/ 9507 w 11437"/>
                <a:gd name="T25" fmla="*/ 7506 h 10490"/>
                <a:gd name="T26" fmla="*/ 10499 w 11437"/>
                <a:gd name="T27" fmla="*/ 6530 h 10490"/>
                <a:gd name="T28" fmla="*/ 8109 w 11437"/>
                <a:gd name="T29" fmla="*/ 476 h 10490"/>
                <a:gd name="T30" fmla="*/ 9385 w 11437"/>
                <a:gd name="T31" fmla="*/ 2190 h 10490"/>
                <a:gd name="T32" fmla="*/ 11154 w 11437"/>
                <a:gd name="T33" fmla="*/ 7202 h 10490"/>
                <a:gd name="T34" fmla="*/ 11142 w 11437"/>
                <a:gd name="T35" fmla="*/ 8035 h 10490"/>
                <a:gd name="T36" fmla="*/ 9355 w 11437"/>
                <a:gd name="T37" fmla="*/ 8754 h 10490"/>
                <a:gd name="T38" fmla="*/ 8138 w 11437"/>
                <a:gd name="T39" fmla="*/ 9113 h 10490"/>
                <a:gd name="T40" fmla="*/ 7119 w 11437"/>
                <a:gd name="T41" fmla="*/ 9594 h 10490"/>
                <a:gd name="T42" fmla="*/ 5689 w 11437"/>
                <a:gd name="T43" fmla="*/ 10073 h 10490"/>
                <a:gd name="T44" fmla="*/ 3942 w 11437"/>
                <a:gd name="T45" fmla="*/ 10313 h 10490"/>
                <a:gd name="T46" fmla="*/ 5315 w 11437"/>
                <a:gd name="T47" fmla="*/ 9824 h 10490"/>
                <a:gd name="T48" fmla="*/ 6717 w 11437"/>
                <a:gd name="T49" fmla="*/ 9407 h 10490"/>
                <a:gd name="T50" fmla="*/ 7840 w 11437"/>
                <a:gd name="T51" fmla="*/ 8916 h 10490"/>
                <a:gd name="T52" fmla="*/ 8559 w 11437"/>
                <a:gd name="T53" fmla="*/ 8693 h 10490"/>
                <a:gd name="T54" fmla="*/ 9742 w 11437"/>
                <a:gd name="T55" fmla="*/ 8410 h 10490"/>
                <a:gd name="T56" fmla="*/ 10439 w 11437"/>
                <a:gd name="T57" fmla="*/ 8051 h 10490"/>
                <a:gd name="T58" fmla="*/ 11078 w 11437"/>
                <a:gd name="T59" fmla="*/ 7397 h 10490"/>
                <a:gd name="T60" fmla="*/ 10648 w 11437"/>
                <a:gd name="T61" fmla="*/ 7427 h 10490"/>
                <a:gd name="T62" fmla="*/ 9132 w 11437"/>
                <a:gd name="T63" fmla="*/ 7936 h 10490"/>
                <a:gd name="T64" fmla="*/ 7458 w 11437"/>
                <a:gd name="T65" fmla="*/ 8463 h 10490"/>
                <a:gd name="T66" fmla="*/ 5916 w 11437"/>
                <a:gd name="T67" fmla="*/ 8931 h 10490"/>
                <a:gd name="T68" fmla="*/ 4242 w 11437"/>
                <a:gd name="T69" fmla="*/ 9298 h 10490"/>
                <a:gd name="T70" fmla="*/ 3161 w 11437"/>
                <a:gd name="T71" fmla="*/ 8935 h 10490"/>
                <a:gd name="T72" fmla="*/ 2099 w 11437"/>
                <a:gd name="T73" fmla="*/ 8384 h 10490"/>
                <a:gd name="T74" fmla="*/ 1124 w 11437"/>
                <a:gd name="T75" fmla="*/ 7795 h 10490"/>
                <a:gd name="T76" fmla="*/ 525 w 11437"/>
                <a:gd name="T77" fmla="*/ 7729 h 10490"/>
                <a:gd name="T78" fmla="*/ 493 w 11437"/>
                <a:gd name="T79" fmla="*/ 8544 h 10490"/>
                <a:gd name="T80" fmla="*/ 1078 w 11437"/>
                <a:gd name="T81" fmla="*/ 8703 h 10490"/>
                <a:gd name="T82" fmla="*/ 2130 w 11437"/>
                <a:gd name="T83" fmla="*/ 9428 h 10490"/>
                <a:gd name="T84" fmla="*/ 3512 w 11437"/>
                <a:gd name="T85" fmla="*/ 10037 h 10490"/>
                <a:gd name="T86" fmla="*/ 4915 w 11437"/>
                <a:gd name="T87" fmla="*/ 9988 h 10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437" h="10490">
                  <a:moveTo>
                    <a:pt x="3942" y="10313"/>
                  </a:moveTo>
                  <a:cubicBezTo>
                    <a:pt x="3900" y="10244"/>
                    <a:pt x="3668" y="10225"/>
                    <a:pt x="3401" y="10267"/>
                  </a:cubicBezTo>
                  <a:cubicBezTo>
                    <a:pt x="2988" y="10333"/>
                    <a:pt x="2890" y="10298"/>
                    <a:pt x="2559" y="9968"/>
                  </a:cubicBezTo>
                  <a:cubicBezTo>
                    <a:pt x="2351" y="9759"/>
                    <a:pt x="2059" y="9594"/>
                    <a:pt x="1901" y="9594"/>
                  </a:cubicBezTo>
                  <a:cubicBezTo>
                    <a:pt x="1744" y="9594"/>
                    <a:pt x="1472" y="9460"/>
                    <a:pt x="1295" y="9296"/>
                  </a:cubicBezTo>
                  <a:cubicBezTo>
                    <a:pt x="1119" y="9132"/>
                    <a:pt x="928" y="9027"/>
                    <a:pt x="872" y="9062"/>
                  </a:cubicBezTo>
                  <a:cubicBezTo>
                    <a:pt x="660" y="9192"/>
                    <a:pt x="291" y="8856"/>
                    <a:pt x="171" y="8423"/>
                  </a:cubicBezTo>
                  <a:cubicBezTo>
                    <a:pt x="0" y="7807"/>
                    <a:pt x="10" y="7709"/>
                    <a:pt x="280" y="7440"/>
                  </a:cubicBezTo>
                  <a:cubicBezTo>
                    <a:pt x="458" y="7262"/>
                    <a:pt x="531" y="6976"/>
                    <a:pt x="583" y="6251"/>
                  </a:cubicBezTo>
                  <a:cubicBezTo>
                    <a:pt x="655" y="5235"/>
                    <a:pt x="970" y="3881"/>
                    <a:pt x="1373" y="2849"/>
                  </a:cubicBezTo>
                  <a:cubicBezTo>
                    <a:pt x="1801" y="1754"/>
                    <a:pt x="2480" y="480"/>
                    <a:pt x="2636" y="480"/>
                  </a:cubicBezTo>
                  <a:cubicBezTo>
                    <a:pt x="2725" y="480"/>
                    <a:pt x="2622" y="751"/>
                    <a:pt x="2379" y="1154"/>
                  </a:cubicBezTo>
                  <a:cubicBezTo>
                    <a:pt x="1530" y="2564"/>
                    <a:pt x="768" y="5007"/>
                    <a:pt x="766" y="6327"/>
                  </a:cubicBezTo>
                  <a:cubicBezTo>
                    <a:pt x="765" y="6978"/>
                    <a:pt x="804" y="7111"/>
                    <a:pt x="1064" y="7338"/>
                  </a:cubicBezTo>
                  <a:cubicBezTo>
                    <a:pt x="1229" y="7481"/>
                    <a:pt x="1364" y="7669"/>
                    <a:pt x="1364" y="7756"/>
                  </a:cubicBezTo>
                  <a:cubicBezTo>
                    <a:pt x="1364" y="7843"/>
                    <a:pt x="1491" y="7915"/>
                    <a:pt x="1645" y="7915"/>
                  </a:cubicBezTo>
                  <a:cubicBezTo>
                    <a:pt x="1800" y="7915"/>
                    <a:pt x="2047" y="8019"/>
                    <a:pt x="2195" y="8147"/>
                  </a:cubicBezTo>
                  <a:cubicBezTo>
                    <a:pt x="2342" y="8275"/>
                    <a:pt x="2539" y="8350"/>
                    <a:pt x="2633" y="8314"/>
                  </a:cubicBezTo>
                  <a:cubicBezTo>
                    <a:pt x="2903" y="8211"/>
                    <a:pt x="3403" y="8381"/>
                    <a:pt x="3403" y="8577"/>
                  </a:cubicBezTo>
                  <a:cubicBezTo>
                    <a:pt x="3403" y="8676"/>
                    <a:pt x="3512" y="8754"/>
                    <a:pt x="3650" y="8754"/>
                  </a:cubicBezTo>
                  <a:cubicBezTo>
                    <a:pt x="3787" y="8754"/>
                    <a:pt x="4002" y="8810"/>
                    <a:pt x="4128" y="8877"/>
                  </a:cubicBezTo>
                  <a:cubicBezTo>
                    <a:pt x="4401" y="9023"/>
                    <a:pt x="5755" y="8825"/>
                    <a:pt x="6388" y="8546"/>
                  </a:cubicBezTo>
                  <a:cubicBezTo>
                    <a:pt x="6611" y="8448"/>
                    <a:pt x="7014" y="8338"/>
                    <a:pt x="7282" y="8302"/>
                  </a:cubicBezTo>
                  <a:cubicBezTo>
                    <a:pt x="7570" y="8263"/>
                    <a:pt x="7887" y="8118"/>
                    <a:pt x="8058" y="7947"/>
                  </a:cubicBezTo>
                  <a:cubicBezTo>
                    <a:pt x="8280" y="7725"/>
                    <a:pt x="8453" y="7666"/>
                    <a:pt x="8806" y="7692"/>
                  </a:cubicBezTo>
                  <a:cubicBezTo>
                    <a:pt x="9118" y="7714"/>
                    <a:pt x="9342" y="7655"/>
                    <a:pt x="9507" y="7506"/>
                  </a:cubicBezTo>
                  <a:cubicBezTo>
                    <a:pt x="9640" y="7385"/>
                    <a:pt x="9926" y="7250"/>
                    <a:pt x="10143" y="7205"/>
                  </a:cubicBezTo>
                  <a:cubicBezTo>
                    <a:pt x="10533" y="7125"/>
                    <a:pt x="10537" y="7116"/>
                    <a:pt x="10499" y="6530"/>
                  </a:cubicBezTo>
                  <a:cubicBezTo>
                    <a:pt x="10443" y="5679"/>
                    <a:pt x="9585" y="3014"/>
                    <a:pt x="9008" y="1901"/>
                  </a:cubicBezTo>
                  <a:cubicBezTo>
                    <a:pt x="8738" y="1379"/>
                    <a:pt x="8333" y="738"/>
                    <a:pt x="8109" y="476"/>
                  </a:cubicBezTo>
                  <a:cubicBezTo>
                    <a:pt x="7885" y="214"/>
                    <a:pt x="7750" y="0"/>
                    <a:pt x="7809" y="0"/>
                  </a:cubicBezTo>
                  <a:cubicBezTo>
                    <a:pt x="8050" y="0"/>
                    <a:pt x="8893" y="1171"/>
                    <a:pt x="9385" y="2190"/>
                  </a:cubicBezTo>
                  <a:cubicBezTo>
                    <a:pt x="9795" y="3038"/>
                    <a:pt x="10701" y="5811"/>
                    <a:pt x="10792" y="6496"/>
                  </a:cubicBezTo>
                  <a:cubicBezTo>
                    <a:pt x="10855" y="6976"/>
                    <a:pt x="10927" y="7115"/>
                    <a:pt x="11154" y="7202"/>
                  </a:cubicBezTo>
                  <a:cubicBezTo>
                    <a:pt x="11310" y="7261"/>
                    <a:pt x="11437" y="7387"/>
                    <a:pt x="11437" y="7482"/>
                  </a:cubicBezTo>
                  <a:cubicBezTo>
                    <a:pt x="11437" y="7776"/>
                    <a:pt x="11299" y="8035"/>
                    <a:pt x="11142" y="8035"/>
                  </a:cubicBezTo>
                  <a:cubicBezTo>
                    <a:pt x="11059" y="8035"/>
                    <a:pt x="10688" y="8197"/>
                    <a:pt x="10317" y="8394"/>
                  </a:cubicBezTo>
                  <a:cubicBezTo>
                    <a:pt x="9946" y="8592"/>
                    <a:pt x="9513" y="8754"/>
                    <a:pt x="9355" y="8754"/>
                  </a:cubicBezTo>
                  <a:cubicBezTo>
                    <a:pt x="9196" y="8754"/>
                    <a:pt x="8912" y="8835"/>
                    <a:pt x="8723" y="8933"/>
                  </a:cubicBezTo>
                  <a:cubicBezTo>
                    <a:pt x="8534" y="9032"/>
                    <a:pt x="8271" y="9113"/>
                    <a:pt x="8138" y="9113"/>
                  </a:cubicBezTo>
                  <a:cubicBezTo>
                    <a:pt x="8006" y="9113"/>
                    <a:pt x="7830" y="9222"/>
                    <a:pt x="7748" y="9354"/>
                  </a:cubicBezTo>
                  <a:cubicBezTo>
                    <a:pt x="7638" y="9529"/>
                    <a:pt x="7468" y="9594"/>
                    <a:pt x="7119" y="9594"/>
                  </a:cubicBezTo>
                  <a:cubicBezTo>
                    <a:pt x="6856" y="9594"/>
                    <a:pt x="6640" y="9639"/>
                    <a:pt x="6640" y="9694"/>
                  </a:cubicBezTo>
                  <a:cubicBezTo>
                    <a:pt x="6640" y="9847"/>
                    <a:pt x="6073" y="10073"/>
                    <a:pt x="5689" y="10073"/>
                  </a:cubicBezTo>
                  <a:cubicBezTo>
                    <a:pt x="5502" y="10073"/>
                    <a:pt x="5194" y="10154"/>
                    <a:pt x="5005" y="10252"/>
                  </a:cubicBezTo>
                  <a:cubicBezTo>
                    <a:pt x="4611" y="10458"/>
                    <a:pt x="4051" y="10490"/>
                    <a:pt x="3942" y="10313"/>
                  </a:cubicBezTo>
                  <a:close/>
                  <a:moveTo>
                    <a:pt x="4915" y="9988"/>
                  </a:moveTo>
                  <a:cubicBezTo>
                    <a:pt x="5148" y="9736"/>
                    <a:pt x="5238" y="9699"/>
                    <a:pt x="5315" y="9824"/>
                  </a:cubicBezTo>
                  <a:cubicBezTo>
                    <a:pt x="5470" y="10074"/>
                    <a:pt x="6291" y="9882"/>
                    <a:pt x="6370" y="9577"/>
                  </a:cubicBezTo>
                  <a:cubicBezTo>
                    <a:pt x="6419" y="9392"/>
                    <a:pt x="6500" y="9353"/>
                    <a:pt x="6717" y="9407"/>
                  </a:cubicBezTo>
                  <a:cubicBezTo>
                    <a:pt x="7141" y="9514"/>
                    <a:pt x="7610" y="9362"/>
                    <a:pt x="7572" y="9130"/>
                  </a:cubicBezTo>
                  <a:cubicBezTo>
                    <a:pt x="7550" y="8996"/>
                    <a:pt x="7634" y="8928"/>
                    <a:pt x="7840" y="8916"/>
                  </a:cubicBezTo>
                  <a:cubicBezTo>
                    <a:pt x="8005" y="8906"/>
                    <a:pt x="8234" y="8892"/>
                    <a:pt x="8349" y="8886"/>
                  </a:cubicBezTo>
                  <a:cubicBezTo>
                    <a:pt x="8465" y="8879"/>
                    <a:pt x="8559" y="8792"/>
                    <a:pt x="8559" y="8693"/>
                  </a:cubicBezTo>
                  <a:cubicBezTo>
                    <a:pt x="8559" y="8549"/>
                    <a:pt x="8656" y="8527"/>
                    <a:pt x="9026" y="8586"/>
                  </a:cubicBezTo>
                  <a:cubicBezTo>
                    <a:pt x="9402" y="8646"/>
                    <a:pt x="9541" y="8612"/>
                    <a:pt x="9742" y="8410"/>
                  </a:cubicBezTo>
                  <a:cubicBezTo>
                    <a:pt x="9888" y="8265"/>
                    <a:pt x="10072" y="8190"/>
                    <a:pt x="10183" y="8233"/>
                  </a:cubicBezTo>
                  <a:cubicBezTo>
                    <a:pt x="10310" y="8282"/>
                    <a:pt x="10394" y="8223"/>
                    <a:pt x="10439" y="8051"/>
                  </a:cubicBezTo>
                  <a:cubicBezTo>
                    <a:pt x="10491" y="7853"/>
                    <a:pt x="10568" y="7813"/>
                    <a:pt x="10790" y="7869"/>
                  </a:cubicBezTo>
                  <a:cubicBezTo>
                    <a:pt x="11124" y="7952"/>
                    <a:pt x="11323" y="7627"/>
                    <a:pt x="11078" y="7397"/>
                  </a:cubicBezTo>
                  <a:cubicBezTo>
                    <a:pt x="10962" y="7288"/>
                    <a:pt x="10915" y="7290"/>
                    <a:pt x="10871" y="7410"/>
                  </a:cubicBezTo>
                  <a:cubicBezTo>
                    <a:pt x="10828" y="7528"/>
                    <a:pt x="10775" y="7532"/>
                    <a:pt x="10648" y="7427"/>
                  </a:cubicBezTo>
                  <a:cubicBezTo>
                    <a:pt x="10413" y="7232"/>
                    <a:pt x="9912" y="7386"/>
                    <a:pt x="9565" y="7761"/>
                  </a:cubicBezTo>
                  <a:cubicBezTo>
                    <a:pt x="9341" y="8002"/>
                    <a:pt x="9239" y="8043"/>
                    <a:pt x="9132" y="7936"/>
                  </a:cubicBezTo>
                  <a:cubicBezTo>
                    <a:pt x="8901" y="7705"/>
                    <a:pt x="8561" y="7774"/>
                    <a:pt x="8210" y="8125"/>
                  </a:cubicBezTo>
                  <a:cubicBezTo>
                    <a:pt x="7981" y="8353"/>
                    <a:pt x="7751" y="8457"/>
                    <a:pt x="7458" y="8463"/>
                  </a:cubicBezTo>
                  <a:cubicBezTo>
                    <a:pt x="7227" y="8467"/>
                    <a:pt x="6810" y="8589"/>
                    <a:pt x="6531" y="8735"/>
                  </a:cubicBezTo>
                  <a:cubicBezTo>
                    <a:pt x="6253" y="8880"/>
                    <a:pt x="5976" y="8968"/>
                    <a:pt x="5916" y="8931"/>
                  </a:cubicBezTo>
                  <a:cubicBezTo>
                    <a:pt x="5770" y="8841"/>
                    <a:pt x="4832" y="9113"/>
                    <a:pt x="4592" y="9314"/>
                  </a:cubicBezTo>
                  <a:cubicBezTo>
                    <a:pt x="4347" y="9521"/>
                    <a:pt x="4242" y="9516"/>
                    <a:pt x="4242" y="9298"/>
                  </a:cubicBezTo>
                  <a:cubicBezTo>
                    <a:pt x="4242" y="8998"/>
                    <a:pt x="3841" y="8868"/>
                    <a:pt x="3485" y="9052"/>
                  </a:cubicBezTo>
                  <a:cubicBezTo>
                    <a:pt x="3188" y="9207"/>
                    <a:pt x="2894" y="9100"/>
                    <a:pt x="3161" y="8935"/>
                  </a:cubicBezTo>
                  <a:cubicBezTo>
                    <a:pt x="3573" y="8680"/>
                    <a:pt x="3003" y="8279"/>
                    <a:pt x="2563" y="8515"/>
                  </a:cubicBezTo>
                  <a:cubicBezTo>
                    <a:pt x="2355" y="8626"/>
                    <a:pt x="2277" y="8603"/>
                    <a:pt x="2099" y="8384"/>
                  </a:cubicBezTo>
                  <a:cubicBezTo>
                    <a:pt x="1975" y="8231"/>
                    <a:pt x="1740" y="8114"/>
                    <a:pt x="1540" y="8107"/>
                  </a:cubicBezTo>
                  <a:cubicBezTo>
                    <a:pt x="1276" y="8097"/>
                    <a:pt x="1178" y="8024"/>
                    <a:pt x="1124" y="7795"/>
                  </a:cubicBezTo>
                  <a:cubicBezTo>
                    <a:pt x="1054" y="7496"/>
                    <a:pt x="608" y="7274"/>
                    <a:pt x="671" y="7570"/>
                  </a:cubicBezTo>
                  <a:cubicBezTo>
                    <a:pt x="690" y="7655"/>
                    <a:pt x="624" y="7726"/>
                    <a:pt x="525" y="7729"/>
                  </a:cubicBezTo>
                  <a:cubicBezTo>
                    <a:pt x="323" y="7735"/>
                    <a:pt x="195" y="8274"/>
                    <a:pt x="395" y="8274"/>
                  </a:cubicBezTo>
                  <a:cubicBezTo>
                    <a:pt x="465" y="8274"/>
                    <a:pt x="509" y="8396"/>
                    <a:pt x="493" y="8544"/>
                  </a:cubicBezTo>
                  <a:cubicBezTo>
                    <a:pt x="472" y="8743"/>
                    <a:pt x="535" y="8823"/>
                    <a:pt x="735" y="8852"/>
                  </a:cubicBezTo>
                  <a:cubicBezTo>
                    <a:pt x="897" y="8875"/>
                    <a:pt x="1034" y="8816"/>
                    <a:pt x="1078" y="8703"/>
                  </a:cubicBezTo>
                  <a:cubicBezTo>
                    <a:pt x="1196" y="8395"/>
                    <a:pt x="1397" y="8486"/>
                    <a:pt x="1316" y="8810"/>
                  </a:cubicBezTo>
                  <a:cubicBezTo>
                    <a:pt x="1222" y="9184"/>
                    <a:pt x="1689" y="9538"/>
                    <a:pt x="2130" y="9428"/>
                  </a:cubicBezTo>
                  <a:cubicBezTo>
                    <a:pt x="2366" y="9369"/>
                    <a:pt x="2431" y="9410"/>
                    <a:pt x="2494" y="9659"/>
                  </a:cubicBezTo>
                  <a:cubicBezTo>
                    <a:pt x="2605" y="10103"/>
                    <a:pt x="3048" y="10268"/>
                    <a:pt x="3512" y="10037"/>
                  </a:cubicBezTo>
                  <a:cubicBezTo>
                    <a:pt x="3809" y="9888"/>
                    <a:pt x="3882" y="9883"/>
                    <a:pt x="3882" y="10012"/>
                  </a:cubicBezTo>
                  <a:cubicBezTo>
                    <a:pt x="3882" y="10408"/>
                    <a:pt x="4540" y="10392"/>
                    <a:pt x="4915" y="9988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96" name="GH"/>
          <p:cNvGrpSpPr/>
          <p:nvPr/>
        </p:nvGrpSpPr>
        <p:grpSpPr>
          <a:xfrm rot="1460939">
            <a:off x="1994711" y="2782660"/>
            <a:ext cx="1301162" cy="2014939"/>
            <a:chOff x="6084888" y="184664"/>
            <a:chExt cx="2108200" cy="3264694"/>
          </a:xfrm>
        </p:grpSpPr>
        <p:sp>
          <p:nvSpPr>
            <p:cNvPr id="103" name="Freeform 102"/>
            <p:cNvSpPr/>
            <p:nvPr/>
          </p:nvSpPr>
          <p:spPr>
            <a:xfrm>
              <a:off x="6095065" y="327139"/>
              <a:ext cx="2058336" cy="2654186"/>
            </a:xfrm>
            <a:custGeom>
              <a:avLst/>
              <a:gdLst>
                <a:gd name="connsiteX0" fmla="*/ 1619250 w 2066925"/>
                <a:gd name="connsiteY0" fmla="*/ 409575 h 2628900"/>
                <a:gd name="connsiteX1" fmla="*/ 1885950 w 2066925"/>
                <a:gd name="connsiteY1" fmla="*/ 971550 h 2628900"/>
                <a:gd name="connsiteX2" fmla="*/ 2066925 w 2066925"/>
                <a:gd name="connsiteY2" fmla="*/ 1000125 h 2628900"/>
                <a:gd name="connsiteX3" fmla="*/ 2047875 w 2066925"/>
                <a:gd name="connsiteY3" fmla="*/ 1114425 h 2628900"/>
                <a:gd name="connsiteX4" fmla="*/ 1895475 w 2066925"/>
                <a:gd name="connsiteY4" fmla="*/ 1228725 h 2628900"/>
                <a:gd name="connsiteX5" fmla="*/ 1885950 w 2066925"/>
                <a:gd name="connsiteY5" fmla="*/ 1771650 h 2628900"/>
                <a:gd name="connsiteX6" fmla="*/ 1638300 w 2066925"/>
                <a:gd name="connsiteY6" fmla="*/ 1971675 h 2628900"/>
                <a:gd name="connsiteX7" fmla="*/ 1200150 w 2066925"/>
                <a:gd name="connsiteY7" fmla="*/ 2066925 h 2628900"/>
                <a:gd name="connsiteX8" fmla="*/ 1419225 w 2066925"/>
                <a:gd name="connsiteY8" fmla="*/ 2476500 h 2628900"/>
                <a:gd name="connsiteX9" fmla="*/ 1019175 w 2066925"/>
                <a:gd name="connsiteY9" fmla="*/ 2590800 h 2628900"/>
                <a:gd name="connsiteX10" fmla="*/ 733425 w 2066925"/>
                <a:gd name="connsiteY10" fmla="*/ 2628900 h 2628900"/>
                <a:gd name="connsiteX11" fmla="*/ 571500 w 2066925"/>
                <a:gd name="connsiteY11" fmla="*/ 2571750 h 2628900"/>
                <a:gd name="connsiteX12" fmla="*/ 447675 w 2066925"/>
                <a:gd name="connsiteY12" fmla="*/ 2162175 h 2628900"/>
                <a:gd name="connsiteX13" fmla="*/ 438150 w 2066925"/>
                <a:gd name="connsiteY13" fmla="*/ 2038350 h 2628900"/>
                <a:gd name="connsiteX14" fmla="*/ 304800 w 2066925"/>
                <a:gd name="connsiteY14" fmla="*/ 2000250 h 2628900"/>
                <a:gd name="connsiteX15" fmla="*/ 361950 w 2066925"/>
                <a:gd name="connsiteY15" fmla="*/ 1562100 h 2628900"/>
                <a:gd name="connsiteX16" fmla="*/ 190500 w 2066925"/>
                <a:gd name="connsiteY16" fmla="*/ 1371600 h 2628900"/>
                <a:gd name="connsiteX17" fmla="*/ 323850 w 2066925"/>
                <a:gd name="connsiteY17" fmla="*/ 1123950 h 2628900"/>
                <a:gd name="connsiteX18" fmla="*/ 219075 w 2066925"/>
                <a:gd name="connsiteY18" fmla="*/ 962025 h 2628900"/>
                <a:gd name="connsiteX19" fmla="*/ 323850 w 2066925"/>
                <a:gd name="connsiteY19" fmla="*/ 600075 h 2628900"/>
                <a:gd name="connsiteX20" fmla="*/ 0 w 2066925"/>
                <a:gd name="connsiteY20" fmla="*/ 381000 h 2628900"/>
                <a:gd name="connsiteX21" fmla="*/ 571500 w 2066925"/>
                <a:gd name="connsiteY21" fmla="*/ 0 h 2628900"/>
                <a:gd name="connsiteX22" fmla="*/ 1057275 w 2066925"/>
                <a:gd name="connsiteY22" fmla="*/ 9525 h 2628900"/>
                <a:gd name="connsiteX23" fmla="*/ 1295400 w 2066925"/>
                <a:gd name="connsiteY23" fmla="*/ 19050 h 2628900"/>
                <a:gd name="connsiteX24" fmla="*/ 1609725 w 2066925"/>
                <a:gd name="connsiteY24" fmla="*/ 28575 h 2628900"/>
                <a:gd name="connsiteX25" fmla="*/ 1628775 w 2066925"/>
                <a:gd name="connsiteY25" fmla="*/ 276225 h 2628900"/>
                <a:gd name="connsiteX26" fmla="*/ 1657350 w 2066925"/>
                <a:gd name="connsiteY26" fmla="*/ 495300 h 2628900"/>
                <a:gd name="connsiteX0" fmla="*/ 1619250 w 2066925"/>
                <a:gd name="connsiteY0" fmla="*/ 435441 h 2654766"/>
                <a:gd name="connsiteX1" fmla="*/ 1885950 w 2066925"/>
                <a:gd name="connsiteY1" fmla="*/ 997416 h 2654766"/>
                <a:gd name="connsiteX2" fmla="*/ 2066925 w 2066925"/>
                <a:gd name="connsiteY2" fmla="*/ 1025991 h 2654766"/>
                <a:gd name="connsiteX3" fmla="*/ 2047875 w 2066925"/>
                <a:gd name="connsiteY3" fmla="*/ 1140291 h 2654766"/>
                <a:gd name="connsiteX4" fmla="*/ 1895475 w 2066925"/>
                <a:gd name="connsiteY4" fmla="*/ 1254591 h 2654766"/>
                <a:gd name="connsiteX5" fmla="*/ 1885950 w 2066925"/>
                <a:gd name="connsiteY5" fmla="*/ 1797516 h 2654766"/>
                <a:gd name="connsiteX6" fmla="*/ 1638300 w 2066925"/>
                <a:gd name="connsiteY6" fmla="*/ 1997541 h 2654766"/>
                <a:gd name="connsiteX7" fmla="*/ 1200150 w 2066925"/>
                <a:gd name="connsiteY7" fmla="*/ 2092791 h 2654766"/>
                <a:gd name="connsiteX8" fmla="*/ 1419225 w 2066925"/>
                <a:gd name="connsiteY8" fmla="*/ 2502366 h 2654766"/>
                <a:gd name="connsiteX9" fmla="*/ 1019175 w 2066925"/>
                <a:gd name="connsiteY9" fmla="*/ 2616666 h 2654766"/>
                <a:gd name="connsiteX10" fmla="*/ 733425 w 2066925"/>
                <a:gd name="connsiteY10" fmla="*/ 2654766 h 2654766"/>
                <a:gd name="connsiteX11" fmla="*/ 571500 w 2066925"/>
                <a:gd name="connsiteY11" fmla="*/ 2597616 h 2654766"/>
                <a:gd name="connsiteX12" fmla="*/ 447675 w 2066925"/>
                <a:gd name="connsiteY12" fmla="*/ 2188041 h 2654766"/>
                <a:gd name="connsiteX13" fmla="*/ 438150 w 2066925"/>
                <a:gd name="connsiteY13" fmla="*/ 2064216 h 2654766"/>
                <a:gd name="connsiteX14" fmla="*/ 304800 w 2066925"/>
                <a:gd name="connsiteY14" fmla="*/ 2026116 h 2654766"/>
                <a:gd name="connsiteX15" fmla="*/ 361950 w 2066925"/>
                <a:gd name="connsiteY15" fmla="*/ 1587966 h 2654766"/>
                <a:gd name="connsiteX16" fmla="*/ 190500 w 2066925"/>
                <a:gd name="connsiteY16" fmla="*/ 1397466 h 2654766"/>
                <a:gd name="connsiteX17" fmla="*/ 323850 w 2066925"/>
                <a:gd name="connsiteY17" fmla="*/ 1149816 h 2654766"/>
                <a:gd name="connsiteX18" fmla="*/ 219075 w 2066925"/>
                <a:gd name="connsiteY18" fmla="*/ 987891 h 2654766"/>
                <a:gd name="connsiteX19" fmla="*/ 323850 w 2066925"/>
                <a:gd name="connsiteY19" fmla="*/ 625941 h 2654766"/>
                <a:gd name="connsiteX20" fmla="*/ 0 w 2066925"/>
                <a:gd name="connsiteY20" fmla="*/ 406866 h 2654766"/>
                <a:gd name="connsiteX21" fmla="*/ 571500 w 2066925"/>
                <a:gd name="connsiteY21" fmla="*/ 25866 h 2654766"/>
                <a:gd name="connsiteX22" fmla="*/ 1057275 w 2066925"/>
                <a:gd name="connsiteY22" fmla="*/ 35391 h 2654766"/>
                <a:gd name="connsiteX23" fmla="*/ 1295400 w 2066925"/>
                <a:gd name="connsiteY23" fmla="*/ 44916 h 2654766"/>
                <a:gd name="connsiteX24" fmla="*/ 1609725 w 2066925"/>
                <a:gd name="connsiteY24" fmla="*/ 54441 h 2654766"/>
                <a:gd name="connsiteX25" fmla="*/ 1628775 w 2066925"/>
                <a:gd name="connsiteY25" fmla="*/ 302091 h 2654766"/>
                <a:gd name="connsiteX26" fmla="*/ 1657350 w 2066925"/>
                <a:gd name="connsiteY26" fmla="*/ 521166 h 2654766"/>
                <a:gd name="connsiteX0" fmla="*/ 1619250 w 2066925"/>
                <a:gd name="connsiteY0" fmla="*/ 421590 h 2640915"/>
                <a:gd name="connsiteX1" fmla="*/ 1885950 w 2066925"/>
                <a:gd name="connsiteY1" fmla="*/ 983565 h 2640915"/>
                <a:gd name="connsiteX2" fmla="*/ 2066925 w 2066925"/>
                <a:gd name="connsiteY2" fmla="*/ 1012140 h 2640915"/>
                <a:gd name="connsiteX3" fmla="*/ 2047875 w 2066925"/>
                <a:gd name="connsiteY3" fmla="*/ 1126440 h 2640915"/>
                <a:gd name="connsiteX4" fmla="*/ 1895475 w 2066925"/>
                <a:gd name="connsiteY4" fmla="*/ 1240740 h 2640915"/>
                <a:gd name="connsiteX5" fmla="*/ 1885950 w 2066925"/>
                <a:gd name="connsiteY5" fmla="*/ 1783665 h 2640915"/>
                <a:gd name="connsiteX6" fmla="*/ 1638300 w 2066925"/>
                <a:gd name="connsiteY6" fmla="*/ 1983690 h 2640915"/>
                <a:gd name="connsiteX7" fmla="*/ 1200150 w 2066925"/>
                <a:gd name="connsiteY7" fmla="*/ 2078940 h 2640915"/>
                <a:gd name="connsiteX8" fmla="*/ 1419225 w 2066925"/>
                <a:gd name="connsiteY8" fmla="*/ 2488515 h 2640915"/>
                <a:gd name="connsiteX9" fmla="*/ 1019175 w 2066925"/>
                <a:gd name="connsiteY9" fmla="*/ 2602815 h 2640915"/>
                <a:gd name="connsiteX10" fmla="*/ 733425 w 2066925"/>
                <a:gd name="connsiteY10" fmla="*/ 2640915 h 2640915"/>
                <a:gd name="connsiteX11" fmla="*/ 571500 w 2066925"/>
                <a:gd name="connsiteY11" fmla="*/ 2583765 h 2640915"/>
                <a:gd name="connsiteX12" fmla="*/ 447675 w 2066925"/>
                <a:gd name="connsiteY12" fmla="*/ 2174190 h 2640915"/>
                <a:gd name="connsiteX13" fmla="*/ 438150 w 2066925"/>
                <a:gd name="connsiteY13" fmla="*/ 2050365 h 2640915"/>
                <a:gd name="connsiteX14" fmla="*/ 304800 w 2066925"/>
                <a:gd name="connsiteY14" fmla="*/ 2012265 h 2640915"/>
                <a:gd name="connsiteX15" fmla="*/ 361950 w 2066925"/>
                <a:gd name="connsiteY15" fmla="*/ 1574115 h 2640915"/>
                <a:gd name="connsiteX16" fmla="*/ 190500 w 2066925"/>
                <a:gd name="connsiteY16" fmla="*/ 1383615 h 2640915"/>
                <a:gd name="connsiteX17" fmla="*/ 323850 w 2066925"/>
                <a:gd name="connsiteY17" fmla="*/ 1135965 h 2640915"/>
                <a:gd name="connsiteX18" fmla="*/ 219075 w 2066925"/>
                <a:gd name="connsiteY18" fmla="*/ 974040 h 2640915"/>
                <a:gd name="connsiteX19" fmla="*/ 323850 w 2066925"/>
                <a:gd name="connsiteY19" fmla="*/ 612090 h 2640915"/>
                <a:gd name="connsiteX20" fmla="*/ 0 w 2066925"/>
                <a:gd name="connsiteY20" fmla="*/ 393015 h 2640915"/>
                <a:gd name="connsiteX21" fmla="*/ 600075 w 2066925"/>
                <a:gd name="connsiteY21" fmla="*/ 31065 h 2640915"/>
                <a:gd name="connsiteX22" fmla="*/ 1057275 w 2066925"/>
                <a:gd name="connsiteY22" fmla="*/ 21540 h 2640915"/>
                <a:gd name="connsiteX23" fmla="*/ 1295400 w 2066925"/>
                <a:gd name="connsiteY23" fmla="*/ 31065 h 2640915"/>
                <a:gd name="connsiteX24" fmla="*/ 1609725 w 2066925"/>
                <a:gd name="connsiteY24" fmla="*/ 40590 h 2640915"/>
                <a:gd name="connsiteX25" fmla="*/ 1628775 w 2066925"/>
                <a:gd name="connsiteY25" fmla="*/ 288240 h 2640915"/>
                <a:gd name="connsiteX26" fmla="*/ 1657350 w 2066925"/>
                <a:gd name="connsiteY26" fmla="*/ 507315 h 2640915"/>
                <a:gd name="connsiteX0" fmla="*/ 1619250 w 2066925"/>
                <a:gd name="connsiteY0" fmla="*/ 421590 h 2640915"/>
                <a:gd name="connsiteX1" fmla="*/ 1885950 w 2066925"/>
                <a:gd name="connsiteY1" fmla="*/ 983565 h 2640915"/>
                <a:gd name="connsiteX2" fmla="*/ 2066925 w 2066925"/>
                <a:gd name="connsiteY2" fmla="*/ 1012140 h 2640915"/>
                <a:gd name="connsiteX3" fmla="*/ 2047875 w 2066925"/>
                <a:gd name="connsiteY3" fmla="*/ 1126440 h 2640915"/>
                <a:gd name="connsiteX4" fmla="*/ 1895475 w 2066925"/>
                <a:gd name="connsiteY4" fmla="*/ 1240740 h 2640915"/>
                <a:gd name="connsiteX5" fmla="*/ 1885950 w 2066925"/>
                <a:gd name="connsiteY5" fmla="*/ 1783665 h 2640915"/>
                <a:gd name="connsiteX6" fmla="*/ 1638300 w 2066925"/>
                <a:gd name="connsiteY6" fmla="*/ 1983690 h 2640915"/>
                <a:gd name="connsiteX7" fmla="*/ 1200150 w 2066925"/>
                <a:gd name="connsiteY7" fmla="*/ 2078940 h 2640915"/>
                <a:gd name="connsiteX8" fmla="*/ 1419225 w 2066925"/>
                <a:gd name="connsiteY8" fmla="*/ 2488515 h 2640915"/>
                <a:gd name="connsiteX9" fmla="*/ 1019175 w 2066925"/>
                <a:gd name="connsiteY9" fmla="*/ 2602815 h 2640915"/>
                <a:gd name="connsiteX10" fmla="*/ 733425 w 2066925"/>
                <a:gd name="connsiteY10" fmla="*/ 2640915 h 2640915"/>
                <a:gd name="connsiteX11" fmla="*/ 571500 w 2066925"/>
                <a:gd name="connsiteY11" fmla="*/ 2583765 h 2640915"/>
                <a:gd name="connsiteX12" fmla="*/ 447675 w 2066925"/>
                <a:gd name="connsiteY12" fmla="*/ 2174190 h 2640915"/>
                <a:gd name="connsiteX13" fmla="*/ 438150 w 2066925"/>
                <a:gd name="connsiteY13" fmla="*/ 2050365 h 2640915"/>
                <a:gd name="connsiteX14" fmla="*/ 304800 w 2066925"/>
                <a:gd name="connsiteY14" fmla="*/ 2012265 h 2640915"/>
                <a:gd name="connsiteX15" fmla="*/ 361950 w 2066925"/>
                <a:gd name="connsiteY15" fmla="*/ 1574115 h 2640915"/>
                <a:gd name="connsiteX16" fmla="*/ 190500 w 2066925"/>
                <a:gd name="connsiteY16" fmla="*/ 1383615 h 2640915"/>
                <a:gd name="connsiteX17" fmla="*/ 323850 w 2066925"/>
                <a:gd name="connsiteY17" fmla="*/ 1135965 h 2640915"/>
                <a:gd name="connsiteX18" fmla="*/ 219075 w 2066925"/>
                <a:gd name="connsiteY18" fmla="*/ 974040 h 2640915"/>
                <a:gd name="connsiteX19" fmla="*/ 323850 w 2066925"/>
                <a:gd name="connsiteY19" fmla="*/ 612090 h 2640915"/>
                <a:gd name="connsiteX20" fmla="*/ 0 w 2066925"/>
                <a:gd name="connsiteY20" fmla="*/ 393015 h 2640915"/>
                <a:gd name="connsiteX21" fmla="*/ 600075 w 2066925"/>
                <a:gd name="connsiteY21" fmla="*/ 31065 h 2640915"/>
                <a:gd name="connsiteX22" fmla="*/ 981075 w 2066925"/>
                <a:gd name="connsiteY22" fmla="*/ 21540 h 2640915"/>
                <a:gd name="connsiteX23" fmla="*/ 1295400 w 2066925"/>
                <a:gd name="connsiteY23" fmla="*/ 31065 h 2640915"/>
                <a:gd name="connsiteX24" fmla="*/ 1609725 w 2066925"/>
                <a:gd name="connsiteY24" fmla="*/ 40590 h 2640915"/>
                <a:gd name="connsiteX25" fmla="*/ 1628775 w 2066925"/>
                <a:gd name="connsiteY25" fmla="*/ 288240 h 2640915"/>
                <a:gd name="connsiteX26" fmla="*/ 1657350 w 2066925"/>
                <a:gd name="connsiteY26" fmla="*/ 507315 h 2640915"/>
                <a:gd name="connsiteX0" fmla="*/ 1619250 w 2066925"/>
                <a:gd name="connsiteY0" fmla="*/ 445211 h 2664536"/>
                <a:gd name="connsiteX1" fmla="*/ 1885950 w 2066925"/>
                <a:gd name="connsiteY1" fmla="*/ 1007186 h 2664536"/>
                <a:gd name="connsiteX2" fmla="*/ 2066925 w 2066925"/>
                <a:gd name="connsiteY2" fmla="*/ 1035761 h 2664536"/>
                <a:gd name="connsiteX3" fmla="*/ 2047875 w 2066925"/>
                <a:gd name="connsiteY3" fmla="*/ 1150061 h 2664536"/>
                <a:gd name="connsiteX4" fmla="*/ 1895475 w 2066925"/>
                <a:gd name="connsiteY4" fmla="*/ 1264361 h 2664536"/>
                <a:gd name="connsiteX5" fmla="*/ 1885950 w 2066925"/>
                <a:gd name="connsiteY5" fmla="*/ 1807286 h 2664536"/>
                <a:gd name="connsiteX6" fmla="*/ 1638300 w 2066925"/>
                <a:gd name="connsiteY6" fmla="*/ 2007311 h 2664536"/>
                <a:gd name="connsiteX7" fmla="*/ 1200150 w 2066925"/>
                <a:gd name="connsiteY7" fmla="*/ 2102561 h 2664536"/>
                <a:gd name="connsiteX8" fmla="*/ 1419225 w 2066925"/>
                <a:gd name="connsiteY8" fmla="*/ 2512136 h 2664536"/>
                <a:gd name="connsiteX9" fmla="*/ 1019175 w 2066925"/>
                <a:gd name="connsiteY9" fmla="*/ 2626436 h 2664536"/>
                <a:gd name="connsiteX10" fmla="*/ 733425 w 2066925"/>
                <a:gd name="connsiteY10" fmla="*/ 2664536 h 2664536"/>
                <a:gd name="connsiteX11" fmla="*/ 571500 w 2066925"/>
                <a:gd name="connsiteY11" fmla="*/ 2607386 h 2664536"/>
                <a:gd name="connsiteX12" fmla="*/ 447675 w 2066925"/>
                <a:gd name="connsiteY12" fmla="*/ 2197811 h 2664536"/>
                <a:gd name="connsiteX13" fmla="*/ 438150 w 2066925"/>
                <a:gd name="connsiteY13" fmla="*/ 2073986 h 2664536"/>
                <a:gd name="connsiteX14" fmla="*/ 304800 w 2066925"/>
                <a:gd name="connsiteY14" fmla="*/ 2035886 h 2664536"/>
                <a:gd name="connsiteX15" fmla="*/ 361950 w 2066925"/>
                <a:gd name="connsiteY15" fmla="*/ 1597736 h 2664536"/>
                <a:gd name="connsiteX16" fmla="*/ 190500 w 2066925"/>
                <a:gd name="connsiteY16" fmla="*/ 1407236 h 2664536"/>
                <a:gd name="connsiteX17" fmla="*/ 323850 w 2066925"/>
                <a:gd name="connsiteY17" fmla="*/ 1159586 h 2664536"/>
                <a:gd name="connsiteX18" fmla="*/ 219075 w 2066925"/>
                <a:gd name="connsiteY18" fmla="*/ 997661 h 2664536"/>
                <a:gd name="connsiteX19" fmla="*/ 323850 w 2066925"/>
                <a:gd name="connsiteY19" fmla="*/ 635711 h 2664536"/>
                <a:gd name="connsiteX20" fmla="*/ 0 w 2066925"/>
                <a:gd name="connsiteY20" fmla="*/ 416636 h 2664536"/>
                <a:gd name="connsiteX21" fmla="*/ 600075 w 2066925"/>
                <a:gd name="connsiteY21" fmla="*/ 54686 h 2664536"/>
                <a:gd name="connsiteX22" fmla="*/ 981075 w 2066925"/>
                <a:gd name="connsiteY22" fmla="*/ 45161 h 2664536"/>
                <a:gd name="connsiteX23" fmla="*/ 1295400 w 2066925"/>
                <a:gd name="connsiteY23" fmla="*/ 54686 h 2664536"/>
                <a:gd name="connsiteX24" fmla="*/ 1609725 w 2066925"/>
                <a:gd name="connsiteY24" fmla="*/ 64211 h 2664536"/>
                <a:gd name="connsiteX25" fmla="*/ 1628775 w 2066925"/>
                <a:gd name="connsiteY25" fmla="*/ 311861 h 2664536"/>
                <a:gd name="connsiteX26" fmla="*/ 1657350 w 2066925"/>
                <a:gd name="connsiteY26" fmla="*/ 530936 h 2664536"/>
                <a:gd name="connsiteX0" fmla="*/ 1581150 w 2028825"/>
                <a:gd name="connsiteY0" fmla="*/ 445211 h 2664536"/>
                <a:gd name="connsiteX1" fmla="*/ 1847850 w 2028825"/>
                <a:gd name="connsiteY1" fmla="*/ 1007186 h 2664536"/>
                <a:gd name="connsiteX2" fmla="*/ 2028825 w 2028825"/>
                <a:gd name="connsiteY2" fmla="*/ 1035761 h 2664536"/>
                <a:gd name="connsiteX3" fmla="*/ 2009775 w 2028825"/>
                <a:gd name="connsiteY3" fmla="*/ 1150061 h 2664536"/>
                <a:gd name="connsiteX4" fmla="*/ 1857375 w 2028825"/>
                <a:gd name="connsiteY4" fmla="*/ 1264361 h 2664536"/>
                <a:gd name="connsiteX5" fmla="*/ 1847850 w 2028825"/>
                <a:gd name="connsiteY5" fmla="*/ 1807286 h 2664536"/>
                <a:gd name="connsiteX6" fmla="*/ 1600200 w 2028825"/>
                <a:gd name="connsiteY6" fmla="*/ 2007311 h 2664536"/>
                <a:gd name="connsiteX7" fmla="*/ 1162050 w 2028825"/>
                <a:gd name="connsiteY7" fmla="*/ 2102561 h 2664536"/>
                <a:gd name="connsiteX8" fmla="*/ 1381125 w 2028825"/>
                <a:gd name="connsiteY8" fmla="*/ 2512136 h 2664536"/>
                <a:gd name="connsiteX9" fmla="*/ 981075 w 2028825"/>
                <a:gd name="connsiteY9" fmla="*/ 2626436 h 2664536"/>
                <a:gd name="connsiteX10" fmla="*/ 695325 w 2028825"/>
                <a:gd name="connsiteY10" fmla="*/ 2664536 h 2664536"/>
                <a:gd name="connsiteX11" fmla="*/ 533400 w 2028825"/>
                <a:gd name="connsiteY11" fmla="*/ 2607386 h 2664536"/>
                <a:gd name="connsiteX12" fmla="*/ 409575 w 2028825"/>
                <a:gd name="connsiteY12" fmla="*/ 2197811 h 2664536"/>
                <a:gd name="connsiteX13" fmla="*/ 400050 w 2028825"/>
                <a:gd name="connsiteY13" fmla="*/ 2073986 h 2664536"/>
                <a:gd name="connsiteX14" fmla="*/ 266700 w 2028825"/>
                <a:gd name="connsiteY14" fmla="*/ 2035886 h 2664536"/>
                <a:gd name="connsiteX15" fmla="*/ 323850 w 2028825"/>
                <a:gd name="connsiteY15" fmla="*/ 1597736 h 2664536"/>
                <a:gd name="connsiteX16" fmla="*/ 152400 w 2028825"/>
                <a:gd name="connsiteY16" fmla="*/ 1407236 h 2664536"/>
                <a:gd name="connsiteX17" fmla="*/ 285750 w 2028825"/>
                <a:gd name="connsiteY17" fmla="*/ 1159586 h 2664536"/>
                <a:gd name="connsiteX18" fmla="*/ 180975 w 2028825"/>
                <a:gd name="connsiteY18" fmla="*/ 997661 h 2664536"/>
                <a:gd name="connsiteX19" fmla="*/ 285750 w 2028825"/>
                <a:gd name="connsiteY19" fmla="*/ 635711 h 2664536"/>
                <a:gd name="connsiteX20" fmla="*/ 0 w 2028825"/>
                <a:gd name="connsiteY20" fmla="*/ 416636 h 2664536"/>
                <a:gd name="connsiteX21" fmla="*/ 561975 w 2028825"/>
                <a:gd name="connsiteY21" fmla="*/ 54686 h 2664536"/>
                <a:gd name="connsiteX22" fmla="*/ 942975 w 2028825"/>
                <a:gd name="connsiteY22" fmla="*/ 45161 h 2664536"/>
                <a:gd name="connsiteX23" fmla="*/ 1257300 w 2028825"/>
                <a:gd name="connsiteY23" fmla="*/ 54686 h 2664536"/>
                <a:gd name="connsiteX24" fmla="*/ 1571625 w 2028825"/>
                <a:gd name="connsiteY24" fmla="*/ 64211 h 2664536"/>
                <a:gd name="connsiteX25" fmla="*/ 1590675 w 2028825"/>
                <a:gd name="connsiteY25" fmla="*/ 311861 h 2664536"/>
                <a:gd name="connsiteX26" fmla="*/ 1619250 w 2028825"/>
                <a:gd name="connsiteY26" fmla="*/ 530936 h 2664536"/>
                <a:gd name="connsiteX0" fmla="*/ 1582022 w 2029697"/>
                <a:gd name="connsiteY0" fmla="*/ 436107 h 2655432"/>
                <a:gd name="connsiteX1" fmla="*/ 1848722 w 2029697"/>
                <a:gd name="connsiteY1" fmla="*/ 998082 h 2655432"/>
                <a:gd name="connsiteX2" fmla="*/ 2029697 w 2029697"/>
                <a:gd name="connsiteY2" fmla="*/ 1026657 h 2655432"/>
                <a:gd name="connsiteX3" fmla="*/ 2010647 w 2029697"/>
                <a:gd name="connsiteY3" fmla="*/ 1140957 h 2655432"/>
                <a:gd name="connsiteX4" fmla="*/ 1858247 w 2029697"/>
                <a:gd name="connsiteY4" fmla="*/ 1255257 h 2655432"/>
                <a:gd name="connsiteX5" fmla="*/ 1848722 w 2029697"/>
                <a:gd name="connsiteY5" fmla="*/ 1798182 h 2655432"/>
                <a:gd name="connsiteX6" fmla="*/ 1601072 w 2029697"/>
                <a:gd name="connsiteY6" fmla="*/ 1998207 h 2655432"/>
                <a:gd name="connsiteX7" fmla="*/ 1162922 w 2029697"/>
                <a:gd name="connsiteY7" fmla="*/ 2093457 h 2655432"/>
                <a:gd name="connsiteX8" fmla="*/ 1381997 w 2029697"/>
                <a:gd name="connsiteY8" fmla="*/ 2503032 h 2655432"/>
                <a:gd name="connsiteX9" fmla="*/ 981947 w 2029697"/>
                <a:gd name="connsiteY9" fmla="*/ 2617332 h 2655432"/>
                <a:gd name="connsiteX10" fmla="*/ 696197 w 2029697"/>
                <a:gd name="connsiteY10" fmla="*/ 2655432 h 2655432"/>
                <a:gd name="connsiteX11" fmla="*/ 534272 w 2029697"/>
                <a:gd name="connsiteY11" fmla="*/ 2598282 h 2655432"/>
                <a:gd name="connsiteX12" fmla="*/ 410447 w 2029697"/>
                <a:gd name="connsiteY12" fmla="*/ 2188707 h 2655432"/>
                <a:gd name="connsiteX13" fmla="*/ 400922 w 2029697"/>
                <a:gd name="connsiteY13" fmla="*/ 2064882 h 2655432"/>
                <a:gd name="connsiteX14" fmla="*/ 267572 w 2029697"/>
                <a:gd name="connsiteY14" fmla="*/ 2026782 h 2655432"/>
                <a:gd name="connsiteX15" fmla="*/ 324722 w 2029697"/>
                <a:gd name="connsiteY15" fmla="*/ 1588632 h 2655432"/>
                <a:gd name="connsiteX16" fmla="*/ 153272 w 2029697"/>
                <a:gd name="connsiteY16" fmla="*/ 1398132 h 2655432"/>
                <a:gd name="connsiteX17" fmla="*/ 286622 w 2029697"/>
                <a:gd name="connsiteY17" fmla="*/ 1150482 h 2655432"/>
                <a:gd name="connsiteX18" fmla="*/ 181847 w 2029697"/>
                <a:gd name="connsiteY18" fmla="*/ 988557 h 2655432"/>
                <a:gd name="connsiteX19" fmla="*/ 286622 w 2029697"/>
                <a:gd name="connsiteY19" fmla="*/ 626607 h 2655432"/>
                <a:gd name="connsiteX20" fmla="*/ 872 w 2029697"/>
                <a:gd name="connsiteY20" fmla="*/ 407532 h 2655432"/>
                <a:gd name="connsiteX21" fmla="*/ 210422 w 2029697"/>
                <a:gd name="connsiteY21" fmla="*/ 226557 h 2655432"/>
                <a:gd name="connsiteX22" fmla="*/ 562847 w 2029697"/>
                <a:gd name="connsiteY22" fmla="*/ 45582 h 2655432"/>
                <a:gd name="connsiteX23" fmla="*/ 943847 w 2029697"/>
                <a:gd name="connsiteY23" fmla="*/ 36057 h 2655432"/>
                <a:gd name="connsiteX24" fmla="*/ 1258172 w 2029697"/>
                <a:gd name="connsiteY24" fmla="*/ 45582 h 2655432"/>
                <a:gd name="connsiteX25" fmla="*/ 1572497 w 2029697"/>
                <a:gd name="connsiteY25" fmla="*/ 55107 h 2655432"/>
                <a:gd name="connsiteX26" fmla="*/ 1591547 w 2029697"/>
                <a:gd name="connsiteY26" fmla="*/ 302757 h 2655432"/>
                <a:gd name="connsiteX27" fmla="*/ 1620122 w 2029697"/>
                <a:gd name="connsiteY27" fmla="*/ 521832 h 2655432"/>
                <a:gd name="connsiteX0" fmla="*/ 1582086 w 2029761"/>
                <a:gd name="connsiteY0" fmla="*/ 434861 h 2654186"/>
                <a:gd name="connsiteX1" fmla="*/ 1848786 w 2029761"/>
                <a:gd name="connsiteY1" fmla="*/ 996836 h 2654186"/>
                <a:gd name="connsiteX2" fmla="*/ 2029761 w 2029761"/>
                <a:gd name="connsiteY2" fmla="*/ 1025411 h 2654186"/>
                <a:gd name="connsiteX3" fmla="*/ 2010711 w 2029761"/>
                <a:gd name="connsiteY3" fmla="*/ 1139711 h 2654186"/>
                <a:gd name="connsiteX4" fmla="*/ 1858311 w 2029761"/>
                <a:gd name="connsiteY4" fmla="*/ 1254011 h 2654186"/>
                <a:gd name="connsiteX5" fmla="*/ 1848786 w 2029761"/>
                <a:gd name="connsiteY5" fmla="*/ 1796936 h 2654186"/>
                <a:gd name="connsiteX6" fmla="*/ 1601136 w 2029761"/>
                <a:gd name="connsiteY6" fmla="*/ 1996961 h 2654186"/>
                <a:gd name="connsiteX7" fmla="*/ 1162986 w 2029761"/>
                <a:gd name="connsiteY7" fmla="*/ 2092211 h 2654186"/>
                <a:gd name="connsiteX8" fmla="*/ 1382061 w 2029761"/>
                <a:gd name="connsiteY8" fmla="*/ 2501786 h 2654186"/>
                <a:gd name="connsiteX9" fmla="*/ 982011 w 2029761"/>
                <a:gd name="connsiteY9" fmla="*/ 2616086 h 2654186"/>
                <a:gd name="connsiteX10" fmla="*/ 696261 w 2029761"/>
                <a:gd name="connsiteY10" fmla="*/ 2654186 h 2654186"/>
                <a:gd name="connsiteX11" fmla="*/ 534336 w 2029761"/>
                <a:gd name="connsiteY11" fmla="*/ 2597036 h 2654186"/>
                <a:gd name="connsiteX12" fmla="*/ 410511 w 2029761"/>
                <a:gd name="connsiteY12" fmla="*/ 2187461 h 2654186"/>
                <a:gd name="connsiteX13" fmla="*/ 400986 w 2029761"/>
                <a:gd name="connsiteY13" fmla="*/ 2063636 h 2654186"/>
                <a:gd name="connsiteX14" fmla="*/ 267636 w 2029761"/>
                <a:gd name="connsiteY14" fmla="*/ 2025536 h 2654186"/>
                <a:gd name="connsiteX15" fmla="*/ 324786 w 2029761"/>
                <a:gd name="connsiteY15" fmla="*/ 1587386 h 2654186"/>
                <a:gd name="connsiteX16" fmla="*/ 153336 w 2029761"/>
                <a:gd name="connsiteY16" fmla="*/ 1396886 h 2654186"/>
                <a:gd name="connsiteX17" fmla="*/ 286686 w 2029761"/>
                <a:gd name="connsiteY17" fmla="*/ 1149236 h 2654186"/>
                <a:gd name="connsiteX18" fmla="*/ 181911 w 2029761"/>
                <a:gd name="connsiteY18" fmla="*/ 987311 h 2654186"/>
                <a:gd name="connsiteX19" fmla="*/ 286686 w 2029761"/>
                <a:gd name="connsiteY19" fmla="*/ 625361 h 2654186"/>
                <a:gd name="connsiteX20" fmla="*/ 936 w 2029761"/>
                <a:gd name="connsiteY20" fmla="*/ 406286 h 2654186"/>
                <a:gd name="connsiteX21" fmla="*/ 200961 w 2029761"/>
                <a:gd name="connsiteY21" fmla="*/ 196736 h 2654186"/>
                <a:gd name="connsiteX22" fmla="*/ 562911 w 2029761"/>
                <a:gd name="connsiteY22" fmla="*/ 44336 h 2654186"/>
                <a:gd name="connsiteX23" fmla="*/ 943911 w 2029761"/>
                <a:gd name="connsiteY23" fmla="*/ 34811 h 2654186"/>
                <a:gd name="connsiteX24" fmla="*/ 1258236 w 2029761"/>
                <a:gd name="connsiteY24" fmla="*/ 44336 h 2654186"/>
                <a:gd name="connsiteX25" fmla="*/ 1572561 w 2029761"/>
                <a:gd name="connsiteY25" fmla="*/ 53861 h 2654186"/>
                <a:gd name="connsiteX26" fmla="*/ 1591611 w 2029761"/>
                <a:gd name="connsiteY26" fmla="*/ 301511 h 2654186"/>
                <a:gd name="connsiteX27" fmla="*/ 1620186 w 2029761"/>
                <a:gd name="connsiteY27" fmla="*/ 520586 h 2654186"/>
                <a:gd name="connsiteX0" fmla="*/ 1582086 w 2029761"/>
                <a:gd name="connsiteY0" fmla="*/ 434861 h 2654186"/>
                <a:gd name="connsiteX1" fmla="*/ 1848786 w 2029761"/>
                <a:gd name="connsiteY1" fmla="*/ 996836 h 2654186"/>
                <a:gd name="connsiteX2" fmla="*/ 2029761 w 2029761"/>
                <a:gd name="connsiteY2" fmla="*/ 1025411 h 2654186"/>
                <a:gd name="connsiteX3" fmla="*/ 2010711 w 2029761"/>
                <a:gd name="connsiteY3" fmla="*/ 1139711 h 2654186"/>
                <a:gd name="connsiteX4" fmla="*/ 1858311 w 2029761"/>
                <a:gd name="connsiteY4" fmla="*/ 1254011 h 2654186"/>
                <a:gd name="connsiteX5" fmla="*/ 1848786 w 2029761"/>
                <a:gd name="connsiteY5" fmla="*/ 1796936 h 2654186"/>
                <a:gd name="connsiteX6" fmla="*/ 1601136 w 2029761"/>
                <a:gd name="connsiteY6" fmla="*/ 1996961 h 2654186"/>
                <a:gd name="connsiteX7" fmla="*/ 1162986 w 2029761"/>
                <a:gd name="connsiteY7" fmla="*/ 2092211 h 2654186"/>
                <a:gd name="connsiteX8" fmla="*/ 1382061 w 2029761"/>
                <a:gd name="connsiteY8" fmla="*/ 2501786 h 2654186"/>
                <a:gd name="connsiteX9" fmla="*/ 982011 w 2029761"/>
                <a:gd name="connsiteY9" fmla="*/ 2616086 h 2654186"/>
                <a:gd name="connsiteX10" fmla="*/ 696261 w 2029761"/>
                <a:gd name="connsiteY10" fmla="*/ 2654186 h 2654186"/>
                <a:gd name="connsiteX11" fmla="*/ 534336 w 2029761"/>
                <a:gd name="connsiteY11" fmla="*/ 2597036 h 2654186"/>
                <a:gd name="connsiteX12" fmla="*/ 410511 w 2029761"/>
                <a:gd name="connsiteY12" fmla="*/ 2187461 h 2654186"/>
                <a:gd name="connsiteX13" fmla="*/ 400986 w 2029761"/>
                <a:gd name="connsiteY13" fmla="*/ 2063636 h 2654186"/>
                <a:gd name="connsiteX14" fmla="*/ 267636 w 2029761"/>
                <a:gd name="connsiteY14" fmla="*/ 2025536 h 2654186"/>
                <a:gd name="connsiteX15" fmla="*/ 324786 w 2029761"/>
                <a:gd name="connsiteY15" fmla="*/ 1587386 h 2654186"/>
                <a:gd name="connsiteX16" fmla="*/ 153336 w 2029761"/>
                <a:gd name="connsiteY16" fmla="*/ 1396886 h 2654186"/>
                <a:gd name="connsiteX17" fmla="*/ 286686 w 2029761"/>
                <a:gd name="connsiteY17" fmla="*/ 1149236 h 2654186"/>
                <a:gd name="connsiteX18" fmla="*/ 181911 w 2029761"/>
                <a:gd name="connsiteY18" fmla="*/ 987311 h 2654186"/>
                <a:gd name="connsiteX19" fmla="*/ 286686 w 2029761"/>
                <a:gd name="connsiteY19" fmla="*/ 625361 h 2654186"/>
                <a:gd name="connsiteX20" fmla="*/ 936 w 2029761"/>
                <a:gd name="connsiteY20" fmla="*/ 406286 h 2654186"/>
                <a:gd name="connsiteX21" fmla="*/ 200961 w 2029761"/>
                <a:gd name="connsiteY21" fmla="*/ 196736 h 2654186"/>
                <a:gd name="connsiteX22" fmla="*/ 562911 w 2029761"/>
                <a:gd name="connsiteY22" fmla="*/ 44336 h 2654186"/>
                <a:gd name="connsiteX23" fmla="*/ 943911 w 2029761"/>
                <a:gd name="connsiteY23" fmla="*/ 34811 h 2654186"/>
                <a:gd name="connsiteX24" fmla="*/ 1258236 w 2029761"/>
                <a:gd name="connsiteY24" fmla="*/ 44336 h 2654186"/>
                <a:gd name="connsiteX25" fmla="*/ 1572561 w 2029761"/>
                <a:gd name="connsiteY25" fmla="*/ 53861 h 2654186"/>
                <a:gd name="connsiteX26" fmla="*/ 1591611 w 2029761"/>
                <a:gd name="connsiteY26" fmla="*/ 301511 h 2654186"/>
                <a:gd name="connsiteX27" fmla="*/ 1620186 w 2029761"/>
                <a:gd name="connsiteY27" fmla="*/ 520586 h 2654186"/>
                <a:gd name="connsiteX0" fmla="*/ 1582086 w 2029761"/>
                <a:gd name="connsiteY0" fmla="*/ 434861 h 2654186"/>
                <a:gd name="connsiteX1" fmla="*/ 1848786 w 2029761"/>
                <a:gd name="connsiteY1" fmla="*/ 996836 h 2654186"/>
                <a:gd name="connsiteX2" fmla="*/ 2029761 w 2029761"/>
                <a:gd name="connsiteY2" fmla="*/ 1025411 h 2654186"/>
                <a:gd name="connsiteX3" fmla="*/ 2010711 w 2029761"/>
                <a:gd name="connsiteY3" fmla="*/ 1139711 h 2654186"/>
                <a:gd name="connsiteX4" fmla="*/ 1858311 w 2029761"/>
                <a:gd name="connsiteY4" fmla="*/ 1254011 h 2654186"/>
                <a:gd name="connsiteX5" fmla="*/ 1848786 w 2029761"/>
                <a:gd name="connsiteY5" fmla="*/ 1796936 h 2654186"/>
                <a:gd name="connsiteX6" fmla="*/ 1601136 w 2029761"/>
                <a:gd name="connsiteY6" fmla="*/ 1996961 h 2654186"/>
                <a:gd name="connsiteX7" fmla="*/ 1162986 w 2029761"/>
                <a:gd name="connsiteY7" fmla="*/ 2092211 h 2654186"/>
                <a:gd name="connsiteX8" fmla="*/ 1382061 w 2029761"/>
                <a:gd name="connsiteY8" fmla="*/ 2501786 h 2654186"/>
                <a:gd name="connsiteX9" fmla="*/ 982011 w 2029761"/>
                <a:gd name="connsiteY9" fmla="*/ 2616086 h 2654186"/>
                <a:gd name="connsiteX10" fmla="*/ 696261 w 2029761"/>
                <a:gd name="connsiteY10" fmla="*/ 2654186 h 2654186"/>
                <a:gd name="connsiteX11" fmla="*/ 534336 w 2029761"/>
                <a:gd name="connsiteY11" fmla="*/ 2597036 h 2654186"/>
                <a:gd name="connsiteX12" fmla="*/ 410511 w 2029761"/>
                <a:gd name="connsiteY12" fmla="*/ 2187461 h 2654186"/>
                <a:gd name="connsiteX13" fmla="*/ 400986 w 2029761"/>
                <a:gd name="connsiteY13" fmla="*/ 2063636 h 2654186"/>
                <a:gd name="connsiteX14" fmla="*/ 267636 w 2029761"/>
                <a:gd name="connsiteY14" fmla="*/ 2025536 h 2654186"/>
                <a:gd name="connsiteX15" fmla="*/ 324786 w 2029761"/>
                <a:gd name="connsiteY15" fmla="*/ 1587386 h 2654186"/>
                <a:gd name="connsiteX16" fmla="*/ 153336 w 2029761"/>
                <a:gd name="connsiteY16" fmla="*/ 1396886 h 2654186"/>
                <a:gd name="connsiteX17" fmla="*/ 286686 w 2029761"/>
                <a:gd name="connsiteY17" fmla="*/ 1149236 h 2654186"/>
                <a:gd name="connsiteX18" fmla="*/ 181911 w 2029761"/>
                <a:gd name="connsiteY18" fmla="*/ 987311 h 2654186"/>
                <a:gd name="connsiteX19" fmla="*/ 286686 w 2029761"/>
                <a:gd name="connsiteY19" fmla="*/ 625361 h 2654186"/>
                <a:gd name="connsiteX20" fmla="*/ 936 w 2029761"/>
                <a:gd name="connsiteY20" fmla="*/ 406286 h 2654186"/>
                <a:gd name="connsiteX21" fmla="*/ 200961 w 2029761"/>
                <a:gd name="connsiteY21" fmla="*/ 196736 h 2654186"/>
                <a:gd name="connsiteX22" fmla="*/ 562911 w 2029761"/>
                <a:gd name="connsiteY22" fmla="*/ 44336 h 2654186"/>
                <a:gd name="connsiteX23" fmla="*/ 943911 w 2029761"/>
                <a:gd name="connsiteY23" fmla="*/ 34811 h 2654186"/>
                <a:gd name="connsiteX24" fmla="*/ 1258236 w 2029761"/>
                <a:gd name="connsiteY24" fmla="*/ 44336 h 2654186"/>
                <a:gd name="connsiteX25" fmla="*/ 1572561 w 2029761"/>
                <a:gd name="connsiteY25" fmla="*/ 53861 h 2654186"/>
                <a:gd name="connsiteX26" fmla="*/ 1591611 w 2029761"/>
                <a:gd name="connsiteY26" fmla="*/ 301511 h 2654186"/>
                <a:gd name="connsiteX27" fmla="*/ 1620186 w 2029761"/>
                <a:gd name="connsiteY27" fmla="*/ 520586 h 2654186"/>
                <a:gd name="connsiteX0" fmla="*/ 1582086 w 2029761"/>
                <a:gd name="connsiteY0" fmla="*/ 434861 h 2654186"/>
                <a:gd name="connsiteX1" fmla="*/ 1848786 w 2029761"/>
                <a:gd name="connsiteY1" fmla="*/ 996836 h 2654186"/>
                <a:gd name="connsiteX2" fmla="*/ 2029761 w 2029761"/>
                <a:gd name="connsiteY2" fmla="*/ 1025411 h 2654186"/>
                <a:gd name="connsiteX3" fmla="*/ 2010711 w 2029761"/>
                <a:gd name="connsiteY3" fmla="*/ 1139711 h 2654186"/>
                <a:gd name="connsiteX4" fmla="*/ 1858311 w 2029761"/>
                <a:gd name="connsiteY4" fmla="*/ 1254011 h 2654186"/>
                <a:gd name="connsiteX5" fmla="*/ 1848786 w 2029761"/>
                <a:gd name="connsiteY5" fmla="*/ 1796936 h 2654186"/>
                <a:gd name="connsiteX6" fmla="*/ 1601136 w 2029761"/>
                <a:gd name="connsiteY6" fmla="*/ 1996961 h 2654186"/>
                <a:gd name="connsiteX7" fmla="*/ 1162986 w 2029761"/>
                <a:gd name="connsiteY7" fmla="*/ 2092211 h 2654186"/>
                <a:gd name="connsiteX8" fmla="*/ 1382061 w 2029761"/>
                <a:gd name="connsiteY8" fmla="*/ 2501786 h 2654186"/>
                <a:gd name="connsiteX9" fmla="*/ 982011 w 2029761"/>
                <a:gd name="connsiteY9" fmla="*/ 2616086 h 2654186"/>
                <a:gd name="connsiteX10" fmla="*/ 696261 w 2029761"/>
                <a:gd name="connsiteY10" fmla="*/ 2654186 h 2654186"/>
                <a:gd name="connsiteX11" fmla="*/ 534336 w 2029761"/>
                <a:gd name="connsiteY11" fmla="*/ 2597036 h 2654186"/>
                <a:gd name="connsiteX12" fmla="*/ 410511 w 2029761"/>
                <a:gd name="connsiteY12" fmla="*/ 2187461 h 2654186"/>
                <a:gd name="connsiteX13" fmla="*/ 400986 w 2029761"/>
                <a:gd name="connsiteY13" fmla="*/ 2063636 h 2654186"/>
                <a:gd name="connsiteX14" fmla="*/ 267636 w 2029761"/>
                <a:gd name="connsiteY14" fmla="*/ 2025536 h 2654186"/>
                <a:gd name="connsiteX15" fmla="*/ 324786 w 2029761"/>
                <a:gd name="connsiteY15" fmla="*/ 1587386 h 2654186"/>
                <a:gd name="connsiteX16" fmla="*/ 191436 w 2029761"/>
                <a:gd name="connsiteY16" fmla="*/ 1396886 h 2654186"/>
                <a:gd name="connsiteX17" fmla="*/ 286686 w 2029761"/>
                <a:gd name="connsiteY17" fmla="*/ 1149236 h 2654186"/>
                <a:gd name="connsiteX18" fmla="*/ 181911 w 2029761"/>
                <a:gd name="connsiteY18" fmla="*/ 987311 h 2654186"/>
                <a:gd name="connsiteX19" fmla="*/ 286686 w 2029761"/>
                <a:gd name="connsiteY19" fmla="*/ 625361 h 2654186"/>
                <a:gd name="connsiteX20" fmla="*/ 936 w 2029761"/>
                <a:gd name="connsiteY20" fmla="*/ 406286 h 2654186"/>
                <a:gd name="connsiteX21" fmla="*/ 200961 w 2029761"/>
                <a:gd name="connsiteY21" fmla="*/ 196736 h 2654186"/>
                <a:gd name="connsiteX22" fmla="*/ 562911 w 2029761"/>
                <a:gd name="connsiteY22" fmla="*/ 44336 h 2654186"/>
                <a:gd name="connsiteX23" fmla="*/ 943911 w 2029761"/>
                <a:gd name="connsiteY23" fmla="*/ 34811 h 2654186"/>
                <a:gd name="connsiteX24" fmla="*/ 1258236 w 2029761"/>
                <a:gd name="connsiteY24" fmla="*/ 44336 h 2654186"/>
                <a:gd name="connsiteX25" fmla="*/ 1572561 w 2029761"/>
                <a:gd name="connsiteY25" fmla="*/ 53861 h 2654186"/>
                <a:gd name="connsiteX26" fmla="*/ 1591611 w 2029761"/>
                <a:gd name="connsiteY26" fmla="*/ 301511 h 2654186"/>
                <a:gd name="connsiteX27" fmla="*/ 1620186 w 2029761"/>
                <a:gd name="connsiteY27" fmla="*/ 520586 h 2654186"/>
                <a:gd name="connsiteX0" fmla="*/ 1582086 w 2029761"/>
                <a:gd name="connsiteY0" fmla="*/ 434861 h 2654186"/>
                <a:gd name="connsiteX1" fmla="*/ 1848786 w 2029761"/>
                <a:gd name="connsiteY1" fmla="*/ 996836 h 2654186"/>
                <a:gd name="connsiteX2" fmla="*/ 2029761 w 2029761"/>
                <a:gd name="connsiteY2" fmla="*/ 1025411 h 2654186"/>
                <a:gd name="connsiteX3" fmla="*/ 2010711 w 2029761"/>
                <a:gd name="connsiteY3" fmla="*/ 1139711 h 2654186"/>
                <a:gd name="connsiteX4" fmla="*/ 1858311 w 2029761"/>
                <a:gd name="connsiteY4" fmla="*/ 1254011 h 2654186"/>
                <a:gd name="connsiteX5" fmla="*/ 1848786 w 2029761"/>
                <a:gd name="connsiteY5" fmla="*/ 1796936 h 2654186"/>
                <a:gd name="connsiteX6" fmla="*/ 1601136 w 2029761"/>
                <a:gd name="connsiteY6" fmla="*/ 1996961 h 2654186"/>
                <a:gd name="connsiteX7" fmla="*/ 1162986 w 2029761"/>
                <a:gd name="connsiteY7" fmla="*/ 2092211 h 2654186"/>
                <a:gd name="connsiteX8" fmla="*/ 1382061 w 2029761"/>
                <a:gd name="connsiteY8" fmla="*/ 2501786 h 2654186"/>
                <a:gd name="connsiteX9" fmla="*/ 982011 w 2029761"/>
                <a:gd name="connsiteY9" fmla="*/ 2616086 h 2654186"/>
                <a:gd name="connsiteX10" fmla="*/ 696261 w 2029761"/>
                <a:gd name="connsiteY10" fmla="*/ 2654186 h 2654186"/>
                <a:gd name="connsiteX11" fmla="*/ 534336 w 2029761"/>
                <a:gd name="connsiteY11" fmla="*/ 2597036 h 2654186"/>
                <a:gd name="connsiteX12" fmla="*/ 410511 w 2029761"/>
                <a:gd name="connsiteY12" fmla="*/ 2187461 h 2654186"/>
                <a:gd name="connsiteX13" fmla="*/ 400986 w 2029761"/>
                <a:gd name="connsiteY13" fmla="*/ 2063636 h 2654186"/>
                <a:gd name="connsiteX14" fmla="*/ 267636 w 2029761"/>
                <a:gd name="connsiteY14" fmla="*/ 2025536 h 2654186"/>
                <a:gd name="connsiteX15" fmla="*/ 324786 w 2029761"/>
                <a:gd name="connsiteY15" fmla="*/ 1587386 h 2654186"/>
                <a:gd name="connsiteX16" fmla="*/ 191436 w 2029761"/>
                <a:gd name="connsiteY16" fmla="*/ 1396886 h 2654186"/>
                <a:gd name="connsiteX17" fmla="*/ 324786 w 2029761"/>
                <a:gd name="connsiteY17" fmla="*/ 1149236 h 2654186"/>
                <a:gd name="connsiteX18" fmla="*/ 181911 w 2029761"/>
                <a:gd name="connsiteY18" fmla="*/ 987311 h 2654186"/>
                <a:gd name="connsiteX19" fmla="*/ 286686 w 2029761"/>
                <a:gd name="connsiteY19" fmla="*/ 625361 h 2654186"/>
                <a:gd name="connsiteX20" fmla="*/ 936 w 2029761"/>
                <a:gd name="connsiteY20" fmla="*/ 406286 h 2654186"/>
                <a:gd name="connsiteX21" fmla="*/ 200961 w 2029761"/>
                <a:gd name="connsiteY21" fmla="*/ 196736 h 2654186"/>
                <a:gd name="connsiteX22" fmla="*/ 562911 w 2029761"/>
                <a:gd name="connsiteY22" fmla="*/ 44336 h 2654186"/>
                <a:gd name="connsiteX23" fmla="*/ 943911 w 2029761"/>
                <a:gd name="connsiteY23" fmla="*/ 34811 h 2654186"/>
                <a:gd name="connsiteX24" fmla="*/ 1258236 w 2029761"/>
                <a:gd name="connsiteY24" fmla="*/ 44336 h 2654186"/>
                <a:gd name="connsiteX25" fmla="*/ 1572561 w 2029761"/>
                <a:gd name="connsiteY25" fmla="*/ 53861 h 2654186"/>
                <a:gd name="connsiteX26" fmla="*/ 1591611 w 2029761"/>
                <a:gd name="connsiteY26" fmla="*/ 301511 h 2654186"/>
                <a:gd name="connsiteX27" fmla="*/ 1620186 w 2029761"/>
                <a:gd name="connsiteY27" fmla="*/ 520586 h 2654186"/>
                <a:gd name="connsiteX0" fmla="*/ 1582086 w 2029761"/>
                <a:gd name="connsiteY0" fmla="*/ 434861 h 2654186"/>
                <a:gd name="connsiteX1" fmla="*/ 1848786 w 2029761"/>
                <a:gd name="connsiteY1" fmla="*/ 996836 h 2654186"/>
                <a:gd name="connsiteX2" fmla="*/ 2029761 w 2029761"/>
                <a:gd name="connsiteY2" fmla="*/ 1025411 h 2654186"/>
                <a:gd name="connsiteX3" fmla="*/ 2010711 w 2029761"/>
                <a:gd name="connsiteY3" fmla="*/ 1139711 h 2654186"/>
                <a:gd name="connsiteX4" fmla="*/ 1858311 w 2029761"/>
                <a:gd name="connsiteY4" fmla="*/ 1254011 h 2654186"/>
                <a:gd name="connsiteX5" fmla="*/ 1848786 w 2029761"/>
                <a:gd name="connsiteY5" fmla="*/ 1796936 h 2654186"/>
                <a:gd name="connsiteX6" fmla="*/ 1601136 w 2029761"/>
                <a:gd name="connsiteY6" fmla="*/ 1996961 h 2654186"/>
                <a:gd name="connsiteX7" fmla="*/ 1162986 w 2029761"/>
                <a:gd name="connsiteY7" fmla="*/ 2092211 h 2654186"/>
                <a:gd name="connsiteX8" fmla="*/ 1382061 w 2029761"/>
                <a:gd name="connsiteY8" fmla="*/ 2501786 h 2654186"/>
                <a:gd name="connsiteX9" fmla="*/ 982011 w 2029761"/>
                <a:gd name="connsiteY9" fmla="*/ 2616086 h 2654186"/>
                <a:gd name="connsiteX10" fmla="*/ 696261 w 2029761"/>
                <a:gd name="connsiteY10" fmla="*/ 2654186 h 2654186"/>
                <a:gd name="connsiteX11" fmla="*/ 534336 w 2029761"/>
                <a:gd name="connsiteY11" fmla="*/ 2597036 h 2654186"/>
                <a:gd name="connsiteX12" fmla="*/ 410511 w 2029761"/>
                <a:gd name="connsiteY12" fmla="*/ 2187461 h 2654186"/>
                <a:gd name="connsiteX13" fmla="*/ 400986 w 2029761"/>
                <a:gd name="connsiteY13" fmla="*/ 2063636 h 2654186"/>
                <a:gd name="connsiteX14" fmla="*/ 267636 w 2029761"/>
                <a:gd name="connsiteY14" fmla="*/ 2025536 h 2654186"/>
                <a:gd name="connsiteX15" fmla="*/ 277161 w 2029761"/>
                <a:gd name="connsiteY15" fmla="*/ 1587386 h 2654186"/>
                <a:gd name="connsiteX16" fmla="*/ 191436 w 2029761"/>
                <a:gd name="connsiteY16" fmla="*/ 1396886 h 2654186"/>
                <a:gd name="connsiteX17" fmla="*/ 324786 w 2029761"/>
                <a:gd name="connsiteY17" fmla="*/ 1149236 h 2654186"/>
                <a:gd name="connsiteX18" fmla="*/ 181911 w 2029761"/>
                <a:gd name="connsiteY18" fmla="*/ 987311 h 2654186"/>
                <a:gd name="connsiteX19" fmla="*/ 286686 w 2029761"/>
                <a:gd name="connsiteY19" fmla="*/ 625361 h 2654186"/>
                <a:gd name="connsiteX20" fmla="*/ 936 w 2029761"/>
                <a:gd name="connsiteY20" fmla="*/ 406286 h 2654186"/>
                <a:gd name="connsiteX21" fmla="*/ 200961 w 2029761"/>
                <a:gd name="connsiteY21" fmla="*/ 196736 h 2654186"/>
                <a:gd name="connsiteX22" fmla="*/ 562911 w 2029761"/>
                <a:gd name="connsiteY22" fmla="*/ 44336 h 2654186"/>
                <a:gd name="connsiteX23" fmla="*/ 943911 w 2029761"/>
                <a:gd name="connsiteY23" fmla="*/ 34811 h 2654186"/>
                <a:gd name="connsiteX24" fmla="*/ 1258236 w 2029761"/>
                <a:gd name="connsiteY24" fmla="*/ 44336 h 2654186"/>
                <a:gd name="connsiteX25" fmla="*/ 1572561 w 2029761"/>
                <a:gd name="connsiteY25" fmla="*/ 53861 h 2654186"/>
                <a:gd name="connsiteX26" fmla="*/ 1591611 w 2029761"/>
                <a:gd name="connsiteY26" fmla="*/ 301511 h 2654186"/>
                <a:gd name="connsiteX27" fmla="*/ 1620186 w 2029761"/>
                <a:gd name="connsiteY27" fmla="*/ 520586 h 2654186"/>
                <a:gd name="connsiteX0" fmla="*/ 1582086 w 2029761"/>
                <a:gd name="connsiteY0" fmla="*/ 434861 h 2654186"/>
                <a:gd name="connsiteX1" fmla="*/ 1848786 w 2029761"/>
                <a:gd name="connsiteY1" fmla="*/ 996836 h 2654186"/>
                <a:gd name="connsiteX2" fmla="*/ 2029761 w 2029761"/>
                <a:gd name="connsiteY2" fmla="*/ 1025411 h 2654186"/>
                <a:gd name="connsiteX3" fmla="*/ 2010711 w 2029761"/>
                <a:gd name="connsiteY3" fmla="*/ 1139711 h 2654186"/>
                <a:gd name="connsiteX4" fmla="*/ 1858311 w 2029761"/>
                <a:gd name="connsiteY4" fmla="*/ 1254011 h 2654186"/>
                <a:gd name="connsiteX5" fmla="*/ 1848786 w 2029761"/>
                <a:gd name="connsiteY5" fmla="*/ 1796936 h 2654186"/>
                <a:gd name="connsiteX6" fmla="*/ 1601136 w 2029761"/>
                <a:gd name="connsiteY6" fmla="*/ 1996961 h 2654186"/>
                <a:gd name="connsiteX7" fmla="*/ 1162986 w 2029761"/>
                <a:gd name="connsiteY7" fmla="*/ 2092211 h 2654186"/>
                <a:gd name="connsiteX8" fmla="*/ 1382061 w 2029761"/>
                <a:gd name="connsiteY8" fmla="*/ 2501786 h 2654186"/>
                <a:gd name="connsiteX9" fmla="*/ 982011 w 2029761"/>
                <a:gd name="connsiteY9" fmla="*/ 2616086 h 2654186"/>
                <a:gd name="connsiteX10" fmla="*/ 696261 w 2029761"/>
                <a:gd name="connsiteY10" fmla="*/ 2654186 h 2654186"/>
                <a:gd name="connsiteX11" fmla="*/ 534336 w 2029761"/>
                <a:gd name="connsiteY11" fmla="*/ 2597036 h 2654186"/>
                <a:gd name="connsiteX12" fmla="*/ 410511 w 2029761"/>
                <a:gd name="connsiteY12" fmla="*/ 2187461 h 2654186"/>
                <a:gd name="connsiteX13" fmla="*/ 400986 w 2029761"/>
                <a:gd name="connsiteY13" fmla="*/ 2063636 h 2654186"/>
                <a:gd name="connsiteX14" fmla="*/ 267636 w 2029761"/>
                <a:gd name="connsiteY14" fmla="*/ 2025536 h 2654186"/>
                <a:gd name="connsiteX15" fmla="*/ 258111 w 2029761"/>
                <a:gd name="connsiteY15" fmla="*/ 1835036 h 2654186"/>
                <a:gd name="connsiteX16" fmla="*/ 277161 w 2029761"/>
                <a:gd name="connsiteY16" fmla="*/ 1587386 h 2654186"/>
                <a:gd name="connsiteX17" fmla="*/ 191436 w 2029761"/>
                <a:gd name="connsiteY17" fmla="*/ 1396886 h 2654186"/>
                <a:gd name="connsiteX18" fmla="*/ 324786 w 2029761"/>
                <a:gd name="connsiteY18" fmla="*/ 1149236 h 2654186"/>
                <a:gd name="connsiteX19" fmla="*/ 181911 w 2029761"/>
                <a:gd name="connsiteY19" fmla="*/ 987311 h 2654186"/>
                <a:gd name="connsiteX20" fmla="*/ 286686 w 2029761"/>
                <a:gd name="connsiteY20" fmla="*/ 625361 h 2654186"/>
                <a:gd name="connsiteX21" fmla="*/ 936 w 2029761"/>
                <a:gd name="connsiteY21" fmla="*/ 406286 h 2654186"/>
                <a:gd name="connsiteX22" fmla="*/ 200961 w 2029761"/>
                <a:gd name="connsiteY22" fmla="*/ 196736 h 2654186"/>
                <a:gd name="connsiteX23" fmla="*/ 562911 w 2029761"/>
                <a:gd name="connsiteY23" fmla="*/ 44336 h 2654186"/>
                <a:gd name="connsiteX24" fmla="*/ 943911 w 2029761"/>
                <a:gd name="connsiteY24" fmla="*/ 34811 h 2654186"/>
                <a:gd name="connsiteX25" fmla="*/ 1258236 w 2029761"/>
                <a:gd name="connsiteY25" fmla="*/ 44336 h 2654186"/>
                <a:gd name="connsiteX26" fmla="*/ 1572561 w 2029761"/>
                <a:gd name="connsiteY26" fmla="*/ 53861 h 2654186"/>
                <a:gd name="connsiteX27" fmla="*/ 1591611 w 2029761"/>
                <a:gd name="connsiteY27" fmla="*/ 301511 h 2654186"/>
                <a:gd name="connsiteX28" fmla="*/ 1620186 w 2029761"/>
                <a:gd name="connsiteY28" fmla="*/ 520586 h 2654186"/>
                <a:gd name="connsiteX0" fmla="*/ 1582086 w 2029761"/>
                <a:gd name="connsiteY0" fmla="*/ 434861 h 2654186"/>
                <a:gd name="connsiteX1" fmla="*/ 1848786 w 2029761"/>
                <a:gd name="connsiteY1" fmla="*/ 996836 h 2654186"/>
                <a:gd name="connsiteX2" fmla="*/ 2029761 w 2029761"/>
                <a:gd name="connsiteY2" fmla="*/ 1025411 h 2654186"/>
                <a:gd name="connsiteX3" fmla="*/ 2010711 w 2029761"/>
                <a:gd name="connsiteY3" fmla="*/ 1139711 h 2654186"/>
                <a:gd name="connsiteX4" fmla="*/ 1858311 w 2029761"/>
                <a:gd name="connsiteY4" fmla="*/ 1254011 h 2654186"/>
                <a:gd name="connsiteX5" fmla="*/ 1848786 w 2029761"/>
                <a:gd name="connsiteY5" fmla="*/ 1796936 h 2654186"/>
                <a:gd name="connsiteX6" fmla="*/ 1601136 w 2029761"/>
                <a:gd name="connsiteY6" fmla="*/ 1996961 h 2654186"/>
                <a:gd name="connsiteX7" fmla="*/ 1162986 w 2029761"/>
                <a:gd name="connsiteY7" fmla="*/ 2092211 h 2654186"/>
                <a:gd name="connsiteX8" fmla="*/ 1382061 w 2029761"/>
                <a:gd name="connsiteY8" fmla="*/ 2501786 h 2654186"/>
                <a:gd name="connsiteX9" fmla="*/ 982011 w 2029761"/>
                <a:gd name="connsiteY9" fmla="*/ 2616086 h 2654186"/>
                <a:gd name="connsiteX10" fmla="*/ 696261 w 2029761"/>
                <a:gd name="connsiteY10" fmla="*/ 2654186 h 2654186"/>
                <a:gd name="connsiteX11" fmla="*/ 534336 w 2029761"/>
                <a:gd name="connsiteY11" fmla="*/ 2597036 h 2654186"/>
                <a:gd name="connsiteX12" fmla="*/ 410511 w 2029761"/>
                <a:gd name="connsiteY12" fmla="*/ 2187461 h 2654186"/>
                <a:gd name="connsiteX13" fmla="*/ 400986 w 2029761"/>
                <a:gd name="connsiteY13" fmla="*/ 2063636 h 2654186"/>
                <a:gd name="connsiteX14" fmla="*/ 267636 w 2029761"/>
                <a:gd name="connsiteY14" fmla="*/ 2025536 h 2654186"/>
                <a:gd name="connsiteX15" fmla="*/ 381936 w 2029761"/>
                <a:gd name="connsiteY15" fmla="*/ 1835036 h 2654186"/>
                <a:gd name="connsiteX16" fmla="*/ 277161 w 2029761"/>
                <a:gd name="connsiteY16" fmla="*/ 1587386 h 2654186"/>
                <a:gd name="connsiteX17" fmla="*/ 191436 w 2029761"/>
                <a:gd name="connsiteY17" fmla="*/ 1396886 h 2654186"/>
                <a:gd name="connsiteX18" fmla="*/ 324786 w 2029761"/>
                <a:gd name="connsiteY18" fmla="*/ 1149236 h 2654186"/>
                <a:gd name="connsiteX19" fmla="*/ 181911 w 2029761"/>
                <a:gd name="connsiteY19" fmla="*/ 987311 h 2654186"/>
                <a:gd name="connsiteX20" fmla="*/ 286686 w 2029761"/>
                <a:gd name="connsiteY20" fmla="*/ 625361 h 2654186"/>
                <a:gd name="connsiteX21" fmla="*/ 936 w 2029761"/>
                <a:gd name="connsiteY21" fmla="*/ 406286 h 2654186"/>
                <a:gd name="connsiteX22" fmla="*/ 200961 w 2029761"/>
                <a:gd name="connsiteY22" fmla="*/ 196736 h 2654186"/>
                <a:gd name="connsiteX23" fmla="*/ 562911 w 2029761"/>
                <a:gd name="connsiteY23" fmla="*/ 44336 h 2654186"/>
                <a:gd name="connsiteX24" fmla="*/ 943911 w 2029761"/>
                <a:gd name="connsiteY24" fmla="*/ 34811 h 2654186"/>
                <a:gd name="connsiteX25" fmla="*/ 1258236 w 2029761"/>
                <a:gd name="connsiteY25" fmla="*/ 44336 h 2654186"/>
                <a:gd name="connsiteX26" fmla="*/ 1572561 w 2029761"/>
                <a:gd name="connsiteY26" fmla="*/ 53861 h 2654186"/>
                <a:gd name="connsiteX27" fmla="*/ 1591611 w 2029761"/>
                <a:gd name="connsiteY27" fmla="*/ 301511 h 2654186"/>
                <a:gd name="connsiteX28" fmla="*/ 1620186 w 2029761"/>
                <a:gd name="connsiteY28" fmla="*/ 520586 h 2654186"/>
                <a:gd name="connsiteX0" fmla="*/ 1582086 w 2029761"/>
                <a:gd name="connsiteY0" fmla="*/ 434861 h 2654186"/>
                <a:gd name="connsiteX1" fmla="*/ 1848786 w 2029761"/>
                <a:gd name="connsiteY1" fmla="*/ 996836 h 2654186"/>
                <a:gd name="connsiteX2" fmla="*/ 2029761 w 2029761"/>
                <a:gd name="connsiteY2" fmla="*/ 1025411 h 2654186"/>
                <a:gd name="connsiteX3" fmla="*/ 2010711 w 2029761"/>
                <a:gd name="connsiteY3" fmla="*/ 1139711 h 2654186"/>
                <a:gd name="connsiteX4" fmla="*/ 1858311 w 2029761"/>
                <a:gd name="connsiteY4" fmla="*/ 1254011 h 2654186"/>
                <a:gd name="connsiteX5" fmla="*/ 1848786 w 2029761"/>
                <a:gd name="connsiteY5" fmla="*/ 1796936 h 2654186"/>
                <a:gd name="connsiteX6" fmla="*/ 1601136 w 2029761"/>
                <a:gd name="connsiteY6" fmla="*/ 1996961 h 2654186"/>
                <a:gd name="connsiteX7" fmla="*/ 1162986 w 2029761"/>
                <a:gd name="connsiteY7" fmla="*/ 2092211 h 2654186"/>
                <a:gd name="connsiteX8" fmla="*/ 1382061 w 2029761"/>
                <a:gd name="connsiteY8" fmla="*/ 2501786 h 2654186"/>
                <a:gd name="connsiteX9" fmla="*/ 982011 w 2029761"/>
                <a:gd name="connsiteY9" fmla="*/ 2616086 h 2654186"/>
                <a:gd name="connsiteX10" fmla="*/ 696261 w 2029761"/>
                <a:gd name="connsiteY10" fmla="*/ 2654186 h 2654186"/>
                <a:gd name="connsiteX11" fmla="*/ 534336 w 2029761"/>
                <a:gd name="connsiteY11" fmla="*/ 2597036 h 2654186"/>
                <a:gd name="connsiteX12" fmla="*/ 410511 w 2029761"/>
                <a:gd name="connsiteY12" fmla="*/ 2187461 h 2654186"/>
                <a:gd name="connsiteX13" fmla="*/ 400986 w 2029761"/>
                <a:gd name="connsiteY13" fmla="*/ 2063636 h 2654186"/>
                <a:gd name="connsiteX14" fmla="*/ 267636 w 2029761"/>
                <a:gd name="connsiteY14" fmla="*/ 2025536 h 2654186"/>
                <a:gd name="connsiteX15" fmla="*/ 362886 w 2029761"/>
                <a:gd name="connsiteY15" fmla="*/ 1682636 h 2654186"/>
                <a:gd name="connsiteX16" fmla="*/ 277161 w 2029761"/>
                <a:gd name="connsiteY16" fmla="*/ 1587386 h 2654186"/>
                <a:gd name="connsiteX17" fmla="*/ 191436 w 2029761"/>
                <a:gd name="connsiteY17" fmla="*/ 1396886 h 2654186"/>
                <a:gd name="connsiteX18" fmla="*/ 324786 w 2029761"/>
                <a:gd name="connsiteY18" fmla="*/ 1149236 h 2654186"/>
                <a:gd name="connsiteX19" fmla="*/ 181911 w 2029761"/>
                <a:gd name="connsiteY19" fmla="*/ 987311 h 2654186"/>
                <a:gd name="connsiteX20" fmla="*/ 286686 w 2029761"/>
                <a:gd name="connsiteY20" fmla="*/ 625361 h 2654186"/>
                <a:gd name="connsiteX21" fmla="*/ 936 w 2029761"/>
                <a:gd name="connsiteY21" fmla="*/ 406286 h 2654186"/>
                <a:gd name="connsiteX22" fmla="*/ 200961 w 2029761"/>
                <a:gd name="connsiteY22" fmla="*/ 196736 h 2654186"/>
                <a:gd name="connsiteX23" fmla="*/ 562911 w 2029761"/>
                <a:gd name="connsiteY23" fmla="*/ 44336 h 2654186"/>
                <a:gd name="connsiteX24" fmla="*/ 943911 w 2029761"/>
                <a:gd name="connsiteY24" fmla="*/ 34811 h 2654186"/>
                <a:gd name="connsiteX25" fmla="*/ 1258236 w 2029761"/>
                <a:gd name="connsiteY25" fmla="*/ 44336 h 2654186"/>
                <a:gd name="connsiteX26" fmla="*/ 1572561 w 2029761"/>
                <a:gd name="connsiteY26" fmla="*/ 53861 h 2654186"/>
                <a:gd name="connsiteX27" fmla="*/ 1591611 w 2029761"/>
                <a:gd name="connsiteY27" fmla="*/ 301511 h 2654186"/>
                <a:gd name="connsiteX28" fmla="*/ 1620186 w 2029761"/>
                <a:gd name="connsiteY28" fmla="*/ 520586 h 2654186"/>
                <a:gd name="connsiteX0" fmla="*/ 1582086 w 2029761"/>
                <a:gd name="connsiteY0" fmla="*/ 434861 h 2654186"/>
                <a:gd name="connsiteX1" fmla="*/ 1848786 w 2029761"/>
                <a:gd name="connsiteY1" fmla="*/ 996836 h 2654186"/>
                <a:gd name="connsiteX2" fmla="*/ 2029761 w 2029761"/>
                <a:gd name="connsiteY2" fmla="*/ 1025411 h 2654186"/>
                <a:gd name="connsiteX3" fmla="*/ 2010711 w 2029761"/>
                <a:gd name="connsiteY3" fmla="*/ 1139711 h 2654186"/>
                <a:gd name="connsiteX4" fmla="*/ 1858311 w 2029761"/>
                <a:gd name="connsiteY4" fmla="*/ 1254011 h 2654186"/>
                <a:gd name="connsiteX5" fmla="*/ 1848786 w 2029761"/>
                <a:gd name="connsiteY5" fmla="*/ 1796936 h 2654186"/>
                <a:gd name="connsiteX6" fmla="*/ 1601136 w 2029761"/>
                <a:gd name="connsiteY6" fmla="*/ 1996961 h 2654186"/>
                <a:gd name="connsiteX7" fmla="*/ 1162986 w 2029761"/>
                <a:gd name="connsiteY7" fmla="*/ 2092211 h 2654186"/>
                <a:gd name="connsiteX8" fmla="*/ 1382061 w 2029761"/>
                <a:gd name="connsiteY8" fmla="*/ 2501786 h 2654186"/>
                <a:gd name="connsiteX9" fmla="*/ 982011 w 2029761"/>
                <a:gd name="connsiteY9" fmla="*/ 2616086 h 2654186"/>
                <a:gd name="connsiteX10" fmla="*/ 696261 w 2029761"/>
                <a:gd name="connsiteY10" fmla="*/ 2654186 h 2654186"/>
                <a:gd name="connsiteX11" fmla="*/ 534336 w 2029761"/>
                <a:gd name="connsiteY11" fmla="*/ 2597036 h 2654186"/>
                <a:gd name="connsiteX12" fmla="*/ 410511 w 2029761"/>
                <a:gd name="connsiteY12" fmla="*/ 2187461 h 2654186"/>
                <a:gd name="connsiteX13" fmla="*/ 400986 w 2029761"/>
                <a:gd name="connsiteY13" fmla="*/ 2063636 h 2654186"/>
                <a:gd name="connsiteX14" fmla="*/ 267636 w 2029761"/>
                <a:gd name="connsiteY14" fmla="*/ 2025536 h 2654186"/>
                <a:gd name="connsiteX15" fmla="*/ 362886 w 2029761"/>
                <a:gd name="connsiteY15" fmla="*/ 1682636 h 2654186"/>
                <a:gd name="connsiteX16" fmla="*/ 277161 w 2029761"/>
                <a:gd name="connsiteY16" fmla="*/ 1587386 h 2654186"/>
                <a:gd name="connsiteX17" fmla="*/ 191436 w 2029761"/>
                <a:gd name="connsiteY17" fmla="*/ 1396886 h 2654186"/>
                <a:gd name="connsiteX18" fmla="*/ 324786 w 2029761"/>
                <a:gd name="connsiteY18" fmla="*/ 1149236 h 2654186"/>
                <a:gd name="connsiteX19" fmla="*/ 181911 w 2029761"/>
                <a:gd name="connsiteY19" fmla="*/ 987311 h 2654186"/>
                <a:gd name="connsiteX20" fmla="*/ 286686 w 2029761"/>
                <a:gd name="connsiteY20" fmla="*/ 625361 h 2654186"/>
                <a:gd name="connsiteX21" fmla="*/ 936 w 2029761"/>
                <a:gd name="connsiteY21" fmla="*/ 406286 h 2654186"/>
                <a:gd name="connsiteX22" fmla="*/ 200961 w 2029761"/>
                <a:gd name="connsiteY22" fmla="*/ 196736 h 2654186"/>
                <a:gd name="connsiteX23" fmla="*/ 562911 w 2029761"/>
                <a:gd name="connsiteY23" fmla="*/ 44336 h 2654186"/>
                <a:gd name="connsiteX24" fmla="*/ 943911 w 2029761"/>
                <a:gd name="connsiteY24" fmla="*/ 34811 h 2654186"/>
                <a:gd name="connsiteX25" fmla="*/ 1258236 w 2029761"/>
                <a:gd name="connsiteY25" fmla="*/ 44336 h 2654186"/>
                <a:gd name="connsiteX26" fmla="*/ 1572561 w 2029761"/>
                <a:gd name="connsiteY26" fmla="*/ 53861 h 2654186"/>
                <a:gd name="connsiteX27" fmla="*/ 1591611 w 2029761"/>
                <a:gd name="connsiteY27" fmla="*/ 301511 h 2654186"/>
                <a:gd name="connsiteX28" fmla="*/ 1620186 w 2029761"/>
                <a:gd name="connsiteY28" fmla="*/ 520586 h 2654186"/>
                <a:gd name="connsiteX0" fmla="*/ 1582086 w 2029761"/>
                <a:gd name="connsiteY0" fmla="*/ 434861 h 2654186"/>
                <a:gd name="connsiteX1" fmla="*/ 1848786 w 2029761"/>
                <a:gd name="connsiteY1" fmla="*/ 996836 h 2654186"/>
                <a:gd name="connsiteX2" fmla="*/ 2029761 w 2029761"/>
                <a:gd name="connsiteY2" fmla="*/ 1025411 h 2654186"/>
                <a:gd name="connsiteX3" fmla="*/ 2010711 w 2029761"/>
                <a:gd name="connsiteY3" fmla="*/ 1139711 h 2654186"/>
                <a:gd name="connsiteX4" fmla="*/ 1858311 w 2029761"/>
                <a:gd name="connsiteY4" fmla="*/ 1254011 h 2654186"/>
                <a:gd name="connsiteX5" fmla="*/ 1848786 w 2029761"/>
                <a:gd name="connsiteY5" fmla="*/ 1796936 h 2654186"/>
                <a:gd name="connsiteX6" fmla="*/ 1601136 w 2029761"/>
                <a:gd name="connsiteY6" fmla="*/ 1996961 h 2654186"/>
                <a:gd name="connsiteX7" fmla="*/ 1162986 w 2029761"/>
                <a:gd name="connsiteY7" fmla="*/ 2092211 h 2654186"/>
                <a:gd name="connsiteX8" fmla="*/ 1277286 w 2029761"/>
                <a:gd name="connsiteY8" fmla="*/ 2577986 h 2654186"/>
                <a:gd name="connsiteX9" fmla="*/ 982011 w 2029761"/>
                <a:gd name="connsiteY9" fmla="*/ 2616086 h 2654186"/>
                <a:gd name="connsiteX10" fmla="*/ 696261 w 2029761"/>
                <a:gd name="connsiteY10" fmla="*/ 2654186 h 2654186"/>
                <a:gd name="connsiteX11" fmla="*/ 534336 w 2029761"/>
                <a:gd name="connsiteY11" fmla="*/ 2597036 h 2654186"/>
                <a:gd name="connsiteX12" fmla="*/ 410511 w 2029761"/>
                <a:gd name="connsiteY12" fmla="*/ 2187461 h 2654186"/>
                <a:gd name="connsiteX13" fmla="*/ 400986 w 2029761"/>
                <a:gd name="connsiteY13" fmla="*/ 2063636 h 2654186"/>
                <a:gd name="connsiteX14" fmla="*/ 267636 w 2029761"/>
                <a:gd name="connsiteY14" fmla="*/ 2025536 h 2654186"/>
                <a:gd name="connsiteX15" fmla="*/ 362886 w 2029761"/>
                <a:gd name="connsiteY15" fmla="*/ 1682636 h 2654186"/>
                <a:gd name="connsiteX16" fmla="*/ 277161 w 2029761"/>
                <a:gd name="connsiteY16" fmla="*/ 1587386 h 2654186"/>
                <a:gd name="connsiteX17" fmla="*/ 191436 w 2029761"/>
                <a:gd name="connsiteY17" fmla="*/ 1396886 h 2654186"/>
                <a:gd name="connsiteX18" fmla="*/ 324786 w 2029761"/>
                <a:gd name="connsiteY18" fmla="*/ 1149236 h 2654186"/>
                <a:gd name="connsiteX19" fmla="*/ 181911 w 2029761"/>
                <a:gd name="connsiteY19" fmla="*/ 987311 h 2654186"/>
                <a:gd name="connsiteX20" fmla="*/ 286686 w 2029761"/>
                <a:gd name="connsiteY20" fmla="*/ 625361 h 2654186"/>
                <a:gd name="connsiteX21" fmla="*/ 936 w 2029761"/>
                <a:gd name="connsiteY21" fmla="*/ 406286 h 2654186"/>
                <a:gd name="connsiteX22" fmla="*/ 200961 w 2029761"/>
                <a:gd name="connsiteY22" fmla="*/ 196736 h 2654186"/>
                <a:gd name="connsiteX23" fmla="*/ 562911 w 2029761"/>
                <a:gd name="connsiteY23" fmla="*/ 44336 h 2654186"/>
                <a:gd name="connsiteX24" fmla="*/ 943911 w 2029761"/>
                <a:gd name="connsiteY24" fmla="*/ 34811 h 2654186"/>
                <a:gd name="connsiteX25" fmla="*/ 1258236 w 2029761"/>
                <a:gd name="connsiteY25" fmla="*/ 44336 h 2654186"/>
                <a:gd name="connsiteX26" fmla="*/ 1572561 w 2029761"/>
                <a:gd name="connsiteY26" fmla="*/ 53861 h 2654186"/>
                <a:gd name="connsiteX27" fmla="*/ 1591611 w 2029761"/>
                <a:gd name="connsiteY27" fmla="*/ 301511 h 2654186"/>
                <a:gd name="connsiteX28" fmla="*/ 1620186 w 2029761"/>
                <a:gd name="connsiteY28" fmla="*/ 520586 h 2654186"/>
                <a:gd name="connsiteX0" fmla="*/ 1582086 w 2058336"/>
                <a:gd name="connsiteY0" fmla="*/ 434861 h 2654186"/>
                <a:gd name="connsiteX1" fmla="*/ 1848786 w 2058336"/>
                <a:gd name="connsiteY1" fmla="*/ 996836 h 2654186"/>
                <a:gd name="connsiteX2" fmla="*/ 2058336 w 2058336"/>
                <a:gd name="connsiteY2" fmla="*/ 1044461 h 2654186"/>
                <a:gd name="connsiteX3" fmla="*/ 2010711 w 2058336"/>
                <a:gd name="connsiteY3" fmla="*/ 1139711 h 2654186"/>
                <a:gd name="connsiteX4" fmla="*/ 1858311 w 2058336"/>
                <a:gd name="connsiteY4" fmla="*/ 1254011 h 2654186"/>
                <a:gd name="connsiteX5" fmla="*/ 1848786 w 2058336"/>
                <a:gd name="connsiteY5" fmla="*/ 1796936 h 2654186"/>
                <a:gd name="connsiteX6" fmla="*/ 1601136 w 2058336"/>
                <a:gd name="connsiteY6" fmla="*/ 1996961 h 2654186"/>
                <a:gd name="connsiteX7" fmla="*/ 1162986 w 2058336"/>
                <a:gd name="connsiteY7" fmla="*/ 2092211 h 2654186"/>
                <a:gd name="connsiteX8" fmla="*/ 1277286 w 2058336"/>
                <a:gd name="connsiteY8" fmla="*/ 2577986 h 2654186"/>
                <a:gd name="connsiteX9" fmla="*/ 982011 w 2058336"/>
                <a:gd name="connsiteY9" fmla="*/ 2616086 h 2654186"/>
                <a:gd name="connsiteX10" fmla="*/ 696261 w 2058336"/>
                <a:gd name="connsiteY10" fmla="*/ 2654186 h 2654186"/>
                <a:gd name="connsiteX11" fmla="*/ 534336 w 2058336"/>
                <a:gd name="connsiteY11" fmla="*/ 2597036 h 2654186"/>
                <a:gd name="connsiteX12" fmla="*/ 410511 w 2058336"/>
                <a:gd name="connsiteY12" fmla="*/ 2187461 h 2654186"/>
                <a:gd name="connsiteX13" fmla="*/ 400986 w 2058336"/>
                <a:gd name="connsiteY13" fmla="*/ 2063636 h 2654186"/>
                <a:gd name="connsiteX14" fmla="*/ 267636 w 2058336"/>
                <a:gd name="connsiteY14" fmla="*/ 2025536 h 2654186"/>
                <a:gd name="connsiteX15" fmla="*/ 362886 w 2058336"/>
                <a:gd name="connsiteY15" fmla="*/ 1682636 h 2654186"/>
                <a:gd name="connsiteX16" fmla="*/ 277161 w 2058336"/>
                <a:gd name="connsiteY16" fmla="*/ 1587386 h 2654186"/>
                <a:gd name="connsiteX17" fmla="*/ 191436 w 2058336"/>
                <a:gd name="connsiteY17" fmla="*/ 1396886 h 2654186"/>
                <a:gd name="connsiteX18" fmla="*/ 324786 w 2058336"/>
                <a:gd name="connsiteY18" fmla="*/ 1149236 h 2654186"/>
                <a:gd name="connsiteX19" fmla="*/ 181911 w 2058336"/>
                <a:gd name="connsiteY19" fmla="*/ 987311 h 2654186"/>
                <a:gd name="connsiteX20" fmla="*/ 286686 w 2058336"/>
                <a:gd name="connsiteY20" fmla="*/ 625361 h 2654186"/>
                <a:gd name="connsiteX21" fmla="*/ 936 w 2058336"/>
                <a:gd name="connsiteY21" fmla="*/ 406286 h 2654186"/>
                <a:gd name="connsiteX22" fmla="*/ 200961 w 2058336"/>
                <a:gd name="connsiteY22" fmla="*/ 196736 h 2654186"/>
                <a:gd name="connsiteX23" fmla="*/ 562911 w 2058336"/>
                <a:gd name="connsiteY23" fmla="*/ 44336 h 2654186"/>
                <a:gd name="connsiteX24" fmla="*/ 943911 w 2058336"/>
                <a:gd name="connsiteY24" fmla="*/ 34811 h 2654186"/>
                <a:gd name="connsiteX25" fmla="*/ 1258236 w 2058336"/>
                <a:gd name="connsiteY25" fmla="*/ 44336 h 2654186"/>
                <a:gd name="connsiteX26" fmla="*/ 1572561 w 2058336"/>
                <a:gd name="connsiteY26" fmla="*/ 53861 h 2654186"/>
                <a:gd name="connsiteX27" fmla="*/ 1591611 w 2058336"/>
                <a:gd name="connsiteY27" fmla="*/ 301511 h 2654186"/>
                <a:gd name="connsiteX28" fmla="*/ 1620186 w 2058336"/>
                <a:gd name="connsiteY28" fmla="*/ 520586 h 2654186"/>
                <a:gd name="connsiteX0" fmla="*/ 1582086 w 2058336"/>
                <a:gd name="connsiteY0" fmla="*/ 434861 h 2654186"/>
                <a:gd name="connsiteX1" fmla="*/ 1848786 w 2058336"/>
                <a:gd name="connsiteY1" fmla="*/ 996836 h 2654186"/>
                <a:gd name="connsiteX2" fmla="*/ 2058336 w 2058336"/>
                <a:gd name="connsiteY2" fmla="*/ 1044461 h 2654186"/>
                <a:gd name="connsiteX3" fmla="*/ 2010711 w 2058336"/>
                <a:gd name="connsiteY3" fmla="*/ 1139711 h 2654186"/>
                <a:gd name="connsiteX4" fmla="*/ 1858311 w 2058336"/>
                <a:gd name="connsiteY4" fmla="*/ 1254011 h 2654186"/>
                <a:gd name="connsiteX5" fmla="*/ 1848786 w 2058336"/>
                <a:gd name="connsiteY5" fmla="*/ 1796936 h 2654186"/>
                <a:gd name="connsiteX6" fmla="*/ 1601136 w 2058336"/>
                <a:gd name="connsiteY6" fmla="*/ 1996961 h 2654186"/>
                <a:gd name="connsiteX7" fmla="*/ 1162986 w 2058336"/>
                <a:gd name="connsiteY7" fmla="*/ 2092211 h 2654186"/>
                <a:gd name="connsiteX8" fmla="*/ 1277286 w 2058336"/>
                <a:gd name="connsiteY8" fmla="*/ 2577986 h 2654186"/>
                <a:gd name="connsiteX9" fmla="*/ 982011 w 2058336"/>
                <a:gd name="connsiteY9" fmla="*/ 2616086 h 2654186"/>
                <a:gd name="connsiteX10" fmla="*/ 696261 w 2058336"/>
                <a:gd name="connsiteY10" fmla="*/ 2654186 h 2654186"/>
                <a:gd name="connsiteX11" fmla="*/ 534336 w 2058336"/>
                <a:gd name="connsiteY11" fmla="*/ 2597036 h 2654186"/>
                <a:gd name="connsiteX12" fmla="*/ 410511 w 2058336"/>
                <a:gd name="connsiteY12" fmla="*/ 2187461 h 2654186"/>
                <a:gd name="connsiteX13" fmla="*/ 400986 w 2058336"/>
                <a:gd name="connsiteY13" fmla="*/ 2063636 h 2654186"/>
                <a:gd name="connsiteX14" fmla="*/ 267636 w 2058336"/>
                <a:gd name="connsiteY14" fmla="*/ 2025536 h 2654186"/>
                <a:gd name="connsiteX15" fmla="*/ 362886 w 2058336"/>
                <a:gd name="connsiteY15" fmla="*/ 1682636 h 2654186"/>
                <a:gd name="connsiteX16" fmla="*/ 277161 w 2058336"/>
                <a:gd name="connsiteY16" fmla="*/ 1587386 h 2654186"/>
                <a:gd name="connsiteX17" fmla="*/ 191436 w 2058336"/>
                <a:gd name="connsiteY17" fmla="*/ 1396886 h 2654186"/>
                <a:gd name="connsiteX18" fmla="*/ 324786 w 2058336"/>
                <a:gd name="connsiteY18" fmla="*/ 1149236 h 2654186"/>
                <a:gd name="connsiteX19" fmla="*/ 181911 w 2058336"/>
                <a:gd name="connsiteY19" fmla="*/ 987311 h 2654186"/>
                <a:gd name="connsiteX20" fmla="*/ 286686 w 2058336"/>
                <a:gd name="connsiteY20" fmla="*/ 625361 h 2654186"/>
                <a:gd name="connsiteX21" fmla="*/ 936 w 2058336"/>
                <a:gd name="connsiteY21" fmla="*/ 406286 h 2654186"/>
                <a:gd name="connsiteX22" fmla="*/ 200961 w 2058336"/>
                <a:gd name="connsiteY22" fmla="*/ 196736 h 2654186"/>
                <a:gd name="connsiteX23" fmla="*/ 562911 w 2058336"/>
                <a:gd name="connsiteY23" fmla="*/ 44336 h 2654186"/>
                <a:gd name="connsiteX24" fmla="*/ 943911 w 2058336"/>
                <a:gd name="connsiteY24" fmla="*/ 34811 h 2654186"/>
                <a:gd name="connsiteX25" fmla="*/ 1258236 w 2058336"/>
                <a:gd name="connsiteY25" fmla="*/ 44336 h 2654186"/>
                <a:gd name="connsiteX26" fmla="*/ 1572561 w 2058336"/>
                <a:gd name="connsiteY26" fmla="*/ 53861 h 2654186"/>
                <a:gd name="connsiteX27" fmla="*/ 1591611 w 2058336"/>
                <a:gd name="connsiteY27" fmla="*/ 301511 h 2654186"/>
                <a:gd name="connsiteX28" fmla="*/ 1620186 w 2058336"/>
                <a:gd name="connsiteY28" fmla="*/ 520586 h 2654186"/>
                <a:gd name="connsiteX0" fmla="*/ 1582086 w 2058336"/>
                <a:gd name="connsiteY0" fmla="*/ 434861 h 2654186"/>
                <a:gd name="connsiteX1" fmla="*/ 1848786 w 2058336"/>
                <a:gd name="connsiteY1" fmla="*/ 996836 h 2654186"/>
                <a:gd name="connsiteX2" fmla="*/ 2058336 w 2058336"/>
                <a:gd name="connsiteY2" fmla="*/ 1044461 h 2654186"/>
                <a:gd name="connsiteX3" fmla="*/ 2010711 w 2058336"/>
                <a:gd name="connsiteY3" fmla="*/ 1139711 h 2654186"/>
                <a:gd name="connsiteX4" fmla="*/ 1858311 w 2058336"/>
                <a:gd name="connsiteY4" fmla="*/ 1254011 h 2654186"/>
                <a:gd name="connsiteX5" fmla="*/ 1848786 w 2058336"/>
                <a:gd name="connsiteY5" fmla="*/ 1796936 h 2654186"/>
                <a:gd name="connsiteX6" fmla="*/ 1601136 w 2058336"/>
                <a:gd name="connsiteY6" fmla="*/ 1996961 h 2654186"/>
                <a:gd name="connsiteX7" fmla="*/ 1162986 w 2058336"/>
                <a:gd name="connsiteY7" fmla="*/ 2092211 h 2654186"/>
                <a:gd name="connsiteX8" fmla="*/ 1277286 w 2058336"/>
                <a:gd name="connsiteY8" fmla="*/ 2577986 h 2654186"/>
                <a:gd name="connsiteX9" fmla="*/ 982011 w 2058336"/>
                <a:gd name="connsiteY9" fmla="*/ 2616086 h 2654186"/>
                <a:gd name="connsiteX10" fmla="*/ 696261 w 2058336"/>
                <a:gd name="connsiteY10" fmla="*/ 2654186 h 2654186"/>
                <a:gd name="connsiteX11" fmla="*/ 534336 w 2058336"/>
                <a:gd name="connsiteY11" fmla="*/ 2597036 h 2654186"/>
                <a:gd name="connsiteX12" fmla="*/ 410511 w 2058336"/>
                <a:gd name="connsiteY12" fmla="*/ 2187461 h 2654186"/>
                <a:gd name="connsiteX13" fmla="*/ 400986 w 2058336"/>
                <a:gd name="connsiteY13" fmla="*/ 2063636 h 2654186"/>
                <a:gd name="connsiteX14" fmla="*/ 267636 w 2058336"/>
                <a:gd name="connsiteY14" fmla="*/ 2025536 h 2654186"/>
                <a:gd name="connsiteX15" fmla="*/ 362886 w 2058336"/>
                <a:gd name="connsiteY15" fmla="*/ 1682636 h 2654186"/>
                <a:gd name="connsiteX16" fmla="*/ 277161 w 2058336"/>
                <a:gd name="connsiteY16" fmla="*/ 1587386 h 2654186"/>
                <a:gd name="connsiteX17" fmla="*/ 191436 w 2058336"/>
                <a:gd name="connsiteY17" fmla="*/ 1396886 h 2654186"/>
                <a:gd name="connsiteX18" fmla="*/ 324786 w 2058336"/>
                <a:gd name="connsiteY18" fmla="*/ 1149236 h 2654186"/>
                <a:gd name="connsiteX19" fmla="*/ 181911 w 2058336"/>
                <a:gd name="connsiteY19" fmla="*/ 987311 h 2654186"/>
                <a:gd name="connsiteX20" fmla="*/ 286686 w 2058336"/>
                <a:gd name="connsiteY20" fmla="*/ 625361 h 2654186"/>
                <a:gd name="connsiteX21" fmla="*/ 936 w 2058336"/>
                <a:gd name="connsiteY21" fmla="*/ 406286 h 2654186"/>
                <a:gd name="connsiteX22" fmla="*/ 200961 w 2058336"/>
                <a:gd name="connsiteY22" fmla="*/ 196736 h 2654186"/>
                <a:gd name="connsiteX23" fmla="*/ 562911 w 2058336"/>
                <a:gd name="connsiteY23" fmla="*/ 44336 h 2654186"/>
                <a:gd name="connsiteX24" fmla="*/ 943911 w 2058336"/>
                <a:gd name="connsiteY24" fmla="*/ 34811 h 2654186"/>
                <a:gd name="connsiteX25" fmla="*/ 1258236 w 2058336"/>
                <a:gd name="connsiteY25" fmla="*/ 44336 h 2654186"/>
                <a:gd name="connsiteX26" fmla="*/ 1572561 w 2058336"/>
                <a:gd name="connsiteY26" fmla="*/ 53861 h 2654186"/>
                <a:gd name="connsiteX27" fmla="*/ 1591611 w 2058336"/>
                <a:gd name="connsiteY27" fmla="*/ 301511 h 2654186"/>
                <a:gd name="connsiteX28" fmla="*/ 1620186 w 2058336"/>
                <a:gd name="connsiteY28" fmla="*/ 520586 h 2654186"/>
                <a:gd name="connsiteX0" fmla="*/ 1582086 w 2058336"/>
                <a:gd name="connsiteY0" fmla="*/ 434861 h 2654186"/>
                <a:gd name="connsiteX1" fmla="*/ 1848786 w 2058336"/>
                <a:gd name="connsiteY1" fmla="*/ 996836 h 2654186"/>
                <a:gd name="connsiteX2" fmla="*/ 2058336 w 2058336"/>
                <a:gd name="connsiteY2" fmla="*/ 1044461 h 2654186"/>
                <a:gd name="connsiteX3" fmla="*/ 2010711 w 2058336"/>
                <a:gd name="connsiteY3" fmla="*/ 1139711 h 2654186"/>
                <a:gd name="connsiteX4" fmla="*/ 1858311 w 2058336"/>
                <a:gd name="connsiteY4" fmla="*/ 1254011 h 2654186"/>
                <a:gd name="connsiteX5" fmla="*/ 1848786 w 2058336"/>
                <a:gd name="connsiteY5" fmla="*/ 1796936 h 2654186"/>
                <a:gd name="connsiteX6" fmla="*/ 1601136 w 2058336"/>
                <a:gd name="connsiteY6" fmla="*/ 1996961 h 2654186"/>
                <a:gd name="connsiteX7" fmla="*/ 1077261 w 2058336"/>
                <a:gd name="connsiteY7" fmla="*/ 1939811 h 2654186"/>
                <a:gd name="connsiteX8" fmla="*/ 1277286 w 2058336"/>
                <a:gd name="connsiteY8" fmla="*/ 2577986 h 2654186"/>
                <a:gd name="connsiteX9" fmla="*/ 982011 w 2058336"/>
                <a:gd name="connsiteY9" fmla="*/ 2616086 h 2654186"/>
                <a:gd name="connsiteX10" fmla="*/ 696261 w 2058336"/>
                <a:gd name="connsiteY10" fmla="*/ 2654186 h 2654186"/>
                <a:gd name="connsiteX11" fmla="*/ 534336 w 2058336"/>
                <a:gd name="connsiteY11" fmla="*/ 2597036 h 2654186"/>
                <a:gd name="connsiteX12" fmla="*/ 410511 w 2058336"/>
                <a:gd name="connsiteY12" fmla="*/ 2187461 h 2654186"/>
                <a:gd name="connsiteX13" fmla="*/ 400986 w 2058336"/>
                <a:gd name="connsiteY13" fmla="*/ 2063636 h 2654186"/>
                <a:gd name="connsiteX14" fmla="*/ 267636 w 2058336"/>
                <a:gd name="connsiteY14" fmla="*/ 2025536 h 2654186"/>
                <a:gd name="connsiteX15" fmla="*/ 362886 w 2058336"/>
                <a:gd name="connsiteY15" fmla="*/ 1682636 h 2654186"/>
                <a:gd name="connsiteX16" fmla="*/ 277161 w 2058336"/>
                <a:gd name="connsiteY16" fmla="*/ 1587386 h 2654186"/>
                <a:gd name="connsiteX17" fmla="*/ 191436 w 2058336"/>
                <a:gd name="connsiteY17" fmla="*/ 1396886 h 2654186"/>
                <a:gd name="connsiteX18" fmla="*/ 324786 w 2058336"/>
                <a:gd name="connsiteY18" fmla="*/ 1149236 h 2654186"/>
                <a:gd name="connsiteX19" fmla="*/ 181911 w 2058336"/>
                <a:gd name="connsiteY19" fmla="*/ 987311 h 2654186"/>
                <a:gd name="connsiteX20" fmla="*/ 286686 w 2058336"/>
                <a:gd name="connsiteY20" fmla="*/ 625361 h 2654186"/>
                <a:gd name="connsiteX21" fmla="*/ 936 w 2058336"/>
                <a:gd name="connsiteY21" fmla="*/ 406286 h 2654186"/>
                <a:gd name="connsiteX22" fmla="*/ 200961 w 2058336"/>
                <a:gd name="connsiteY22" fmla="*/ 196736 h 2654186"/>
                <a:gd name="connsiteX23" fmla="*/ 562911 w 2058336"/>
                <a:gd name="connsiteY23" fmla="*/ 44336 h 2654186"/>
                <a:gd name="connsiteX24" fmla="*/ 943911 w 2058336"/>
                <a:gd name="connsiteY24" fmla="*/ 34811 h 2654186"/>
                <a:gd name="connsiteX25" fmla="*/ 1258236 w 2058336"/>
                <a:gd name="connsiteY25" fmla="*/ 44336 h 2654186"/>
                <a:gd name="connsiteX26" fmla="*/ 1572561 w 2058336"/>
                <a:gd name="connsiteY26" fmla="*/ 53861 h 2654186"/>
                <a:gd name="connsiteX27" fmla="*/ 1591611 w 2058336"/>
                <a:gd name="connsiteY27" fmla="*/ 301511 h 2654186"/>
                <a:gd name="connsiteX28" fmla="*/ 1620186 w 2058336"/>
                <a:gd name="connsiteY28" fmla="*/ 520586 h 2654186"/>
                <a:gd name="connsiteX0" fmla="*/ 1582086 w 2058336"/>
                <a:gd name="connsiteY0" fmla="*/ 434861 h 2654186"/>
                <a:gd name="connsiteX1" fmla="*/ 1848786 w 2058336"/>
                <a:gd name="connsiteY1" fmla="*/ 996836 h 2654186"/>
                <a:gd name="connsiteX2" fmla="*/ 2058336 w 2058336"/>
                <a:gd name="connsiteY2" fmla="*/ 1044461 h 2654186"/>
                <a:gd name="connsiteX3" fmla="*/ 2010711 w 2058336"/>
                <a:gd name="connsiteY3" fmla="*/ 1139711 h 2654186"/>
                <a:gd name="connsiteX4" fmla="*/ 1858311 w 2058336"/>
                <a:gd name="connsiteY4" fmla="*/ 1254011 h 2654186"/>
                <a:gd name="connsiteX5" fmla="*/ 1848786 w 2058336"/>
                <a:gd name="connsiteY5" fmla="*/ 1796936 h 2654186"/>
                <a:gd name="connsiteX6" fmla="*/ 1610661 w 2058336"/>
                <a:gd name="connsiteY6" fmla="*/ 1854086 h 2654186"/>
                <a:gd name="connsiteX7" fmla="*/ 1077261 w 2058336"/>
                <a:gd name="connsiteY7" fmla="*/ 1939811 h 2654186"/>
                <a:gd name="connsiteX8" fmla="*/ 1277286 w 2058336"/>
                <a:gd name="connsiteY8" fmla="*/ 2577986 h 2654186"/>
                <a:gd name="connsiteX9" fmla="*/ 982011 w 2058336"/>
                <a:gd name="connsiteY9" fmla="*/ 2616086 h 2654186"/>
                <a:gd name="connsiteX10" fmla="*/ 696261 w 2058336"/>
                <a:gd name="connsiteY10" fmla="*/ 2654186 h 2654186"/>
                <a:gd name="connsiteX11" fmla="*/ 534336 w 2058336"/>
                <a:gd name="connsiteY11" fmla="*/ 2597036 h 2654186"/>
                <a:gd name="connsiteX12" fmla="*/ 410511 w 2058336"/>
                <a:gd name="connsiteY12" fmla="*/ 2187461 h 2654186"/>
                <a:gd name="connsiteX13" fmla="*/ 400986 w 2058336"/>
                <a:gd name="connsiteY13" fmla="*/ 2063636 h 2654186"/>
                <a:gd name="connsiteX14" fmla="*/ 267636 w 2058336"/>
                <a:gd name="connsiteY14" fmla="*/ 2025536 h 2654186"/>
                <a:gd name="connsiteX15" fmla="*/ 362886 w 2058336"/>
                <a:gd name="connsiteY15" fmla="*/ 1682636 h 2654186"/>
                <a:gd name="connsiteX16" fmla="*/ 277161 w 2058336"/>
                <a:gd name="connsiteY16" fmla="*/ 1587386 h 2654186"/>
                <a:gd name="connsiteX17" fmla="*/ 191436 w 2058336"/>
                <a:gd name="connsiteY17" fmla="*/ 1396886 h 2654186"/>
                <a:gd name="connsiteX18" fmla="*/ 324786 w 2058336"/>
                <a:gd name="connsiteY18" fmla="*/ 1149236 h 2654186"/>
                <a:gd name="connsiteX19" fmla="*/ 181911 w 2058336"/>
                <a:gd name="connsiteY19" fmla="*/ 987311 h 2654186"/>
                <a:gd name="connsiteX20" fmla="*/ 286686 w 2058336"/>
                <a:gd name="connsiteY20" fmla="*/ 625361 h 2654186"/>
                <a:gd name="connsiteX21" fmla="*/ 936 w 2058336"/>
                <a:gd name="connsiteY21" fmla="*/ 406286 h 2654186"/>
                <a:gd name="connsiteX22" fmla="*/ 200961 w 2058336"/>
                <a:gd name="connsiteY22" fmla="*/ 196736 h 2654186"/>
                <a:gd name="connsiteX23" fmla="*/ 562911 w 2058336"/>
                <a:gd name="connsiteY23" fmla="*/ 44336 h 2654186"/>
                <a:gd name="connsiteX24" fmla="*/ 943911 w 2058336"/>
                <a:gd name="connsiteY24" fmla="*/ 34811 h 2654186"/>
                <a:gd name="connsiteX25" fmla="*/ 1258236 w 2058336"/>
                <a:gd name="connsiteY25" fmla="*/ 44336 h 2654186"/>
                <a:gd name="connsiteX26" fmla="*/ 1572561 w 2058336"/>
                <a:gd name="connsiteY26" fmla="*/ 53861 h 2654186"/>
                <a:gd name="connsiteX27" fmla="*/ 1591611 w 2058336"/>
                <a:gd name="connsiteY27" fmla="*/ 301511 h 2654186"/>
                <a:gd name="connsiteX28" fmla="*/ 1620186 w 2058336"/>
                <a:gd name="connsiteY28" fmla="*/ 520586 h 2654186"/>
                <a:gd name="connsiteX0" fmla="*/ 1582086 w 2058336"/>
                <a:gd name="connsiteY0" fmla="*/ 434861 h 2654186"/>
                <a:gd name="connsiteX1" fmla="*/ 1848786 w 2058336"/>
                <a:gd name="connsiteY1" fmla="*/ 996836 h 2654186"/>
                <a:gd name="connsiteX2" fmla="*/ 2058336 w 2058336"/>
                <a:gd name="connsiteY2" fmla="*/ 1044461 h 2654186"/>
                <a:gd name="connsiteX3" fmla="*/ 2010711 w 2058336"/>
                <a:gd name="connsiteY3" fmla="*/ 1139711 h 2654186"/>
                <a:gd name="connsiteX4" fmla="*/ 1858311 w 2058336"/>
                <a:gd name="connsiteY4" fmla="*/ 1254011 h 2654186"/>
                <a:gd name="connsiteX5" fmla="*/ 1848786 w 2058336"/>
                <a:gd name="connsiteY5" fmla="*/ 1796936 h 2654186"/>
                <a:gd name="connsiteX6" fmla="*/ 1610661 w 2058336"/>
                <a:gd name="connsiteY6" fmla="*/ 1987436 h 2654186"/>
                <a:gd name="connsiteX7" fmla="*/ 1077261 w 2058336"/>
                <a:gd name="connsiteY7" fmla="*/ 1939811 h 2654186"/>
                <a:gd name="connsiteX8" fmla="*/ 1277286 w 2058336"/>
                <a:gd name="connsiteY8" fmla="*/ 2577986 h 2654186"/>
                <a:gd name="connsiteX9" fmla="*/ 982011 w 2058336"/>
                <a:gd name="connsiteY9" fmla="*/ 2616086 h 2654186"/>
                <a:gd name="connsiteX10" fmla="*/ 696261 w 2058336"/>
                <a:gd name="connsiteY10" fmla="*/ 2654186 h 2654186"/>
                <a:gd name="connsiteX11" fmla="*/ 534336 w 2058336"/>
                <a:gd name="connsiteY11" fmla="*/ 2597036 h 2654186"/>
                <a:gd name="connsiteX12" fmla="*/ 410511 w 2058336"/>
                <a:gd name="connsiteY12" fmla="*/ 2187461 h 2654186"/>
                <a:gd name="connsiteX13" fmla="*/ 400986 w 2058336"/>
                <a:gd name="connsiteY13" fmla="*/ 2063636 h 2654186"/>
                <a:gd name="connsiteX14" fmla="*/ 267636 w 2058336"/>
                <a:gd name="connsiteY14" fmla="*/ 2025536 h 2654186"/>
                <a:gd name="connsiteX15" fmla="*/ 362886 w 2058336"/>
                <a:gd name="connsiteY15" fmla="*/ 1682636 h 2654186"/>
                <a:gd name="connsiteX16" fmla="*/ 277161 w 2058336"/>
                <a:gd name="connsiteY16" fmla="*/ 1587386 h 2654186"/>
                <a:gd name="connsiteX17" fmla="*/ 191436 w 2058336"/>
                <a:gd name="connsiteY17" fmla="*/ 1396886 h 2654186"/>
                <a:gd name="connsiteX18" fmla="*/ 324786 w 2058336"/>
                <a:gd name="connsiteY18" fmla="*/ 1149236 h 2654186"/>
                <a:gd name="connsiteX19" fmla="*/ 181911 w 2058336"/>
                <a:gd name="connsiteY19" fmla="*/ 987311 h 2654186"/>
                <a:gd name="connsiteX20" fmla="*/ 286686 w 2058336"/>
                <a:gd name="connsiteY20" fmla="*/ 625361 h 2654186"/>
                <a:gd name="connsiteX21" fmla="*/ 936 w 2058336"/>
                <a:gd name="connsiteY21" fmla="*/ 406286 h 2654186"/>
                <a:gd name="connsiteX22" fmla="*/ 200961 w 2058336"/>
                <a:gd name="connsiteY22" fmla="*/ 196736 h 2654186"/>
                <a:gd name="connsiteX23" fmla="*/ 562911 w 2058336"/>
                <a:gd name="connsiteY23" fmla="*/ 44336 h 2654186"/>
                <a:gd name="connsiteX24" fmla="*/ 943911 w 2058336"/>
                <a:gd name="connsiteY24" fmla="*/ 34811 h 2654186"/>
                <a:gd name="connsiteX25" fmla="*/ 1258236 w 2058336"/>
                <a:gd name="connsiteY25" fmla="*/ 44336 h 2654186"/>
                <a:gd name="connsiteX26" fmla="*/ 1572561 w 2058336"/>
                <a:gd name="connsiteY26" fmla="*/ 53861 h 2654186"/>
                <a:gd name="connsiteX27" fmla="*/ 1591611 w 2058336"/>
                <a:gd name="connsiteY27" fmla="*/ 301511 h 2654186"/>
                <a:gd name="connsiteX28" fmla="*/ 1620186 w 2058336"/>
                <a:gd name="connsiteY28" fmla="*/ 520586 h 2654186"/>
                <a:gd name="connsiteX0" fmla="*/ 1582086 w 2058336"/>
                <a:gd name="connsiteY0" fmla="*/ 434861 h 2654186"/>
                <a:gd name="connsiteX1" fmla="*/ 1848786 w 2058336"/>
                <a:gd name="connsiteY1" fmla="*/ 996836 h 2654186"/>
                <a:gd name="connsiteX2" fmla="*/ 2058336 w 2058336"/>
                <a:gd name="connsiteY2" fmla="*/ 1044461 h 2654186"/>
                <a:gd name="connsiteX3" fmla="*/ 2010711 w 2058336"/>
                <a:gd name="connsiteY3" fmla="*/ 1139711 h 2654186"/>
                <a:gd name="connsiteX4" fmla="*/ 1858311 w 2058336"/>
                <a:gd name="connsiteY4" fmla="*/ 1254011 h 2654186"/>
                <a:gd name="connsiteX5" fmla="*/ 1848786 w 2058336"/>
                <a:gd name="connsiteY5" fmla="*/ 1796936 h 2654186"/>
                <a:gd name="connsiteX6" fmla="*/ 1610661 w 2058336"/>
                <a:gd name="connsiteY6" fmla="*/ 1987436 h 2654186"/>
                <a:gd name="connsiteX7" fmla="*/ 1077261 w 2058336"/>
                <a:gd name="connsiteY7" fmla="*/ 1939811 h 2654186"/>
                <a:gd name="connsiteX8" fmla="*/ 1277286 w 2058336"/>
                <a:gd name="connsiteY8" fmla="*/ 2577986 h 2654186"/>
                <a:gd name="connsiteX9" fmla="*/ 982011 w 2058336"/>
                <a:gd name="connsiteY9" fmla="*/ 2616086 h 2654186"/>
                <a:gd name="connsiteX10" fmla="*/ 696261 w 2058336"/>
                <a:gd name="connsiteY10" fmla="*/ 2654186 h 2654186"/>
                <a:gd name="connsiteX11" fmla="*/ 534336 w 2058336"/>
                <a:gd name="connsiteY11" fmla="*/ 2597036 h 2654186"/>
                <a:gd name="connsiteX12" fmla="*/ 410511 w 2058336"/>
                <a:gd name="connsiteY12" fmla="*/ 2187461 h 2654186"/>
                <a:gd name="connsiteX13" fmla="*/ 400986 w 2058336"/>
                <a:gd name="connsiteY13" fmla="*/ 2063636 h 2654186"/>
                <a:gd name="connsiteX14" fmla="*/ 267636 w 2058336"/>
                <a:gd name="connsiteY14" fmla="*/ 2025536 h 2654186"/>
                <a:gd name="connsiteX15" fmla="*/ 362886 w 2058336"/>
                <a:gd name="connsiteY15" fmla="*/ 1682636 h 2654186"/>
                <a:gd name="connsiteX16" fmla="*/ 277161 w 2058336"/>
                <a:gd name="connsiteY16" fmla="*/ 1587386 h 2654186"/>
                <a:gd name="connsiteX17" fmla="*/ 191436 w 2058336"/>
                <a:gd name="connsiteY17" fmla="*/ 1396886 h 2654186"/>
                <a:gd name="connsiteX18" fmla="*/ 324786 w 2058336"/>
                <a:gd name="connsiteY18" fmla="*/ 1149236 h 2654186"/>
                <a:gd name="connsiteX19" fmla="*/ 181911 w 2058336"/>
                <a:gd name="connsiteY19" fmla="*/ 987311 h 2654186"/>
                <a:gd name="connsiteX20" fmla="*/ 286686 w 2058336"/>
                <a:gd name="connsiteY20" fmla="*/ 625361 h 2654186"/>
                <a:gd name="connsiteX21" fmla="*/ 936 w 2058336"/>
                <a:gd name="connsiteY21" fmla="*/ 406286 h 2654186"/>
                <a:gd name="connsiteX22" fmla="*/ 200961 w 2058336"/>
                <a:gd name="connsiteY22" fmla="*/ 196736 h 2654186"/>
                <a:gd name="connsiteX23" fmla="*/ 562911 w 2058336"/>
                <a:gd name="connsiteY23" fmla="*/ 44336 h 2654186"/>
                <a:gd name="connsiteX24" fmla="*/ 943911 w 2058336"/>
                <a:gd name="connsiteY24" fmla="*/ 34811 h 2654186"/>
                <a:gd name="connsiteX25" fmla="*/ 1258236 w 2058336"/>
                <a:gd name="connsiteY25" fmla="*/ 44336 h 2654186"/>
                <a:gd name="connsiteX26" fmla="*/ 1572561 w 2058336"/>
                <a:gd name="connsiteY26" fmla="*/ 53861 h 2654186"/>
                <a:gd name="connsiteX27" fmla="*/ 1591611 w 2058336"/>
                <a:gd name="connsiteY27" fmla="*/ 301511 h 2654186"/>
                <a:gd name="connsiteX28" fmla="*/ 1620186 w 2058336"/>
                <a:gd name="connsiteY28" fmla="*/ 520586 h 2654186"/>
                <a:gd name="connsiteX0" fmla="*/ 1582086 w 2058336"/>
                <a:gd name="connsiteY0" fmla="*/ 434861 h 2654186"/>
                <a:gd name="connsiteX1" fmla="*/ 1848786 w 2058336"/>
                <a:gd name="connsiteY1" fmla="*/ 996836 h 2654186"/>
                <a:gd name="connsiteX2" fmla="*/ 2058336 w 2058336"/>
                <a:gd name="connsiteY2" fmla="*/ 1044461 h 2654186"/>
                <a:gd name="connsiteX3" fmla="*/ 2010711 w 2058336"/>
                <a:gd name="connsiteY3" fmla="*/ 1139711 h 2654186"/>
                <a:gd name="connsiteX4" fmla="*/ 1858311 w 2058336"/>
                <a:gd name="connsiteY4" fmla="*/ 1254011 h 2654186"/>
                <a:gd name="connsiteX5" fmla="*/ 1848786 w 2058336"/>
                <a:gd name="connsiteY5" fmla="*/ 1796936 h 2654186"/>
                <a:gd name="connsiteX6" fmla="*/ 1610661 w 2058336"/>
                <a:gd name="connsiteY6" fmla="*/ 1987436 h 2654186"/>
                <a:gd name="connsiteX7" fmla="*/ 1077261 w 2058336"/>
                <a:gd name="connsiteY7" fmla="*/ 1939811 h 2654186"/>
                <a:gd name="connsiteX8" fmla="*/ 1277286 w 2058336"/>
                <a:gd name="connsiteY8" fmla="*/ 2577986 h 2654186"/>
                <a:gd name="connsiteX9" fmla="*/ 982011 w 2058336"/>
                <a:gd name="connsiteY9" fmla="*/ 2616086 h 2654186"/>
                <a:gd name="connsiteX10" fmla="*/ 696261 w 2058336"/>
                <a:gd name="connsiteY10" fmla="*/ 2654186 h 2654186"/>
                <a:gd name="connsiteX11" fmla="*/ 534336 w 2058336"/>
                <a:gd name="connsiteY11" fmla="*/ 2597036 h 2654186"/>
                <a:gd name="connsiteX12" fmla="*/ 410511 w 2058336"/>
                <a:gd name="connsiteY12" fmla="*/ 2187461 h 2654186"/>
                <a:gd name="connsiteX13" fmla="*/ 400986 w 2058336"/>
                <a:gd name="connsiteY13" fmla="*/ 2063636 h 2654186"/>
                <a:gd name="connsiteX14" fmla="*/ 267636 w 2058336"/>
                <a:gd name="connsiteY14" fmla="*/ 2025536 h 2654186"/>
                <a:gd name="connsiteX15" fmla="*/ 362886 w 2058336"/>
                <a:gd name="connsiteY15" fmla="*/ 1682636 h 2654186"/>
                <a:gd name="connsiteX16" fmla="*/ 277161 w 2058336"/>
                <a:gd name="connsiteY16" fmla="*/ 1587386 h 2654186"/>
                <a:gd name="connsiteX17" fmla="*/ 191436 w 2058336"/>
                <a:gd name="connsiteY17" fmla="*/ 1396886 h 2654186"/>
                <a:gd name="connsiteX18" fmla="*/ 324786 w 2058336"/>
                <a:gd name="connsiteY18" fmla="*/ 1149236 h 2654186"/>
                <a:gd name="connsiteX19" fmla="*/ 181911 w 2058336"/>
                <a:gd name="connsiteY19" fmla="*/ 987311 h 2654186"/>
                <a:gd name="connsiteX20" fmla="*/ 286686 w 2058336"/>
                <a:gd name="connsiteY20" fmla="*/ 625361 h 2654186"/>
                <a:gd name="connsiteX21" fmla="*/ 936 w 2058336"/>
                <a:gd name="connsiteY21" fmla="*/ 406286 h 2654186"/>
                <a:gd name="connsiteX22" fmla="*/ 200961 w 2058336"/>
                <a:gd name="connsiteY22" fmla="*/ 196736 h 2654186"/>
                <a:gd name="connsiteX23" fmla="*/ 562911 w 2058336"/>
                <a:gd name="connsiteY23" fmla="*/ 44336 h 2654186"/>
                <a:gd name="connsiteX24" fmla="*/ 943911 w 2058336"/>
                <a:gd name="connsiteY24" fmla="*/ 34811 h 2654186"/>
                <a:gd name="connsiteX25" fmla="*/ 1258236 w 2058336"/>
                <a:gd name="connsiteY25" fmla="*/ 44336 h 2654186"/>
                <a:gd name="connsiteX26" fmla="*/ 1572561 w 2058336"/>
                <a:gd name="connsiteY26" fmla="*/ 53861 h 2654186"/>
                <a:gd name="connsiteX27" fmla="*/ 1591611 w 2058336"/>
                <a:gd name="connsiteY27" fmla="*/ 301511 h 2654186"/>
                <a:gd name="connsiteX28" fmla="*/ 1620186 w 2058336"/>
                <a:gd name="connsiteY28" fmla="*/ 520586 h 2654186"/>
                <a:gd name="connsiteX0" fmla="*/ 1582086 w 2058336"/>
                <a:gd name="connsiteY0" fmla="*/ 434861 h 2654186"/>
                <a:gd name="connsiteX1" fmla="*/ 1848786 w 2058336"/>
                <a:gd name="connsiteY1" fmla="*/ 996836 h 2654186"/>
                <a:gd name="connsiteX2" fmla="*/ 2058336 w 2058336"/>
                <a:gd name="connsiteY2" fmla="*/ 1044461 h 2654186"/>
                <a:gd name="connsiteX3" fmla="*/ 2010711 w 2058336"/>
                <a:gd name="connsiteY3" fmla="*/ 1139711 h 2654186"/>
                <a:gd name="connsiteX4" fmla="*/ 1858311 w 2058336"/>
                <a:gd name="connsiteY4" fmla="*/ 1254011 h 2654186"/>
                <a:gd name="connsiteX5" fmla="*/ 1848786 w 2058336"/>
                <a:gd name="connsiteY5" fmla="*/ 1796936 h 2654186"/>
                <a:gd name="connsiteX6" fmla="*/ 1610661 w 2058336"/>
                <a:gd name="connsiteY6" fmla="*/ 1987436 h 2654186"/>
                <a:gd name="connsiteX7" fmla="*/ 1334436 w 2058336"/>
                <a:gd name="connsiteY7" fmla="*/ 1977911 h 2654186"/>
                <a:gd name="connsiteX8" fmla="*/ 1277286 w 2058336"/>
                <a:gd name="connsiteY8" fmla="*/ 2577986 h 2654186"/>
                <a:gd name="connsiteX9" fmla="*/ 982011 w 2058336"/>
                <a:gd name="connsiteY9" fmla="*/ 2616086 h 2654186"/>
                <a:gd name="connsiteX10" fmla="*/ 696261 w 2058336"/>
                <a:gd name="connsiteY10" fmla="*/ 2654186 h 2654186"/>
                <a:gd name="connsiteX11" fmla="*/ 534336 w 2058336"/>
                <a:gd name="connsiteY11" fmla="*/ 2597036 h 2654186"/>
                <a:gd name="connsiteX12" fmla="*/ 410511 w 2058336"/>
                <a:gd name="connsiteY12" fmla="*/ 2187461 h 2654186"/>
                <a:gd name="connsiteX13" fmla="*/ 400986 w 2058336"/>
                <a:gd name="connsiteY13" fmla="*/ 2063636 h 2654186"/>
                <a:gd name="connsiteX14" fmla="*/ 267636 w 2058336"/>
                <a:gd name="connsiteY14" fmla="*/ 2025536 h 2654186"/>
                <a:gd name="connsiteX15" fmla="*/ 362886 w 2058336"/>
                <a:gd name="connsiteY15" fmla="*/ 1682636 h 2654186"/>
                <a:gd name="connsiteX16" fmla="*/ 277161 w 2058336"/>
                <a:gd name="connsiteY16" fmla="*/ 1587386 h 2654186"/>
                <a:gd name="connsiteX17" fmla="*/ 191436 w 2058336"/>
                <a:gd name="connsiteY17" fmla="*/ 1396886 h 2654186"/>
                <a:gd name="connsiteX18" fmla="*/ 324786 w 2058336"/>
                <a:gd name="connsiteY18" fmla="*/ 1149236 h 2654186"/>
                <a:gd name="connsiteX19" fmla="*/ 181911 w 2058336"/>
                <a:gd name="connsiteY19" fmla="*/ 987311 h 2654186"/>
                <a:gd name="connsiteX20" fmla="*/ 286686 w 2058336"/>
                <a:gd name="connsiteY20" fmla="*/ 625361 h 2654186"/>
                <a:gd name="connsiteX21" fmla="*/ 936 w 2058336"/>
                <a:gd name="connsiteY21" fmla="*/ 406286 h 2654186"/>
                <a:gd name="connsiteX22" fmla="*/ 200961 w 2058336"/>
                <a:gd name="connsiteY22" fmla="*/ 196736 h 2654186"/>
                <a:gd name="connsiteX23" fmla="*/ 562911 w 2058336"/>
                <a:gd name="connsiteY23" fmla="*/ 44336 h 2654186"/>
                <a:gd name="connsiteX24" fmla="*/ 943911 w 2058336"/>
                <a:gd name="connsiteY24" fmla="*/ 34811 h 2654186"/>
                <a:gd name="connsiteX25" fmla="*/ 1258236 w 2058336"/>
                <a:gd name="connsiteY25" fmla="*/ 44336 h 2654186"/>
                <a:gd name="connsiteX26" fmla="*/ 1572561 w 2058336"/>
                <a:gd name="connsiteY26" fmla="*/ 53861 h 2654186"/>
                <a:gd name="connsiteX27" fmla="*/ 1591611 w 2058336"/>
                <a:gd name="connsiteY27" fmla="*/ 301511 h 2654186"/>
                <a:gd name="connsiteX28" fmla="*/ 1620186 w 2058336"/>
                <a:gd name="connsiteY28" fmla="*/ 520586 h 2654186"/>
                <a:gd name="connsiteX0" fmla="*/ 1582086 w 2058336"/>
                <a:gd name="connsiteY0" fmla="*/ 434861 h 2654186"/>
                <a:gd name="connsiteX1" fmla="*/ 1848786 w 2058336"/>
                <a:gd name="connsiteY1" fmla="*/ 996836 h 2654186"/>
                <a:gd name="connsiteX2" fmla="*/ 2058336 w 2058336"/>
                <a:gd name="connsiteY2" fmla="*/ 1044461 h 2654186"/>
                <a:gd name="connsiteX3" fmla="*/ 2010711 w 2058336"/>
                <a:gd name="connsiteY3" fmla="*/ 1139711 h 2654186"/>
                <a:gd name="connsiteX4" fmla="*/ 1858311 w 2058336"/>
                <a:gd name="connsiteY4" fmla="*/ 1254011 h 2654186"/>
                <a:gd name="connsiteX5" fmla="*/ 1848786 w 2058336"/>
                <a:gd name="connsiteY5" fmla="*/ 1796936 h 2654186"/>
                <a:gd name="connsiteX6" fmla="*/ 1610661 w 2058336"/>
                <a:gd name="connsiteY6" fmla="*/ 1987436 h 2654186"/>
                <a:gd name="connsiteX7" fmla="*/ 1334436 w 2058336"/>
                <a:gd name="connsiteY7" fmla="*/ 1977911 h 2654186"/>
                <a:gd name="connsiteX8" fmla="*/ 1315385 w 2058336"/>
                <a:gd name="connsiteY8" fmla="*/ 2311286 h 2654186"/>
                <a:gd name="connsiteX9" fmla="*/ 1277286 w 2058336"/>
                <a:gd name="connsiteY9" fmla="*/ 2577986 h 2654186"/>
                <a:gd name="connsiteX10" fmla="*/ 982011 w 2058336"/>
                <a:gd name="connsiteY10" fmla="*/ 2616086 h 2654186"/>
                <a:gd name="connsiteX11" fmla="*/ 696261 w 2058336"/>
                <a:gd name="connsiteY11" fmla="*/ 2654186 h 2654186"/>
                <a:gd name="connsiteX12" fmla="*/ 534336 w 2058336"/>
                <a:gd name="connsiteY12" fmla="*/ 2597036 h 2654186"/>
                <a:gd name="connsiteX13" fmla="*/ 410511 w 2058336"/>
                <a:gd name="connsiteY13" fmla="*/ 2187461 h 2654186"/>
                <a:gd name="connsiteX14" fmla="*/ 400986 w 2058336"/>
                <a:gd name="connsiteY14" fmla="*/ 2063636 h 2654186"/>
                <a:gd name="connsiteX15" fmla="*/ 267636 w 2058336"/>
                <a:gd name="connsiteY15" fmla="*/ 2025536 h 2654186"/>
                <a:gd name="connsiteX16" fmla="*/ 362886 w 2058336"/>
                <a:gd name="connsiteY16" fmla="*/ 1682636 h 2654186"/>
                <a:gd name="connsiteX17" fmla="*/ 277161 w 2058336"/>
                <a:gd name="connsiteY17" fmla="*/ 1587386 h 2654186"/>
                <a:gd name="connsiteX18" fmla="*/ 191436 w 2058336"/>
                <a:gd name="connsiteY18" fmla="*/ 1396886 h 2654186"/>
                <a:gd name="connsiteX19" fmla="*/ 324786 w 2058336"/>
                <a:gd name="connsiteY19" fmla="*/ 1149236 h 2654186"/>
                <a:gd name="connsiteX20" fmla="*/ 181911 w 2058336"/>
                <a:gd name="connsiteY20" fmla="*/ 987311 h 2654186"/>
                <a:gd name="connsiteX21" fmla="*/ 286686 w 2058336"/>
                <a:gd name="connsiteY21" fmla="*/ 625361 h 2654186"/>
                <a:gd name="connsiteX22" fmla="*/ 936 w 2058336"/>
                <a:gd name="connsiteY22" fmla="*/ 406286 h 2654186"/>
                <a:gd name="connsiteX23" fmla="*/ 200961 w 2058336"/>
                <a:gd name="connsiteY23" fmla="*/ 196736 h 2654186"/>
                <a:gd name="connsiteX24" fmla="*/ 562911 w 2058336"/>
                <a:gd name="connsiteY24" fmla="*/ 44336 h 2654186"/>
                <a:gd name="connsiteX25" fmla="*/ 943911 w 2058336"/>
                <a:gd name="connsiteY25" fmla="*/ 34811 h 2654186"/>
                <a:gd name="connsiteX26" fmla="*/ 1258236 w 2058336"/>
                <a:gd name="connsiteY26" fmla="*/ 44336 h 2654186"/>
                <a:gd name="connsiteX27" fmla="*/ 1572561 w 2058336"/>
                <a:gd name="connsiteY27" fmla="*/ 53861 h 2654186"/>
                <a:gd name="connsiteX28" fmla="*/ 1591611 w 2058336"/>
                <a:gd name="connsiteY28" fmla="*/ 301511 h 2654186"/>
                <a:gd name="connsiteX29" fmla="*/ 1620186 w 2058336"/>
                <a:gd name="connsiteY29" fmla="*/ 520586 h 2654186"/>
                <a:gd name="connsiteX0" fmla="*/ 1582086 w 2058336"/>
                <a:gd name="connsiteY0" fmla="*/ 434861 h 2654186"/>
                <a:gd name="connsiteX1" fmla="*/ 1848786 w 2058336"/>
                <a:gd name="connsiteY1" fmla="*/ 996836 h 2654186"/>
                <a:gd name="connsiteX2" fmla="*/ 2058336 w 2058336"/>
                <a:gd name="connsiteY2" fmla="*/ 1044461 h 2654186"/>
                <a:gd name="connsiteX3" fmla="*/ 2010711 w 2058336"/>
                <a:gd name="connsiteY3" fmla="*/ 1139711 h 2654186"/>
                <a:gd name="connsiteX4" fmla="*/ 1858311 w 2058336"/>
                <a:gd name="connsiteY4" fmla="*/ 1254011 h 2654186"/>
                <a:gd name="connsiteX5" fmla="*/ 1848786 w 2058336"/>
                <a:gd name="connsiteY5" fmla="*/ 1796936 h 2654186"/>
                <a:gd name="connsiteX6" fmla="*/ 1610661 w 2058336"/>
                <a:gd name="connsiteY6" fmla="*/ 1987436 h 2654186"/>
                <a:gd name="connsiteX7" fmla="*/ 1334436 w 2058336"/>
                <a:gd name="connsiteY7" fmla="*/ 1977911 h 2654186"/>
                <a:gd name="connsiteX8" fmla="*/ 924860 w 2058336"/>
                <a:gd name="connsiteY8" fmla="*/ 2196986 h 2654186"/>
                <a:gd name="connsiteX9" fmla="*/ 1277286 w 2058336"/>
                <a:gd name="connsiteY9" fmla="*/ 2577986 h 2654186"/>
                <a:gd name="connsiteX10" fmla="*/ 982011 w 2058336"/>
                <a:gd name="connsiteY10" fmla="*/ 2616086 h 2654186"/>
                <a:gd name="connsiteX11" fmla="*/ 696261 w 2058336"/>
                <a:gd name="connsiteY11" fmla="*/ 2654186 h 2654186"/>
                <a:gd name="connsiteX12" fmla="*/ 534336 w 2058336"/>
                <a:gd name="connsiteY12" fmla="*/ 2597036 h 2654186"/>
                <a:gd name="connsiteX13" fmla="*/ 410511 w 2058336"/>
                <a:gd name="connsiteY13" fmla="*/ 2187461 h 2654186"/>
                <a:gd name="connsiteX14" fmla="*/ 400986 w 2058336"/>
                <a:gd name="connsiteY14" fmla="*/ 2063636 h 2654186"/>
                <a:gd name="connsiteX15" fmla="*/ 267636 w 2058336"/>
                <a:gd name="connsiteY15" fmla="*/ 2025536 h 2654186"/>
                <a:gd name="connsiteX16" fmla="*/ 362886 w 2058336"/>
                <a:gd name="connsiteY16" fmla="*/ 1682636 h 2654186"/>
                <a:gd name="connsiteX17" fmla="*/ 277161 w 2058336"/>
                <a:gd name="connsiteY17" fmla="*/ 1587386 h 2654186"/>
                <a:gd name="connsiteX18" fmla="*/ 191436 w 2058336"/>
                <a:gd name="connsiteY18" fmla="*/ 1396886 h 2654186"/>
                <a:gd name="connsiteX19" fmla="*/ 324786 w 2058336"/>
                <a:gd name="connsiteY19" fmla="*/ 1149236 h 2654186"/>
                <a:gd name="connsiteX20" fmla="*/ 181911 w 2058336"/>
                <a:gd name="connsiteY20" fmla="*/ 987311 h 2654186"/>
                <a:gd name="connsiteX21" fmla="*/ 286686 w 2058336"/>
                <a:gd name="connsiteY21" fmla="*/ 625361 h 2654186"/>
                <a:gd name="connsiteX22" fmla="*/ 936 w 2058336"/>
                <a:gd name="connsiteY22" fmla="*/ 406286 h 2654186"/>
                <a:gd name="connsiteX23" fmla="*/ 200961 w 2058336"/>
                <a:gd name="connsiteY23" fmla="*/ 196736 h 2654186"/>
                <a:gd name="connsiteX24" fmla="*/ 562911 w 2058336"/>
                <a:gd name="connsiteY24" fmla="*/ 44336 h 2654186"/>
                <a:gd name="connsiteX25" fmla="*/ 943911 w 2058336"/>
                <a:gd name="connsiteY25" fmla="*/ 34811 h 2654186"/>
                <a:gd name="connsiteX26" fmla="*/ 1258236 w 2058336"/>
                <a:gd name="connsiteY26" fmla="*/ 44336 h 2654186"/>
                <a:gd name="connsiteX27" fmla="*/ 1572561 w 2058336"/>
                <a:gd name="connsiteY27" fmla="*/ 53861 h 2654186"/>
                <a:gd name="connsiteX28" fmla="*/ 1591611 w 2058336"/>
                <a:gd name="connsiteY28" fmla="*/ 301511 h 2654186"/>
                <a:gd name="connsiteX29" fmla="*/ 1620186 w 2058336"/>
                <a:gd name="connsiteY29" fmla="*/ 520586 h 2654186"/>
                <a:gd name="connsiteX0" fmla="*/ 1582086 w 2058336"/>
                <a:gd name="connsiteY0" fmla="*/ 434861 h 2654186"/>
                <a:gd name="connsiteX1" fmla="*/ 1848786 w 2058336"/>
                <a:gd name="connsiteY1" fmla="*/ 996836 h 2654186"/>
                <a:gd name="connsiteX2" fmla="*/ 2058336 w 2058336"/>
                <a:gd name="connsiteY2" fmla="*/ 1044461 h 2654186"/>
                <a:gd name="connsiteX3" fmla="*/ 2010711 w 2058336"/>
                <a:gd name="connsiteY3" fmla="*/ 1139711 h 2654186"/>
                <a:gd name="connsiteX4" fmla="*/ 1858311 w 2058336"/>
                <a:gd name="connsiteY4" fmla="*/ 1254011 h 2654186"/>
                <a:gd name="connsiteX5" fmla="*/ 1848786 w 2058336"/>
                <a:gd name="connsiteY5" fmla="*/ 1796936 h 2654186"/>
                <a:gd name="connsiteX6" fmla="*/ 1610661 w 2058336"/>
                <a:gd name="connsiteY6" fmla="*/ 1987436 h 2654186"/>
                <a:gd name="connsiteX7" fmla="*/ 1334436 w 2058336"/>
                <a:gd name="connsiteY7" fmla="*/ 1977911 h 2654186"/>
                <a:gd name="connsiteX8" fmla="*/ 924860 w 2058336"/>
                <a:gd name="connsiteY8" fmla="*/ 2196986 h 2654186"/>
                <a:gd name="connsiteX9" fmla="*/ 1182035 w 2058336"/>
                <a:gd name="connsiteY9" fmla="*/ 2463686 h 2654186"/>
                <a:gd name="connsiteX10" fmla="*/ 1277286 w 2058336"/>
                <a:gd name="connsiteY10" fmla="*/ 2577986 h 2654186"/>
                <a:gd name="connsiteX11" fmla="*/ 982011 w 2058336"/>
                <a:gd name="connsiteY11" fmla="*/ 2616086 h 2654186"/>
                <a:gd name="connsiteX12" fmla="*/ 696261 w 2058336"/>
                <a:gd name="connsiteY12" fmla="*/ 2654186 h 2654186"/>
                <a:gd name="connsiteX13" fmla="*/ 534336 w 2058336"/>
                <a:gd name="connsiteY13" fmla="*/ 2597036 h 2654186"/>
                <a:gd name="connsiteX14" fmla="*/ 410511 w 2058336"/>
                <a:gd name="connsiteY14" fmla="*/ 2187461 h 2654186"/>
                <a:gd name="connsiteX15" fmla="*/ 400986 w 2058336"/>
                <a:gd name="connsiteY15" fmla="*/ 2063636 h 2654186"/>
                <a:gd name="connsiteX16" fmla="*/ 267636 w 2058336"/>
                <a:gd name="connsiteY16" fmla="*/ 2025536 h 2654186"/>
                <a:gd name="connsiteX17" fmla="*/ 362886 w 2058336"/>
                <a:gd name="connsiteY17" fmla="*/ 1682636 h 2654186"/>
                <a:gd name="connsiteX18" fmla="*/ 277161 w 2058336"/>
                <a:gd name="connsiteY18" fmla="*/ 1587386 h 2654186"/>
                <a:gd name="connsiteX19" fmla="*/ 191436 w 2058336"/>
                <a:gd name="connsiteY19" fmla="*/ 1396886 h 2654186"/>
                <a:gd name="connsiteX20" fmla="*/ 324786 w 2058336"/>
                <a:gd name="connsiteY20" fmla="*/ 1149236 h 2654186"/>
                <a:gd name="connsiteX21" fmla="*/ 181911 w 2058336"/>
                <a:gd name="connsiteY21" fmla="*/ 987311 h 2654186"/>
                <a:gd name="connsiteX22" fmla="*/ 286686 w 2058336"/>
                <a:gd name="connsiteY22" fmla="*/ 625361 h 2654186"/>
                <a:gd name="connsiteX23" fmla="*/ 936 w 2058336"/>
                <a:gd name="connsiteY23" fmla="*/ 406286 h 2654186"/>
                <a:gd name="connsiteX24" fmla="*/ 200961 w 2058336"/>
                <a:gd name="connsiteY24" fmla="*/ 196736 h 2654186"/>
                <a:gd name="connsiteX25" fmla="*/ 562911 w 2058336"/>
                <a:gd name="connsiteY25" fmla="*/ 44336 h 2654186"/>
                <a:gd name="connsiteX26" fmla="*/ 943911 w 2058336"/>
                <a:gd name="connsiteY26" fmla="*/ 34811 h 2654186"/>
                <a:gd name="connsiteX27" fmla="*/ 1258236 w 2058336"/>
                <a:gd name="connsiteY27" fmla="*/ 44336 h 2654186"/>
                <a:gd name="connsiteX28" fmla="*/ 1572561 w 2058336"/>
                <a:gd name="connsiteY28" fmla="*/ 53861 h 2654186"/>
                <a:gd name="connsiteX29" fmla="*/ 1591611 w 2058336"/>
                <a:gd name="connsiteY29" fmla="*/ 301511 h 2654186"/>
                <a:gd name="connsiteX30" fmla="*/ 1620186 w 2058336"/>
                <a:gd name="connsiteY30" fmla="*/ 520586 h 2654186"/>
                <a:gd name="connsiteX0" fmla="*/ 1582086 w 2058336"/>
                <a:gd name="connsiteY0" fmla="*/ 434861 h 2654186"/>
                <a:gd name="connsiteX1" fmla="*/ 1848786 w 2058336"/>
                <a:gd name="connsiteY1" fmla="*/ 996836 h 2654186"/>
                <a:gd name="connsiteX2" fmla="*/ 2058336 w 2058336"/>
                <a:gd name="connsiteY2" fmla="*/ 1044461 h 2654186"/>
                <a:gd name="connsiteX3" fmla="*/ 2010711 w 2058336"/>
                <a:gd name="connsiteY3" fmla="*/ 1139711 h 2654186"/>
                <a:gd name="connsiteX4" fmla="*/ 1858311 w 2058336"/>
                <a:gd name="connsiteY4" fmla="*/ 1254011 h 2654186"/>
                <a:gd name="connsiteX5" fmla="*/ 1848786 w 2058336"/>
                <a:gd name="connsiteY5" fmla="*/ 1796936 h 2654186"/>
                <a:gd name="connsiteX6" fmla="*/ 1610661 w 2058336"/>
                <a:gd name="connsiteY6" fmla="*/ 1987436 h 2654186"/>
                <a:gd name="connsiteX7" fmla="*/ 1334436 w 2058336"/>
                <a:gd name="connsiteY7" fmla="*/ 1977911 h 2654186"/>
                <a:gd name="connsiteX8" fmla="*/ 924860 w 2058336"/>
                <a:gd name="connsiteY8" fmla="*/ 2196986 h 2654186"/>
                <a:gd name="connsiteX9" fmla="*/ 924860 w 2058336"/>
                <a:gd name="connsiteY9" fmla="*/ 2416061 h 2654186"/>
                <a:gd name="connsiteX10" fmla="*/ 1277286 w 2058336"/>
                <a:gd name="connsiteY10" fmla="*/ 2577986 h 2654186"/>
                <a:gd name="connsiteX11" fmla="*/ 982011 w 2058336"/>
                <a:gd name="connsiteY11" fmla="*/ 2616086 h 2654186"/>
                <a:gd name="connsiteX12" fmla="*/ 696261 w 2058336"/>
                <a:gd name="connsiteY12" fmla="*/ 2654186 h 2654186"/>
                <a:gd name="connsiteX13" fmla="*/ 534336 w 2058336"/>
                <a:gd name="connsiteY13" fmla="*/ 2597036 h 2654186"/>
                <a:gd name="connsiteX14" fmla="*/ 410511 w 2058336"/>
                <a:gd name="connsiteY14" fmla="*/ 2187461 h 2654186"/>
                <a:gd name="connsiteX15" fmla="*/ 400986 w 2058336"/>
                <a:gd name="connsiteY15" fmla="*/ 2063636 h 2654186"/>
                <a:gd name="connsiteX16" fmla="*/ 267636 w 2058336"/>
                <a:gd name="connsiteY16" fmla="*/ 2025536 h 2654186"/>
                <a:gd name="connsiteX17" fmla="*/ 362886 w 2058336"/>
                <a:gd name="connsiteY17" fmla="*/ 1682636 h 2654186"/>
                <a:gd name="connsiteX18" fmla="*/ 277161 w 2058336"/>
                <a:gd name="connsiteY18" fmla="*/ 1587386 h 2654186"/>
                <a:gd name="connsiteX19" fmla="*/ 191436 w 2058336"/>
                <a:gd name="connsiteY19" fmla="*/ 1396886 h 2654186"/>
                <a:gd name="connsiteX20" fmla="*/ 324786 w 2058336"/>
                <a:gd name="connsiteY20" fmla="*/ 1149236 h 2654186"/>
                <a:gd name="connsiteX21" fmla="*/ 181911 w 2058336"/>
                <a:gd name="connsiteY21" fmla="*/ 987311 h 2654186"/>
                <a:gd name="connsiteX22" fmla="*/ 286686 w 2058336"/>
                <a:gd name="connsiteY22" fmla="*/ 625361 h 2654186"/>
                <a:gd name="connsiteX23" fmla="*/ 936 w 2058336"/>
                <a:gd name="connsiteY23" fmla="*/ 406286 h 2654186"/>
                <a:gd name="connsiteX24" fmla="*/ 200961 w 2058336"/>
                <a:gd name="connsiteY24" fmla="*/ 196736 h 2654186"/>
                <a:gd name="connsiteX25" fmla="*/ 562911 w 2058336"/>
                <a:gd name="connsiteY25" fmla="*/ 44336 h 2654186"/>
                <a:gd name="connsiteX26" fmla="*/ 943911 w 2058336"/>
                <a:gd name="connsiteY26" fmla="*/ 34811 h 2654186"/>
                <a:gd name="connsiteX27" fmla="*/ 1258236 w 2058336"/>
                <a:gd name="connsiteY27" fmla="*/ 44336 h 2654186"/>
                <a:gd name="connsiteX28" fmla="*/ 1572561 w 2058336"/>
                <a:gd name="connsiteY28" fmla="*/ 53861 h 2654186"/>
                <a:gd name="connsiteX29" fmla="*/ 1591611 w 2058336"/>
                <a:gd name="connsiteY29" fmla="*/ 301511 h 2654186"/>
                <a:gd name="connsiteX30" fmla="*/ 1620186 w 2058336"/>
                <a:gd name="connsiteY30" fmla="*/ 520586 h 2654186"/>
                <a:gd name="connsiteX0" fmla="*/ 1582086 w 2058336"/>
                <a:gd name="connsiteY0" fmla="*/ 434861 h 2654186"/>
                <a:gd name="connsiteX1" fmla="*/ 1848786 w 2058336"/>
                <a:gd name="connsiteY1" fmla="*/ 996836 h 2654186"/>
                <a:gd name="connsiteX2" fmla="*/ 2058336 w 2058336"/>
                <a:gd name="connsiteY2" fmla="*/ 1044461 h 2654186"/>
                <a:gd name="connsiteX3" fmla="*/ 2010711 w 2058336"/>
                <a:gd name="connsiteY3" fmla="*/ 1139711 h 2654186"/>
                <a:gd name="connsiteX4" fmla="*/ 1858311 w 2058336"/>
                <a:gd name="connsiteY4" fmla="*/ 1254011 h 2654186"/>
                <a:gd name="connsiteX5" fmla="*/ 1848786 w 2058336"/>
                <a:gd name="connsiteY5" fmla="*/ 1796936 h 2654186"/>
                <a:gd name="connsiteX6" fmla="*/ 1610661 w 2058336"/>
                <a:gd name="connsiteY6" fmla="*/ 1987436 h 2654186"/>
                <a:gd name="connsiteX7" fmla="*/ 1334436 w 2058336"/>
                <a:gd name="connsiteY7" fmla="*/ 1977911 h 2654186"/>
                <a:gd name="connsiteX8" fmla="*/ 924860 w 2058336"/>
                <a:gd name="connsiteY8" fmla="*/ 2196986 h 2654186"/>
                <a:gd name="connsiteX9" fmla="*/ 1124885 w 2058336"/>
                <a:gd name="connsiteY9" fmla="*/ 2282711 h 2654186"/>
                <a:gd name="connsiteX10" fmla="*/ 1277286 w 2058336"/>
                <a:gd name="connsiteY10" fmla="*/ 2577986 h 2654186"/>
                <a:gd name="connsiteX11" fmla="*/ 982011 w 2058336"/>
                <a:gd name="connsiteY11" fmla="*/ 2616086 h 2654186"/>
                <a:gd name="connsiteX12" fmla="*/ 696261 w 2058336"/>
                <a:gd name="connsiteY12" fmla="*/ 2654186 h 2654186"/>
                <a:gd name="connsiteX13" fmla="*/ 534336 w 2058336"/>
                <a:gd name="connsiteY13" fmla="*/ 2597036 h 2654186"/>
                <a:gd name="connsiteX14" fmla="*/ 410511 w 2058336"/>
                <a:gd name="connsiteY14" fmla="*/ 2187461 h 2654186"/>
                <a:gd name="connsiteX15" fmla="*/ 400986 w 2058336"/>
                <a:gd name="connsiteY15" fmla="*/ 2063636 h 2654186"/>
                <a:gd name="connsiteX16" fmla="*/ 267636 w 2058336"/>
                <a:gd name="connsiteY16" fmla="*/ 2025536 h 2654186"/>
                <a:gd name="connsiteX17" fmla="*/ 362886 w 2058336"/>
                <a:gd name="connsiteY17" fmla="*/ 1682636 h 2654186"/>
                <a:gd name="connsiteX18" fmla="*/ 277161 w 2058336"/>
                <a:gd name="connsiteY18" fmla="*/ 1587386 h 2654186"/>
                <a:gd name="connsiteX19" fmla="*/ 191436 w 2058336"/>
                <a:gd name="connsiteY19" fmla="*/ 1396886 h 2654186"/>
                <a:gd name="connsiteX20" fmla="*/ 324786 w 2058336"/>
                <a:gd name="connsiteY20" fmla="*/ 1149236 h 2654186"/>
                <a:gd name="connsiteX21" fmla="*/ 181911 w 2058336"/>
                <a:gd name="connsiteY21" fmla="*/ 987311 h 2654186"/>
                <a:gd name="connsiteX22" fmla="*/ 286686 w 2058336"/>
                <a:gd name="connsiteY22" fmla="*/ 625361 h 2654186"/>
                <a:gd name="connsiteX23" fmla="*/ 936 w 2058336"/>
                <a:gd name="connsiteY23" fmla="*/ 406286 h 2654186"/>
                <a:gd name="connsiteX24" fmla="*/ 200961 w 2058336"/>
                <a:gd name="connsiteY24" fmla="*/ 196736 h 2654186"/>
                <a:gd name="connsiteX25" fmla="*/ 562911 w 2058336"/>
                <a:gd name="connsiteY25" fmla="*/ 44336 h 2654186"/>
                <a:gd name="connsiteX26" fmla="*/ 943911 w 2058336"/>
                <a:gd name="connsiteY26" fmla="*/ 34811 h 2654186"/>
                <a:gd name="connsiteX27" fmla="*/ 1258236 w 2058336"/>
                <a:gd name="connsiteY27" fmla="*/ 44336 h 2654186"/>
                <a:gd name="connsiteX28" fmla="*/ 1572561 w 2058336"/>
                <a:gd name="connsiteY28" fmla="*/ 53861 h 2654186"/>
                <a:gd name="connsiteX29" fmla="*/ 1591611 w 2058336"/>
                <a:gd name="connsiteY29" fmla="*/ 301511 h 2654186"/>
                <a:gd name="connsiteX30" fmla="*/ 1620186 w 2058336"/>
                <a:gd name="connsiteY30" fmla="*/ 520586 h 2654186"/>
                <a:gd name="connsiteX0" fmla="*/ 1582086 w 2058336"/>
                <a:gd name="connsiteY0" fmla="*/ 434861 h 2654186"/>
                <a:gd name="connsiteX1" fmla="*/ 1848786 w 2058336"/>
                <a:gd name="connsiteY1" fmla="*/ 996836 h 2654186"/>
                <a:gd name="connsiteX2" fmla="*/ 2058336 w 2058336"/>
                <a:gd name="connsiteY2" fmla="*/ 1044461 h 2654186"/>
                <a:gd name="connsiteX3" fmla="*/ 2010711 w 2058336"/>
                <a:gd name="connsiteY3" fmla="*/ 1139711 h 2654186"/>
                <a:gd name="connsiteX4" fmla="*/ 1858311 w 2058336"/>
                <a:gd name="connsiteY4" fmla="*/ 1254011 h 2654186"/>
                <a:gd name="connsiteX5" fmla="*/ 1848786 w 2058336"/>
                <a:gd name="connsiteY5" fmla="*/ 1796936 h 2654186"/>
                <a:gd name="connsiteX6" fmla="*/ 1610661 w 2058336"/>
                <a:gd name="connsiteY6" fmla="*/ 1987436 h 2654186"/>
                <a:gd name="connsiteX7" fmla="*/ 1334436 w 2058336"/>
                <a:gd name="connsiteY7" fmla="*/ 1977911 h 2654186"/>
                <a:gd name="connsiteX8" fmla="*/ 1162985 w 2058336"/>
                <a:gd name="connsiteY8" fmla="*/ 2082686 h 2654186"/>
                <a:gd name="connsiteX9" fmla="*/ 1124885 w 2058336"/>
                <a:gd name="connsiteY9" fmla="*/ 2282711 h 2654186"/>
                <a:gd name="connsiteX10" fmla="*/ 1277286 w 2058336"/>
                <a:gd name="connsiteY10" fmla="*/ 2577986 h 2654186"/>
                <a:gd name="connsiteX11" fmla="*/ 982011 w 2058336"/>
                <a:gd name="connsiteY11" fmla="*/ 2616086 h 2654186"/>
                <a:gd name="connsiteX12" fmla="*/ 696261 w 2058336"/>
                <a:gd name="connsiteY12" fmla="*/ 2654186 h 2654186"/>
                <a:gd name="connsiteX13" fmla="*/ 534336 w 2058336"/>
                <a:gd name="connsiteY13" fmla="*/ 2597036 h 2654186"/>
                <a:gd name="connsiteX14" fmla="*/ 410511 w 2058336"/>
                <a:gd name="connsiteY14" fmla="*/ 2187461 h 2654186"/>
                <a:gd name="connsiteX15" fmla="*/ 400986 w 2058336"/>
                <a:gd name="connsiteY15" fmla="*/ 2063636 h 2654186"/>
                <a:gd name="connsiteX16" fmla="*/ 267636 w 2058336"/>
                <a:gd name="connsiteY16" fmla="*/ 2025536 h 2654186"/>
                <a:gd name="connsiteX17" fmla="*/ 362886 w 2058336"/>
                <a:gd name="connsiteY17" fmla="*/ 1682636 h 2654186"/>
                <a:gd name="connsiteX18" fmla="*/ 277161 w 2058336"/>
                <a:gd name="connsiteY18" fmla="*/ 1587386 h 2654186"/>
                <a:gd name="connsiteX19" fmla="*/ 191436 w 2058336"/>
                <a:gd name="connsiteY19" fmla="*/ 1396886 h 2654186"/>
                <a:gd name="connsiteX20" fmla="*/ 324786 w 2058336"/>
                <a:gd name="connsiteY20" fmla="*/ 1149236 h 2654186"/>
                <a:gd name="connsiteX21" fmla="*/ 181911 w 2058336"/>
                <a:gd name="connsiteY21" fmla="*/ 987311 h 2654186"/>
                <a:gd name="connsiteX22" fmla="*/ 286686 w 2058336"/>
                <a:gd name="connsiteY22" fmla="*/ 625361 h 2654186"/>
                <a:gd name="connsiteX23" fmla="*/ 936 w 2058336"/>
                <a:gd name="connsiteY23" fmla="*/ 406286 h 2654186"/>
                <a:gd name="connsiteX24" fmla="*/ 200961 w 2058336"/>
                <a:gd name="connsiteY24" fmla="*/ 196736 h 2654186"/>
                <a:gd name="connsiteX25" fmla="*/ 562911 w 2058336"/>
                <a:gd name="connsiteY25" fmla="*/ 44336 h 2654186"/>
                <a:gd name="connsiteX26" fmla="*/ 943911 w 2058336"/>
                <a:gd name="connsiteY26" fmla="*/ 34811 h 2654186"/>
                <a:gd name="connsiteX27" fmla="*/ 1258236 w 2058336"/>
                <a:gd name="connsiteY27" fmla="*/ 44336 h 2654186"/>
                <a:gd name="connsiteX28" fmla="*/ 1572561 w 2058336"/>
                <a:gd name="connsiteY28" fmla="*/ 53861 h 2654186"/>
                <a:gd name="connsiteX29" fmla="*/ 1591611 w 2058336"/>
                <a:gd name="connsiteY29" fmla="*/ 301511 h 2654186"/>
                <a:gd name="connsiteX30" fmla="*/ 1620186 w 2058336"/>
                <a:gd name="connsiteY30" fmla="*/ 520586 h 2654186"/>
                <a:gd name="connsiteX0" fmla="*/ 1582086 w 2058336"/>
                <a:gd name="connsiteY0" fmla="*/ 434861 h 2654186"/>
                <a:gd name="connsiteX1" fmla="*/ 1848786 w 2058336"/>
                <a:gd name="connsiteY1" fmla="*/ 996836 h 2654186"/>
                <a:gd name="connsiteX2" fmla="*/ 2058336 w 2058336"/>
                <a:gd name="connsiteY2" fmla="*/ 1044461 h 2654186"/>
                <a:gd name="connsiteX3" fmla="*/ 2010711 w 2058336"/>
                <a:gd name="connsiteY3" fmla="*/ 1139711 h 2654186"/>
                <a:gd name="connsiteX4" fmla="*/ 1858311 w 2058336"/>
                <a:gd name="connsiteY4" fmla="*/ 1254011 h 2654186"/>
                <a:gd name="connsiteX5" fmla="*/ 1848786 w 2058336"/>
                <a:gd name="connsiteY5" fmla="*/ 1796936 h 2654186"/>
                <a:gd name="connsiteX6" fmla="*/ 1610661 w 2058336"/>
                <a:gd name="connsiteY6" fmla="*/ 1987436 h 2654186"/>
                <a:gd name="connsiteX7" fmla="*/ 1334436 w 2058336"/>
                <a:gd name="connsiteY7" fmla="*/ 1977911 h 2654186"/>
                <a:gd name="connsiteX8" fmla="*/ 1162985 w 2058336"/>
                <a:gd name="connsiteY8" fmla="*/ 2082686 h 2654186"/>
                <a:gd name="connsiteX9" fmla="*/ 1124885 w 2058336"/>
                <a:gd name="connsiteY9" fmla="*/ 2282711 h 2654186"/>
                <a:gd name="connsiteX10" fmla="*/ 1153460 w 2058336"/>
                <a:gd name="connsiteY10" fmla="*/ 2177936 h 2654186"/>
                <a:gd name="connsiteX11" fmla="*/ 1277286 w 2058336"/>
                <a:gd name="connsiteY11" fmla="*/ 2577986 h 2654186"/>
                <a:gd name="connsiteX12" fmla="*/ 982011 w 2058336"/>
                <a:gd name="connsiteY12" fmla="*/ 2616086 h 2654186"/>
                <a:gd name="connsiteX13" fmla="*/ 696261 w 2058336"/>
                <a:gd name="connsiteY13" fmla="*/ 2654186 h 2654186"/>
                <a:gd name="connsiteX14" fmla="*/ 534336 w 2058336"/>
                <a:gd name="connsiteY14" fmla="*/ 2597036 h 2654186"/>
                <a:gd name="connsiteX15" fmla="*/ 410511 w 2058336"/>
                <a:gd name="connsiteY15" fmla="*/ 2187461 h 2654186"/>
                <a:gd name="connsiteX16" fmla="*/ 400986 w 2058336"/>
                <a:gd name="connsiteY16" fmla="*/ 2063636 h 2654186"/>
                <a:gd name="connsiteX17" fmla="*/ 267636 w 2058336"/>
                <a:gd name="connsiteY17" fmla="*/ 2025536 h 2654186"/>
                <a:gd name="connsiteX18" fmla="*/ 362886 w 2058336"/>
                <a:gd name="connsiteY18" fmla="*/ 1682636 h 2654186"/>
                <a:gd name="connsiteX19" fmla="*/ 277161 w 2058336"/>
                <a:gd name="connsiteY19" fmla="*/ 1587386 h 2654186"/>
                <a:gd name="connsiteX20" fmla="*/ 191436 w 2058336"/>
                <a:gd name="connsiteY20" fmla="*/ 1396886 h 2654186"/>
                <a:gd name="connsiteX21" fmla="*/ 324786 w 2058336"/>
                <a:gd name="connsiteY21" fmla="*/ 1149236 h 2654186"/>
                <a:gd name="connsiteX22" fmla="*/ 181911 w 2058336"/>
                <a:gd name="connsiteY22" fmla="*/ 987311 h 2654186"/>
                <a:gd name="connsiteX23" fmla="*/ 286686 w 2058336"/>
                <a:gd name="connsiteY23" fmla="*/ 625361 h 2654186"/>
                <a:gd name="connsiteX24" fmla="*/ 936 w 2058336"/>
                <a:gd name="connsiteY24" fmla="*/ 406286 h 2654186"/>
                <a:gd name="connsiteX25" fmla="*/ 200961 w 2058336"/>
                <a:gd name="connsiteY25" fmla="*/ 196736 h 2654186"/>
                <a:gd name="connsiteX26" fmla="*/ 562911 w 2058336"/>
                <a:gd name="connsiteY26" fmla="*/ 44336 h 2654186"/>
                <a:gd name="connsiteX27" fmla="*/ 943911 w 2058336"/>
                <a:gd name="connsiteY27" fmla="*/ 34811 h 2654186"/>
                <a:gd name="connsiteX28" fmla="*/ 1258236 w 2058336"/>
                <a:gd name="connsiteY28" fmla="*/ 44336 h 2654186"/>
                <a:gd name="connsiteX29" fmla="*/ 1572561 w 2058336"/>
                <a:gd name="connsiteY29" fmla="*/ 53861 h 2654186"/>
                <a:gd name="connsiteX30" fmla="*/ 1591611 w 2058336"/>
                <a:gd name="connsiteY30" fmla="*/ 301511 h 2654186"/>
                <a:gd name="connsiteX31" fmla="*/ 1620186 w 2058336"/>
                <a:gd name="connsiteY31" fmla="*/ 520586 h 2654186"/>
                <a:gd name="connsiteX0" fmla="*/ 1582086 w 2058336"/>
                <a:gd name="connsiteY0" fmla="*/ 434861 h 2654186"/>
                <a:gd name="connsiteX1" fmla="*/ 1848786 w 2058336"/>
                <a:gd name="connsiteY1" fmla="*/ 996836 h 2654186"/>
                <a:gd name="connsiteX2" fmla="*/ 2058336 w 2058336"/>
                <a:gd name="connsiteY2" fmla="*/ 1044461 h 2654186"/>
                <a:gd name="connsiteX3" fmla="*/ 2010711 w 2058336"/>
                <a:gd name="connsiteY3" fmla="*/ 1139711 h 2654186"/>
                <a:gd name="connsiteX4" fmla="*/ 1858311 w 2058336"/>
                <a:gd name="connsiteY4" fmla="*/ 1254011 h 2654186"/>
                <a:gd name="connsiteX5" fmla="*/ 1848786 w 2058336"/>
                <a:gd name="connsiteY5" fmla="*/ 1796936 h 2654186"/>
                <a:gd name="connsiteX6" fmla="*/ 1610661 w 2058336"/>
                <a:gd name="connsiteY6" fmla="*/ 1987436 h 2654186"/>
                <a:gd name="connsiteX7" fmla="*/ 1334436 w 2058336"/>
                <a:gd name="connsiteY7" fmla="*/ 1977911 h 2654186"/>
                <a:gd name="connsiteX8" fmla="*/ 1162985 w 2058336"/>
                <a:gd name="connsiteY8" fmla="*/ 2082686 h 2654186"/>
                <a:gd name="connsiteX9" fmla="*/ 1124885 w 2058336"/>
                <a:gd name="connsiteY9" fmla="*/ 2282711 h 2654186"/>
                <a:gd name="connsiteX10" fmla="*/ 1191560 w 2058336"/>
                <a:gd name="connsiteY10" fmla="*/ 2225561 h 2654186"/>
                <a:gd name="connsiteX11" fmla="*/ 1277286 w 2058336"/>
                <a:gd name="connsiteY11" fmla="*/ 2577986 h 2654186"/>
                <a:gd name="connsiteX12" fmla="*/ 982011 w 2058336"/>
                <a:gd name="connsiteY12" fmla="*/ 2616086 h 2654186"/>
                <a:gd name="connsiteX13" fmla="*/ 696261 w 2058336"/>
                <a:gd name="connsiteY13" fmla="*/ 2654186 h 2654186"/>
                <a:gd name="connsiteX14" fmla="*/ 534336 w 2058336"/>
                <a:gd name="connsiteY14" fmla="*/ 2597036 h 2654186"/>
                <a:gd name="connsiteX15" fmla="*/ 410511 w 2058336"/>
                <a:gd name="connsiteY15" fmla="*/ 2187461 h 2654186"/>
                <a:gd name="connsiteX16" fmla="*/ 400986 w 2058336"/>
                <a:gd name="connsiteY16" fmla="*/ 2063636 h 2654186"/>
                <a:gd name="connsiteX17" fmla="*/ 267636 w 2058336"/>
                <a:gd name="connsiteY17" fmla="*/ 2025536 h 2654186"/>
                <a:gd name="connsiteX18" fmla="*/ 362886 w 2058336"/>
                <a:gd name="connsiteY18" fmla="*/ 1682636 h 2654186"/>
                <a:gd name="connsiteX19" fmla="*/ 277161 w 2058336"/>
                <a:gd name="connsiteY19" fmla="*/ 1587386 h 2654186"/>
                <a:gd name="connsiteX20" fmla="*/ 191436 w 2058336"/>
                <a:gd name="connsiteY20" fmla="*/ 1396886 h 2654186"/>
                <a:gd name="connsiteX21" fmla="*/ 324786 w 2058336"/>
                <a:gd name="connsiteY21" fmla="*/ 1149236 h 2654186"/>
                <a:gd name="connsiteX22" fmla="*/ 181911 w 2058336"/>
                <a:gd name="connsiteY22" fmla="*/ 987311 h 2654186"/>
                <a:gd name="connsiteX23" fmla="*/ 286686 w 2058336"/>
                <a:gd name="connsiteY23" fmla="*/ 625361 h 2654186"/>
                <a:gd name="connsiteX24" fmla="*/ 936 w 2058336"/>
                <a:gd name="connsiteY24" fmla="*/ 406286 h 2654186"/>
                <a:gd name="connsiteX25" fmla="*/ 200961 w 2058336"/>
                <a:gd name="connsiteY25" fmla="*/ 196736 h 2654186"/>
                <a:gd name="connsiteX26" fmla="*/ 562911 w 2058336"/>
                <a:gd name="connsiteY26" fmla="*/ 44336 h 2654186"/>
                <a:gd name="connsiteX27" fmla="*/ 943911 w 2058336"/>
                <a:gd name="connsiteY27" fmla="*/ 34811 h 2654186"/>
                <a:gd name="connsiteX28" fmla="*/ 1258236 w 2058336"/>
                <a:gd name="connsiteY28" fmla="*/ 44336 h 2654186"/>
                <a:gd name="connsiteX29" fmla="*/ 1572561 w 2058336"/>
                <a:gd name="connsiteY29" fmla="*/ 53861 h 2654186"/>
                <a:gd name="connsiteX30" fmla="*/ 1591611 w 2058336"/>
                <a:gd name="connsiteY30" fmla="*/ 301511 h 2654186"/>
                <a:gd name="connsiteX31" fmla="*/ 1620186 w 2058336"/>
                <a:gd name="connsiteY31" fmla="*/ 520586 h 2654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058336" h="2654186">
                  <a:moveTo>
                    <a:pt x="1582086" y="434861"/>
                  </a:moveTo>
                  <a:lnTo>
                    <a:pt x="1848786" y="996836"/>
                  </a:lnTo>
                  <a:lnTo>
                    <a:pt x="2058336" y="1044461"/>
                  </a:lnTo>
                  <a:lnTo>
                    <a:pt x="2010711" y="1139711"/>
                  </a:lnTo>
                  <a:lnTo>
                    <a:pt x="1858311" y="1254011"/>
                  </a:lnTo>
                  <a:lnTo>
                    <a:pt x="1848786" y="1796936"/>
                  </a:lnTo>
                  <a:cubicBezTo>
                    <a:pt x="1813861" y="1873136"/>
                    <a:pt x="1693211" y="1920761"/>
                    <a:pt x="1610661" y="1987436"/>
                  </a:cubicBezTo>
                  <a:cubicBezTo>
                    <a:pt x="1404286" y="1809636"/>
                    <a:pt x="1512236" y="1993786"/>
                    <a:pt x="1334436" y="1977911"/>
                  </a:cubicBezTo>
                  <a:lnTo>
                    <a:pt x="1162985" y="2082686"/>
                  </a:lnTo>
                  <a:lnTo>
                    <a:pt x="1124885" y="2282711"/>
                  </a:lnTo>
                  <a:lnTo>
                    <a:pt x="1191560" y="2225561"/>
                  </a:lnTo>
                  <a:lnTo>
                    <a:pt x="1277286" y="2577986"/>
                  </a:lnTo>
                  <a:lnTo>
                    <a:pt x="982011" y="2616086"/>
                  </a:lnTo>
                  <a:lnTo>
                    <a:pt x="696261" y="2654186"/>
                  </a:lnTo>
                  <a:lnTo>
                    <a:pt x="534336" y="2597036"/>
                  </a:lnTo>
                  <a:lnTo>
                    <a:pt x="410511" y="2187461"/>
                  </a:lnTo>
                  <a:lnTo>
                    <a:pt x="400986" y="2063636"/>
                  </a:lnTo>
                  <a:lnTo>
                    <a:pt x="267636" y="2025536"/>
                  </a:lnTo>
                  <a:cubicBezTo>
                    <a:pt x="223186" y="1720736"/>
                    <a:pt x="331136" y="1796936"/>
                    <a:pt x="362886" y="1682636"/>
                  </a:cubicBezTo>
                  <a:lnTo>
                    <a:pt x="277161" y="1587386"/>
                  </a:lnTo>
                  <a:lnTo>
                    <a:pt x="191436" y="1396886"/>
                  </a:lnTo>
                  <a:lnTo>
                    <a:pt x="324786" y="1149236"/>
                  </a:lnTo>
                  <a:lnTo>
                    <a:pt x="181911" y="987311"/>
                  </a:lnTo>
                  <a:cubicBezTo>
                    <a:pt x="181911" y="899999"/>
                    <a:pt x="364474" y="503124"/>
                    <a:pt x="286686" y="625361"/>
                  </a:cubicBezTo>
                  <a:cubicBezTo>
                    <a:pt x="208898" y="747598"/>
                    <a:pt x="15224" y="477724"/>
                    <a:pt x="936" y="406286"/>
                  </a:cubicBezTo>
                  <a:cubicBezTo>
                    <a:pt x="-11764" y="339611"/>
                    <a:pt x="107299" y="257061"/>
                    <a:pt x="200961" y="196736"/>
                  </a:cubicBezTo>
                  <a:cubicBezTo>
                    <a:pt x="294623" y="136411"/>
                    <a:pt x="439086" y="71323"/>
                    <a:pt x="562911" y="44336"/>
                  </a:cubicBezTo>
                  <a:cubicBezTo>
                    <a:pt x="686736" y="17349"/>
                    <a:pt x="823261" y="-35039"/>
                    <a:pt x="943911" y="34811"/>
                  </a:cubicBezTo>
                  <a:lnTo>
                    <a:pt x="1258236" y="44336"/>
                  </a:lnTo>
                  <a:cubicBezTo>
                    <a:pt x="1363011" y="47511"/>
                    <a:pt x="1467786" y="12586"/>
                    <a:pt x="1572561" y="53861"/>
                  </a:cubicBezTo>
                  <a:lnTo>
                    <a:pt x="1591611" y="301511"/>
                  </a:lnTo>
                  <a:lnTo>
                    <a:pt x="1620186" y="520586"/>
                  </a:ln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" name="Girl's Head"/>
            <p:cNvSpPr>
              <a:spLocks noEditPoints="1"/>
            </p:cNvSpPr>
            <p:nvPr/>
          </p:nvSpPr>
          <p:spPr bwMode="auto">
            <a:xfrm>
              <a:off x="6084888" y="184664"/>
              <a:ext cx="2108200" cy="3264694"/>
            </a:xfrm>
            <a:custGeom>
              <a:avLst/>
              <a:gdLst>
                <a:gd name="T0" fmla="*/ 1474 w 9802"/>
                <a:gd name="T1" fmla="*/ 11232 h 15082"/>
                <a:gd name="T2" fmla="*/ 1390 w 9802"/>
                <a:gd name="T3" fmla="*/ 8127 h 15082"/>
                <a:gd name="T4" fmla="*/ 1312 w 9802"/>
                <a:gd name="T5" fmla="*/ 3690 h 15082"/>
                <a:gd name="T6" fmla="*/ 4478 w 9802"/>
                <a:gd name="T7" fmla="*/ 617 h 15082"/>
                <a:gd name="T8" fmla="*/ 8285 w 9802"/>
                <a:gd name="T9" fmla="*/ 1087 h 15082"/>
                <a:gd name="T10" fmla="*/ 9174 w 9802"/>
                <a:gd name="T11" fmla="*/ 1652 h 15082"/>
                <a:gd name="T12" fmla="*/ 7553 w 9802"/>
                <a:gd name="T13" fmla="*/ 1312 h 15082"/>
                <a:gd name="T14" fmla="*/ 9313 w 9802"/>
                <a:gd name="T15" fmla="*/ 3062 h 15082"/>
                <a:gd name="T16" fmla="*/ 8099 w 9802"/>
                <a:gd name="T17" fmla="*/ 3501 h 15082"/>
                <a:gd name="T18" fmla="*/ 8885 w 9802"/>
                <a:gd name="T19" fmla="*/ 7570 h 15082"/>
                <a:gd name="T20" fmla="*/ 9234 w 9802"/>
                <a:gd name="T21" fmla="*/ 5967 h 15082"/>
                <a:gd name="T22" fmla="*/ 6835 w 9802"/>
                <a:gd name="T23" fmla="*/ 2839 h 15082"/>
                <a:gd name="T24" fmla="*/ 6212 w 9802"/>
                <a:gd name="T25" fmla="*/ 2234 h 15082"/>
                <a:gd name="T26" fmla="*/ 6129 w 9802"/>
                <a:gd name="T27" fmla="*/ 1839 h 15082"/>
                <a:gd name="T28" fmla="*/ 5975 w 9802"/>
                <a:gd name="T29" fmla="*/ 4088 h 15082"/>
                <a:gd name="T30" fmla="*/ 5200 w 9802"/>
                <a:gd name="T31" fmla="*/ 8553 h 15082"/>
                <a:gd name="T32" fmla="*/ 5644 w 9802"/>
                <a:gd name="T33" fmla="*/ 9737 h 15082"/>
                <a:gd name="T34" fmla="*/ 5429 w 9802"/>
                <a:gd name="T35" fmla="*/ 11365 h 15082"/>
                <a:gd name="T36" fmla="*/ 5526 w 9802"/>
                <a:gd name="T37" fmla="*/ 12563 h 15082"/>
                <a:gd name="T38" fmla="*/ 2093 w 9802"/>
                <a:gd name="T39" fmla="*/ 11056 h 15082"/>
                <a:gd name="T40" fmla="*/ 1919 w 9802"/>
                <a:gd name="T41" fmla="*/ 14723 h 15082"/>
                <a:gd name="T42" fmla="*/ 1846 w 9802"/>
                <a:gd name="T43" fmla="*/ 14803 h 15082"/>
                <a:gd name="T44" fmla="*/ 2266 w 9802"/>
                <a:gd name="T45" fmla="*/ 11164 h 15082"/>
                <a:gd name="T46" fmla="*/ 3863 w 9802"/>
                <a:gd name="T47" fmla="*/ 11994 h 15082"/>
                <a:gd name="T48" fmla="*/ 3152 w 9802"/>
                <a:gd name="T49" fmla="*/ 12163 h 15082"/>
                <a:gd name="T50" fmla="*/ 5417 w 9802"/>
                <a:gd name="T51" fmla="*/ 10676 h 15082"/>
                <a:gd name="T52" fmla="*/ 4737 w 9802"/>
                <a:gd name="T53" fmla="*/ 10347 h 15082"/>
                <a:gd name="T54" fmla="*/ 5368 w 9802"/>
                <a:gd name="T55" fmla="*/ 10885 h 15082"/>
                <a:gd name="T56" fmla="*/ 3462 w 9802"/>
                <a:gd name="T57" fmla="*/ 10844 h 15082"/>
                <a:gd name="T58" fmla="*/ 3330 w 9802"/>
                <a:gd name="T59" fmla="*/ 10347 h 15082"/>
                <a:gd name="T60" fmla="*/ 2398 w 9802"/>
                <a:gd name="T61" fmla="*/ 10511 h 15082"/>
                <a:gd name="T62" fmla="*/ 3610 w 9802"/>
                <a:gd name="T63" fmla="*/ 9375 h 15082"/>
                <a:gd name="T64" fmla="*/ 2336 w 9802"/>
                <a:gd name="T65" fmla="*/ 9289 h 15082"/>
                <a:gd name="T66" fmla="*/ 1867 w 9802"/>
                <a:gd name="T67" fmla="*/ 10286 h 15082"/>
                <a:gd name="T68" fmla="*/ 6508 w 9802"/>
                <a:gd name="T69" fmla="*/ 9711 h 15082"/>
                <a:gd name="T70" fmla="*/ 3652 w 9802"/>
                <a:gd name="T71" fmla="*/ 8284 h 15082"/>
                <a:gd name="T72" fmla="*/ 3358 w 9802"/>
                <a:gd name="T73" fmla="*/ 8780 h 15082"/>
                <a:gd name="T74" fmla="*/ 5764 w 9802"/>
                <a:gd name="T75" fmla="*/ 8723 h 15082"/>
                <a:gd name="T76" fmla="*/ 3190 w 9802"/>
                <a:gd name="T77" fmla="*/ 8635 h 15082"/>
                <a:gd name="T78" fmla="*/ 2704 w 9802"/>
                <a:gd name="T79" fmla="*/ 6566 h 15082"/>
                <a:gd name="T80" fmla="*/ 2638 w 9802"/>
                <a:gd name="T81" fmla="*/ 8311 h 15082"/>
                <a:gd name="T82" fmla="*/ 2046 w 9802"/>
                <a:gd name="T83" fmla="*/ 6309 h 15082"/>
                <a:gd name="T84" fmla="*/ 2061 w 9802"/>
                <a:gd name="T85" fmla="*/ 7898 h 15082"/>
                <a:gd name="T86" fmla="*/ 4369 w 9802"/>
                <a:gd name="T87" fmla="*/ 6298 h 15082"/>
                <a:gd name="T88" fmla="*/ 2939 w 9802"/>
                <a:gd name="T89" fmla="*/ 2780 h 15082"/>
                <a:gd name="T90" fmla="*/ 3508 w 9802"/>
                <a:gd name="T91" fmla="*/ 3921 h 15082"/>
                <a:gd name="T92" fmla="*/ 4110 w 9802"/>
                <a:gd name="T93" fmla="*/ 6688 h 15082"/>
                <a:gd name="T94" fmla="*/ 7073 w 9802"/>
                <a:gd name="T95" fmla="*/ 5919 h 15082"/>
                <a:gd name="T96" fmla="*/ 2153 w 9802"/>
                <a:gd name="T97" fmla="*/ 5912 h 15082"/>
                <a:gd name="T98" fmla="*/ 1218 w 9802"/>
                <a:gd name="T99" fmla="*/ 4619 h 15082"/>
                <a:gd name="T100" fmla="*/ 4911 w 9802"/>
                <a:gd name="T101" fmla="*/ 4776 h 15082"/>
                <a:gd name="T102" fmla="*/ 5562 w 9802"/>
                <a:gd name="T103" fmla="*/ 5423 h 15082"/>
                <a:gd name="T104" fmla="*/ 2788 w 9802"/>
                <a:gd name="T105" fmla="*/ 4170 h 15082"/>
                <a:gd name="T106" fmla="*/ 2758 w 9802"/>
                <a:gd name="T107" fmla="*/ 5002 h 15082"/>
                <a:gd name="T108" fmla="*/ 5898 w 9802"/>
                <a:gd name="T109" fmla="*/ 5047 h 15082"/>
                <a:gd name="T110" fmla="*/ 5839 w 9802"/>
                <a:gd name="T111" fmla="*/ 4651 h 15082"/>
                <a:gd name="T112" fmla="*/ 2421 w 9802"/>
                <a:gd name="T113" fmla="*/ 3480 h 15082"/>
                <a:gd name="T114" fmla="*/ 4315 w 9802"/>
                <a:gd name="T115" fmla="*/ 1608 h 15082"/>
                <a:gd name="T116" fmla="*/ 2638 w 9802"/>
                <a:gd name="T117" fmla="*/ 2131 h 15082"/>
                <a:gd name="T118" fmla="*/ 1761 w 9802"/>
                <a:gd name="T119" fmla="*/ 3237 h 15082"/>
                <a:gd name="T120" fmla="*/ 7242 w 9802"/>
                <a:gd name="T121" fmla="*/ 1582 h 15082"/>
                <a:gd name="T122" fmla="*/ 6399 w 9802"/>
                <a:gd name="T123" fmla="*/ 12058 h 15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802" h="15082">
                  <a:moveTo>
                    <a:pt x="1846" y="14803"/>
                  </a:moveTo>
                  <a:cubicBezTo>
                    <a:pt x="1459" y="14470"/>
                    <a:pt x="1431" y="13966"/>
                    <a:pt x="1759" y="13239"/>
                  </a:cubicBezTo>
                  <a:cubicBezTo>
                    <a:pt x="1933" y="12853"/>
                    <a:pt x="1943" y="12752"/>
                    <a:pt x="1811" y="12708"/>
                  </a:cubicBezTo>
                  <a:cubicBezTo>
                    <a:pt x="1511" y="12608"/>
                    <a:pt x="1199" y="12207"/>
                    <a:pt x="1199" y="11921"/>
                  </a:cubicBezTo>
                  <a:cubicBezTo>
                    <a:pt x="1199" y="11766"/>
                    <a:pt x="1323" y="11455"/>
                    <a:pt x="1474" y="11232"/>
                  </a:cubicBezTo>
                  <a:cubicBezTo>
                    <a:pt x="1625" y="11008"/>
                    <a:pt x="1789" y="10760"/>
                    <a:pt x="1839" y="10679"/>
                  </a:cubicBezTo>
                  <a:cubicBezTo>
                    <a:pt x="1898" y="10583"/>
                    <a:pt x="1783" y="10472"/>
                    <a:pt x="1504" y="10356"/>
                  </a:cubicBezTo>
                  <a:cubicBezTo>
                    <a:pt x="1101" y="10187"/>
                    <a:pt x="1079" y="10148"/>
                    <a:pt x="1080" y="9602"/>
                  </a:cubicBezTo>
                  <a:cubicBezTo>
                    <a:pt x="1080" y="9239"/>
                    <a:pt x="1168" y="8882"/>
                    <a:pt x="1319" y="8634"/>
                  </a:cubicBezTo>
                  <a:cubicBezTo>
                    <a:pt x="1604" y="8167"/>
                    <a:pt x="1610" y="8127"/>
                    <a:pt x="1390" y="8127"/>
                  </a:cubicBezTo>
                  <a:cubicBezTo>
                    <a:pt x="1297" y="8127"/>
                    <a:pt x="1104" y="7887"/>
                    <a:pt x="962" y="7594"/>
                  </a:cubicBezTo>
                  <a:cubicBezTo>
                    <a:pt x="690" y="7031"/>
                    <a:pt x="726" y="6811"/>
                    <a:pt x="1175" y="6296"/>
                  </a:cubicBezTo>
                  <a:cubicBezTo>
                    <a:pt x="1344" y="6103"/>
                    <a:pt x="1332" y="6055"/>
                    <a:pt x="1040" y="5750"/>
                  </a:cubicBezTo>
                  <a:cubicBezTo>
                    <a:pt x="622" y="5315"/>
                    <a:pt x="614" y="4719"/>
                    <a:pt x="1016" y="4127"/>
                  </a:cubicBezTo>
                  <a:lnTo>
                    <a:pt x="1312" y="3690"/>
                  </a:lnTo>
                  <a:lnTo>
                    <a:pt x="904" y="3690"/>
                  </a:lnTo>
                  <a:cubicBezTo>
                    <a:pt x="401" y="3690"/>
                    <a:pt x="0" y="3238"/>
                    <a:pt x="0" y="2670"/>
                  </a:cubicBezTo>
                  <a:cubicBezTo>
                    <a:pt x="0" y="2144"/>
                    <a:pt x="802" y="1403"/>
                    <a:pt x="1688" y="1110"/>
                  </a:cubicBezTo>
                  <a:cubicBezTo>
                    <a:pt x="2046" y="992"/>
                    <a:pt x="2453" y="821"/>
                    <a:pt x="2593" y="730"/>
                  </a:cubicBezTo>
                  <a:cubicBezTo>
                    <a:pt x="3013" y="457"/>
                    <a:pt x="3960" y="400"/>
                    <a:pt x="4478" y="617"/>
                  </a:cubicBezTo>
                  <a:cubicBezTo>
                    <a:pt x="4935" y="808"/>
                    <a:pt x="4936" y="808"/>
                    <a:pt x="5237" y="450"/>
                  </a:cubicBezTo>
                  <a:cubicBezTo>
                    <a:pt x="5614" y="2"/>
                    <a:pt x="5817" y="0"/>
                    <a:pt x="6205" y="443"/>
                  </a:cubicBezTo>
                  <a:cubicBezTo>
                    <a:pt x="6455" y="728"/>
                    <a:pt x="6562" y="773"/>
                    <a:pt x="6785" y="689"/>
                  </a:cubicBezTo>
                  <a:cubicBezTo>
                    <a:pt x="6992" y="610"/>
                    <a:pt x="7139" y="648"/>
                    <a:pt x="7393" y="848"/>
                  </a:cubicBezTo>
                  <a:cubicBezTo>
                    <a:pt x="7645" y="1046"/>
                    <a:pt x="7868" y="1106"/>
                    <a:pt x="8285" y="1087"/>
                  </a:cubicBezTo>
                  <a:cubicBezTo>
                    <a:pt x="8734" y="1068"/>
                    <a:pt x="8894" y="1118"/>
                    <a:pt x="9108" y="1346"/>
                  </a:cubicBezTo>
                  <a:cubicBezTo>
                    <a:pt x="9328" y="1580"/>
                    <a:pt x="9351" y="1673"/>
                    <a:pt x="9240" y="1880"/>
                  </a:cubicBezTo>
                  <a:cubicBezTo>
                    <a:pt x="9166" y="2018"/>
                    <a:pt x="8993" y="2131"/>
                    <a:pt x="8856" y="2131"/>
                  </a:cubicBezTo>
                  <a:cubicBezTo>
                    <a:pt x="8616" y="2131"/>
                    <a:pt x="8617" y="2123"/>
                    <a:pt x="8891" y="1891"/>
                  </a:cubicBezTo>
                  <a:lnTo>
                    <a:pt x="9174" y="1652"/>
                  </a:lnTo>
                  <a:lnTo>
                    <a:pt x="8891" y="1412"/>
                  </a:lnTo>
                  <a:cubicBezTo>
                    <a:pt x="8549" y="1122"/>
                    <a:pt x="8348" y="1213"/>
                    <a:pt x="8449" y="1614"/>
                  </a:cubicBezTo>
                  <a:cubicBezTo>
                    <a:pt x="8513" y="1869"/>
                    <a:pt x="8486" y="1904"/>
                    <a:pt x="8254" y="1870"/>
                  </a:cubicBezTo>
                  <a:cubicBezTo>
                    <a:pt x="8084" y="1846"/>
                    <a:pt x="7959" y="1723"/>
                    <a:pt x="7916" y="1541"/>
                  </a:cubicBezTo>
                  <a:cubicBezTo>
                    <a:pt x="7843" y="1228"/>
                    <a:pt x="7556" y="1047"/>
                    <a:pt x="7553" y="1312"/>
                  </a:cubicBezTo>
                  <a:cubicBezTo>
                    <a:pt x="7552" y="1400"/>
                    <a:pt x="7525" y="1580"/>
                    <a:pt x="7492" y="1712"/>
                  </a:cubicBezTo>
                  <a:cubicBezTo>
                    <a:pt x="7460" y="1844"/>
                    <a:pt x="7533" y="2079"/>
                    <a:pt x="7655" y="2235"/>
                  </a:cubicBezTo>
                  <a:cubicBezTo>
                    <a:pt x="7846" y="2480"/>
                    <a:pt x="7914" y="2500"/>
                    <a:pt x="8141" y="2378"/>
                  </a:cubicBezTo>
                  <a:cubicBezTo>
                    <a:pt x="8447" y="2215"/>
                    <a:pt x="9113" y="2381"/>
                    <a:pt x="9364" y="2683"/>
                  </a:cubicBezTo>
                  <a:cubicBezTo>
                    <a:pt x="9484" y="2829"/>
                    <a:pt x="9475" y="2901"/>
                    <a:pt x="9313" y="3062"/>
                  </a:cubicBezTo>
                  <a:cubicBezTo>
                    <a:pt x="9127" y="3249"/>
                    <a:pt x="9114" y="3240"/>
                    <a:pt x="9114" y="2939"/>
                  </a:cubicBezTo>
                  <a:cubicBezTo>
                    <a:pt x="9114" y="2694"/>
                    <a:pt x="9041" y="2597"/>
                    <a:pt x="8814" y="2540"/>
                  </a:cubicBezTo>
                  <a:cubicBezTo>
                    <a:pt x="8389" y="2434"/>
                    <a:pt x="8115" y="2567"/>
                    <a:pt x="8187" y="2845"/>
                  </a:cubicBezTo>
                  <a:cubicBezTo>
                    <a:pt x="8223" y="2979"/>
                    <a:pt x="8177" y="3102"/>
                    <a:pt x="8077" y="3141"/>
                  </a:cubicBezTo>
                  <a:cubicBezTo>
                    <a:pt x="7932" y="3196"/>
                    <a:pt x="7935" y="3251"/>
                    <a:pt x="8099" y="3501"/>
                  </a:cubicBezTo>
                  <a:cubicBezTo>
                    <a:pt x="8205" y="3663"/>
                    <a:pt x="8368" y="4082"/>
                    <a:pt x="8460" y="4432"/>
                  </a:cubicBezTo>
                  <a:cubicBezTo>
                    <a:pt x="8637" y="5102"/>
                    <a:pt x="8917" y="5416"/>
                    <a:pt x="9259" y="5327"/>
                  </a:cubicBezTo>
                  <a:cubicBezTo>
                    <a:pt x="9372" y="5298"/>
                    <a:pt x="9529" y="5351"/>
                    <a:pt x="9607" y="5445"/>
                  </a:cubicBezTo>
                  <a:cubicBezTo>
                    <a:pt x="9802" y="5680"/>
                    <a:pt x="9556" y="6209"/>
                    <a:pt x="9251" y="6209"/>
                  </a:cubicBezTo>
                  <a:cubicBezTo>
                    <a:pt x="8815" y="6209"/>
                    <a:pt x="8749" y="6456"/>
                    <a:pt x="8885" y="7570"/>
                  </a:cubicBezTo>
                  <a:cubicBezTo>
                    <a:pt x="9000" y="8511"/>
                    <a:pt x="8991" y="8650"/>
                    <a:pt x="8788" y="8999"/>
                  </a:cubicBezTo>
                  <a:cubicBezTo>
                    <a:pt x="8561" y="9390"/>
                    <a:pt x="7497" y="10028"/>
                    <a:pt x="7338" y="9869"/>
                  </a:cubicBezTo>
                  <a:cubicBezTo>
                    <a:pt x="7221" y="9752"/>
                    <a:pt x="7672" y="9447"/>
                    <a:pt x="7967" y="9443"/>
                  </a:cubicBezTo>
                  <a:cubicBezTo>
                    <a:pt x="8420" y="9436"/>
                    <a:pt x="8699" y="8876"/>
                    <a:pt x="8653" y="8067"/>
                  </a:cubicBezTo>
                  <a:cubicBezTo>
                    <a:pt x="8545" y="6144"/>
                    <a:pt x="8499" y="6310"/>
                    <a:pt x="9234" y="5967"/>
                  </a:cubicBezTo>
                  <a:cubicBezTo>
                    <a:pt x="9333" y="5921"/>
                    <a:pt x="9431" y="5794"/>
                    <a:pt x="9452" y="5686"/>
                  </a:cubicBezTo>
                  <a:cubicBezTo>
                    <a:pt x="9482" y="5534"/>
                    <a:pt x="9397" y="5489"/>
                    <a:pt x="9077" y="5489"/>
                  </a:cubicBezTo>
                  <a:cubicBezTo>
                    <a:pt x="8562" y="5489"/>
                    <a:pt x="8435" y="5338"/>
                    <a:pt x="8208" y="4454"/>
                  </a:cubicBezTo>
                  <a:cubicBezTo>
                    <a:pt x="7999" y="3639"/>
                    <a:pt x="7669" y="3135"/>
                    <a:pt x="7380" y="3188"/>
                  </a:cubicBezTo>
                  <a:cubicBezTo>
                    <a:pt x="7167" y="3227"/>
                    <a:pt x="6835" y="3014"/>
                    <a:pt x="6835" y="2839"/>
                  </a:cubicBezTo>
                  <a:cubicBezTo>
                    <a:pt x="6835" y="2783"/>
                    <a:pt x="7007" y="2648"/>
                    <a:pt x="7218" y="2539"/>
                  </a:cubicBezTo>
                  <a:cubicBezTo>
                    <a:pt x="7580" y="2352"/>
                    <a:pt x="7589" y="2333"/>
                    <a:pt x="7375" y="2176"/>
                  </a:cubicBezTo>
                  <a:cubicBezTo>
                    <a:pt x="6934" y="1854"/>
                    <a:pt x="6280" y="2082"/>
                    <a:pt x="6087" y="2626"/>
                  </a:cubicBezTo>
                  <a:cubicBezTo>
                    <a:pt x="6055" y="2717"/>
                    <a:pt x="5991" y="2756"/>
                    <a:pt x="5945" y="2714"/>
                  </a:cubicBezTo>
                  <a:cubicBezTo>
                    <a:pt x="5899" y="2671"/>
                    <a:pt x="6019" y="2455"/>
                    <a:pt x="6212" y="2234"/>
                  </a:cubicBezTo>
                  <a:cubicBezTo>
                    <a:pt x="6405" y="2013"/>
                    <a:pt x="6601" y="1710"/>
                    <a:pt x="6647" y="1562"/>
                  </a:cubicBezTo>
                  <a:cubicBezTo>
                    <a:pt x="6694" y="1413"/>
                    <a:pt x="6836" y="1236"/>
                    <a:pt x="6963" y="1168"/>
                  </a:cubicBezTo>
                  <a:cubicBezTo>
                    <a:pt x="7257" y="1010"/>
                    <a:pt x="7263" y="812"/>
                    <a:pt x="6973" y="812"/>
                  </a:cubicBezTo>
                  <a:cubicBezTo>
                    <a:pt x="6605" y="812"/>
                    <a:pt x="6087" y="1372"/>
                    <a:pt x="6181" y="1668"/>
                  </a:cubicBezTo>
                  <a:cubicBezTo>
                    <a:pt x="6235" y="1838"/>
                    <a:pt x="6218" y="1895"/>
                    <a:pt x="6129" y="1839"/>
                  </a:cubicBezTo>
                  <a:cubicBezTo>
                    <a:pt x="5955" y="1732"/>
                    <a:pt x="5957" y="1210"/>
                    <a:pt x="6131" y="1102"/>
                  </a:cubicBezTo>
                  <a:cubicBezTo>
                    <a:pt x="6222" y="1046"/>
                    <a:pt x="6199" y="981"/>
                    <a:pt x="6058" y="902"/>
                  </a:cubicBezTo>
                  <a:cubicBezTo>
                    <a:pt x="5702" y="703"/>
                    <a:pt x="5499" y="1056"/>
                    <a:pt x="5445" y="1967"/>
                  </a:cubicBezTo>
                  <a:cubicBezTo>
                    <a:pt x="5418" y="2420"/>
                    <a:pt x="5453" y="3068"/>
                    <a:pt x="5522" y="3407"/>
                  </a:cubicBezTo>
                  <a:cubicBezTo>
                    <a:pt x="5630" y="3939"/>
                    <a:pt x="5691" y="4031"/>
                    <a:pt x="5975" y="4088"/>
                  </a:cubicBezTo>
                  <a:cubicBezTo>
                    <a:pt x="6448" y="4182"/>
                    <a:pt x="7315" y="5379"/>
                    <a:pt x="7315" y="5938"/>
                  </a:cubicBezTo>
                  <a:cubicBezTo>
                    <a:pt x="7315" y="7086"/>
                    <a:pt x="5982" y="8056"/>
                    <a:pt x="5209" y="7472"/>
                  </a:cubicBezTo>
                  <a:cubicBezTo>
                    <a:pt x="4893" y="7233"/>
                    <a:pt x="4856" y="7242"/>
                    <a:pt x="4696" y="7593"/>
                  </a:cubicBezTo>
                  <a:cubicBezTo>
                    <a:pt x="4506" y="8009"/>
                    <a:pt x="4521" y="8548"/>
                    <a:pt x="4726" y="8718"/>
                  </a:cubicBezTo>
                  <a:cubicBezTo>
                    <a:pt x="4859" y="8829"/>
                    <a:pt x="4958" y="8794"/>
                    <a:pt x="5200" y="8553"/>
                  </a:cubicBezTo>
                  <a:cubicBezTo>
                    <a:pt x="5565" y="8188"/>
                    <a:pt x="6116" y="8136"/>
                    <a:pt x="6116" y="8467"/>
                  </a:cubicBezTo>
                  <a:cubicBezTo>
                    <a:pt x="6116" y="8684"/>
                    <a:pt x="5832" y="8880"/>
                    <a:pt x="5306" y="9027"/>
                  </a:cubicBezTo>
                  <a:cubicBezTo>
                    <a:pt x="4998" y="9113"/>
                    <a:pt x="4937" y="9446"/>
                    <a:pt x="5229" y="9446"/>
                  </a:cubicBezTo>
                  <a:cubicBezTo>
                    <a:pt x="5349" y="9446"/>
                    <a:pt x="5396" y="9513"/>
                    <a:pt x="5354" y="9622"/>
                  </a:cubicBezTo>
                  <a:cubicBezTo>
                    <a:pt x="5257" y="9876"/>
                    <a:pt x="5461" y="9957"/>
                    <a:pt x="5644" y="9737"/>
                  </a:cubicBezTo>
                  <a:cubicBezTo>
                    <a:pt x="5871" y="9463"/>
                    <a:pt x="6471" y="9179"/>
                    <a:pt x="6666" y="9254"/>
                  </a:cubicBezTo>
                  <a:cubicBezTo>
                    <a:pt x="7129" y="9432"/>
                    <a:pt x="6479" y="10166"/>
                    <a:pt x="5860" y="10166"/>
                  </a:cubicBezTo>
                  <a:cubicBezTo>
                    <a:pt x="5410" y="10166"/>
                    <a:pt x="5395" y="10536"/>
                    <a:pt x="5828" y="10968"/>
                  </a:cubicBezTo>
                  <a:cubicBezTo>
                    <a:pt x="6024" y="11164"/>
                    <a:pt x="6064" y="11251"/>
                    <a:pt x="5937" y="11202"/>
                  </a:cubicBezTo>
                  <a:cubicBezTo>
                    <a:pt x="5817" y="11156"/>
                    <a:pt x="5610" y="11222"/>
                    <a:pt x="5429" y="11365"/>
                  </a:cubicBezTo>
                  <a:cubicBezTo>
                    <a:pt x="5261" y="11497"/>
                    <a:pt x="5003" y="11605"/>
                    <a:pt x="4855" y="11605"/>
                  </a:cubicBezTo>
                  <a:cubicBezTo>
                    <a:pt x="4505" y="11605"/>
                    <a:pt x="4276" y="11888"/>
                    <a:pt x="4375" y="12199"/>
                  </a:cubicBezTo>
                  <a:cubicBezTo>
                    <a:pt x="4425" y="12358"/>
                    <a:pt x="4556" y="12444"/>
                    <a:pt x="4745" y="12444"/>
                  </a:cubicBezTo>
                  <a:cubicBezTo>
                    <a:pt x="4905" y="12444"/>
                    <a:pt x="5036" y="12491"/>
                    <a:pt x="5036" y="12548"/>
                  </a:cubicBezTo>
                  <a:cubicBezTo>
                    <a:pt x="5036" y="12605"/>
                    <a:pt x="5257" y="12612"/>
                    <a:pt x="5526" y="12563"/>
                  </a:cubicBezTo>
                  <a:cubicBezTo>
                    <a:pt x="5846" y="12504"/>
                    <a:pt x="5974" y="12514"/>
                    <a:pt x="5897" y="12591"/>
                  </a:cubicBezTo>
                  <a:cubicBezTo>
                    <a:pt x="5832" y="12656"/>
                    <a:pt x="5491" y="12719"/>
                    <a:pt x="5138" y="12732"/>
                  </a:cubicBezTo>
                  <a:cubicBezTo>
                    <a:pt x="4785" y="12744"/>
                    <a:pt x="4192" y="12827"/>
                    <a:pt x="3820" y="12915"/>
                  </a:cubicBezTo>
                  <a:cubicBezTo>
                    <a:pt x="2944" y="13124"/>
                    <a:pt x="2604" y="13029"/>
                    <a:pt x="2284" y="12487"/>
                  </a:cubicBezTo>
                  <a:cubicBezTo>
                    <a:pt x="1909" y="11852"/>
                    <a:pt x="1852" y="11424"/>
                    <a:pt x="2093" y="11056"/>
                  </a:cubicBezTo>
                  <a:cubicBezTo>
                    <a:pt x="2362" y="10646"/>
                    <a:pt x="2233" y="10532"/>
                    <a:pt x="1915" y="10898"/>
                  </a:cubicBezTo>
                  <a:cubicBezTo>
                    <a:pt x="1230" y="11687"/>
                    <a:pt x="1232" y="12385"/>
                    <a:pt x="1920" y="12523"/>
                  </a:cubicBezTo>
                  <a:lnTo>
                    <a:pt x="2268" y="12592"/>
                  </a:lnTo>
                  <a:lnTo>
                    <a:pt x="1973" y="13174"/>
                  </a:lnTo>
                  <a:cubicBezTo>
                    <a:pt x="1615" y="13880"/>
                    <a:pt x="1597" y="14401"/>
                    <a:pt x="1919" y="14723"/>
                  </a:cubicBezTo>
                  <a:cubicBezTo>
                    <a:pt x="2050" y="14855"/>
                    <a:pt x="2200" y="14963"/>
                    <a:pt x="2252" y="14963"/>
                  </a:cubicBezTo>
                  <a:cubicBezTo>
                    <a:pt x="2374" y="14963"/>
                    <a:pt x="2914" y="14592"/>
                    <a:pt x="3026" y="14430"/>
                  </a:cubicBezTo>
                  <a:cubicBezTo>
                    <a:pt x="3084" y="14346"/>
                    <a:pt x="3115" y="14355"/>
                    <a:pt x="3116" y="14455"/>
                  </a:cubicBezTo>
                  <a:cubicBezTo>
                    <a:pt x="3118" y="14594"/>
                    <a:pt x="2449" y="15081"/>
                    <a:pt x="2255" y="15082"/>
                  </a:cubicBezTo>
                  <a:cubicBezTo>
                    <a:pt x="2209" y="15082"/>
                    <a:pt x="2025" y="14957"/>
                    <a:pt x="1846" y="14803"/>
                  </a:cubicBezTo>
                  <a:close/>
                  <a:moveTo>
                    <a:pt x="3955" y="12727"/>
                  </a:moveTo>
                  <a:cubicBezTo>
                    <a:pt x="4268" y="12664"/>
                    <a:pt x="4282" y="12633"/>
                    <a:pt x="4224" y="12121"/>
                  </a:cubicBezTo>
                  <a:cubicBezTo>
                    <a:pt x="4139" y="11371"/>
                    <a:pt x="3796" y="11026"/>
                    <a:pt x="3206" y="11097"/>
                  </a:cubicBezTo>
                  <a:cubicBezTo>
                    <a:pt x="2948" y="11128"/>
                    <a:pt x="2679" y="11089"/>
                    <a:pt x="2579" y="11006"/>
                  </a:cubicBezTo>
                  <a:cubicBezTo>
                    <a:pt x="2436" y="10887"/>
                    <a:pt x="2379" y="10916"/>
                    <a:pt x="2266" y="11164"/>
                  </a:cubicBezTo>
                  <a:cubicBezTo>
                    <a:pt x="2190" y="11331"/>
                    <a:pt x="2165" y="11613"/>
                    <a:pt x="2209" y="11791"/>
                  </a:cubicBezTo>
                  <a:lnTo>
                    <a:pt x="2290" y="12115"/>
                  </a:lnTo>
                  <a:lnTo>
                    <a:pt x="2554" y="11875"/>
                  </a:lnTo>
                  <a:cubicBezTo>
                    <a:pt x="3148" y="11335"/>
                    <a:pt x="3747" y="11212"/>
                    <a:pt x="3949" y="11590"/>
                  </a:cubicBezTo>
                  <a:cubicBezTo>
                    <a:pt x="4040" y="11760"/>
                    <a:pt x="4019" y="11858"/>
                    <a:pt x="3863" y="11994"/>
                  </a:cubicBezTo>
                  <a:cubicBezTo>
                    <a:pt x="3535" y="12281"/>
                    <a:pt x="3157" y="12444"/>
                    <a:pt x="2826" y="12444"/>
                  </a:cubicBezTo>
                  <a:cubicBezTo>
                    <a:pt x="2657" y="12444"/>
                    <a:pt x="2518" y="12500"/>
                    <a:pt x="2518" y="12568"/>
                  </a:cubicBezTo>
                  <a:cubicBezTo>
                    <a:pt x="2518" y="12751"/>
                    <a:pt x="3015" y="12923"/>
                    <a:pt x="3342" y="12853"/>
                  </a:cubicBezTo>
                  <a:cubicBezTo>
                    <a:pt x="3498" y="12820"/>
                    <a:pt x="3774" y="12763"/>
                    <a:pt x="3955" y="12727"/>
                  </a:cubicBezTo>
                  <a:close/>
                  <a:moveTo>
                    <a:pt x="3152" y="12163"/>
                  </a:moveTo>
                  <a:cubicBezTo>
                    <a:pt x="3619" y="11968"/>
                    <a:pt x="3960" y="11613"/>
                    <a:pt x="3702" y="11591"/>
                  </a:cubicBezTo>
                  <a:cubicBezTo>
                    <a:pt x="3251" y="11552"/>
                    <a:pt x="2450" y="11998"/>
                    <a:pt x="2584" y="12214"/>
                  </a:cubicBezTo>
                  <a:cubicBezTo>
                    <a:pt x="2672" y="12357"/>
                    <a:pt x="2693" y="12355"/>
                    <a:pt x="3152" y="12163"/>
                  </a:cubicBezTo>
                  <a:close/>
                  <a:moveTo>
                    <a:pt x="5368" y="10885"/>
                  </a:moveTo>
                  <a:cubicBezTo>
                    <a:pt x="5478" y="10885"/>
                    <a:pt x="5493" y="10823"/>
                    <a:pt x="5417" y="10676"/>
                  </a:cubicBezTo>
                  <a:cubicBezTo>
                    <a:pt x="5357" y="10560"/>
                    <a:pt x="5330" y="10408"/>
                    <a:pt x="5355" y="10337"/>
                  </a:cubicBezTo>
                  <a:cubicBezTo>
                    <a:pt x="5381" y="10266"/>
                    <a:pt x="5296" y="10112"/>
                    <a:pt x="5166" y="9994"/>
                  </a:cubicBezTo>
                  <a:cubicBezTo>
                    <a:pt x="4938" y="9789"/>
                    <a:pt x="4916" y="9790"/>
                    <a:pt x="4563" y="10041"/>
                  </a:cubicBezTo>
                  <a:cubicBezTo>
                    <a:pt x="4203" y="10298"/>
                    <a:pt x="4053" y="10610"/>
                    <a:pt x="4347" y="10490"/>
                  </a:cubicBezTo>
                  <a:cubicBezTo>
                    <a:pt x="4429" y="10456"/>
                    <a:pt x="4605" y="10392"/>
                    <a:pt x="4737" y="10347"/>
                  </a:cubicBezTo>
                  <a:cubicBezTo>
                    <a:pt x="4973" y="10267"/>
                    <a:pt x="4973" y="10269"/>
                    <a:pt x="4744" y="10456"/>
                  </a:cubicBezTo>
                  <a:cubicBezTo>
                    <a:pt x="4616" y="10560"/>
                    <a:pt x="4412" y="10646"/>
                    <a:pt x="4290" y="10646"/>
                  </a:cubicBezTo>
                  <a:cubicBezTo>
                    <a:pt x="3976" y="10646"/>
                    <a:pt x="3891" y="10974"/>
                    <a:pt x="4136" y="11244"/>
                  </a:cubicBezTo>
                  <a:cubicBezTo>
                    <a:pt x="4341" y="11471"/>
                    <a:pt x="4352" y="11470"/>
                    <a:pt x="4778" y="11180"/>
                  </a:cubicBezTo>
                  <a:cubicBezTo>
                    <a:pt x="5017" y="11018"/>
                    <a:pt x="5282" y="10885"/>
                    <a:pt x="5368" y="10885"/>
                  </a:cubicBezTo>
                  <a:close/>
                  <a:moveTo>
                    <a:pt x="5223" y="11309"/>
                  </a:moveTo>
                  <a:cubicBezTo>
                    <a:pt x="5351" y="11212"/>
                    <a:pt x="5393" y="11131"/>
                    <a:pt x="5316" y="11129"/>
                  </a:cubicBezTo>
                  <a:cubicBezTo>
                    <a:pt x="5088" y="11123"/>
                    <a:pt x="4797" y="11263"/>
                    <a:pt x="4797" y="11378"/>
                  </a:cubicBezTo>
                  <a:cubicBezTo>
                    <a:pt x="4797" y="11535"/>
                    <a:pt x="4959" y="11509"/>
                    <a:pt x="5223" y="11309"/>
                  </a:cubicBezTo>
                  <a:close/>
                  <a:moveTo>
                    <a:pt x="3462" y="10844"/>
                  </a:moveTo>
                  <a:cubicBezTo>
                    <a:pt x="3535" y="10756"/>
                    <a:pt x="3560" y="10648"/>
                    <a:pt x="3516" y="10605"/>
                  </a:cubicBezTo>
                  <a:cubicBezTo>
                    <a:pt x="3400" y="10488"/>
                    <a:pt x="2964" y="10512"/>
                    <a:pt x="2758" y="10647"/>
                  </a:cubicBezTo>
                  <a:cubicBezTo>
                    <a:pt x="2598" y="10752"/>
                    <a:pt x="2598" y="10779"/>
                    <a:pt x="2758" y="10884"/>
                  </a:cubicBezTo>
                  <a:cubicBezTo>
                    <a:pt x="3011" y="11050"/>
                    <a:pt x="3305" y="11033"/>
                    <a:pt x="3462" y="10844"/>
                  </a:cubicBezTo>
                  <a:close/>
                  <a:moveTo>
                    <a:pt x="3330" y="10347"/>
                  </a:moveTo>
                  <a:cubicBezTo>
                    <a:pt x="3347" y="10333"/>
                    <a:pt x="3280" y="10165"/>
                    <a:pt x="3181" y="9974"/>
                  </a:cubicBezTo>
                  <a:cubicBezTo>
                    <a:pt x="3081" y="9783"/>
                    <a:pt x="2999" y="9505"/>
                    <a:pt x="2999" y="9356"/>
                  </a:cubicBezTo>
                  <a:cubicBezTo>
                    <a:pt x="2999" y="9208"/>
                    <a:pt x="2928" y="9087"/>
                    <a:pt x="2842" y="9087"/>
                  </a:cubicBezTo>
                  <a:cubicBezTo>
                    <a:pt x="2548" y="9087"/>
                    <a:pt x="2398" y="9375"/>
                    <a:pt x="2398" y="9943"/>
                  </a:cubicBezTo>
                  <a:lnTo>
                    <a:pt x="2398" y="10511"/>
                  </a:lnTo>
                  <a:lnTo>
                    <a:pt x="2848" y="10441"/>
                  </a:lnTo>
                  <a:cubicBezTo>
                    <a:pt x="3095" y="10403"/>
                    <a:pt x="3312" y="10360"/>
                    <a:pt x="3330" y="10347"/>
                  </a:cubicBezTo>
                  <a:close/>
                  <a:moveTo>
                    <a:pt x="4107" y="10110"/>
                  </a:moveTo>
                  <a:cubicBezTo>
                    <a:pt x="4308" y="9833"/>
                    <a:pt x="4307" y="9819"/>
                    <a:pt x="4080" y="9747"/>
                  </a:cubicBezTo>
                  <a:cubicBezTo>
                    <a:pt x="3950" y="9706"/>
                    <a:pt x="3738" y="9539"/>
                    <a:pt x="3610" y="9375"/>
                  </a:cubicBezTo>
                  <a:cubicBezTo>
                    <a:pt x="3337" y="9028"/>
                    <a:pt x="3174" y="9177"/>
                    <a:pt x="3296" y="9663"/>
                  </a:cubicBezTo>
                  <a:cubicBezTo>
                    <a:pt x="3374" y="9979"/>
                    <a:pt x="3684" y="10409"/>
                    <a:pt x="3826" y="10402"/>
                  </a:cubicBezTo>
                  <a:cubicBezTo>
                    <a:pt x="3865" y="10400"/>
                    <a:pt x="3991" y="10269"/>
                    <a:pt x="4107" y="10110"/>
                  </a:cubicBezTo>
                  <a:close/>
                  <a:moveTo>
                    <a:pt x="2159" y="9956"/>
                  </a:moveTo>
                  <a:cubicBezTo>
                    <a:pt x="2159" y="9775"/>
                    <a:pt x="2239" y="9475"/>
                    <a:pt x="2336" y="9289"/>
                  </a:cubicBezTo>
                  <a:cubicBezTo>
                    <a:pt x="2453" y="9063"/>
                    <a:pt x="2483" y="8819"/>
                    <a:pt x="2425" y="8549"/>
                  </a:cubicBezTo>
                  <a:lnTo>
                    <a:pt x="2338" y="8146"/>
                  </a:lnTo>
                  <a:lnTo>
                    <a:pt x="1944" y="8313"/>
                  </a:lnTo>
                  <a:cubicBezTo>
                    <a:pt x="1313" y="8579"/>
                    <a:pt x="970" y="9680"/>
                    <a:pt x="1387" y="10097"/>
                  </a:cubicBezTo>
                  <a:cubicBezTo>
                    <a:pt x="1491" y="10201"/>
                    <a:pt x="1707" y="10286"/>
                    <a:pt x="1867" y="10286"/>
                  </a:cubicBezTo>
                  <a:cubicBezTo>
                    <a:pt x="2105" y="10286"/>
                    <a:pt x="2158" y="10225"/>
                    <a:pt x="2159" y="9956"/>
                  </a:cubicBezTo>
                  <a:close/>
                  <a:moveTo>
                    <a:pt x="6508" y="9711"/>
                  </a:moveTo>
                  <a:cubicBezTo>
                    <a:pt x="6801" y="9453"/>
                    <a:pt x="6584" y="9260"/>
                    <a:pt x="6219" y="9453"/>
                  </a:cubicBezTo>
                  <a:cubicBezTo>
                    <a:pt x="5928" y="9606"/>
                    <a:pt x="5761" y="9792"/>
                    <a:pt x="5758" y="9964"/>
                  </a:cubicBezTo>
                  <a:cubicBezTo>
                    <a:pt x="5755" y="10102"/>
                    <a:pt x="6254" y="9934"/>
                    <a:pt x="6508" y="9711"/>
                  </a:cubicBezTo>
                  <a:close/>
                  <a:moveTo>
                    <a:pt x="4896" y="9406"/>
                  </a:moveTo>
                  <a:cubicBezTo>
                    <a:pt x="4919" y="9284"/>
                    <a:pt x="4832" y="9069"/>
                    <a:pt x="4701" y="8926"/>
                  </a:cubicBezTo>
                  <a:cubicBezTo>
                    <a:pt x="4345" y="8536"/>
                    <a:pt x="4286" y="8194"/>
                    <a:pt x="4492" y="7702"/>
                  </a:cubicBezTo>
                  <a:cubicBezTo>
                    <a:pt x="4704" y="7192"/>
                    <a:pt x="4721" y="7048"/>
                    <a:pt x="4567" y="7048"/>
                  </a:cubicBezTo>
                  <a:cubicBezTo>
                    <a:pt x="4393" y="7048"/>
                    <a:pt x="3742" y="7929"/>
                    <a:pt x="3652" y="8284"/>
                  </a:cubicBezTo>
                  <a:cubicBezTo>
                    <a:pt x="3584" y="8558"/>
                    <a:pt x="3610" y="8607"/>
                    <a:pt x="3824" y="8607"/>
                  </a:cubicBezTo>
                  <a:cubicBezTo>
                    <a:pt x="4131" y="8607"/>
                    <a:pt x="4154" y="8789"/>
                    <a:pt x="3867" y="8960"/>
                  </a:cubicBezTo>
                  <a:cubicBezTo>
                    <a:pt x="3676" y="9075"/>
                    <a:pt x="3688" y="9113"/>
                    <a:pt x="4001" y="9393"/>
                  </a:cubicBezTo>
                  <a:cubicBezTo>
                    <a:pt x="4388" y="9737"/>
                    <a:pt x="4832" y="9743"/>
                    <a:pt x="4896" y="9406"/>
                  </a:cubicBezTo>
                  <a:close/>
                  <a:moveTo>
                    <a:pt x="3358" y="8780"/>
                  </a:moveTo>
                  <a:cubicBezTo>
                    <a:pt x="3358" y="8751"/>
                    <a:pt x="3304" y="8727"/>
                    <a:pt x="3238" y="8727"/>
                  </a:cubicBezTo>
                  <a:cubicBezTo>
                    <a:pt x="3172" y="8727"/>
                    <a:pt x="3118" y="8784"/>
                    <a:pt x="3118" y="8854"/>
                  </a:cubicBezTo>
                  <a:cubicBezTo>
                    <a:pt x="3118" y="8924"/>
                    <a:pt x="3172" y="8948"/>
                    <a:pt x="3238" y="8907"/>
                  </a:cubicBezTo>
                  <a:cubicBezTo>
                    <a:pt x="3304" y="8866"/>
                    <a:pt x="3358" y="8809"/>
                    <a:pt x="3358" y="8780"/>
                  </a:cubicBezTo>
                  <a:close/>
                  <a:moveTo>
                    <a:pt x="5764" y="8723"/>
                  </a:moveTo>
                  <a:cubicBezTo>
                    <a:pt x="5891" y="8654"/>
                    <a:pt x="5996" y="8546"/>
                    <a:pt x="5996" y="8483"/>
                  </a:cubicBezTo>
                  <a:cubicBezTo>
                    <a:pt x="5996" y="8278"/>
                    <a:pt x="5560" y="8360"/>
                    <a:pt x="5336" y="8607"/>
                  </a:cubicBezTo>
                  <a:cubicBezTo>
                    <a:pt x="5135" y="8830"/>
                    <a:pt x="5134" y="8847"/>
                    <a:pt x="5326" y="8847"/>
                  </a:cubicBezTo>
                  <a:cubicBezTo>
                    <a:pt x="5439" y="8847"/>
                    <a:pt x="5636" y="8791"/>
                    <a:pt x="5764" y="8723"/>
                  </a:cubicBezTo>
                  <a:close/>
                  <a:moveTo>
                    <a:pt x="3190" y="8635"/>
                  </a:moveTo>
                  <a:cubicBezTo>
                    <a:pt x="3263" y="8587"/>
                    <a:pt x="3384" y="8358"/>
                    <a:pt x="3460" y="8126"/>
                  </a:cubicBezTo>
                  <a:cubicBezTo>
                    <a:pt x="3535" y="7895"/>
                    <a:pt x="3737" y="7554"/>
                    <a:pt x="3909" y="7369"/>
                  </a:cubicBezTo>
                  <a:cubicBezTo>
                    <a:pt x="4081" y="7184"/>
                    <a:pt x="4202" y="7016"/>
                    <a:pt x="4179" y="6996"/>
                  </a:cubicBezTo>
                  <a:cubicBezTo>
                    <a:pt x="4156" y="6976"/>
                    <a:pt x="3879" y="6846"/>
                    <a:pt x="3563" y="6708"/>
                  </a:cubicBezTo>
                  <a:cubicBezTo>
                    <a:pt x="3141" y="6524"/>
                    <a:pt x="2913" y="6487"/>
                    <a:pt x="2704" y="6566"/>
                  </a:cubicBezTo>
                  <a:cubicBezTo>
                    <a:pt x="2329" y="6708"/>
                    <a:pt x="2194" y="7135"/>
                    <a:pt x="2443" y="7384"/>
                  </a:cubicBezTo>
                  <a:cubicBezTo>
                    <a:pt x="2617" y="7558"/>
                    <a:pt x="2670" y="7557"/>
                    <a:pt x="3051" y="7375"/>
                  </a:cubicBezTo>
                  <a:cubicBezTo>
                    <a:pt x="3317" y="7249"/>
                    <a:pt x="3496" y="7220"/>
                    <a:pt x="3543" y="7297"/>
                  </a:cubicBezTo>
                  <a:cubicBezTo>
                    <a:pt x="3645" y="7462"/>
                    <a:pt x="3375" y="7768"/>
                    <a:pt x="3127" y="7768"/>
                  </a:cubicBezTo>
                  <a:cubicBezTo>
                    <a:pt x="2851" y="7768"/>
                    <a:pt x="2638" y="8004"/>
                    <a:pt x="2638" y="8311"/>
                  </a:cubicBezTo>
                  <a:cubicBezTo>
                    <a:pt x="2638" y="8703"/>
                    <a:pt x="2877" y="8843"/>
                    <a:pt x="3190" y="8635"/>
                  </a:cubicBezTo>
                  <a:close/>
                  <a:moveTo>
                    <a:pt x="2061" y="7898"/>
                  </a:moveTo>
                  <a:cubicBezTo>
                    <a:pt x="2369" y="7743"/>
                    <a:pt x="2375" y="7723"/>
                    <a:pt x="2194" y="7447"/>
                  </a:cubicBezTo>
                  <a:cubicBezTo>
                    <a:pt x="2042" y="7216"/>
                    <a:pt x="2032" y="7098"/>
                    <a:pt x="2141" y="6858"/>
                  </a:cubicBezTo>
                  <a:cubicBezTo>
                    <a:pt x="2255" y="6607"/>
                    <a:pt x="2240" y="6517"/>
                    <a:pt x="2046" y="6309"/>
                  </a:cubicBezTo>
                  <a:lnTo>
                    <a:pt x="1815" y="6061"/>
                  </a:lnTo>
                  <a:lnTo>
                    <a:pt x="1454" y="6318"/>
                  </a:lnTo>
                  <a:cubicBezTo>
                    <a:pt x="1044" y="6609"/>
                    <a:pt x="905" y="6935"/>
                    <a:pt x="1010" y="7353"/>
                  </a:cubicBezTo>
                  <a:cubicBezTo>
                    <a:pt x="1082" y="7640"/>
                    <a:pt x="1549" y="8163"/>
                    <a:pt x="1673" y="8095"/>
                  </a:cubicBezTo>
                  <a:cubicBezTo>
                    <a:pt x="1709" y="8076"/>
                    <a:pt x="1884" y="7987"/>
                    <a:pt x="2061" y="7898"/>
                  </a:cubicBezTo>
                  <a:close/>
                  <a:moveTo>
                    <a:pt x="5636" y="7192"/>
                  </a:moveTo>
                  <a:cubicBezTo>
                    <a:pt x="5161" y="6948"/>
                    <a:pt x="5052" y="6958"/>
                    <a:pt x="5274" y="7225"/>
                  </a:cubicBezTo>
                  <a:cubicBezTo>
                    <a:pt x="5357" y="7325"/>
                    <a:pt x="5567" y="7408"/>
                    <a:pt x="5741" y="7408"/>
                  </a:cubicBezTo>
                  <a:cubicBezTo>
                    <a:pt x="6042" y="7408"/>
                    <a:pt x="6038" y="7398"/>
                    <a:pt x="5636" y="7192"/>
                  </a:cubicBezTo>
                  <a:close/>
                  <a:moveTo>
                    <a:pt x="4369" y="6298"/>
                  </a:moveTo>
                  <a:cubicBezTo>
                    <a:pt x="4234" y="5693"/>
                    <a:pt x="4295" y="5037"/>
                    <a:pt x="4526" y="4615"/>
                  </a:cubicBezTo>
                  <a:cubicBezTo>
                    <a:pt x="4686" y="4322"/>
                    <a:pt x="4737" y="3949"/>
                    <a:pt x="4737" y="3060"/>
                  </a:cubicBezTo>
                  <a:cubicBezTo>
                    <a:pt x="4737" y="2045"/>
                    <a:pt x="4708" y="1881"/>
                    <a:pt x="4524" y="1822"/>
                  </a:cubicBezTo>
                  <a:cubicBezTo>
                    <a:pt x="4184" y="1713"/>
                    <a:pt x="3649" y="1880"/>
                    <a:pt x="3125" y="2260"/>
                  </a:cubicBezTo>
                  <a:cubicBezTo>
                    <a:pt x="2572" y="2660"/>
                    <a:pt x="2489" y="2893"/>
                    <a:pt x="2939" y="2780"/>
                  </a:cubicBezTo>
                  <a:cubicBezTo>
                    <a:pt x="3135" y="2731"/>
                    <a:pt x="3354" y="2781"/>
                    <a:pt x="3568" y="2924"/>
                  </a:cubicBezTo>
                  <a:cubicBezTo>
                    <a:pt x="3749" y="3045"/>
                    <a:pt x="3943" y="3130"/>
                    <a:pt x="4000" y="3113"/>
                  </a:cubicBezTo>
                  <a:cubicBezTo>
                    <a:pt x="4151" y="3068"/>
                    <a:pt x="4557" y="3213"/>
                    <a:pt x="4557" y="3313"/>
                  </a:cubicBezTo>
                  <a:cubicBezTo>
                    <a:pt x="4557" y="3361"/>
                    <a:pt x="4412" y="3398"/>
                    <a:pt x="4236" y="3395"/>
                  </a:cubicBezTo>
                  <a:cubicBezTo>
                    <a:pt x="3994" y="3392"/>
                    <a:pt x="3813" y="3522"/>
                    <a:pt x="3508" y="3921"/>
                  </a:cubicBezTo>
                  <a:cubicBezTo>
                    <a:pt x="3149" y="4388"/>
                    <a:pt x="3124" y="4464"/>
                    <a:pt x="3299" y="4562"/>
                  </a:cubicBezTo>
                  <a:cubicBezTo>
                    <a:pt x="3479" y="4662"/>
                    <a:pt x="3473" y="4699"/>
                    <a:pt x="3239" y="4948"/>
                  </a:cubicBezTo>
                  <a:cubicBezTo>
                    <a:pt x="2936" y="5271"/>
                    <a:pt x="2935" y="6025"/>
                    <a:pt x="3238" y="6034"/>
                  </a:cubicBezTo>
                  <a:cubicBezTo>
                    <a:pt x="3337" y="6037"/>
                    <a:pt x="3400" y="6116"/>
                    <a:pt x="3379" y="6209"/>
                  </a:cubicBezTo>
                  <a:cubicBezTo>
                    <a:pt x="3326" y="6446"/>
                    <a:pt x="3696" y="6688"/>
                    <a:pt x="4110" y="6688"/>
                  </a:cubicBezTo>
                  <a:cubicBezTo>
                    <a:pt x="4438" y="6688"/>
                    <a:pt x="4451" y="6668"/>
                    <a:pt x="4369" y="6298"/>
                  </a:cubicBezTo>
                  <a:close/>
                  <a:moveTo>
                    <a:pt x="7073" y="5919"/>
                  </a:moveTo>
                  <a:cubicBezTo>
                    <a:pt x="7076" y="5458"/>
                    <a:pt x="7006" y="5554"/>
                    <a:pt x="6907" y="6149"/>
                  </a:cubicBezTo>
                  <a:cubicBezTo>
                    <a:pt x="6849" y="6492"/>
                    <a:pt x="6861" y="6577"/>
                    <a:pt x="6949" y="6448"/>
                  </a:cubicBezTo>
                  <a:cubicBezTo>
                    <a:pt x="7016" y="6349"/>
                    <a:pt x="7072" y="6111"/>
                    <a:pt x="7073" y="5919"/>
                  </a:cubicBezTo>
                  <a:close/>
                  <a:moveTo>
                    <a:pt x="2729" y="6179"/>
                  </a:moveTo>
                  <a:cubicBezTo>
                    <a:pt x="2886" y="5984"/>
                    <a:pt x="2774" y="5249"/>
                    <a:pt x="2587" y="5249"/>
                  </a:cubicBezTo>
                  <a:cubicBezTo>
                    <a:pt x="2509" y="5249"/>
                    <a:pt x="2339" y="5329"/>
                    <a:pt x="2211" y="5427"/>
                  </a:cubicBezTo>
                  <a:cubicBezTo>
                    <a:pt x="2024" y="5570"/>
                    <a:pt x="2010" y="5625"/>
                    <a:pt x="2141" y="5712"/>
                  </a:cubicBezTo>
                  <a:cubicBezTo>
                    <a:pt x="2270" y="5797"/>
                    <a:pt x="2273" y="5838"/>
                    <a:pt x="2153" y="5912"/>
                  </a:cubicBezTo>
                  <a:cubicBezTo>
                    <a:pt x="2039" y="5983"/>
                    <a:pt x="2056" y="6045"/>
                    <a:pt x="2223" y="6167"/>
                  </a:cubicBezTo>
                  <a:cubicBezTo>
                    <a:pt x="2497" y="6367"/>
                    <a:pt x="2576" y="6369"/>
                    <a:pt x="2729" y="6179"/>
                  </a:cubicBezTo>
                  <a:close/>
                  <a:moveTo>
                    <a:pt x="1832" y="5614"/>
                  </a:moveTo>
                  <a:cubicBezTo>
                    <a:pt x="1873" y="5457"/>
                    <a:pt x="1801" y="5319"/>
                    <a:pt x="1609" y="5194"/>
                  </a:cubicBezTo>
                  <a:cubicBezTo>
                    <a:pt x="1453" y="5092"/>
                    <a:pt x="1277" y="4833"/>
                    <a:pt x="1218" y="4619"/>
                  </a:cubicBezTo>
                  <a:lnTo>
                    <a:pt x="1110" y="4230"/>
                  </a:lnTo>
                  <a:lnTo>
                    <a:pt x="968" y="4585"/>
                  </a:lnTo>
                  <a:cubicBezTo>
                    <a:pt x="890" y="4780"/>
                    <a:pt x="856" y="5060"/>
                    <a:pt x="893" y="5206"/>
                  </a:cubicBezTo>
                  <a:cubicBezTo>
                    <a:pt x="1039" y="5789"/>
                    <a:pt x="1710" y="6081"/>
                    <a:pt x="1832" y="5614"/>
                  </a:cubicBezTo>
                  <a:close/>
                  <a:moveTo>
                    <a:pt x="4911" y="4776"/>
                  </a:moveTo>
                  <a:cubicBezTo>
                    <a:pt x="4922" y="4441"/>
                    <a:pt x="4682" y="4830"/>
                    <a:pt x="4618" y="5253"/>
                  </a:cubicBezTo>
                  <a:lnTo>
                    <a:pt x="4554" y="5669"/>
                  </a:lnTo>
                  <a:lnTo>
                    <a:pt x="4730" y="5309"/>
                  </a:lnTo>
                  <a:cubicBezTo>
                    <a:pt x="4827" y="5111"/>
                    <a:pt x="4908" y="4871"/>
                    <a:pt x="4911" y="4776"/>
                  </a:cubicBezTo>
                  <a:close/>
                  <a:moveTo>
                    <a:pt x="5562" y="5423"/>
                  </a:moveTo>
                  <a:cubicBezTo>
                    <a:pt x="5603" y="5316"/>
                    <a:pt x="5583" y="5268"/>
                    <a:pt x="5515" y="5310"/>
                  </a:cubicBezTo>
                  <a:cubicBezTo>
                    <a:pt x="5450" y="5350"/>
                    <a:pt x="5396" y="5434"/>
                    <a:pt x="5396" y="5496"/>
                  </a:cubicBezTo>
                  <a:cubicBezTo>
                    <a:pt x="5396" y="5669"/>
                    <a:pt x="5482" y="5631"/>
                    <a:pt x="5562" y="5423"/>
                  </a:cubicBezTo>
                  <a:close/>
                  <a:moveTo>
                    <a:pt x="2483" y="4821"/>
                  </a:moveTo>
                  <a:cubicBezTo>
                    <a:pt x="3120" y="4388"/>
                    <a:pt x="3222" y="4170"/>
                    <a:pt x="2788" y="4170"/>
                  </a:cubicBezTo>
                  <a:cubicBezTo>
                    <a:pt x="2397" y="4170"/>
                    <a:pt x="2158" y="3979"/>
                    <a:pt x="2158" y="3666"/>
                  </a:cubicBezTo>
                  <a:cubicBezTo>
                    <a:pt x="2158" y="3383"/>
                    <a:pt x="2054" y="3394"/>
                    <a:pt x="1716" y="3711"/>
                  </a:cubicBezTo>
                  <a:cubicBezTo>
                    <a:pt x="1389" y="4018"/>
                    <a:pt x="1343" y="4657"/>
                    <a:pt x="1627" y="4941"/>
                  </a:cubicBezTo>
                  <a:cubicBezTo>
                    <a:pt x="1878" y="5192"/>
                    <a:pt x="1951" y="5182"/>
                    <a:pt x="2483" y="4821"/>
                  </a:cubicBezTo>
                  <a:close/>
                  <a:moveTo>
                    <a:pt x="2758" y="5002"/>
                  </a:moveTo>
                  <a:cubicBezTo>
                    <a:pt x="2758" y="4932"/>
                    <a:pt x="2704" y="4909"/>
                    <a:pt x="2638" y="4949"/>
                  </a:cubicBezTo>
                  <a:cubicBezTo>
                    <a:pt x="2572" y="4990"/>
                    <a:pt x="2518" y="5047"/>
                    <a:pt x="2518" y="5076"/>
                  </a:cubicBezTo>
                  <a:cubicBezTo>
                    <a:pt x="2518" y="5105"/>
                    <a:pt x="2572" y="5129"/>
                    <a:pt x="2638" y="5129"/>
                  </a:cubicBezTo>
                  <a:cubicBezTo>
                    <a:pt x="2704" y="5129"/>
                    <a:pt x="2758" y="5072"/>
                    <a:pt x="2758" y="5002"/>
                  </a:cubicBezTo>
                  <a:close/>
                  <a:moveTo>
                    <a:pt x="5898" y="5047"/>
                  </a:moveTo>
                  <a:cubicBezTo>
                    <a:pt x="5812" y="5013"/>
                    <a:pt x="5708" y="5017"/>
                    <a:pt x="5669" y="5057"/>
                  </a:cubicBezTo>
                  <a:cubicBezTo>
                    <a:pt x="5629" y="5097"/>
                    <a:pt x="5699" y="5125"/>
                    <a:pt x="5826" y="5120"/>
                  </a:cubicBezTo>
                  <a:cubicBezTo>
                    <a:pt x="5966" y="5114"/>
                    <a:pt x="5994" y="5086"/>
                    <a:pt x="5898" y="5047"/>
                  </a:cubicBezTo>
                  <a:close/>
                  <a:moveTo>
                    <a:pt x="6056" y="4770"/>
                  </a:moveTo>
                  <a:cubicBezTo>
                    <a:pt x="6015" y="4704"/>
                    <a:pt x="5917" y="4650"/>
                    <a:pt x="5839" y="4651"/>
                  </a:cubicBezTo>
                  <a:cubicBezTo>
                    <a:pt x="5753" y="4653"/>
                    <a:pt x="5768" y="4700"/>
                    <a:pt x="5876" y="4770"/>
                  </a:cubicBezTo>
                  <a:cubicBezTo>
                    <a:pt x="6106" y="4918"/>
                    <a:pt x="6148" y="4918"/>
                    <a:pt x="6056" y="4770"/>
                  </a:cubicBezTo>
                  <a:close/>
                  <a:moveTo>
                    <a:pt x="3352" y="3636"/>
                  </a:moveTo>
                  <a:cubicBezTo>
                    <a:pt x="3759" y="3203"/>
                    <a:pt x="3607" y="2948"/>
                    <a:pt x="2969" y="2994"/>
                  </a:cubicBezTo>
                  <a:cubicBezTo>
                    <a:pt x="2473" y="3030"/>
                    <a:pt x="2457" y="3044"/>
                    <a:pt x="2421" y="3480"/>
                  </a:cubicBezTo>
                  <a:cubicBezTo>
                    <a:pt x="2386" y="3905"/>
                    <a:pt x="2403" y="3930"/>
                    <a:pt x="2730" y="3930"/>
                  </a:cubicBezTo>
                  <a:cubicBezTo>
                    <a:pt x="2942" y="3930"/>
                    <a:pt x="3183" y="3816"/>
                    <a:pt x="3352" y="3636"/>
                  </a:cubicBezTo>
                  <a:close/>
                  <a:moveTo>
                    <a:pt x="1761" y="3237"/>
                  </a:moveTo>
                  <a:cubicBezTo>
                    <a:pt x="2036" y="3053"/>
                    <a:pt x="2378" y="2757"/>
                    <a:pt x="2519" y="2577"/>
                  </a:cubicBezTo>
                  <a:cubicBezTo>
                    <a:pt x="2895" y="2099"/>
                    <a:pt x="3778" y="1622"/>
                    <a:pt x="4315" y="1608"/>
                  </a:cubicBezTo>
                  <a:cubicBezTo>
                    <a:pt x="4701" y="1598"/>
                    <a:pt x="4788" y="1549"/>
                    <a:pt x="4833" y="1317"/>
                  </a:cubicBezTo>
                  <a:cubicBezTo>
                    <a:pt x="4931" y="800"/>
                    <a:pt x="3968" y="452"/>
                    <a:pt x="3131" y="703"/>
                  </a:cubicBezTo>
                  <a:cubicBezTo>
                    <a:pt x="2622" y="855"/>
                    <a:pt x="2576" y="1052"/>
                    <a:pt x="3050" y="1052"/>
                  </a:cubicBezTo>
                  <a:cubicBezTo>
                    <a:pt x="3203" y="1052"/>
                    <a:pt x="3397" y="1135"/>
                    <a:pt x="3480" y="1235"/>
                  </a:cubicBezTo>
                  <a:cubicBezTo>
                    <a:pt x="3688" y="1485"/>
                    <a:pt x="3278" y="1920"/>
                    <a:pt x="2638" y="2131"/>
                  </a:cubicBezTo>
                  <a:cubicBezTo>
                    <a:pt x="2014" y="2337"/>
                    <a:pt x="1745" y="2147"/>
                    <a:pt x="1839" y="1567"/>
                  </a:cubicBezTo>
                  <a:cubicBezTo>
                    <a:pt x="1914" y="1110"/>
                    <a:pt x="1910" y="1108"/>
                    <a:pt x="1403" y="1369"/>
                  </a:cubicBezTo>
                  <a:cubicBezTo>
                    <a:pt x="611" y="1775"/>
                    <a:pt x="134" y="2288"/>
                    <a:pt x="124" y="2745"/>
                  </a:cubicBezTo>
                  <a:cubicBezTo>
                    <a:pt x="122" y="2851"/>
                    <a:pt x="232" y="3081"/>
                    <a:pt x="368" y="3254"/>
                  </a:cubicBezTo>
                  <a:cubicBezTo>
                    <a:pt x="693" y="3667"/>
                    <a:pt x="1120" y="3661"/>
                    <a:pt x="1761" y="3237"/>
                  </a:cubicBezTo>
                  <a:close/>
                  <a:moveTo>
                    <a:pt x="2880" y="1787"/>
                  </a:moveTo>
                  <a:cubicBezTo>
                    <a:pt x="3429" y="1492"/>
                    <a:pt x="3415" y="1255"/>
                    <a:pt x="2842" y="1162"/>
                  </a:cubicBezTo>
                  <a:cubicBezTo>
                    <a:pt x="2467" y="1101"/>
                    <a:pt x="2356" y="1132"/>
                    <a:pt x="2213" y="1336"/>
                  </a:cubicBezTo>
                  <a:cubicBezTo>
                    <a:pt x="1779" y="1956"/>
                    <a:pt x="2127" y="2191"/>
                    <a:pt x="2880" y="1787"/>
                  </a:cubicBezTo>
                  <a:close/>
                  <a:moveTo>
                    <a:pt x="7242" y="1582"/>
                  </a:moveTo>
                  <a:cubicBezTo>
                    <a:pt x="7360" y="1276"/>
                    <a:pt x="7327" y="1175"/>
                    <a:pt x="7135" y="1248"/>
                  </a:cubicBezTo>
                  <a:cubicBezTo>
                    <a:pt x="7036" y="1286"/>
                    <a:pt x="6955" y="1420"/>
                    <a:pt x="6955" y="1545"/>
                  </a:cubicBezTo>
                  <a:cubicBezTo>
                    <a:pt x="6955" y="1820"/>
                    <a:pt x="7141" y="1844"/>
                    <a:pt x="7242" y="1582"/>
                  </a:cubicBezTo>
                  <a:close/>
                  <a:moveTo>
                    <a:pt x="6118" y="12369"/>
                  </a:moveTo>
                  <a:cubicBezTo>
                    <a:pt x="6121" y="12163"/>
                    <a:pt x="6325" y="11938"/>
                    <a:pt x="6399" y="12058"/>
                  </a:cubicBezTo>
                  <a:cubicBezTo>
                    <a:pt x="6440" y="12124"/>
                    <a:pt x="6392" y="12244"/>
                    <a:pt x="6294" y="12326"/>
                  </a:cubicBezTo>
                  <a:cubicBezTo>
                    <a:pt x="6196" y="12407"/>
                    <a:pt x="6117" y="12427"/>
                    <a:pt x="6118" y="12369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97" name="GT"/>
          <p:cNvGrpSpPr/>
          <p:nvPr/>
        </p:nvGrpSpPr>
        <p:grpSpPr>
          <a:xfrm rot="2101662">
            <a:off x="1745738" y="4026599"/>
            <a:ext cx="1290385" cy="1478015"/>
            <a:chOff x="492593" y="976313"/>
            <a:chExt cx="2090738" cy="2394744"/>
          </a:xfrm>
        </p:grpSpPr>
        <p:sp>
          <p:nvSpPr>
            <p:cNvPr id="101" name="Freeform 100"/>
            <p:cNvSpPr/>
            <p:nvPr/>
          </p:nvSpPr>
          <p:spPr>
            <a:xfrm>
              <a:off x="571500" y="1009649"/>
              <a:ext cx="1876425" cy="2295525"/>
            </a:xfrm>
            <a:custGeom>
              <a:avLst/>
              <a:gdLst>
                <a:gd name="connsiteX0" fmla="*/ 47625 w 1781175"/>
                <a:gd name="connsiteY0" fmla="*/ 1666875 h 1943100"/>
                <a:gd name="connsiteX1" fmla="*/ 47625 w 1781175"/>
                <a:gd name="connsiteY1" fmla="*/ 1666875 h 1943100"/>
                <a:gd name="connsiteX2" fmla="*/ 47625 w 1781175"/>
                <a:gd name="connsiteY2" fmla="*/ 1476375 h 1943100"/>
                <a:gd name="connsiteX3" fmla="*/ 0 w 1781175"/>
                <a:gd name="connsiteY3" fmla="*/ 962025 h 1943100"/>
                <a:gd name="connsiteX4" fmla="*/ 133350 w 1781175"/>
                <a:gd name="connsiteY4" fmla="*/ 304800 h 1943100"/>
                <a:gd name="connsiteX5" fmla="*/ 628650 w 1781175"/>
                <a:gd name="connsiteY5" fmla="*/ 28575 h 1943100"/>
                <a:gd name="connsiteX6" fmla="*/ 1114425 w 1781175"/>
                <a:gd name="connsiteY6" fmla="*/ 133350 h 1943100"/>
                <a:gd name="connsiteX7" fmla="*/ 1352550 w 1781175"/>
                <a:gd name="connsiteY7" fmla="*/ 0 h 1943100"/>
                <a:gd name="connsiteX8" fmla="*/ 1571625 w 1781175"/>
                <a:gd name="connsiteY8" fmla="*/ 514350 h 1943100"/>
                <a:gd name="connsiteX9" fmla="*/ 1571625 w 1781175"/>
                <a:gd name="connsiteY9" fmla="*/ 1285875 h 1943100"/>
                <a:gd name="connsiteX10" fmla="*/ 1781175 w 1781175"/>
                <a:gd name="connsiteY10" fmla="*/ 1819275 h 1943100"/>
                <a:gd name="connsiteX11" fmla="*/ 1581150 w 1781175"/>
                <a:gd name="connsiteY11" fmla="*/ 1943100 h 1943100"/>
                <a:gd name="connsiteX12" fmla="*/ 1295400 w 1781175"/>
                <a:gd name="connsiteY12" fmla="*/ 1428750 h 1943100"/>
                <a:gd name="connsiteX13" fmla="*/ 1228725 w 1781175"/>
                <a:gd name="connsiteY13" fmla="*/ 1504950 h 1943100"/>
                <a:gd name="connsiteX14" fmla="*/ 714375 w 1781175"/>
                <a:gd name="connsiteY14" fmla="*/ 1771650 h 1943100"/>
                <a:gd name="connsiteX15" fmla="*/ 47625 w 1781175"/>
                <a:gd name="connsiteY15" fmla="*/ 1666875 h 1943100"/>
                <a:gd name="connsiteX0" fmla="*/ 47625 w 1781175"/>
                <a:gd name="connsiteY0" fmla="*/ 1666875 h 1943100"/>
                <a:gd name="connsiteX1" fmla="*/ 47625 w 1781175"/>
                <a:gd name="connsiteY1" fmla="*/ 1666875 h 1943100"/>
                <a:gd name="connsiteX2" fmla="*/ 47625 w 1781175"/>
                <a:gd name="connsiteY2" fmla="*/ 1476375 h 1943100"/>
                <a:gd name="connsiteX3" fmla="*/ 0 w 1781175"/>
                <a:gd name="connsiteY3" fmla="*/ 962025 h 1943100"/>
                <a:gd name="connsiteX4" fmla="*/ 133350 w 1781175"/>
                <a:gd name="connsiteY4" fmla="*/ 304800 h 1943100"/>
                <a:gd name="connsiteX5" fmla="*/ 628650 w 1781175"/>
                <a:gd name="connsiteY5" fmla="*/ 28575 h 1943100"/>
                <a:gd name="connsiteX6" fmla="*/ 1114425 w 1781175"/>
                <a:gd name="connsiteY6" fmla="*/ 133350 h 1943100"/>
                <a:gd name="connsiteX7" fmla="*/ 1352550 w 1781175"/>
                <a:gd name="connsiteY7" fmla="*/ 0 h 1943100"/>
                <a:gd name="connsiteX8" fmla="*/ 1571625 w 1781175"/>
                <a:gd name="connsiteY8" fmla="*/ 514350 h 1943100"/>
                <a:gd name="connsiteX9" fmla="*/ 1571625 w 1781175"/>
                <a:gd name="connsiteY9" fmla="*/ 1285875 h 1943100"/>
                <a:gd name="connsiteX10" fmla="*/ 1781175 w 1781175"/>
                <a:gd name="connsiteY10" fmla="*/ 1819275 h 1943100"/>
                <a:gd name="connsiteX11" fmla="*/ 1581150 w 1781175"/>
                <a:gd name="connsiteY11" fmla="*/ 1943100 h 1943100"/>
                <a:gd name="connsiteX12" fmla="*/ 1295400 w 1781175"/>
                <a:gd name="connsiteY12" fmla="*/ 1428750 h 1943100"/>
                <a:gd name="connsiteX13" fmla="*/ 1228725 w 1781175"/>
                <a:gd name="connsiteY13" fmla="*/ 1504950 h 1943100"/>
                <a:gd name="connsiteX14" fmla="*/ 714375 w 1781175"/>
                <a:gd name="connsiteY14" fmla="*/ 1771650 h 1943100"/>
                <a:gd name="connsiteX15" fmla="*/ 47625 w 1781175"/>
                <a:gd name="connsiteY15" fmla="*/ 1666875 h 1943100"/>
                <a:gd name="connsiteX0" fmla="*/ 47625 w 1781175"/>
                <a:gd name="connsiteY0" fmla="*/ 1666875 h 1943100"/>
                <a:gd name="connsiteX1" fmla="*/ 47625 w 1781175"/>
                <a:gd name="connsiteY1" fmla="*/ 1666875 h 1943100"/>
                <a:gd name="connsiteX2" fmla="*/ 47625 w 1781175"/>
                <a:gd name="connsiteY2" fmla="*/ 1476375 h 1943100"/>
                <a:gd name="connsiteX3" fmla="*/ 0 w 1781175"/>
                <a:gd name="connsiteY3" fmla="*/ 962025 h 1943100"/>
                <a:gd name="connsiteX4" fmla="*/ 133350 w 1781175"/>
                <a:gd name="connsiteY4" fmla="*/ 304800 h 1943100"/>
                <a:gd name="connsiteX5" fmla="*/ 628650 w 1781175"/>
                <a:gd name="connsiteY5" fmla="*/ 28575 h 1943100"/>
                <a:gd name="connsiteX6" fmla="*/ 1114425 w 1781175"/>
                <a:gd name="connsiteY6" fmla="*/ 133350 h 1943100"/>
                <a:gd name="connsiteX7" fmla="*/ 1352550 w 1781175"/>
                <a:gd name="connsiteY7" fmla="*/ 0 h 1943100"/>
                <a:gd name="connsiteX8" fmla="*/ 1571625 w 1781175"/>
                <a:gd name="connsiteY8" fmla="*/ 514350 h 1943100"/>
                <a:gd name="connsiteX9" fmla="*/ 1571625 w 1781175"/>
                <a:gd name="connsiteY9" fmla="*/ 1285875 h 1943100"/>
                <a:gd name="connsiteX10" fmla="*/ 1781175 w 1781175"/>
                <a:gd name="connsiteY10" fmla="*/ 1819275 h 1943100"/>
                <a:gd name="connsiteX11" fmla="*/ 1581150 w 1781175"/>
                <a:gd name="connsiteY11" fmla="*/ 1943100 h 1943100"/>
                <a:gd name="connsiteX12" fmla="*/ 1295400 w 1781175"/>
                <a:gd name="connsiteY12" fmla="*/ 1428750 h 1943100"/>
                <a:gd name="connsiteX13" fmla="*/ 1228725 w 1781175"/>
                <a:gd name="connsiteY13" fmla="*/ 1504950 h 1943100"/>
                <a:gd name="connsiteX14" fmla="*/ 714375 w 1781175"/>
                <a:gd name="connsiteY14" fmla="*/ 1771650 h 1943100"/>
                <a:gd name="connsiteX15" fmla="*/ 714375 w 1781175"/>
                <a:gd name="connsiteY15" fmla="*/ 1895475 h 1943100"/>
                <a:gd name="connsiteX16" fmla="*/ 47625 w 1781175"/>
                <a:gd name="connsiteY16" fmla="*/ 1666875 h 1943100"/>
                <a:gd name="connsiteX0" fmla="*/ 47625 w 1781175"/>
                <a:gd name="connsiteY0" fmla="*/ 1666875 h 1943100"/>
                <a:gd name="connsiteX1" fmla="*/ 47625 w 1781175"/>
                <a:gd name="connsiteY1" fmla="*/ 1666875 h 1943100"/>
                <a:gd name="connsiteX2" fmla="*/ 47625 w 1781175"/>
                <a:gd name="connsiteY2" fmla="*/ 1476375 h 1943100"/>
                <a:gd name="connsiteX3" fmla="*/ 0 w 1781175"/>
                <a:gd name="connsiteY3" fmla="*/ 962025 h 1943100"/>
                <a:gd name="connsiteX4" fmla="*/ 133350 w 1781175"/>
                <a:gd name="connsiteY4" fmla="*/ 304800 h 1943100"/>
                <a:gd name="connsiteX5" fmla="*/ 628650 w 1781175"/>
                <a:gd name="connsiteY5" fmla="*/ 28575 h 1943100"/>
                <a:gd name="connsiteX6" fmla="*/ 1114425 w 1781175"/>
                <a:gd name="connsiteY6" fmla="*/ 133350 h 1943100"/>
                <a:gd name="connsiteX7" fmla="*/ 1352550 w 1781175"/>
                <a:gd name="connsiteY7" fmla="*/ 0 h 1943100"/>
                <a:gd name="connsiteX8" fmla="*/ 1571625 w 1781175"/>
                <a:gd name="connsiteY8" fmla="*/ 514350 h 1943100"/>
                <a:gd name="connsiteX9" fmla="*/ 1571625 w 1781175"/>
                <a:gd name="connsiteY9" fmla="*/ 1285875 h 1943100"/>
                <a:gd name="connsiteX10" fmla="*/ 1781175 w 1781175"/>
                <a:gd name="connsiteY10" fmla="*/ 1819275 h 1943100"/>
                <a:gd name="connsiteX11" fmla="*/ 1581150 w 1781175"/>
                <a:gd name="connsiteY11" fmla="*/ 1943100 h 1943100"/>
                <a:gd name="connsiteX12" fmla="*/ 1295400 w 1781175"/>
                <a:gd name="connsiteY12" fmla="*/ 1428750 h 1943100"/>
                <a:gd name="connsiteX13" fmla="*/ 1228725 w 1781175"/>
                <a:gd name="connsiteY13" fmla="*/ 1504950 h 1943100"/>
                <a:gd name="connsiteX14" fmla="*/ 714375 w 1781175"/>
                <a:gd name="connsiteY14" fmla="*/ 1771650 h 1943100"/>
                <a:gd name="connsiteX15" fmla="*/ 47625 w 1781175"/>
                <a:gd name="connsiteY15" fmla="*/ 1666875 h 1943100"/>
                <a:gd name="connsiteX0" fmla="*/ 47625 w 1781175"/>
                <a:gd name="connsiteY0" fmla="*/ 1666875 h 1943100"/>
                <a:gd name="connsiteX1" fmla="*/ 47625 w 1781175"/>
                <a:gd name="connsiteY1" fmla="*/ 1666875 h 1943100"/>
                <a:gd name="connsiteX2" fmla="*/ 47625 w 1781175"/>
                <a:gd name="connsiteY2" fmla="*/ 1476375 h 1943100"/>
                <a:gd name="connsiteX3" fmla="*/ 0 w 1781175"/>
                <a:gd name="connsiteY3" fmla="*/ 962025 h 1943100"/>
                <a:gd name="connsiteX4" fmla="*/ 133350 w 1781175"/>
                <a:gd name="connsiteY4" fmla="*/ 304800 h 1943100"/>
                <a:gd name="connsiteX5" fmla="*/ 628650 w 1781175"/>
                <a:gd name="connsiteY5" fmla="*/ 28575 h 1943100"/>
                <a:gd name="connsiteX6" fmla="*/ 1114425 w 1781175"/>
                <a:gd name="connsiteY6" fmla="*/ 133350 h 1943100"/>
                <a:gd name="connsiteX7" fmla="*/ 1352550 w 1781175"/>
                <a:gd name="connsiteY7" fmla="*/ 0 h 1943100"/>
                <a:gd name="connsiteX8" fmla="*/ 1571625 w 1781175"/>
                <a:gd name="connsiteY8" fmla="*/ 514350 h 1943100"/>
                <a:gd name="connsiteX9" fmla="*/ 1571625 w 1781175"/>
                <a:gd name="connsiteY9" fmla="*/ 1285875 h 1943100"/>
                <a:gd name="connsiteX10" fmla="*/ 1781175 w 1781175"/>
                <a:gd name="connsiteY10" fmla="*/ 1819275 h 1943100"/>
                <a:gd name="connsiteX11" fmla="*/ 1581150 w 1781175"/>
                <a:gd name="connsiteY11" fmla="*/ 1943100 h 1943100"/>
                <a:gd name="connsiteX12" fmla="*/ 1295400 w 1781175"/>
                <a:gd name="connsiteY12" fmla="*/ 1428750 h 1943100"/>
                <a:gd name="connsiteX13" fmla="*/ 1228725 w 1781175"/>
                <a:gd name="connsiteY13" fmla="*/ 1504950 h 1943100"/>
                <a:gd name="connsiteX14" fmla="*/ 771525 w 1781175"/>
                <a:gd name="connsiteY14" fmla="*/ 1885950 h 1943100"/>
                <a:gd name="connsiteX15" fmla="*/ 47625 w 1781175"/>
                <a:gd name="connsiteY15" fmla="*/ 1666875 h 1943100"/>
                <a:gd name="connsiteX0" fmla="*/ 47625 w 1781175"/>
                <a:gd name="connsiteY0" fmla="*/ 1666875 h 1943100"/>
                <a:gd name="connsiteX1" fmla="*/ 47625 w 1781175"/>
                <a:gd name="connsiteY1" fmla="*/ 1666875 h 1943100"/>
                <a:gd name="connsiteX2" fmla="*/ 47625 w 1781175"/>
                <a:gd name="connsiteY2" fmla="*/ 1476375 h 1943100"/>
                <a:gd name="connsiteX3" fmla="*/ 0 w 1781175"/>
                <a:gd name="connsiteY3" fmla="*/ 962025 h 1943100"/>
                <a:gd name="connsiteX4" fmla="*/ 133350 w 1781175"/>
                <a:gd name="connsiteY4" fmla="*/ 304800 h 1943100"/>
                <a:gd name="connsiteX5" fmla="*/ 628650 w 1781175"/>
                <a:gd name="connsiteY5" fmla="*/ 28575 h 1943100"/>
                <a:gd name="connsiteX6" fmla="*/ 1114425 w 1781175"/>
                <a:gd name="connsiteY6" fmla="*/ 133350 h 1943100"/>
                <a:gd name="connsiteX7" fmla="*/ 1352550 w 1781175"/>
                <a:gd name="connsiteY7" fmla="*/ 0 h 1943100"/>
                <a:gd name="connsiteX8" fmla="*/ 1571625 w 1781175"/>
                <a:gd name="connsiteY8" fmla="*/ 514350 h 1943100"/>
                <a:gd name="connsiteX9" fmla="*/ 1571625 w 1781175"/>
                <a:gd name="connsiteY9" fmla="*/ 1285875 h 1943100"/>
                <a:gd name="connsiteX10" fmla="*/ 1781175 w 1781175"/>
                <a:gd name="connsiteY10" fmla="*/ 1819275 h 1943100"/>
                <a:gd name="connsiteX11" fmla="*/ 1581150 w 1781175"/>
                <a:gd name="connsiteY11" fmla="*/ 1943100 h 1943100"/>
                <a:gd name="connsiteX12" fmla="*/ 1295400 w 1781175"/>
                <a:gd name="connsiteY12" fmla="*/ 1428750 h 1943100"/>
                <a:gd name="connsiteX13" fmla="*/ 1228725 w 1781175"/>
                <a:gd name="connsiteY13" fmla="*/ 1504950 h 1943100"/>
                <a:gd name="connsiteX14" fmla="*/ 771525 w 1781175"/>
                <a:gd name="connsiteY14" fmla="*/ 1885950 h 1943100"/>
                <a:gd name="connsiteX15" fmla="*/ 47625 w 1781175"/>
                <a:gd name="connsiteY15" fmla="*/ 1666875 h 1943100"/>
                <a:gd name="connsiteX0" fmla="*/ 47625 w 1781175"/>
                <a:gd name="connsiteY0" fmla="*/ 1666875 h 1943100"/>
                <a:gd name="connsiteX1" fmla="*/ 47625 w 1781175"/>
                <a:gd name="connsiteY1" fmla="*/ 1666875 h 1943100"/>
                <a:gd name="connsiteX2" fmla="*/ 47625 w 1781175"/>
                <a:gd name="connsiteY2" fmla="*/ 1476375 h 1943100"/>
                <a:gd name="connsiteX3" fmla="*/ 0 w 1781175"/>
                <a:gd name="connsiteY3" fmla="*/ 962025 h 1943100"/>
                <a:gd name="connsiteX4" fmla="*/ 133350 w 1781175"/>
                <a:gd name="connsiteY4" fmla="*/ 304800 h 1943100"/>
                <a:gd name="connsiteX5" fmla="*/ 628650 w 1781175"/>
                <a:gd name="connsiteY5" fmla="*/ 28575 h 1943100"/>
                <a:gd name="connsiteX6" fmla="*/ 1114425 w 1781175"/>
                <a:gd name="connsiteY6" fmla="*/ 133350 h 1943100"/>
                <a:gd name="connsiteX7" fmla="*/ 1352550 w 1781175"/>
                <a:gd name="connsiteY7" fmla="*/ 0 h 1943100"/>
                <a:gd name="connsiteX8" fmla="*/ 1571625 w 1781175"/>
                <a:gd name="connsiteY8" fmla="*/ 514350 h 1943100"/>
                <a:gd name="connsiteX9" fmla="*/ 1571625 w 1781175"/>
                <a:gd name="connsiteY9" fmla="*/ 1285875 h 1943100"/>
                <a:gd name="connsiteX10" fmla="*/ 1781175 w 1781175"/>
                <a:gd name="connsiteY10" fmla="*/ 1819275 h 1943100"/>
                <a:gd name="connsiteX11" fmla="*/ 1581150 w 1781175"/>
                <a:gd name="connsiteY11" fmla="*/ 1943100 h 1943100"/>
                <a:gd name="connsiteX12" fmla="*/ 1352550 w 1781175"/>
                <a:gd name="connsiteY12" fmla="*/ 1409700 h 1943100"/>
                <a:gd name="connsiteX13" fmla="*/ 1228725 w 1781175"/>
                <a:gd name="connsiteY13" fmla="*/ 1504950 h 1943100"/>
                <a:gd name="connsiteX14" fmla="*/ 771525 w 1781175"/>
                <a:gd name="connsiteY14" fmla="*/ 1885950 h 1943100"/>
                <a:gd name="connsiteX15" fmla="*/ 47625 w 1781175"/>
                <a:gd name="connsiteY15" fmla="*/ 1666875 h 1943100"/>
                <a:gd name="connsiteX0" fmla="*/ 47625 w 1781175"/>
                <a:gd name="connsiteY0" fmla="*/ 1666875 h 1943100"/>
                <a:gd name="connsiteX1" fmla="*/ 47625 w 1781175"/>
                <a:gd name="connsiteY1" fmla="*/ 1666875 h 1943100"/>
                <a:gd name="connsiteX2" fmla="*/ 47625 w 1781175"/>
                <a:gd name="connsiteY2" fmla="*/ 1476375 h 1943100"/>
                <a:gd name="connsiteX3" fmla="*/ 0 w 1781175"/>
                <a:gd name="connsiteY3" fmla="*/ 962025 h 1943100"/>
                <a:gd name="connsiteX4" fmla="*/ 133350 w 1781175"/>
                <a:gd name="connsiteY4" fmla="*/ 304800 h 1943100"/>
                <a:gd name="connsiteX5" fmla="*/ 400050 w 1781175"/>
                <a:gd name="connsiteY5" fmla="*/ 161925 h 1943100"/>
                <a:gd name="connsiteX6" fmla="*/ 628650 w 1781175"/>
                <a:gd name="connsiteY6" fmla="*/ 28575 h 1943100"/>
                <a:gd name="connsiteX7" fmla="*/ 1114425 w 1781175"/>
                <a:gd name="connsiteY7" fmla="*/ 133350 h 1943100"/>
                <a:gd name="connsiteX8" fmla="*/ 1352550 w 1781175"/>
                <a:gd name="connsiteY8" fmla="*/ 0 h 1943100"/>
                <a:gd name="connsiteX9" fmla="*/ 1571625 w 1781175"/>
                <a:gd name="connsiteY9" fmla="*/ 514350 h 1943100"/>
                <a:gd name="connsiteX10" fmla="*/ 1571625 w 1781175"/>
                <a:gd name="connsiteY10" fmla="*/ 1285875 h 1943100"/>
                <a:gd name="connsiteX11" fmla="*/ 1781175 w 1781175"/>
                <a:gd name="connsiteY11" fmla="*/ 1819275 h 1943100"/>
                <a:gd name="connsiteX12" fmla="*/ 1581150 w 1781175"/>
                <a:gd name="connsiteY12" fmla="*/ 1943100 h 1943100"/>
                <a:gd name="connsiteX13" fmla="*/ 1352550 w 1781175"/>
                <a:gd name="connsiteY13" fmla="*/ 1409700 h 1943100"/>
                <a:gd name="connsiteX14" fmla="*/ 1228725 w 1781175"/>
                <a:gd name="connsiteY14" fmla="*/ 1504950 h 1943100"/>
                <a:gd name="connsiteX15" fmla="*/ 771525 w 1781175"/>
                <a:gd name="connsiteY15" fmla="*/ 1885950 h 1943100"/>
                <a:gd name="connsiteX16" fmla="*/ 47625 w 1781175"/>
                <a:gd name="connsiteY16" fmla="*/ 1666875 h 1943100"/>
                <a:gd name="connsiteX0" fmla="*/ 142875 w 1876425"/>
                <a:gd name="connsiteY0" fmla="*/ 1704975 h 1981200"/>
                <a:gd name="connsiteX1" fmla="*/ 142875 w 1876425"/>
                <a:gd name="connsiteY1" fmla="*/ 1704975 h 1981200"/>
                <a:gd name="connsiteX2" fmla="*/ 142875 w 1876425"/>
                <a:gd name="connsiteY2" fmla="*/ 1514475 h 1981200"/>
                <a:gd name="connsiteX3" fmla="*/ 95250 w 1876425"/>
                <a:gd name="connsiteY3" fmla="*/ 1000125 h 1981200"/>
                <a:gd name="connsiteX4" fmla="*/ 228600 w 1876425"/>
                <a:gd name="connsiteY4" fmla="*/ 342900 h 1981200"/>
                <a:gd name="connsiteX5" fmla="*/ 0 w 1876425"/>
                <a:gd name="connsiteY5" fmla="*/ 0 h 1981200"/>
                <a:gd name="connsiteX6" fmla="*/ 723900 w 1876425"/>
                <a:gd name="connsiteY6" fmla="*/ 66675 h 1981200"/>
                <a:gd name="connsiteX7" fmla="*/ 1209675 w 1876425"/>
                <a:gd name="connsiteY7" fmla="*/ 171450 h 1981200"/>
                <a:gd name="connsiteX8" fmla="*/ 1447800 w 1876425"/>
                <a:gd name="connsiteY8" fmla="*/ 38100 h 1981200"/>
                <a:gd name="connsiteX9" fmla="*/ 1666875 w 1876425"/>
                <a:gd name="connsiteY9" fmla="*/ 552450 h 1981200"/>
                <a:gd name="connsiteX10" fmla="*/ 1666875 w 1876425"/>
                <a:gd name="connsiteY10" fmla="*/ 1323975 h 1981200"/>
                <a:gd name="connsiteX11" fmla="*/ 1876425 w 1876425"/>
                <a:gd name="connsiteY11" fmla="*/ 1857375 h 1981200"/>
                <a:gd name="connsiteX12" fmla="*/ 1676400 w 1876425"/>
                <a:gd name="connsiteY12" fmla="*/ 1981200 h 1981200"/>
                <a:gd name="connsiteX13" fmla="*/ 1447800 w 1876425"/>
                <a:gd name="connsiteY13" fmla="*/ 1447800 h 1981200"/>
                <a:gd name="connsiteX14" fmla="*/ 1323975 w 1876425"/>
                <a:gd name="connsiteY14" fmla="*/ 1543050 h 1981200"/>
                <a:gd name="connsiteX15" fmla="*/ 866775 w 1876425"/>
                <a:gd name="connsiteY15" fmla="*/ 1924050 h 1981200"/>
                <a:gd name="connsiteX16" fmla="*/ 142875 w 1876425"/>
                <a:gd name="connsiteY16" fmla="*/ 1704975 h 1981200"/>
                <a:gd name="connsiteX0" fmla="*/ 142875 w 1876425"/>
                <a:gd name="connsiteY0" fmla="*/ 1914525 h 2190750"/>
                <a:gd name="connsiteX1" fmla="*/ 142875 w 1876425"/>
                <a:gd name="connsiteY1" fmla="*/ 1914525 h 2190750"/>
                <a:gd name="connsiteX2" fmla="*/ 142875 w 1876425"/>
                <a:gd name="connsiteY2" fmla="*/ 1724025 h 2190750"/>
                <a:gd name="connsiteX3" fmla="*/ 95250 w 1876425"/>
                <a:gd name="connsiteY3" fmla="*/ 1209675 h 2190750"/>
                <a:gd name="connsiteX4" fmla="*/ 228600 w 1876425"/>
                <a:gd name="connsiteY4" fmla="*/ 552450 h 2190750"/>
                <a:gd name="connsiteX5" fmla="*/ 0 w 1876425"/>
                <a:gd name="connsiteY5" fmla="*/ 209550 h 2190750"/>
                <a:gd name="connsiteX6" fmla="*/ 200025 w 1876425"/>
                <a:gd name="connsiteY6" fmla="*/ 0 h 2190750"/>
                <a:gd name="connsiteX7" fmla="*/ 1209675 w 1876425"/>
                <a:gd name="connsiteY7" fmla="*/ 381000 h 2190750"/>
                <a:gd name="connsiteX8" fmla="*/ 1447800 w 1876425"/>
                <a:gd name="connsiteY8" fmla="*/ 247650 h 2190750"/>
                <a:gd name="connsiteX9" fmla="*/ 1666875 w 1876425"/>
                <a:gd name="connsiteY9" fmla="*/ 762000 h 2190750"/>
                <a:gd name="connsiteX10" fmla="*/ 1666875 w 1876425"/>
                <a:gd name="connsiteY10" fmla="*/ 1533525 h 2190750"/>
                <a:gd name="connsiteX11" fmla="*/ 1876425 w 1876425"/>
                <a:gd name="connsiteY11" fmla="*/ 2066925 h 2190750"/>
                <a:gd name="connsiteX12" fmla="*/ 1676400 w 1876425"/>
                <a:gd name="connsiteY12" fmla="*/ 2190750 h 2190750"/>
                <a:gd name="connsiteX13" fmla="*/ 1447800 w 1876425"/>
                <a:gd name="connsiteY13" fmla="*/ 1657350 h 2190750"/>
                <a:gd name="connsiteX14" fmla="*/ 1323975 w 1876425"/>
                <a:gd name="connsiteY14" fmla="*/ 1752600 h 2190750"/>
                <a:gd name="connsiteX15" fmla="*/ 866775 w 1876425"/>
                <a:gd name="connsiteY15" fmla="*/ 2133600 h 2190750"/>
                <a:gd name="connsiteX16" fmla="*/ 142875 w 1876425"/>
                <a:gd name="connsiteY16" fmla="*/ 1914525 h 2190750"/>
                <a:gd name="connsiteX0" fmla="*/ 142875 w 1876425"/>
                <a:gd name="connsiteY0" fmla="*/ 1914525 h 2190750"/>
                <a:gd name="connsiteX1" fmla="*/ 142875 w 1876425"/>
                <a:gd name="connsiteY1" fmla="*/ 1914525 h 2190750"/>
                <a:gd name="connsiteX2" fmla="*/ 142875 w 1876425"/>
                <a:gd name="connsiteY2" fmla="*/ 1724025 h 2190750"/>
                <a:gd name="connsiteX3" fmla="*/ 95250 w 1876425"/>
                <a:gd name="connsiteY3" fmla="*/ 1209675 h 2190750"/>
                <a:gd name="connsiteX4" fmla="*/ 228600 w 1876425"/>
                <a:gd name="connsiteY4" fmla="*/ 552450 h 2190750"/>
                <a:gd name="connsiteX5" fmla="*/ 0 w 1876425"/>
                <a:gd name="connsiteY5" fmla="*/ 209550 h 2190750"/>
                <a:gd name="connsiteX6" fmla="*/ 200025 w 1876425"/>
                <a:gd name="connsiteY6" fmla="*/ 0 h 2190750"/>
                <a:gd name="connsiteX7" fmla="*/ 600075 w 1876425"/>
                <a:gd name="connsiteY7" fmla="*/ 0 h 2190750"/>
                <a:gd name="connsiteX8" fmla="*/ 1447800 w 1876425"/>
                <a:gd name="connsiteY8" fmla="*/ 247650 h 2190750"/>
                <a:gd name="connsiteX9" fmla="*/ 1666875 w 1876425"/>
                <a:gd name="connsiteY9" fmla="*/ 762000 h 2190750"/>
                <a:gd name="connsiteX10" fmla="*/ 1666875 w 1876425"/>
                <a:gd name="connsiteY10" fmla="*/ 1533525 h 2190750"/>
                <a:gd name="connsiteX11" fmla="*/ 1876425 w 1876425"/>
                <a:gd name="connsiteY11" fmla="*/ 2066925 h 2190750"/>
                <a:gd name="connsiteX12" fmla="*/ 1676400 w 1876425"/>
                <a:gd name="connsiteY12" fmla="*/ 2190750 h 2190750"/>
                <a:gd name="connsiteX13" fmla="*/ 1447800 w 1876425"/>
                <a:gd name="connsiteY13" fmla="*/ 1657350 h 2190750"/>
                <a:gd name="connsiteX14" fmla="*/ 1323975 w 1876425"/>
                <a:gd name="connsiteY14" fmla="*/ 1752600 h 2190750"/>
                <a:gd name="connsiteX15" fmla="*/ 866775 w 1876425"/>
                <a:gd name="connsiteY15" fmla="*/ 2133600 h 2190750"/>
                <a:gd name="connsiteX16" fmla="*/ 142875 w 1876425"/>
                <a:gd name="connsiteY16" fmla="*/ 1914525 h 2190750"/>
                <a:gd name="connsiteX0" fmla="*/ 142875 w 1876425"/>
                <a:gd name="connsiteY0" fmla="*/ 1914525 h 2190750"/>
                <a:gd name="connsiteX1" fmla="*/ 142875 w 1876425"/>
                <a:gd name="connsiteY1" fmla="*/ 1914525 h 2190750"/>
                <a:gd name="connsiteX2" fmla="*/ 142875 w 1876425"/>
                <a:gd name="connsiteY2" fmla="*/ 1724025 h 2190750"/>
                <a:gd name="connsiteX3" fmla="*/ 95250 w 1876425"/>
                <a:gd name="connsiteY3" fmla="*/ 1209675 h 2190750"/>
                <a:gd name="connsiteX4" fmla="*/ 228600 w 1876425"/>
                <a:gd name="connsiteY4" fmla="*/ 552450 h 2190750"/>
                <a:gd name="connsiteX5" fmla="*/ 0 w 1876425"/>
                <a:gd name="connsiteY5" fmla="*/ 209550 h 2190750"/>
                <a:gd name="connsiteX6" fmla="*/ 200025 w 1876425"/>
                <a:gd name="connsiteY6" fmla="*/ 0 h 2190750"/>
                <a:gd name="connsiteX7" fmla="*/ 600075 w 1876425"/>
                <a:gd name="connsiteY7" fmla="*/ 0 h 2190750"/>
                <a:gd name="connsiteX8" fmla="*/ 981075 w 1876425"/>
                <a:gd name="connsiteY8" fmla="*/ 114300 h 2190750"/>
                <a:gd name="connsiteX9" fmla="*/ 1447800 w 1876425"/>
                <a:gd name="connsiteY9" fmla="*/ 247650 h 2190750"/>
                <a:gd name="connsiteX10" fmla="*/ 1666875 w 1876425"/>
                <a:gd name="connsiteY10" fmla="*/ 762000 h 2190750"/>
                <a:gd name="connsiteX11" fmla="*/ 1666875 w 1876425"/>
                <a:gd name="connsiteY11" fmla="*/ 1533525 h 2190750"/>
                <a:gd name="connsiteX12" fmla="*/ 1876425 w 1876425"/>
                <a:gd name="connsiteY12" fmla="*/ 2066925 h 2190750"/>
                <a:gd name="connsiteX13" fmla="*/ 1676400 w 1876425"/>
                <a:gd name="connsiteY13" fmla="*/ 2190750 h 2190750"/>
                <a:gd name="connsiteX14" fmla="*/ 1447800 w 1876425"/>
                <a:gd name="connsiteY14" fmla="*/ 1657350 h 2190750"/>
                <a:gd name="connsiteX15" fmla="*/ 1323975 w 1876425"/>
                <a:gd name="connsiteY15" fmla="*/ 1752600 h 2190750"/>
                <a:gd name="connsiteX16" fmla="*/ 866775 w 1876425"/>
                <a:gd name="connsiteY16" fmla="*/ 2133600 h 2190750"/>
                <a:gd name="connsiteX17" fmla="*/ 142875 w 1876425"/>
                <a:gd name="connsiteY17" fmla="*/ 1914525 h 2190750"/>
                <a:gd name="connsiteX0" fmla="*/ 142875 w 1876425"/>
                <a:gd name="connsiteY0" fmla="*/ 1952625 h 2228850"/>
                <a:gd name="connsiteX1" fmla="*/ 142875 w 1876425"/>
                <a:gd name="connsiteY1" fmla="*/ 1952625 h 2228850"/>
                <a:gd name="connsiteX2" fmla="*/ 142875 w 1876425"/>
                <a:gd name="connsiteY2" fmla="*/ 1762125 h 2228850"/>
                <a:gd name="connsiteX3" fmla="*/ 95250 w 1876425"/>
                <a:gd name="connsiteY3" fmla="*/ 1247775 h 2228850"/>
                <a:gd name="connsiteX4" fmla="*/ 228600 w 1876425"/>
                <a:gd name="connsiteY4" fmla="*/ 590550 h 2228850"/>
                <a:gd name="connsiteX5" fmla="*/ 0 w 1876425"/>
                <a:gd name="connsiteY5" fmla="*/ 247650 h 2228850"/>
                <a:gd name="connsiteX6" fmla="*/ 200025 w 1876425"/>
                <a:gd name="connsiteY6" fmla="*/ 38100 h 2228850"/>
                <a:gd name="connsiteX7" fmla="*/ 600075 w 1876425"/>
                <a:gd name="connsiteY7" fmla="*/ 38100 h 2228850"/>
                <a:gd name="connsiteX8" fmla="*/ 962025 w 1876425"/>
                <a:gd name="connsiteY8" fmla="*/ 0 h 2228850"/>
                <a:gd name="connsiteX9" fmla="*/ 1447800 w 1876425"/>
                <a:gd name="connsiteY9" fmla="*/ 285750 h 2228850"/>
                <a:gd name="connsiteX10" fmla="*/ 1666875 w 1876425"/>
                <a:gd name="connsiteY10" fmla="*/ 800100 h 2228850"/>
                <a:gd name="connsiteX11" fmla="*/ 1666875 w 1876425"/>
                <a:gd name="connsiteY11" fmla="*/ 1571625 h 2228850"/>
                <a:gd name="connsiteX12" fmla="*/ 1876425 w 1876425"/>
                <a:gd name="connsiteY12" fmla="*/ 2105025 h 2228850"/>
                <a:gd name="connsiteX13" fmla="*/ 1676400 w 1876425"/>
                <a:gd name="connsiteY13" fmla="*/ 2228850 h 2228850"/>
                <a:gd name="connsiteX14" fmla="*/ 1447800 w 1876425"/>
                <a:gd name="connsiteY14" fmla="*/ 1695450 h 2228850"/>
                <a:gd name="connsiteX15" fmla="*/ 1323975 w 1876425"/>
                <a:gd name="connsiteY15" fmla="*/ 1790700 h 2228850"/>
                <a:gd name="connsiteX16" fmla="*/ 866775 w 1876425"/>
                <a:gd name="connsiteY16" fmla="*/ 2171700 h 2228850"/>
                <a:gd name="connsiteX17" fmla="*/ 142875 w 1876425"/>
                <a:gd name="connsiteY17" fmla="*/ 1952625 h 2228850"/>
                <a:gd name="connsiteX0" fmla="*/ 142875 w 1876425"/>
                <a:gd name="connsiteY0" fmla="*/ 1952625 h 2228850"/>
                <a:gd name="connsiteX1" fmla="*/ 142875 w 1876425"/>
                <a:gd name="connsiteY1" fmla="*/ 1952625 h 2228850"/>
                <a:gd name="connsiteX2" fmla="*/ 142875 w 1876425"/>
                <a:gd name="connsiteY2" fmla="*/ 1762125 h 2228850"/>
                <a:gd name="connsiteX3" fmla="*/ 95250 w 1876425"/>
                <a:gd name="connsiteY3" fmla="*/ 1247775 h 2228850"/>
                <a:gd name="connsiteX4" fmla="*/ 228600 w 1876425"/>
                <a:gd name="connsiteY4" fmla="*/ 590550 h 2228850"/>
                <a:gd name="connsiteX5" fmla="*/ 0 w 1876425"/>
                <a:gd name="connsiteY5" fmla="*/ 247650 h 2228850"/>
                <a:gd name="connsiteX6" fmla="*/ 200025 w 1876425"/>
                <a:gd name="connsiteY6" fmla="*/ 38100 h 2228850"/>
                <a:gd name="connsiteX7" fmla="*/ 600075 w 1876425"/>
                <a:gd name="connsiteY7" fmla="*/ 38100 h 2228850"/>
                <a:gd name="connsiteX8" fmla="*/ 962025 w 1876425"/>
                <a:gd name="connsiteY8" fmla="*/ 0 h 2228850"/>
                <a:gd name="connsiteX9" fmla="*/ 1228725 w 1876425"/>
                <a:gd name="connsiteY9" fmla="*/ 161925 h 2228850"/>
                <a:gd name="connsiteX10" fmla="*/ 1447800 w 1876425"/>
                <a:gd name="connsiteY10" fmla="*/ 285750 h 2228850"/>
                <a:gd name="connsiteX11" fmla="*/ 1666875 w 1876425"/>
                <a:gd name="connsiteY11" fmla="*/ 800100 h 2228850"/>
                <a:gd name="connsiteX12" fmla="*/ 1666875 w 1876425"/>
                <a:gd name="connsiteY12" fmla="*/ 1571625 h 2228850"/>
                <a:gd name="connsiteX13" fmla="*/ 1876425 w 1876425"/>
                <a:gd name="connsiteY13" fmla="*/ 2105025 h 2228850"/>
                <a:gd name="connsiteX14" fmla="*/ 1676400 w 1876425"/>
                <a:gd name="connsiteY14" fmla="*/ 2228850 h 2228850"/>
                <a:gd name="connsiteX15" fmla="*/ 1447800 w 1876425"/>
                <a:gd name="connsiteY15" fmla="*/ 1695450 h 2228850"/>
                <a:gd name="connsiteX16" fmla="*/ 1323975 w 1876425"/>
                <a:gd name="connsiteY16" fmla="*/ 1790700 h 2228850"/>
                <a:gd name="connsiteX17" fmla="*/ 866775 w 1876425"/>
                <a:gd name="connsiteY17" fmla="*/ 2171700 h 2228850"/>
                <a:gd name="connsiteX18" fmla="*/ 142875 w 1876425"/>
                <a:gd name="connsiteY18" fmla="*/ 1952625 h 2228850"/>
                <a:gd name="connsiteX0" fmla="*/ 142875 w 1876425"/>
                <a:gd name="connsiteY0" fmla="*/ 2019300 h 2295525"/>
                <a:gd name="connsiteX1" fmla="*/ 142875 w 1876425"/>
                <a:gd name="connsiteY1" fmla="*/ 2019300 h 2295525"/>
                <a:gd name="connsiteX2" fmla="*/ 142875 w 1876425"/>
                <a:gd name="connsiteY2" fmla="*/ 1828800 h 2295525"/>
                <a:gd name="connsiteX3" fmla="*/ 95250 w 1876425"/>
                <a:gd name="connsiteY3" fmla="*/ 1314450 h 2295525"/>
                <a:gd name="connsiteX4" fmla="*/ 228600 w 1876425"/>
                <a:gd name="connsiteY4" fmla="*/ 657225 h 2295525"/>
                <a:gd name="connsiteX5" fmla="*/ 0 w 1876425"/>
                <a:gd name="connsiteY5" fmla="*/ 314325 h 2295525"/>
                <a:gd name="connsiteX6" fmla="*/ 200025 w 1876425"/>
                <a:gd name="connsiteY6" fmla="*/ 104775 h 2295525"/>
                <a:gd name="connsiteX7" fmla="*/ 600075 w 1876425"/>
                <a:gd name="connsiteY7" fmla="*/ 104775 h 2295525"/>
                <a:gd name="connsiteX8" fmla="*/ 962025 w 1876425"/>
                <a:gd name="connsiteY8" fmla="*/ 66675 h 2295525"/>
                <a:gd name="connsiteX9" fmla="*/ 1190625 w 1876425"/>
                <a:gd name="connsiteY9" fmla="*/ 0 h 2295525"/>
                <a:gd name="connsiteX10" fmla="*/ 1447800 w 1876425"/>
                <a:gd name="connsiteY10" fmla="*/ 352425 h 2295525"/>
                <a:gd name="connsiteX11" fmla="*/ 1666875 w 1876425"/>
                <a:gd name="connsiteY11" fmla="*/ 866775 h 2295525"/>
                <a:gd name="connsiteX12" fmla="*/ 1666875 w 1876425"/>
                <a:gd name="connsiteY12" fmla="*/ 1638300 h 2295525"/>
                <a:gd name="connsiteX13" fmla="*/ 1876425 w 1876425"/>
                <a:gd name="connsiteY13" fmla="*/ 2171700 h 2295525"/>
                <a:gd name="connsiteX14" fmla="*/ 1676400 w 1876425"/>
                <a:gd name="connsiteY14" fmla="*/ 2295525 h 2295525"/>
                <a:gd name="connsiteX15" fmla="*/ 1447800 w 1876425"/>
                <a:gd name="connsiteY15" fmla="*/ 1762125 h 2295525"/>
                <a:gd name="connsiteX16" fmla="*/ 1323975 w 1876425"/>
                <a:gd name="connsiteY16" fmla="*/ 1857375 h 2295525"/>
                <a:gd name="connsiteX17" fmla="*/ 866775 w 1876425"/>
                <a:gd name="connsiteY17" fmla="*/ 2238375 h 2295525"/>
                <a:gd name="connsiteX18" fmla="*/ 142875 w 1876425"/>
                <a:gd name="connsiteY18" fmla="*/ 2019300 h 2295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876425" h="2295525">
                  <a:moveTo>
                    <a:pt x="142875" y="2019300"/>
                  </a:moveTo>
                  <a:lnTo>
                    <a:pt x="142875" y="2019300"/>
                  </a:lnTo>
                  <a:lnTo>
                    <a:pt x="142875" y="1828800"/>
                  </a:lnTo>
                  <a:lnTo>
                    <a:pt x="95250" y="1314450"/>
                  </a:lnTo>
                  <a:lnTo>
                    <a:pt x="228600" y="657225"/>
                  </a:lnTo>
                  <a:lnTo>
                    <a:pt x="0" y="314325"/>
                  </a:lnTo>
                  <a:lnTo>
                    <a:pt x="200025" y="104775"/>
                  </a:lnTo>
                  <a:lnTo>
                    <a:pt x="600075" y="104775"/>
                  </a:lnTo>
                  <a:lnTo>
                    <a:pt x="962025" y="66675"/>
                  </a:lnTo>
                  <a:lnTo>
                    <a:pt x="1190625" y="0"/>
                  </a:lnTo>
                  <a:lnTo>
                    <a:pt x="1447800" y="352425"/>
                  </a:lnTo>
                  <a:lnTo>
                    <a:pt x="1666875" y="866775"/>
                  </a:lnTo>
                  <a:lnTo>
                    <a:pt x="1666875" y="1638300"/>
                  </a:lnTo>
                  <a:lnTo>
                    <a:pt x="1876425" y="2171700"/>
                  </a:lnTo>
                  <a:lnTo>
                    <a:pt x="1676400" y="2295525"/>
                  </a:lnTo>
                  <a:lnTo>
                    <a:pt x="1447800" y="1762125"/>
                  </a:lnTo>
                  <a:lnTo>
                    <a:pt x="1323975" y="1857375"/>
                  </a:lnTo>
                  <a:cubicBezTo>
                    <a:pt x="1227138" y="1914525"/>
                    <a:pt x="1257300" y="2163763"/>
                    <a:pt x="866775" y="2238375"/>
                  </a:cubicBezTo>
                  <a:cubicBezTo>
                    <a:pt x="476250" y="2312987"/>
                    <a:pt x="254000" y="2036763"/>
                    <a:pt x="142875" y="20193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02" name="G Top"/>
            <p:cNvSpPr>
              <a:spLocks noEditPoints="1"/>
            </p:cNvSpPr>
            <p:nvPr/>
          </p:nvSpPr>
          <p:spPr bwMode="auto">
            <a:xfrm>
              <a:off x="492593" y="976313"/>
              <a:ext cx="2090738" cy="2394744"/>
            </a:xfrm>
            <a:custGeom>
              <a:avLst/>
              <a:gdLst>
                <a:gd name="T0" fmla="*/ 7916 w 9721"/>
                <a:gd name="T1" fmla="*/ 10693 h 11061"/>
                <a:gd name="T2" fmla="*/ 6581 w 9721"/>
                <a:gd name="T3" fmla="*/ 8377 h 11061"/>
                <a:gd name="T4" fmla="*/ 5678 w 9721"/>
                <a:gd name="T5" fmla="*/ 2374 h 11061"/>
                <a:gd name="T6" fmla="*/ 2546 w 9721"/>
                <a:gd name="T7" fmla="*/ 2911 h 11061"/>
                <a:gd name="T8" fmla="*/ 912 w 9721"/>
                <a:gd name="T9" fmla="*/ 7084 h 11061"/>
                <a:gd name="T10" fmla="*/ 949 w 9721"/>
                <a:gd name="T11" fmla="*/ 9507 h 11061"/>
                <a:gd name="T12" fmla="*/ 949 w 9721"/>
                <a:gd name="T13" fmla="*/ 4358 h 11061"/>
                <a:gd name="T14" fmla="*/ 818 w 9721"/>
                <a:gd name="T15" fmla="*/ 2686 h 11061"/>
                <a:gd name="T16" fmla="*/ 629 w 9721"/>
                <a:gd name="T17" fmla="*/ 642 h 11061"/>
                <a:gd name="T18" fmla="*/ 4340 w 9721"/>
                <a:gd name="T19" fmla="*/ 382 h 11061"/>
                <a:gd name="T20" fmla="*/ 5162 w 9721"/>
                <a:gd name="T21" fmla="*/ 254 h 11061"/>
                <a:gd name="T22" fmla="*/ 7314 w 9721"/>
                <a:gd name="T23" fmla="*/ 1559 h 11061"/>
                <a:gd name="T24" fmla="*/ 8342 w 9721"/>
                <a:gd name="T25" fmla="*/ 4794 h 11061"/>
                <a:gd name="T26" fmla="*/ 9491 w 9721"/>
                <a:gd name="T27" fmla="*/ 8941 h 11061"/>
                <a:gd name="T28" fmla="*/ 9067 w 9721"/>
                <a:gd name="T29" fmla="*/ 10507 h 11061"/>
                <a:gd name="T30" fmla="*/ 8066 w 9721"/>
                <a:gd name="T31" fmla="*/ 10953 h 11061"/>
                <a:gd name="T32" fmla="*/ 8276 w 9721"/>
                <a:gd name="T33" fmla="*/ 10253 h 11061"/>
                <a:gd name="T34" fmla="*/ 8276 w 9721"/>
                <a:gd name="T35" fmla="*/ 10553 h 11061"/>
                <a:gd name="T36" fmla="*/ 8933 w 9721"/>
                <a:gd name="T37" fmla="*/ 10076 h 11061"/>
                <a:gd name="T38" fmla="*/ 8082 w 9721"/>
                <a:gd name="T39" fmla="*/ 6518 h 11061"/>
                <a:gd name="T40" fmla="*/ 6719 w 9721"/>
                <a:gd name="T41" fmla="*/ 2065 h 11061"/>
                <a:gd name="T42" fmla="*/ 7499 w 9721"/>
                <a:gd name="T43" fmla="*/ 7029 h 11061"/>
                <a:gd name="T44" fmla="*/ 8319 w 9721"/>
                <a:gd name="T45" fmla="*/ 9744 h 11061"/>
                <a:gd name="T46" fmla="*/ 7474 w 9721"/>
                <a:gd name="T47" fmla="*/ 8677 h 11061"/>
                <a:gd name="T48" fmla="*/ 7058 w 9721"/>
                <a:gd name="T49" fmla="*/ 7285 h 11061"/>
                <a:gd name="T50" fmla="*/ 7474 w 9721"/>
                <a:gd name="T51" fmla="*/ 8677 h 11061"/>
                <a:gd name="T52" fmla="*/ 9183 w 9721"/>
                <a:gd name="T53" fmla="*/ 8549 h 11061"/>
                <a:gd name="T54" fmla="*/ 9250 w 9721"/>
                <a:gd name="T55" fmla="*/ 8482 h 11061"/>
                <a:gd name="T56" fmla="*/ 8824 w 9721"/>
                <a:gd name="T57" fmla="*/ 7932 h 11061"/>
                <a:gd name="T58" fmla="*/ 8892 w 9721"/>
                <a:gd name="T59" fmla="*/ 7770 h 11061"/>
                <a:gd name="T60" fmla="*/ 8435 w 9721"/>
                <a:gd name="T61" fmla="*/ 6636 h 11061"/>
                <a:gd name="T62" fmla="*/ 8596 w 9721"/>
                <a:gd name="T63" fmla="*/ 7275 h 11061"/>
                <a:gd name="T64" fmla="*/ 1312 w 9721"/>
                <a:gd name="T65" fmla="*/ 2548 h 11061"/>
                <a:gd name="T66" fmla="*/ 1089 w 9721"/>
                <a:gd name="T67" fmla="*/ 2308 h 11061"/>
                <a:gd name="T68" fmla="*/ 1312 w 9721"/>
                <a:gd name="T69" fmla="*/ 2548 h 11061"/>
                <a:gd name="T70" fmla="*/ 6113 w 9721"/>
                <a:gd name="T71" fmla="*/ 1148 h 11061"/>
                <a:gd name="T72" fmla="*/ 5707 w 9721"/>
                <a:gd name="T73" fmla="*/ 1000 h 11061"/>
                <a:gd name="T74" fmla="*/ 6064 w 9721"/>
                <a:gd name="T75" fmla="*/ 1815 h 11061"/>
                <a:gd name="T76" fmla="*/ 3298 w 9721"/>
                <a:gd name="T77" fmla="*/ 701 h 11061"/>
                <a:gd name="T78" fmla="*/ 2736 w 9721"/>
                <a:gd name="T79" fmla="*/ 1742 h 11061"/>
                <a:gd name="T80" fmla="*/ 3147 w 9721"/>
                <a:gd name="T81" fmla="*/ 1199 h 11061"/>
                <a:gd name="T82" fmla="*/ 3536 w 9721"/>
                <a:gd name="T83" fmla="*/ 1019 h 11061"/>
                <a:gd name="T84" fmla="*/ 4452 w 9721"/>
                <a:gd name="T85" fmla="*/ 1589 h 11061"/>
                <a:gd name="T86" fmla="*/ 4507 w 9721"/>
                <a:gd name="T87" fmla="*/ 520 h 11061"/>
                <a:gd name="T88" fmla="*/ 3727 w 9721"/>
                <a:gd name="T89" fmla="*/ 1523 h 11061"/>
                <a:gd name="T90" fmla="*/ 4140 w 9721"/>
                <a:gd name="T91" fmla="*/ 1237 h 11061"/>
                <a:gd name="T92" fmla="*/ 4452 w 9721"/>
                <a:gd name="T93" fmla="*/ 1589 h 11061"/>
                <a:gd name="T94" fmla="*/ 6458 w 9721"/>
                <a:gd name="T95" fmla="*/ 839 h 11061"/>
                <a:gd name="T96" fmla="*/ 6372 w 9721"/>
                <a:gd name="T97" fmla="*/ 1774 h 11061"/>
                <a:gd name="T98" fmla="*/ 2458 w 9721"/>
                <a:gd name="T99" fmla="*/ 1245 h 11061"/>
                <a:gd name="T100" fmla="*/ 2160 w 9721"/>
                <a:gd name="T101" fmla="*/ 1577 h 11061"/>
                <a:gd name="T102" fmla="*/ 5517 w 9721"/>
                <a:gd name="T103" fmla="*/ 1372 h 11061"/>
                <a:gd name="T104" fmla="*/ 5278 w 9721"/>
                <a:gd name="T105" fmla="*/ 839 h 11061"/>
                <a:gd name="T106" fmla="*/ 5177 w 9721"/>
                <a:gd name="T107" fmla="*/ 1373 h 11061"/>
                <a:gd name="T108" fmla="*/ 6860 w 9721"/>
                <a:gd name="T109" fmla="*/ 1175 h 11061"/>
                <a:gd name="T110" fmla="*/ 6860 w 9721"/>
                <a:gd name="T111" fmla="*/ 1463 h 11061"/>
                <a:gd name="T112" fmla="*/ 1265 w 9721"/>
                <a:gd name="T113" fmla="*/ 744 h 11061"/>
                <a:gd name="T114" fmla="*/ 1228 w 9721"/>
                <a:gd name="T115" fmla="*/ 1026 h 11061"/>
                <a:gd name="T116" fmla="*/ 2276 w 9721"/>
                <a:gd name="T117" fmla="*/ 780 h 11061"/>
                <a:gd name="T118" fmla="*/ 2043 w 9721"/>
                <a:gd name="T119" fmla="*/ 1139 h 11061"/>
                <a:gd name="T120" fmla="*/ 2276 w 9721"/>
                <a:gd name="T121" fmla="*/ 780 h 11061"/>
                <a:gd name="T122" fmla="*/ 1553 w 9721"/>
                <a:gd name="T123" fmla="*/ 720 h 11061"/>
                <a:gd name="T124" fmla="*/ 1627 w 9721"/>
                <a:gd name="T125" fmla="*/ 959 h 1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721" h="11061">
                  <a:moveTo>
                    <a:pt x="8066" y="10953"/>
                  </a:moveTo>
                  <a:cubicBezTo>
                    <a:pt x="7983" y="10920"/>
                    <a:pt x="7916" y="10803"/>
                    <a:pt x="7916" y="10693"/>
                  </a:cubicBezTo>
                  <a:cubicBezTo>
                    <a:pt x="7916" y="10029"/>
                    <a:pt x="7017" y="8463"/>
                    <a:pt x="6819" y="8782"/>
                  </a:cubicBezTo>
                  <a:cubicBezTo>
                    <a:pt x="6652" y="9053"/>
                    <a:pt x="6453" y="8713"/>
                    <a:pt x="6581" y="8377"/>
                  </a:cubicBezTo>
                  <a:cubicBezTo>
                    <a:pt x="6822" y="7741"/>
                    <a:pt x="6961" y="5917"/>
                    <a:pt x="6836" y="5018"/>
                  </a:cubicBezTo>
                  <a:cubicBezTo>
                    <a:pt x="6611" y="3391"/>
                    <a:pt x="6228" y="2518"/>
                    <a:pt x="5678" y="2374"/>
                  </a:cubicBezTo>
                  <a:cubicBezTo>
                    <a:pt x="5537" y="2337"/>
                    <a:pt x="4974" y="2437"/>
                    <a:pt x="4426" y="2596"/>
                  </a:cubicBezTo>
                  <a:cubicBezTo>
                    <a:pt x="3864" y="2759"/>
                    <a:pt x="3045" y="2896"/>
                    <a:pt x="2546" y="2911"/>
                  </a:cubicBezTo>
                  <a:cubicBezTo>
                    <a:pt x="1484" y="2944"/>
                    <a:pt x="1431" y="2995"/>
                    <a:pt x="1120" y="4296"/>
                  </a:cubicBezTo>
                  <a:cubicBezTo>
                    <a:pt x="952" y="5000"/>
                    <a:pt x="903" y="5656"/>
                    <a:pt x="912" y="7084"/>
                  </a:cubicBezTo>
                  <a:cubicBezTo>
                    <a:pt x="918" y="8111"/>
                    <a:pt x="963" y="9109"/>
                    <a:pt x="1011" y="9302"/>
                  </a:cubicBezTo>
                  <a:cubicBezTo>
                    <a:pt x="1079" y="9581"/>
                    <a:pt x="1067" y="9623"/>
                    <a:pt x="949" y="9507"/>
                  </a:cubicBezTo>
                  <a:cubicBezTo>
                    <a:pt x="847" y="9408"/>
                    <a:pt x="783" y="8756"/>
                    <a:pt x="748" y="7469"/>
                  </a:cubicBezTo>
                  <a:cubicBezTo>
                    <a:pt x="705" y="5876"/>
                    <a:pt x="737" y="5384"/>
                    <a:pt x="949" y="4358"/>
                  </a:cubicBezTo>
                  <a:cubicBezTo>
                    <a:pt x="1087" y="3688"/>
                    <a:pt x="1200" y="3083"/>
                    <a:pt x="1200" y="3012"/>
                  </a:cubicBezTo>
                  <a:cubicBezTo>
                    <a:pt x="1200" y="2942"/>
                    <a:pt x="1028" y="2795"/>
                    <a:pt x="818" y="2686"/>
                  </a:cubicBezTo>
                  <a:cubicBezTo>
                    <a:pt x="399" y="2470"/>
                    <a:pt x="11" y="2062"/>
                    <a:pt x="5" y="1833"/>
                  </a:cubicBezTo>
                  <a:cubicBezTo>
                    <a:pt x="0" y="1639"/>
                    <a:pt x="472" y="739"/>
                    <a:pt x="629" y="642"/>
                  </a:cubicBezTo>
                  <a:cubicBezTo>
                    <a:pt x="697" y="600"/>
                    <a:pt x="1487" y="554"/>
                    <a:pt x="2385" y="539"/>
                  </a:cubicBezTo>
                  <a:cubicBezTo>
                    <a:pt x="3284" y="524"/>
                    <a:pt x="4163" y="454"/>
                    <a:pt x="4340" y="382"/>
                  </a:cubicBezTo>
                  <a:cubicBezTo>
                    <a:pt x="4567" y="290"/>
                    <a:pt x="4675" y="290"/>
                    <a:pt x="4704" y="379"/>
                  </a:cubicBezTo>
                  <a:cubicBezTo>
                    <a:pt x="4730" y="456"/>
                    <a:pt x="4912" y="406"/>
                    <a:pt x="5162" y="254"/>
                  </a:cubicBezTo>
                  <a:cubicBezTo>
                    <a:pt x="5391" y="115"/>
                    <a:pt x="5667" y="1"/>
                    <a:pt x="5777" y="0"/>
                  </a:cubicBezTo>
                  <a:cubicBezTo>
                    <a:pt x="6020" y="0"/>
                    <a:pt x="7310" y="1308"/>
                    <a:pt x="7314" y="1559"/>
                  </a:cubicBezTo>
                  <a:cubicBezTo>
                    <a:pt x="7316" y="1658"/>
                    <a:pt x="7423" y="1912"/>
                    <a:pt x="7552" y="2125"/>
                  </a:cubicBezTo>
                  <a:cubicBezTo>
                    <a:pt x="7925" y="2736"/>
                    <a:pt x="8284" y="3949"/>
                    <a:pt x="8342" y="4794"/>
                  </a:cubicBezTo>
                  <a:cubicBezTo>
                    <a:pt x="8436" y="6151"/>
                    <a:pt x="8960" y="7699"/>
                    <a:pt x="9569" y="8419"/>
                  </a:cubicBezTo>
                  <a:cubicBezTo>
                    <a:pt x="9721" y="8598"/>
                    <a:pt x="9711" y="8661"/>
                    <a:pt x="9491" y="8941"/>
                  </a:cubicBezTo>
                  <a:cubicBezTo>
                    <a:pt x="9285" y="9203"/>
                    <a:pt x="9250" y="9377"/>
                    <a:pt x="9296" y="9919"/>
                  </a:cubicBezTo>
                  <a:cubicBezTo>
                    <a:pt x="9351" y="10564"/>
                    <a:pt x="9346" y="10577"/>
                    <a:pt x="9067" y="10507"/>
                  </a:cubicBezTo>
                  <a:cubicBezTo>
                    <a:pt x="8849" y="10452"/>
                    <a:pt x="8735" y="10505"/>
                    <a:pt x="8586" y="10734"/>
                  </a:cubicBezTo>
                  <a:cubicBezTo>
                    <a:pt x="8387" y="11038"/>
                    <a:pt x="8332" y="11061"/>
                    <a:pt x="8066" y="10953"/>
                  </a:cubicBezTo>
                  <a:close/>
                  <a:moveTo>
                    <a:pt x="8395" y="10440"/>
                  </a:moveTo>
                  <a:cubicBezTo>
                    <a:pt x="8395" y="10378"/>
                    <a:pt x="8341" y="10294"/>
                    <a:pt x="8276" y="10253"/>
                  </a:cubicBezTo>
                  <a:cubicBezTo>
                    <a:pt x="8210" y="10212"/>
                    <a:pt x="8156" y="10263"/>
                    <a:pt x="8156" y="10366"/>
                  </a:cubicBezTo>
                  <a:cubicBezTo>
                    <a:pt x="8156" y="10469"/>
                    <a:pt x="8210" y="10553"/>
                    <a:pt x="8276" y="10553"/>
                  </a:cubicBezTo>
                  <a:cubicBezTo>
                    <a:pt x="8341" y="10553"/>
                    <a:pt x="8395" y="10502"/>
                    <a:pt x="8395" y="10440"/>
                  </a:cubicBezTo>
                  <a:close/>
                  <a:moveTo>
                    <a:pt x="8933" y="10076"/>
                  </a:moveTo>
                  <a:cubicBezTo>
                    <a:pt x="8973" y="10012"/>
                    <a:pt x="8802" y="9542"/>
                    <a:pt x="8552" y="9031"/>
                  </a:cubicBezTo>
                  <a:cubicBezTo>
                    <a:pt x="8103" y="8109"/>
                    <a:pt x="8099" y="8091"/>
                    <a:pt x="8082" y="6518"/>
                  </a:cubicBezTo>
                  <a:cubicBezTo>
                    <a:pt x="8061" y="4722"/>
                    <a:pt x="7930" y="4041"/>
                    <a:pt x="7360" y="2792"/>
                  </a:cubicBezTo>
                  <a:cubicBezTo>
                    <a:pt x="6988" y="1974"/>
                    <a:pt x="6944" y="1924"/>
                    <a:pt x="6719" y="2065"/>
                  </a:cubicBezTo>
                  <a:cubicBezTo>
                    <a:pt x="6425" y="2248"/>
                    <a:pt x="6425" y="2160"/>
                    <a:pt x="6717" y="3178"/>
                  </a:cubicBezTo>
                  <a:cubicBezTo>
                    <a:pt x="7189" y="4818"/>
                    <a:pt x="7424" y="5978"/>
                    <a:pt x="7499" y="7029"/>
                  </a:cubicBezTo>
                  <a:cubicBezTo>
                    <a:pt x="7552" y="7767"/>
                    <a:pt x="7661" y="8279"/>
                    <a:pt x="7855" y="8694"/>
                  </a:cubicBezTo>
                  <a:cubicBezTo>
                    <a:pt x="8009" y="9024"/>
                    <a:pt x="8218" y="9496"/>
                    <a:pt x="8319" y="9744"/>
                  </a:cubicBezTo>
                  <a:cubicBezTo>
                    <a:pt x="8494" y="10173"/>
                    <a:pt x="8778" y="10327"/>
                    <a:pt x="8933" y="10076"/>
                  </a:cubicBezTo>
                  <a:close/>
                  <a:moveTo>
                    <a:pt x="7474" y="8677"/>
                  </a:moveTo>
                  <a:cubicBezTo>
                    <a:pt x="7329" y="8455"/>
                    <a:pt x="7272" y="8148"/>
                    <a:pt x="7285" y="7658"/>
                  </a:cubicBezTo>
                  <a:cubicBezTo>
                    <a:pt x="7304" y="6973"/>
                    <a:pt x="7094" y="6629"/>
                    <a:pt x="7058" y="7285"/>
                  </a:cubicBezTo>
                  <a:cubicBezTo>
                    <a:pt x="7013" y="8114"/>
                    <a:pt x="7272" y="8994"/>
                    <a:pt x="7562" y="8994"/>
                  </a:cubicBezTo>
                  <a:cubicBezTo>
                    <a:pt x="7628" y="8994"/>
                    <a:pt x="7588" y="8851"/>
                    <a:pt x="7474" y="8677"/>
                  </a:cubicBezTo>
                  <a:close/>
                  <a:moveTo>
                    <a:pt x="9250" y="8482"/>
                  </a:moveTo>
                  <a:cubicBezTo>
                    <a:pt x="9131" y="8365"/>
                    <a:pt x="9118" y="8379"/>
                    <a:pt x="9183" y="8549"/>
                  </a:cubicBezTo>
                  <a:cubicBezTo>
                    <a:pt x="9228" y="8668"/>
                    <a:pt x="9295" y="8734"/>
                    <a:pt x="9332" y="8697"/>
                  </a:cubicBezTo>
                  <a:cubicBezTo>
                    <a:pt x="9369" y="8660"/>
                    <a:pt x="9332" y="8564"/>
                    <a:pt x="9250" y="8482"/>
                  </a:cubicBezTo>
                  <a:close/>
                  <a:moveTo>
                    <a:pt x="8892" y="7770"/>
                  </a:moveTo>
                  <a:cubicBezTo>
                    <a:pt x="8595" y="7306"/>
                    <a:pt x="8553" y="7407"/>
                    <a:pt x="8824" y="7932"/>
                  </a:cubicBezTo>
                  <a:cubicBezTo>
                    <a:pt x="8928" y="8133"/>
                    <a:pt x="9042" y="8267"/>
                    <a:pt x="9079" y="8231"/>
                  </a:cubicBezTo>
                  <a:cubicBezTo>
                    <a:pt x="9115" y="8194"/>
                    <a:pt x="9031" y="7987"/>
                    <a:pt x="8892" y="7770"/>
                  </a:cubicBezTo>
                  <a:close/>
                  <a:moveTo>
                    <a:pt x="8567" y="6904"/>
                  </a:moveTo>
                  <a:cubicBezTo>
                    <a:pt x="8523" y="6728"/>
                    <a:pt x="8463" y="6608"/>
                    <a:pt x="8435" y="6636"/>
                  </a:cubicBezTo>
                  <a:cubicBezTo>
                    <a:pt x="8407" y="6664"/>
                    <a:pt x="8420" y="6831"/>
                    <a:pt x="8464" y="7007"/>
                  </a:cubicBezTo>
                  <a:cubicBezTo>
                    <a:pt x="8508" y="7183"/>
                    <a:pt x="8567" y="7303"/>
                    <a:pt x="8596" y="7275"/>
                  </a:cubicBezTo>
                  <a:cubicBezTo>
                    <a:pt x="8624" y="7247"/>
                    <a:pt x="8611" y="7080"/>
                    <a:pt x="8567" y="6904"/>
                  </a:cubicBezTo>
                  <a:close/>
                  <a:moveTo>
                    <a:pt x="1312" y="2548"/>
                  </a:moveTo>
                  <a:cubicBezTo>
                    <a:pt x="1307" y="2499"/>
                    <a:pt x="1257" y="2350"/>
                    <a:pt x="1200" y="2219"/>
                  </a:cubicBezTo>
                  <a:cubicBezTo>
                    <a:pt x="1109" y="2006"/>
                    <a:pt x="1096" y="2016"/>
                    <a:pt x="1089" y="2308"/>
                  </a:cubicBezTo>
                  <a:cubicBezTo>
                    <a:pt x="1084" y="2490"/>
                    <a:pt x="1134" y="2638"/>
                    <a:pt x="1200" y="2638"/>
                  </a:cubicBezTo>
                  <a:cubicBezTo>
                    <a:pt x="1266" y="2638"/>
                    <a:pt x="1316" y="2598"/>
                    <a:pt x="1312" y="2548"/>
                  </a:cubicBezTo>
                  <a:close/>
                  <a:moveTo>
                    <a:pt x="6064" y="1815"/>
                  </a:moveTo>
                  <a:cubicBezTo>
                    <a:pt x="6031" y="1707"/>
                    <a:pt x="6053" y="1407"/>
                    <a:pt x="6113" y="1148"/>
                  </a:cubicBezTo>
                  <a:cubicBezTo>
                    <a:pt x="6188" y="820"/>
                    <a:pt x="6178" y="621"/>
                    <a:pt x="6079" y="489"/>
                  </a:cubicBezTo>
                  <a:cubicBezTo>
                    <a:pt x="5801" y="118"/>
                    <a:pt x="5697" y="260"/>
                    <a:pt x="5707" y="1000"/>
                  </a:cubicBezTo>
                  <a:cubicBezTo>
                    <a:pt x="5721" y="2098"/>
                    <a:pt x="5734" y="2160"/>
                    <a:pt x="5941" y="2081"/>
                  </a:cubicBezTo>
                  <a:cubicBezTo>
                    <a:pt x="6043" y="2041"/>
                    <a:pt x="6098" y="1924"/>
                    <a:pt x="6064" y="1815"/>
                  </a:cubicBezTo>
                  <a:close/>
                  <a:moveTo>
                    <a:pt x="3523" y="1519"/>
                  </a:moveTo>
                  <a:cubicBezTo>
                    <a:pt x="3889" y="643"/>
                    <a:pt x="3892" y="654"/>
                    <a:pt x="3298" y="701"/>
                  </a:cubicBezTo>
                  <a:cubicBezTo>
                    <a:pt x="3002" y="724"/>
                    <a:pt x="2754" y="779"/>
                    <a:pt x="2747" y="822"/>
                  </a:cubicBezTo>
                  <a:cubicBezTo>
                    <a:pt x="2696" y="1135"/>
                    <a:pt x="2689" y="1789"/>
                    <a:pt x="2736" y="1742"/>
                  </a:cubicBezTo>
                  <a:cubicBezTo>
                    <a:pt x="2769" y="1710"/>
                    <a:pt x="2856" y="1561"/>
                    <a:pt x="2931" y="1411"/>
                  </a:cubicBezTo>
                  <a:cubicBezTo>
                    <a:pt x="3005" y="1262"/>
                    <a:pt x="3103" y="1166"/>
                    <a:pt x="3147" y="1199"/>
                  </a:cubicBezTo>
                  <a:cubicBezTo>
                    <a:pt x="3192" y="1232"/>
                    <a:pt x="3316" y="1151"/>
                    <a:pt x="3423" y="1019"/>
                  </a:cubicBezTo>
                  <a:cubicBezTo>
                    <a:pt x="3618" y="780"/>
                    <a:pt x="3618" y="780"/>
                    <a:pt x="3536" y="1019"/>
                  </a:cubicBezTo>
                  <a:cubicBezTo>
                    <a:pt x="3224" y="1931"/>
                    <a:pt x="3215" y="2255"/>
                    <a:pt x="3523" y="1519"/>
                  </a:cubicBezTo>
                  <a:close/>
                  <a:moveTo>
                    <a:pt x="4452" y="1589"/>
                  </a:moveTo>
                  <a:cubicBezTo>
                    <a:pt x="4522" y="1408"/>
                    <a:pt x="4610" y="1075"/>
                    <a:pt x="4647" y="849"/>
                  </a:cubicBezTo>
                  <a:cubicBezTo>
                    <a:pt x="4707" y="495"/>
                    <a:pt x="4687" y="450"/>
                    <a:pt x="4507" y="520"/>
                  </a:cubicBezTo>
                  <a:cubicBezTo>
                    <a:pt x="4392" y="564"/>
                    <a:pt x="4250" y="600"/>
                    <a:pt x="4192" y="600"/>
                  </a:cubicBezTo>
                  <a:cubicBezTo>
                    <a:pt x="4046" y="600"/>
                    <a:pt x="3717" y="1255"/>
                    <a:pt x="3727" y="1523"/>
                  </a:cubicBezTo>
                  <a:cubicBezTo>
                    <a:pt x="3732" y="1642"/>
                    <a:pt x="3841" y="1502"/>
                    <a:pt x="3969" y="1212"/>
                  </a:cubicBezTo>
                  <a:cubicBezTo>
                    <a:pt x="4247" y="586"/>
                    <a:pt x="4402" y="609"/>
                    <a:pt x="4140" y="1237"/>
                  </a:cubicBezTo>
                  <a:cubicBezTo>
                    <a:pt x="3911" y="1784"/>
                    <a:pt x="3912" y="1919"/>
                    <a:pt x="4141" y="1919"/>
                  </a:cubicBezTo>
                  <a:cubicBezTo>
                    <a:pt x="4242" y="1919"/>
                    <a:pt x="4382" y="1770"/>
                    <a:pt x="4452" y="1589"/>
                  </a:cubicBezTo>
                  <a:close/>
                  <a:moveTo>
                    <a:pt x="6533" y="1284"/>
                  </a:moveTo>
                  <a:cubicBezTo>
                    <a:pt x="6548" y="1040"/>
                    <a:pt x="6514" y="839"/>
                    <a:pt x="6458" y="839"/>
                  </a:cubicBezTo>
                  <a:cubicBezTo>
                    <a:pt x="6402" y="839"/>
                    <a:pt x="6351" y="880"/>
                    <a:pt x="6343" y="929"/>
                  </a:cubicBezTo>
                  <a:cubicBezTo>
                    <a:pt x="6247" y="1575"/>
                    <a:pt x="6255" y="1813"/>
                    <a:pt x="6372" y="1774"/>
                  </a:cubicBezTo>
                  <a:cubicBezTo>
                    <a:pt x="6446" y="1749"/>
                    <a:pt x="6518" y="1529"/>
                    <a:pt x="6533" y="1284"/>
                  </a:cubicBezTo>
                  <a:close/>
                  <a:moveTo>
                    <a:pt x="2458" y="1245"/>
                  </a:moveTo>
                  <a:cubicBezTo>
                    <a:pt x="2671" y="736"/>
                    <a:pt x="2673" y="720"/>
                    <a:pt x="2531" y="720"/>
                  </a:cubicBezTo>
                  <a:cubicBezTo>
                    <a:pt x="2431" y="720"/>
                    <a:pt x="2160" y="1345"/>
                    <a:pt x="2160" y="1577"/>
                  </a:cubicBezTo>
                  <a:cubicBezTo>
                    <a:pt x="2160" y="1798"/>
                    <a:pt x="2285" y="1658"/>
                    <a:pt x="2458" y="1245"/>
                  </a:cubicBezTo>
                  <a:close/>
                  <a:moveTo>
                    <a:pt x="5517" y="1372"/>
                  </a:moveTo>
                  <a:cubicBezTo>
                    <a:pt x="5517" y="1198"/>
                    <a:pt x="5465" y="1097"/>
                    <a:pt x="5397" y="1139"/>
                  </a:cubicBezTo>
                  <a:cubicBezTo>
                    <a:pt x="5327" y="1183"/>
                    <a:pt x="5278" y="1058"/>
                    <a:pt x="5278" y="839"/>
                  </a:cubicBezTo>
                  <a:cubicBezTo>
                    <a:pt x="5278" y="621"/>
                    <a:pt x="5228" y="496"/>
                    <a:pt x="5158" y="540"/>
                  </a:cubicBezTo>
                  <a:cubicBezTo>
                    <a:pt x="4998" y="639"/>
                    <a:pt x="5006" y="998"/>
                    <a:pt x="5177" y="1373"/>
                  </a:cubicBezTo>
                  <a:cubicBezTo>
                    <a:pt x="5355" y="1765"/>
                    <a:pt x="5517" y="1765"/>
                    <a:pt x="5517" y="1372"/>
                  </a:cubicBezTo>
                  <a:close/>
                  <a:moveTo>
                    <a:pt x="6860" y="1175"/>
                  </a:moveTo>
                  <a:cubicBezTo>
                    <a:pt x="6749" y="1063"/>
                    <a:pt x="6717" y="1095"/>
                    <a:pt x="6717" y="1319"/>
                  </a:cubicBezTo>
                  <a:cubicBezTo>
                    <a:pt x="6717" y="1543"/>
                    <a:pt x="6749" y="1575"/>
                    <a:pt x="6860" y="1463"/>
                  </a:cubicBezTo>
                  <a:cubicBezTo>
                    <a:pt x="6972" y="1351"/>
                    <a:pt x="6972" y="1287"/>
                    <a:pt x="6860" y="1175"/>
                  </a:cubicBezTo>
                  <a:close/>
                  <a:moveTo>
                    <a:pt x="1265" y="744"/>
                  </a:moveTo>
                  <a:cubicBezTo>
                    <a:pt x="1159" y="638"/>
                    <a:pt x="959" y="980"/>
                    <a:pt x="1045" y="1119"/>
                  </a:cubicBezTo>
                  <a:cubicBezTo>
                    <a:pt x="1083" y="1180"/>
                    <a:pt x="1165" y="1138"/>
                    <a:pt x="1228" y="1026"/>
                  </a:cubicBezTo>
                  <a:cubicBezTo>
                    <a:pt x="1291" y="913"/>
                    <a:pt x="1307" y="787"/>
                    <a:pt x="1265" y="744"/>
                  </a:cubicBezTo>
                  <a:close/>
                  <a:moveTo>
                    <a:pt x="2276" y="780"/>
                  </a:moveTo>
                  <a:cubicBezTo>
                    <a:pt x="2276" y="714"/>
                    <a:pt x="2224" y="741"/>
                    <a:pt x="2160" y="839"/>
                  </a:cubicBezTo>
                  <a:cubicBezTo>
                    <a:pt x="2096" y="938"/>
                    <a:pt x="2043" y="1073"/>
                    <a:pt x="2043" y="1139"/>
                  </a:cubicBezTo>
                  <a:cubicBezTo>
                    <a:pt x="2043" y="1205"/>
                    <a:pt x="2096" y="1178"/>
                    <a:pt x="2160" y="1079"/>
                  </a:cubicBezTo>
                  <a:cubicBezTo>
                    <a:pt x="2224" y="980"/>
                    <a:pt x="2276" y="845"/>
                    <a:pt x="2276" y="780"/>
                  </a:cubicBezTo>
                  <a:close/>
                  <a:moveTo>
                    <a:pt x="1680" y="839"/>
                  </a:moveTo>
                  <a:cubicBezTo>
                    <a:pt x="1680" y="774"/>
                    <a:pt x="1623" y="720"/>
                    <a:pt x="1553" y="720"/>
                  </a:cubicBezTo>
                  <a:cubicBezTo>
                    <a:pt x="1483" y="720"/>
                    <a:pt x="1459" y="774"/>
                    <a:pt x="1500" y="839"/>
                  </a:cubicBezTo>
                  <a:cubicBezTo>
                    <a:pt x="1541" y="905"/>
                    <a:pt x="1598" y="959"/>
                    <a:pt x="1627" y="959"/>
                  </a:cubicBezTo>
                  <a:cubicBezTo>
                    <a:pt x="1656" y="959"/>
                    <a:pt x="1680" y="905"/>
                    <a:pt x="1680" y="839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98" name="GAT"/>
          <p:cNvGrpSpPr/>
          <p:nvPr/>
        </p:nvGrpSpPr>
        <p:grpSpPr>
          <a:xfrm>
            <a:off x="2171136" y="4532848"/>
            <a:ext cx="581600" cy="516163"/>
            <a:chOff x="3956914" y="4643572"/>
            <a:chExt cx="942333" cy="836309"/>
          </a:xfrm>
        </p:grpSpPr>
        <p:sp>
          <p:nvSpPr>
            <p:cNvPr id="99" name="Freeform 98"/>
            <p:cNvSpPr/>
            <p:nvPr/>
          </p:nvSpPr>
          <p:spPr>
            <a:xfrm>
              <a:off x="3981451" y="4667940"/>
              <a:ext cx="917796" cy="811941"/>
            </a:xfrm>
            <a:custGeom>
              <a:avLst/>
              <a:gdLst>
                <a:gd name="connsiteX0" fmla="*/ 161925 w 895350"/>
                <a:gd name="connsiteY0" fmla="*/ 38100 h 781050"/>
                <a:gd name="connsiteX1" fmla="*/ 314325 w 895350"/>
                <a:gd name="connsiteY1" fmla="*/ 0 h 781050"/>
                <a:gd name="connsiteX2" fmla="*/ 495300 w 895350"/>
                <a:gd name="connsiteY2" fmla="*/ 276225 h 781050"/>
                <a:gd name="connsiteX3" fmla="*/ 828675 w 895350"/>
                <a:gd name="connsiteY3" fmla="*/ 638175 h 781050"/>
                <a:gd name="connsiteX4" fmla="*/ 895350 w 895350"/>
                <a:gd name="connsiteY4" fmla="*/ 781050 h 781050"/>
                <a:gd name="connsiteX5" fmla="*/ 685800 w 895350"/>
                <a:gd name="connsiteY5" fmla="*/ 762000 h 781050"/>
                <a:gd name="connsiteX6" fmla="*/ 95250 w 895350"/>
                <a:gd name="connsiteY6" fmla="*/ 628650 h 781050"/>
                <a:gd name="connsiteX7" fmla="*/ 0 w 895350"/>
                <a:gd name="connsiteY7" fmla="*/ 285750 h 781050"/>
                <a:gd name="connsiteX8" fmla="*/ 161925 w 895350"/>
                <a:gd name="connsiteY8" fmla="*/ 38100 h 781050"/>
                <a:gd name="connsiteX0" fmla="*/ 161925 w 895350"/>
                <a:gd name="connsiteY0" fmla="*/ 38100 h 781050"/>
                <a:gd name="connsiteX1" fmla="*/ 314325 w 895350"/>
                <a:gd name="connsiteY1" fmla="*/ 0 h 781050"/>
                <a:gd name="connsiteX2" fmla="*/ 495300 w 895350"/>
                <a:gd name="connsiteY2" fmla="*/ 276225 h 781050"/>
                <a:gd name="connsiteX3" fmla="*/ 828675 w 895350"/>
                <a:gd name="connsiteY3" fmla="*/ 638175 h 781050"/>
                <a:gd name="connsiteX4" fmla="*/ 895350 w 895350"/>
                <a:gd name="connsiteY4" fmla="*/ 781050 h 781050"/>
                <a:gd name="connsiteX5" fmla="*/ 685800 w 895350"/>
                <a:gd name="connsiteY5" fmla="*/ 762000 h 781050"/>
                <a:gd name="connsiteX6" fmla="*/ 66675 w 895350"/>
                <a:gd name="connsiteY6" fmla="*/ 581025 h 781050"/>
                <a:gd name="connsiteX7" fmla="*/ 0 w 895350"/>
                <a:gd name="connsiteY7" fmla="*/ 285750 h 781050"/>
                <a:gd name="connsiteX8" fmla="*/ 161925 w 895350"/>
                <a:gd name="connsiteY8" fmla="*/ 38100 h 781050"/>
                <a:gd name="connsiteX0" fmla="*/ 161925 w 904355"/>
                <a:gd name="connsiteY0" fmla="*/ 38100 h 781050"/>
                <a:gd name="connsiteX1" fmla="*/ 314325 w 904355"/>
                <a:gd name="connsiteY1" fmla="*/ 0 h 781050"/>
                <a:gd name="connsiteX2" fmla="*/ 495300 w 904355"/>
                <a:gd name="connsiteY2" fmla="*/ 276225 h 781050"/>
                <a:gd name="connsiteX3" fmla="*/ 828675 w 904355"/>
                <a:gd name="connsiteY3" fmla="*/ 638175 h 781050"/>
                <a:gd name="connsiteX4" fmla="*/ 895350 w 904355"/>
                <a:gd name="connsiteY4" fmla="*/ 781050 h 781050"/>
                <a:gd name="connsiteX5" fmla="*/ 685800 w 904355"/>
                <a:gd name="connsiteY5" fmla="*/ 762000 h 781050"/>
                <a:gd name="connsiteX6" fmla="*/ 66675 w 904355"/>
                <a:gd name="connsiteY6" fmla="*/ 581025 h 781050"/>
                <a:gd name="connsiteX7" fmla="*/ 0 w 904355"/>
                <a:gd name="connsiteY7" fmla="*/ 285750 h 781050"/>
                <a:gd name="connsiteX8" fmla="*/ 161925 w 904355"/>
                <a:gd name="connsiteY8" fmla="*/ 38100 h 781050"/>
                <a:gd name="connsiteX0" fmla="*/ 161925 w 917796"/>
                <a:gd name="connsiteY0" fmla="*/ 38100 h 793581"/>
                <a:gd name="connsiteX1" fmla="*/ 314325 w 917796"/>
                <a:gd name="connsiteY1" fmla="*/ 0 h 793581"/>
                <a:gd name="connsiteX2" fmla="*/ 495300 w 917796"/>
                <a:gd name="connsiteY2" fmla="*/ 276225 h 793581"/>
                <a:gd name="connsiteX3" fmla="*/ 866775 w 917796"/>
                <a:gd name="connsiteY3" fmla="*/ 628650 h 793581"/>
                <a:gd name="connsiteX4" fmla="*/ 895350 w 917796"/>
                <a:gd name="connsiteY4" fmla="*/ 781050 h 793581"/>
                <a:gd name="connsiteX5" fmla="*/ 685800 w 917796"/>
                <a:gd name="connsiteY5" fmla="*/ 762000 h 793581"/>
                <a:gd name="connsiteX6" fmla="*/ 66675 w 917796"/>
                <a:gd name="connsiteY6" fmla="*/ 581025 h 793581"/>
                <a:gd name="connsiteX7" fmla="*/ 0 w 917796"/>
                <a:gd name="connsiteY7" fmla="*/ 285750 h 793581"/>
                <a:gd name="connsiteX8" fmla="*/ 161925 w 917796"/>
                <a:gd name="connsiteY8" fmla="*/ 38100 h 793581"/>
                <a:gd name="connsiteX0" fmla="*/ 161925 w 917796"/>
                <a:gd name="connsiteY0" fmla="*/ 56460 h 811941"/>
                <a:gd name="connsiteX1" fmla="*/ 314325 w 917796"/>
                <a:gd name="connsiteY1" fmla="*/ 18360 h 811941"/>
                <a:gd name="connsiteX2" fmla="*/ 495300 w 917796"/>
                <a:gd name="connsiteY2" fmla="*/ 294585 h 811941"/>
                <a:gd name="connsiteX3" fmla="*/ 866775 w 917796"/>
                <a:gd name="connsiteY3" fmla="*/ 647010 h 811941"/>
                <a:gd name="connsiteX4" fmla="*/ 895350 w 917796"/>
                <a:gd name="connsiteY4" fmla="*/ 799410 h 811941"/>
                <a:gd name="connsiteX5" fmla="*/ 685800 w 917796"/>
                <a:gd name="connsiteY5" fmla="*/ 780360 h 811941"/>
                <a:gd name="connsiteX6" fmla="*/ 66675 w 917796"/>
                <a:gd name="connsiteY6" fmla="*/ 599385 h 811941"/>
                <a:gd name="connsiteX7" fmla="*/ 0 w 917796"/>
                <a:gd name="connsiteY7" fmla="*/ 304110 h 811941"/>
                <a:gd name="connsiteX8" fmla="*/ 161925 w 917796"/>
                <a:gd name="connsiteY8" fmla="*/ 56460 h 811941"/>
                <a:gd name="connsiteX0" fmla="*/ 104775 w 917796"/>
                <a:gd name="connsiteY0" fmla="*/ 56460 h 811941"/>
                <a:gd name="connsiteX1" fmla="*/ 314325 w 917796"/>
                <a:gd name="connsiteY1" fmla="*/ 18360 h 811941"/>
                <a:gd name="connsiteX2" fmla="*/ 495300 w 917796"/>
                <a:gd name="connsiteY2" fmla="*/ 294585 h 811941"/>
                <a:gd name="connsiteX3" fmla="*/ 866775 w 917796"/>
                <a:gd name="connsiteY3" fmla="*/ 647010 h 811941"/>
                <a:gd name="connsiteX4" fmla="*/ 895350 w 917796"/>
                <a:gd name="connsiteY4" fmla="*/ 799410 h 811941"/>
                <a:gd name="connsiteX5" fmla="*/ 685800 w 917796"/>
                <a:gd name="connsiteY5" fmla="*/ 780360 h 811941"/>
                <a:gd name="connsiteX6" fmla="*/ 66675 w 917796"/>
                <a:gd name="connsiteY6" fmla="*/ 599385 h 811941"/>
                <a:gd name="connsiteX7" fmla="*/ 0 w 917796"/>
                <a:gd name="connsiteY7" fmla="*/ 304110 h 811941"/>
                <a:gd name="connsiteX8" fmla="*/ 104775 w 917796"/>
                <a:gd name="connsiteY8" fmla="*/ 56460 h 811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17796" h="811941">
                  <a:moveTo>
                    <a:pt x="104775" y="56460"/>
                  </a:moveTo>
                  <a:cubicBezTo>
                    <a:pt x="157163" y="8835"/>
                    <a:pt x="258763" y="-21327"/>
                    <a:pt x="314325" y="18360"/>
                  </a:cubicBezTo>
                  <a:lnTo>
                    <a:pt x="495300" y="294585"/>
                  </a:lnTo>
                  <a:lnTo>
                    <a:pt x="866775" y="647010"/>
                  </a:lnTo>
                  <a:cubicBezTo>
                    <a:pt x="933450" y="731148"/>
                    <a:pt x="925512" y="777185"/>
                    <a:pt x="895350" y="799410"/>
                  </a:cubicBezTo>
                  <a:cubicBezTo>
                    <a:pt x="865188" y="821635"/>
                    <a:pt x="823912" y="813697"/>
                    <a:pt x="685800" y="780360"/>
                  </a:cubicBezTo>
                  <a:lnTo>
                    <a:pt x="66675" y="599385"/>
                  </a:lnTo>
                  <a:lnTo>
                    <a:pt x="0" y="304110"/>
                  </a:lnTo>
                  <a:cubicBezTo>
                    <a:pt x="15875" y="213623"/>
                    <a:pt x="52388" y="104085"/>
                    <a:pt x="104775" y="564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00" name="G Arm Top"/>
            <p:cNvSpPr>
              <a:spLocks noEditPoints="1"/>
            </p:cNvSpPr>
            <p:nvPr/>
          </p:nvSpPr>
          <p:spPr bwMode="auto">
            <a:xfrm>
              <a:off x="3956914" y="4643572"/>
              <a:ext cx="887413" cy="807244"/>
            </a:xfrm>
            <a:custGeom>
              <a:avLst/>
              <a:gdLst>
                <a:gd name="T0" fmla="*/ 3144 w 4125"/>
                <a:gd name="T1" fmla="*/ 3665 h 3728"/>
                <a:gd name="T2" fmla="*/ 2020 w 4125"/>
                <a:gd name="T3" fmla="*/ 3430 h 3728"/>
                <a:gd name="T4" fmla="*/ 200 w 4125"/>
                <a:gd name="T5" fmla="*/ 2517 h 3728"/>
                <a:gd name="T6" fmla="*/ 171 w 4125"/>
                <a:gd name="T7" fmla="*/ 1210 h 3728"/>
                <a:gd name="T8" fmla="*/ 225 w 4125"/>
                <a:gd name="T9" fmla="*/ 1482 h 3728"/>
                <a:gd name="T10" fmla="*/ 768 w 4125"/>
                <a:gd name="T11" fmla="*/ 2905 h 3728"/>
                <a:gd name="T12" fmla="*/ 2183 w 4125"/>
                <a:gd name="T13" fmla="*/ 3288 h 3728"/>
                <a:gd name="T14" fmla="*/ 3436 w 4125"/>
                <a:gd name="T15" fmla="*/ 3589 h 3728"/>
                <a:gd name="T16" fmla="*/ 3390 w 4125"/>
                <a:gd name="T17" fmla="*/ 3728 h 3728"/>
                <a:gd name="T18" fmla="*/ 3144 w 4125"/>
                <a:gd name="T19" fmla="*/ 3665 h 3728"/>
                <a:gd name="T20" fmla="*/ 3167 w 4125"/>
                <a:gd name="T21" fmla="*/ 2451 h 3728"/>
                <a:gd name="T22" fmla="*/ 1818 w 4125"/>
                <a:gd name="T23" fmla="*/ 509 h 3728"/>
                <a:gd name="T24" fmla="*/ 1375 w 4125"/>
                <a:gd name="T25" fmla="*/ 250 h 3728"/>
                <a:gd name="T26" fmla="*/ 932 w 4125"/>
                <a:gd name="T27" fmla="*/ 430 h 3728"/>
                <a:gd name="T28" fmla="*/ 648 w 4125"/>
                <a:gd name="T29" fmla="*/ 504 h 3728"/>
                <a:gd name="T30" fmla="*/ 1077 w 4125"/>
                <a:gd name="T31" fmla="*/ 194 h 3728"/>
                <a:gd name="T32" fmla="*/ 1751 w 4125"/>
                <a:gd name="T33" fmla="*/ 210 h 3728"/>
                <a:gd name="T34" fmla="*/ 2267 w 4125"/>
                <a:gd name="T35" fmla="*/ 1041 h 3728"/>
                <a:gd name="T36" fmla="*/ 3886 w 4125"/>
                <a:gd name="T37" fmla="*/ 2758 h 3728"/>
                <a:gd name="T38" fmla="*/ 4006 w 4125"/>
                <a:gd name="T39" fmla="*/ 2998 h 3728"/>
                <a:gd name="T40" fmla="*/ 3167 w 4125"/>
                <a:gd name="T41" fmla="*/ 2451 h 3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125" h="3728">
                  <a:moveTo>
                    <a:pt x="3144" y="3665"/>
                  </a:moveTo>
                  <a:cubicBezTo>
                    <a:pt x="3109" y="3630"/>
                    <a:pt x="2603" y="3525"/>
                    <a:pt x="2020" y="3430"/>
                  </a:cubicBezTo>
                  <a:cubicBezTo>
                    <a:pt x="916" y="3251"/>
                    <a:pt x="460" y="3023"/>
                    <a:pt x="200" y="2517"/>
                  </a:cubicBezTo>
                  <a:cubicBezTo>
                    <a:pt x="21" y="2169"/>
                    <a:pt x="0" y="1210"/>
                    <a:pt x="171" y="1210"/>
                  </a:cubicBezTo>
                  <a:cubicBezTo>
                    <a:pt x="238" y="1210"/>
                    <a:pt x="262" y="1332"/>
                    <a:pt x="225" y="1482"/>
                  </a:cubicBezTo>
                  <a:cubicBezTo>
                    <a:pt x="126" y="1877"/>
                    <a:pt x="421" y="2651"/>
                    <a:pt x="768" y="2905"/>
                  </a:cubicBezTo>
                  <a:cubicBezTo>
                    <a:pt x="948" y="3037"/>
                    <a:pt x="1515" y="3190"/>
                    <a:pt x="2183" y="3288"/>
                  </a:cubicBezTo>
                  <a:cubicBezTo>
                    <a:pt x="2796" y="3377"/>
                    <a:pt x="3360" y="3513"/>
                    <a:pt x="3436" y="3589"/>
                  </a:cubicBezTo>
                  <a:cubicBezTo>
                    <a:pt x="3541" y="3694"/>
                    <a:pt x="3530" y="3728"/>
                    <a:pt x="3390" y="3728"/>
                  </a:cubicBezTo>
                  <a:cubicBezTo>
                    <a:pt x="3289" y="3728"/>
                    <a:pt x="3178" y="3700"/>
                    <a:pt x="3144" y="3665"/>
                  </a:cubicBezTo>
                  <a:close/>
                  <a:moveTo>
                    <a:pt x="3167" y="2451"/>
                  </a:moveTo>
                  <a:cubicBezTo>
                    <a:pt x="2552" y="1943"/>
                    <a:pt x="1976" y="1113"/>
                    <a:pt x="1818" y="509"/>
                  </a:cubicBezTo>
                  <a:cubicBezTo>
                    <a:pt x="1767" y="314"/>
                    <a:pt x="1658" y="250"/>
                    <a:pt x="1375" y="250"/>
                  </a:cubicBezTo>
                  <a:cubicBezTo>
                    <a:pt x="1153" y="250"/>
                    <a:pt x="973" y="323"/>
                    <a:pt x="932" y="430"/>
                  </a:cubicBezTo>
                  <a:cubicBezTo>
                    <a:pt x="857" y="624"/>
                    <a:pt x="648" y="678"/>
                    <a:pt x="648" y="504"/>
                  </a:cubicBezTo>
                  <a:cubicBezTo>
                    <a:pt x="648" y="445"/>
                    <a:pt x="841" y="306"/>
                    <a:pt x="1077" y="194"/>
                  </a:cubicBezTo>
                  <a:cubicBezTo>
                    <a:pt x="1485" y="0"/>
                    <a:pt x="1519" y="1"/>
                    <a:pt x="1751" y="210"/>
                  </a:cubicBezTo>
                  <a:cubicBezTo>
                    <a:pt x="1885" y="331"/>
                    <a:pt x="2117" y="705"/>
                    <a:pt x="2267" y="1041"/>
                  </a:cubicBezTo>
                  <a:cubicBezTo>
                    <a:pt x="2516" y="1604"/>
                    <a:pt x="2696" y="1795"/>
                    <a:pt x="3886" y="2758"/>
                  </a:cubicBezTo>
                  <a:cubicBezTo>
                    <a:pt x="4085" y="2919"/>
                    <a:pt x="4125" y="3000"/>
                    <a:pt x="4006" y="2998"/>
                  </a:cubicBezTo>
                  <a:cubicBezTo>
                    <a:pt x="3907" y="2997"/>
                    <a:pt x="3529" y="2751"/>
                    <a:pt x="3167" y="245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07" name="Group 106"/>
          <p:cNvGrpSpPr/>
          <p:nvPr/>
        </p:nvGrpSpPr>
        <p:grpSpPr>
          <a:xfrm>
            <a:off x="1755502" y="4086426"/>
            <a:ext cx="1779580" cy="1779580"/>
            <a:chOff x="1136236" y="4086425"/>
            <a:chExt cx="1779580" cy="1779580"/>
          </a:xfrm>
        </p:grpSpPr>
        <p:sp>
          <p:nvSpPr>
            <p:cNvPr id="108" name="Oval 107"/>
            <p:cNvSpPr/>
            <p:nvPr/>
          </p:nvSpPr>
          <p:spPr>
            <a:xfrm>
              <a:off x="1136236" y="4086425"/>
              <a:ext cx="1779580" cy="1779580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grpSp>
          <p:nvGrpSpPr>
            <p:cNvPr id="109" name="GAB"/>
            <p:cNvGrpSpPr/>
            <p:nvPr/>
          </p:nvGrpSpPr>
          <p:grpSpPr>
            <a:xfrm>
              <a:off x="1861066" y="4859046"/>
              <a:ext cx="923557" cy="556032"/>
              <a:chOff x="3045522" y="1724025"/>
              <a:chExt cx="1496388" cy="900907"/>
            </a:xfrm>
          </p:grpSpPr>
          <p:grpSp>
            <p:nvGrpSpPr>
              <p:cNvPr id="110" name="Group 109"/>
              <p:cNvGrpSpPr/>
              <p:nvPr/>
            </p:nvGrpSpPr>
            <p:grpSpPr>
              <a:xfrm>
                <a:off x="3045522" y="1724025"/>
                <a:ext cx="1440753" cy="876300"/>
                <a:chOff x="3045522" y="1724025"/>
                <a:chExt cx="1440753" cy="876300"/>
              </a:xfrm>
              <a:solidFill>
                <a:schemeClr val="bg1"/>
              </a:solidFill>
            </p:grpSpPr>
            <p:sp>
              <p:nvSpPr>
                <p:cNvPr id="112" name="Freeform 111"/>
                <p:cNvSpPr/>
                <p:nvPr/>
              </p:nvSpPr>
              <p:spPr>
                <a:xfrm>
                  <a:off x="3045522" y="1724025"/>
                  <a:ext cx="954977" cy="676275"/>
                </a:xfrm>
                <a:custGeom>
                  <a:avLst/>
                  <a:gdLst>
                    <a:gd name="connsiteX0" fmla="*/ 200025 w 923925"/>
                    <a:gd name="connsiteY0" fmla="*/ 0 h 676275"/>
                    <a:gd name="connsiteX1" fmla="*/ 419100 w 923925"/>
                    <a:gd name="connsiteY1" fmla="*/ 171450 h 676275"/>
                    <a:gd name="connsiteX2" fmla="*/ 809625 w 923925"/>
                    <a:gd name="connsiteY2" fmla="*/ 238125 h 676275"/>
                    <a:gd name="connsiteX3" fmla="*/ 923925 w 923925"/>
                    <a:gd name="connsiteY3" fmla="*/ 314325 h 676275"/>
                    <a:gd name="connsiteX4" fmla="*/ 828675 w 923925"/>
                    <a:gd name="connsiteY4" fmla="*/ 600075 h 676275"/>
                    <a:gd name="connsiteX5" fmla="*/ 666750 w 923925"/>
                    <a:gd name="connsiteY5" fmla="*/ 676275 h 676275"/>
                    <a:gd name="connsiteX6" fmla="*/ 342900 w 923925"/>
                    <a:gd name="connsiteY6" fmla="*/ 390525 h 676275"/>
                    <a:gd name="connsiteX7" fmla="*/ 104775 w 923925"/>
                    <a:gd name="connsiteY7" fmla="*/ 276225 h 676275"/>
                    <a:gd name="connsiteX8" fmla="*/ 0 w 923925"/>
                    <a:gd name="connsiteY8" fmla="*/ 85725 h 676275"/>
                    <a:gd name="connsiteX9" fmla="*/ 219075 w 923925"/>
                    <a:gd name="connsiteY9" fmla="*/ 47625 h 676275"/>
                    <a:gd name="connsiteX10" fmla="*/ 200025 w 923925"/>
                    <a:gd name="connsiteY10" fmla="*/ 0 h 676275"/>
                    <a:gd name="connsiteX0" fmla="*/ 203344 w 927244"/>
                    <a:gd name="connsiteY0" fmla="*/ 0 h 676275"/>
                    <a:gd name="connsiteX1" fmla="*/ 422419 w 927244"/>
                    <a:gd name="connsiteY1" fmla="*/ 171450 h 676275"/>
                    <a:gd name="connsiteX2" fmla="*/ 812944 w 927244"/>
                    <a:gd name="connsiteY2" fmla="*/ 238125 h 676275"/>
                    <a:gd name="connsiteX3" fmla="*/ 927244 w 927244"/>
                    <a:gd name="connsiteY3" fmla="*/ 314325 h 676275"/>
                    <a:gd name="connsiteX4" fmla="*/ 831994 w 927244"/>
                    <a:gd name="connsiteY4" fmla="*/ 600075 h 676275"/>
                    <a:gd name="connsiteX5" fmla="*/ 670069 w 927244"/>
                    <a:gd name="connsiteY5" fmla="*/ 676275 h 676275"/>
                    <a:gd name="connsiteX6" fmla="*/ 346219 w 927244"/>
                    <a:gd name="connsiteY6" fmla="*/ 390525 h 676275"/>
                    <a:gd name="connsiteX7" fmla="*/ 108094 w 927244"/>
                    <a:gd name="connsiteY7" fmla="*/ 276225 h 676275"/>
                    <a:gd name="connsiteX8" fmla="*/ 3319 w 927244"/>
                    <a:gd name="connsiteY8" fmla="*/ 85725 h 676275"/>
                    <a:gd name="connsiteX9" fmla="*/ 222394 w 927244"/>
                    <a:gd name="connsiteY9" fmla="*/ 47625 h 676275"/>
                    <a:gd name="connsiteX10" fmla="*/ 203344 w 927244"/>
                    <a:gd name="connsiteY10" fmla="*/ 0 h 676275"/>
                    <a:gd name="connsiteX0" fmla="*/ 203344 w 927244"/>
                    <a:gd name="connsiteY0" fmla="*/ 2338 h 678613"/>
                    <a:gd name="connsiteX1" fmla="*/ 422419 w 927244"/>
                    <a:gd name="connsiteY1" fmla="*/ 173788 h 678613"/>
                    <a:gd name="connsiteX2" fmla="*/ 812944 w 927244"/>
                    <a:gd name="connsiteY2" fmla="*/ 240463 h 678613"/>
                    <a:gd name="connsiteX3" fmla="*/ 927244 w 927244"/>
                    <a:gd name="connsiteY3" fmla="*/ 316663 h 678613"/>
                    <a:gd name="connsiteX4" fmla="*/ 831994 w 927244"/>
                    <a:gd name="connsiteY4" fmla="*/ 602413 h 678613"/>
                    <a:gd name="connsiteX5" fmla="*/ 670069 w 927244"/>
                    <a:gd name="connsiteY5" fmla="*/ 678613 h 678613"/>
                    <a:gd name="connsiteX6" fmla="*/ 346219 w 927244"/>
                    <a:gd name="connsiteY6" fmla="*/ 392863 h 678613"/>
                    <a:gd name="connsiteX7" fmla="*/ 108094 w 927244"/>
                    <a:gd name="connsiteY7" fmla="*/ 278563 h 678613"/>
                    <a:gd name="connsiteX8" fmla="*/ 3319 w 927244"/>
                    <a:gd name="connsiteY8" fmla="*/ 88063 h 678613"/>
                    <a:gd name="connsiteX9" fmla="*/ 203344 w 927244"/>
                    <a:gd name="connsiteY9" fmla="*/ 2338 h 678613"/>
                    <a:gd name="connsiteX0" fmla="*/ 231077 w 954977"/>
                    <a:gd name="connsiteY0" fmla="*/ 0 h 676275"/>
                    <a:gd name="connsiteX1" fmla="*/ 450152 w 954977"/>
                    <a:gd name="connsiteY1" fmla="*/ 171450 h 676275"/>
                    <a:gd name="connsiteX2" fmla="*/ 840677 w 954977"/>
                    <a:gd name="connsiteY2" fmla="*/ 238125 h 676275"/>
                    <a:gd name="connsiteX3" fmla="*/ 954977 w 954977"/>
                    <a:gd name="connsiteY3" fmla="*/ 314325 h 676275"/>
                    <a:gd name="connsiteX4" fmla="*/ 859727 w 954977"/>
                    <a:gd name="connsiteY4" fmla="*/ 600075 h 676275"/>
                    <a:gd name="connsiteX5" fmla="*/ 697802 w 954977"/>
                    <a:gd name="connsiteY5" fmla="*/ 676275 h 676275"/>
                    <a:gd name="connsiteX6" fmla="*/ 373952 w 954977"/>
                    <a:gd name="connsiteY6" fmla="*/ 390525 h 676275"/>
                    <a:gd name="connsiteX7" fmla="*/ 135827 w 954977"/>
                    <a:gd name="connsiteY7" fmla="*/ 276225 h 676275"/>
                    <a:gd name="connsiteX8" fmla="*/ 2477 w 954977"/>
                    <a:gd name="connsiteY8" fmla="*/ 47625 h 676275"/>
                    <a:gd name="connsiteX9" fmla="*/ 231077 w 954977"/>
                    <a:gd name="connsiteY9" fmla="*/ 0 h 6762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54977" h="676275">
                      <a:moveTo>
                        <a:pt x="231077" y="0"/>
                      </a:moveTo>
                      <a:lnTo>
                        <a:pt x="450152" y="171450"/>
                      </a:lnTo>
                      <a:lnTo>
                        <a:pt x="840677" y="238125"/>
                      </a:lnTo>
                      <a:lnTo>
                        <a:pt x="954977" y="314325"/>
                      </a:lnTo>
                      <a:lnTo>
                        <a:pt x="859727" y="600075"/>
                      </a:lnTo>
                      <a:lnTo>
                        <a:pt x="697802" y="676275"/>
                      </a:lnTo>
                      <a:lnTo>
                        <a:pt x="373952" y="390525"/>
                      </a:lnTo>
                      <a:lnTo>
                        <a:pt x="135827" y="276225"/>
                      </a:lnTo>
                      <a:cubicBezTo>
                        <a:pt x="78677" y="225425"/>
                        <a:pt x="-16573" y="85725"/>
                        <a:pt x="2477" y="47625"/>
                      </a:cubicBezTo>
                      <a:cubicBezTo>
                        <a:pt x="18352" y="1588"/>
                        <a:pt x="161227" y="-14287"/>
                        <a:pt x="23107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3" name="Freeform 112"/>
                <p:cNvSpPr/>
                <p:nvPr/>
              </p:nvSpPr>
              <p:spPr>
                <a:xfrm>
                  <a:off x="3895725" y="1990725"/>
                  <a:ext cx="590550" cy="609600"/>
                </a:xfrm>
                <a:custGeom>
                  <a:avLst/>
                  <a:gdLst>
                    <a:gd name="connsiteX0" fmla="*/ 114300 w 590550"/>
                    <a:gd name="connsiteY0" fmla="*/ 85725 h 609600"/>
                    <a:gd name="connsiteX1" fmla="*/ 228600 w 590550"/>
                    <a:gd name="connsiteY1" fmla="*/ 19050 h 609600"/>
                    <a:gd name="connsiteX2" fmla="*/ 447675 w 590550"/>
                    <a:gd name="connsiteY2" fmla="*/ 0 h 609600"/>
                    <a:gd name="connsiteX3" fmla="*/ 514350 w 590550"/>
                    <a:gd name="connsiteY3" fmla="*/ 76200 h 609600"/>
                    <a:gd name="connsiteX4" fmla="*/ 342900 w 590550"/>
                    <a:gd name="connsiteY4" fmla="*/ 133350 h 609600"/>
                    <a:gd name="connsiteX5" fmla="*/ 590550 w 590550"/>
                    <a:gd name="connsiteY5" fmla="*/ 381000 h 609600"/>
                    <a:gd name="connsiteX6" fmla="*/ 571500 w 590550"/>
                    <a:gd name="connsiteY6" fmla="*/ 571500 h 609600"/>
                    <a:gd name="connsiteX7" fmla="*/ 295275 w 590550"/>
                    <a:gd name="connsiteY7" fmla="*/ 609600 h 609600"/>
                    <a:gd name="connsiteX8" fmla="*/ 0 w 590550"/>
                    <a:gd name="connsiteY8" fmla="*/ 390525 h 609600"/>
                    <a:gd name="connsiteX9" fmla="*/ 114300 w 590550"/>
                    <a:gd name="connsiteY9" fmla="*/ 85725 h 609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590550" h="609600">
                      <a:moveTo>
                        <a:pt x="114300" y="85725"/>
                      </a:moveTo>
                      <a:lnTo>
                        <a:pt x="228600" y="19050"/>
                      </a:lnTo>
                      <a:lnTo>
                        <a:pt x="447675" y="0"/>
                      </a:lnTo>
                      <a:lnTo>
                        <a:pt x="514350" y="76200"/>
                      </a:lnTo>
                      <a:lnTo>
                        <a:pt x="342900" y="133350"/>
                      </a:lnTo>
                      <a:lnTo>
                        <a:pt x="590550" y="381000"/>
                      </a:lnTo>
                      <a:lnTo>
                        <a:pt x="571500" y="571500"/>
                      </a:lnTo>
                      <a:lnTo>
                        <a:pt x="295275" y="609600"/>
                      </a:lnTo>
                      <a:lnTo>
                        <a:pt x="0" y="390525"/>
                      </a:lnTo>
                      <a:lnTo>
                        <a:pt x="114300" y="8572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111" name="Girl Arm Bottom"/>
              <p:cNvSpPr>
                <a:spLocks noEditPoints="1"/>
              </p:cNvSpPr>
              <p:nvPr/>
            </p:nvSpPr>
            <p:spPr bwMode="auto">
              <a:xfrm>
                <a:off x="3147290" y="1724819"/>
                <a:ext cx="1394620" cy="900113"/>
              </a:xfrm>
              <a:custGeom>
                <a:avLst/>
                <a:gdLst>
                  <a:gd name="T0" fmla="*/ 4117 w 6485"/>
                  <a:gd name="T1" fmla="*/ 3602 h 4155"/>
                  <a:gd name="T2" fmla="*/ 3082 w 6485"/>
                  <a:gd name="T3" fmla="*/ 3230 h 4155"/>
                  <a:gd name="T4" fmla="*/ 2605 w 6485"/>
                  <a:gd name="T5" fmla="*/ 3262 h 4155"/>
                  <a:gd name="T6" fmla="*/ 2012 w 6485"/>
                  <a:gd name="T7" fmla="*/ 2500 h 4155"/>
                  <a:gd name="T8" fmla="*/ 759 w 6485"/>
                  <a:gd name="T9" fmla="*/ 1547 h 4155"/>
                  <a:gd name="T10" fmla="*/ 30 w 6485"/>
                  <a:gd name="T11" fmla="*/ 1117 h 4155"/>
                  <a:gd name="T12" fmla="*/ 1835 w 6485"/>
                  <a:gd name="T13" fmla="*/ 2041 h 4155"/>
                  <a:gd name="T14" fmla="*/ 2389 w 6485"/>
                  <a:gd name="T15" fmla="*/ 2557 h 4155"/>
                  <a:gd name="T16" fmla="*/ 2729 w 6485"/>
                  <a:gd name="T17" fmla="*/ 2306 h 4155"/>
                  <a:gd name="T18" fmla="*/ 3260 w 6485"/>
                  <a:gd name="T19" fmla="*/ 1255 h 4155"/>
                  <a:gd name="T20" fmla="*/ 2632 w 6485"/>
                  <a:gd name="T21" fmla="*/ 1089 h 4155"/>
                  <a:gd name="T22" fmla="*/ 560 w 6485"/>
                  <a:gd name="T23" fmla="*/ 179 h 4155"/>
                  <a:gd name="T24" fmla="*/ 1026 w 6485"/>
                  <a:gd name="T25" fmla="*/ 284 h 4155"/>
                  <a:gd name="T26" fmla="*/ 3378 w 6485"/>
                  <a:gd name="T27" fmla="*/ 947 h 4155"/>
                  <a:gd name="T28" fmla="*/ 4016 w 6485"/>
                  <a:gd name="T29" fmla="*/ 1089 h 4155"/>
                  <a:gd name="T30" fmla="*/ 4689 w 6485"/>
                  <a:gd name="T31" fmla="*/ 1160 h 4155"/>
                  <a:gd name="T32" fmla="*/ 5914 w 6485"/>
                  <a:gd name="T33" fmla="*/ 1323 h 4155"/>
                  <a:gd name="T34" fmla="*/ 5947 w 6485"/>
                  <a:gd name="T35" fmla="*/ 1741 h 4155"/>
                  <a:gd name="T36" fmla="*/ 5627 w 6485"/>
                  <a:gd name="T37" fmla="*/ 1851 h 4155"/>
                  <a:gd name="T38" fmla="*/ 5901 w 6485"/>
                  <a:gd name="T39" fmla="*/ 2361 h 4155"/>
                  <a:gd name="T40" fmla="*/ 6389 w 6485"/>
                  <a:gd name="T41" fmla="*/ 3172 h 4155"/>
                  <a:gd name="T42" fmla="*/ 5456 w 6485"/>
                  <a:gd name="T43" fmla="*/ 4103 h 4155"/>
                  <a:gd name="T44" fmla="*/ 4117 w 6485"/>
                  <a:gd name="T45" fmla="*/ 3602 h 4155"/>
                  <a:gd name="T46" fmla="*/ 5977 w 6485"/>
                  <a:gd name="T47" fmla="*/ 3693 h 4155"/>
                  <a:gd name="T48" fmla="*/ 6196 w 6485"/>
                  <a:gd name="T49" fmla="*/ 3229 h 4155"/>
                  <a:gd name="T50" fmla="*/ 5210 w 6485"/>
                  <a:gd name="T51" fmla="*/ 2138 h 4155"/>
                  <a:gd name="T52" fmla="*/ 5298 w 6485"/>
                  <a:gd name="T53" fmla="*/ 1664 h 4155"/>
                  <a:gd name="T54" fmla="*/ 5780 w 6485"/>
                  <a:gd name="T55" fmla="*/ 1488 h 4155"/>
                  <a:gd name="T56" fmla="*/ 4709 w 6485"/>
                  <a:gd name="T57" fmla="*/ 1391 h 4155"/>
                  <a:gd name="T58" fmla="*/ 3798 w 6485"/>
                  <a:gd name="T59" fmla="*/ 2331 h 4155"/>
                  <a:gd name="T60" fmla="*/ 3677 w 6485"/>
                  <a:gd name="T61" fmla="*/ 2633 h 4155"/>
                  <a:gd name="T62" fmla="*/ 4369 w 6485"/>
                  <a:gd name="T63" fmla="*/ 3552 h 4155"/>
                  <a:gd name="T64" fmla="*/ 5977 w 6485"/>
                  <a:gd name="T65" fmla="*/ 3693 h 4155"/>
                  <a:gd name="T66" fmla="*/ 3158 w 6485"/>
                  <a:gd name="T67" fmla="*/ 2639 h 4155"/>
                  <a:gd name="T68" fmla="*/ 2886 w 6485"/>
                  <a:gd name="T69" fmla="*/ 2533 h 4155"/>
                  <a:gd name="T70" fmla="*/ 2903 w 6485"/>
                  <a:gd name="T71" fmla="*/ 2770 h 4155"/>
                  <a:gd name="T72" fmla="*/ 3158 w 6485"/>
                  <a:gd name="T73" fmla="*/ 2639 h 4155"/>
                  <a:gd name="T74" fmla="*/ 3503 w 6485"/>
                  <a:gd name="T75" fmla="*/ 2324 h 4155"/>
                  <a:gd name="T76" fmla="*/ 3321 w 6485"/>
                  <a:gd name="T77" fmla="*/ 2269 h 4155"/>
                  <a:gd name="T78" fmla="*/ 3297 w 6485"/>
                  <a:gd name="T79" fmla="*/ 2452 h 4155"/>
                  <a:gd name="T80" fmla="*/ 3503 w 6485"/>
                  <a:gd name="T81" fmla="*/ 2324 h 4155"/>
                  <a:gd name="T82" fmla="*/ 3798 w 6485"/>
                  <a:gd name="T83" fmla="*/ 1546 h 4155"/>
                  <a:gd name="T84" fmla="*/ 3678 w 6485"/>
                  <a:gd name="T85" fmla="*/ 1493 h 4155"/>
                  <a:gd name="T86" fmla="*/ 3558 w 6485"/>
                  <a:gd name="T87" fmla="*/ 1620 h 4155"/>
                  <a:gd name="T88" fmla="*/ 3678 w 6485"/>
                  <a:gd name="T89" fmla="*/ 1673 h 4155"/>
                  <a:gd name="T90" fmla="*/ 3798 w 6485"/>
                  <a:gd name="T91" fmla="*/ 1546 h 4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6485" h="4155">
                    <a:moveTo>
                      <a:pt x="4117" y="3602"/>
                    </a:moveTo>
                    <a:cubicBezTo>
                      <a:pt x="3448" y="3057"/>
                      <a:pt x="3430" y="3050"/>
                      <a:pt x="3082" y="3230"/>
                    </a:cubicBezTo>
                    <a:cubicBezTo>
                      <a:pt x="2801" y="3375"/>
                      <a:pt x="2704" y="3382"/>
                      <a:pt x="2605" y="3262"/>
                    </a:cubicBezTo>
                    <a:cubicBezTo>
                      <a:pt x="2537" y="3179"/>
                      <a:pt x="2270" y="2836"/>
                      <a:pt x="2012" y="2500"/>
                    </a:cubicBezTo>
                    <a:cubicBezTo>
                      <a:pt x="1646" y="2023"/>
                      <a:pt x="1371" y="1814"/>
                      <a:pt x="759" y="1547"/>
                    </a:cubicBezTo>
                    <a:cubicBezTo>
                      <a:pt x="328" y="1360"/>
                      <a:pt x="0" y="1166"/>
                      <a:pt x="30" y="1117"/>
                    </a:cubicBezTo>
                    <a:cubicBezTo>
                      <a:pt x="138" y="943"/>
                      <a:pt x="1290" y="1534"/>
                      <a:pt x="1835" y="2041"/>
                    </a:cubicBezTo>
                    <a:lnTo>
                      <a:pt x="2389" y="2557"/>
                    </a:lnTo>
                    <a:lnTo>
                      <a:pt x="2729" y="2306"/>
                    </a:lnTo>
                    <a:cubicBezTo>
                      <a:pt x="3058" y="2063"/>
                      <a:pt x="3373" y="1438"/>
                      <a:pt x="3260" y="1255"/>
                    </a:cubicBezTo>
                    <a:cubicBezTo>
                      <a:pt x="3229" y="1205"/>
                      <a:pt x="2946" y="1130"/>
                      <a:pt x="2632" y="1089"/>
                    </a:cubicBezTo>
                    <a:cubicBezTo>
                      <a:pt x="1995" y="1004"/>
                      <a:pt x="560" y="374"/>
                      <a:pt x="560" y="179"/>
                    </a:cubicBezTo>
                    <a:cubicBezTo>
                      <a:pt x="560" y="0"/>
                      <a:pt x="659" y="22"/>
                      <a:pt x="1026" y="284"/>
                    </a:cubicBezTo>
                    <a:cubicBezTo>
                      <a:pt x="1600" y="692"/>
                      <a:pt x="2807" y="1033"/>
                      <a:pt x="3378" y="947"/>
                    </a:cubicBezTo>
                    <a:cubicBezTo>
                      <a:pt x="3802" y="883"/>
                      <a:pt x="3915" y="908"/>
                      <a:pt x="4016" y="1089"/>
                    </a:cubicBezTo>
                    <a:cubicBezTo>
                      <a:pt x="4126" y="1287"/>
                      <a:pt x="4191" y="1294"/>
                      <a:pt x="4689" y="1160"/>
                    </a:cubicBezTo>
                    <a:cubicBezTo>
                      <a:pt x="5484" y="948"/>
                      <a:pt x="5686" y="975"/>
                      <a:pt x="5914" y="1323"/>
                    </a:cubicBezTo>
                    <a:cubicBezTo>
                      <a:pt x="6087" y="1587"/>
                      <a:pt x="6092" y="1649"/>
                      <a:pt x="5947" y="1741"/>
                    </a:cubicBezTo>
                    <a:cubicBezTo>
                      <a:pt x="5853" y="1800"/>
                      <a:pt x="5709" y="1850"/>
                      <a:pt x="5627" y="1851"/>
                    </a:cubicBezTo>
                    <a:cubicBezTo>
                      <a:pt x="5397" y="1854"/>
                      <a:pt x="5441" y="1936"/>
                      <a:pt x="5901" y="2361"/>
                    </a:cubicBezTo>
                    <a:cubicBezTo>
                      <a:pt x="6178" y="2616"/>
                      <a:pt x="6347" y="2897"/>
                      <a:pt x="6389" y="3172"/>
                    </a:cubicBezTo>
                    <a:cubicBezTo>
                      <a:pt x="6485" y="3799"/>
                      <a:pt x="6246" y="4037"/>
                      <a:pt x="5456" y="4103"/>
                    </a:cubicBezTo>
                    <a:cubicBezTo>
                      <a:pt x="4820" y="4155"/>
                      <a:pt x="4777" y="4139"/>
                      <a:pt x="4117" y="3602"/>
                    </a:cubicBezTo>
                    <a:close/>
                    <a:moveTo>
                      <a:pt x="5977" y="3693"/>
                    </a:moveTo>
                    <a:cubicBezTo>
                      <a:pt x="6098" y="3583"/>
                      <a:pt x="6196" y="3375"/>
                      <a:pt x="6196" y="3229"/>
                    </a:cubicBezTo>
                    <a:cubicBezTo>
                      <a:pt x="6196" y="2933"/>
                      <a:pt x="5714" y="2399"/>
                      <a:pt x="5210" y="2138"/>
                    </a:cubicBezTo>
                    <a:cubicBezTo>
                      <a:pt x="4763" y="1907"/>
                      <a:pt x="4791" y="1760"/>
                      <a:pt x="5298" y="1664"/>
                    </a:cubicBezTo>
                    <a:cubicBezTo>
                      <a:pt x="5530" y="1621"/>
                      <a:pt x="5747" y="1541"/>
                      <a:pt x="5780" y="1488"/>
                    </a:cubicBezTo>
                    <a:cubicBezTo>
                      <a:pt x="5901" y="1292"/>
                      <a:pt x="5348" y="1243"/>
                      <a:pt x="4709" y="1391"/>
                    </a:cubicBezTo>
                    <a:cubicBezTo>
                      <a:pt x="4039" y="1547"/>
                      <a:pt x="3798" y="1796"/>
                      <a:pt x="3798" y="2331"/>
                    </a:cubicBezTo>
                    <a:cubicBezTo>
                      <a:pt x="3798" y="2456"/>
                      <a:pt x="3744" y="2592"/>
                      <a:pt x="3677" y="2633"/>
                    </a:cubicBezTo>
                    <a:cubicBezTo>
                      <a:pt x="3506" y="2738"/>
                      <a:pt x="3827" y="3164"/>
                      <a:pt x="4369" y="3552"/>
                    </a:cubicBezTo>
                    <a:cubicBezTo>
                      <a:pt x="4899" y="3930"/>
                      <a:pt x="5643" y="3995"/>
                      <a:pt x="5977" y="3693"/>
                    </a:cubicBezTo>
                    <a:close/>
                    <a:moveTo>
                      <a:pt x="3158" y="2639"/>
                    </a:moveTo>
                    <a:cubicBezTo>
                      <a:pt x="3114" y="2526"/>
                      <a:pt x="3011" y="2486"/>
                      <a:pt x="2886" y="2533"/>
                    </a:cubicBezTo>
                    <a:cubicBezTo>
                      <a:pt x="2701" y="2604"/>
                      <a:pt x="2703" y="2623"/>
                      <a:pt x="2903" y="2770"/>
                    </a:cubicBezTo>
                    <a:cubicBezTo>
                      <a:pt x="3155" y="2954"/>
                      <a:pt x="3258" y="2901"/>
                      <a:pt x="3158" y="2639"/>
                    </a:cubicBezTo>
                    <a:close/>
                    <a:moveTo>
                      <a:pt x="3503" y="2324"/>
                    </a:moveTo>
                    <a:cubicBezTo>
                      <a:pt x="3632" y="2115"/>
                      <a:pt x="3485" y="2071"/>
                      <a:pt x="3321" y="2269"/>
                    </a:cubicBezTo>
                    <a:cubicBezTo>
                      <a:pt x="3226" y="2383"/>
                      <a:pt x="3217" y="2452"/>
                      <a:pt x="3297" y="2452"/>
                    </a:cubicBezTo>
                    <a:cubicBezTo>
                      <a:pt x="3367" y="2452"/>
                      <a:pt x="3460" y="2395"/>
                      <a:pt x="3503" y="2324"/>
                    </a:cubicBezTo>
                    <a:close/>
                    <a:moveTo>
                      <a:pt x="3798" y="1546"/>
                    </a:moveTo>
                    <a:cubicBezTo>
                      <a:pt x="3798" y="1517"/>
                      <a:pt x="3744" y="1493"/>
                      <a:pt x="3678" y="1493"/>
                    </a:cubicBezTo>
                    <a:cubicBezTo>
                      <a:pt x="3612" y="1493"/>
                      <a:pt x="3558" y="1550"/>
                      <a:pt x="3558" y="1620"/>
                    </a:cubicBezTo>
                    <a:cubicBezTo>
                      <a:pt x="3558" y="1690"/>
                      <a:pt x="3612" y="1713"/>
                      <a:pt x="3678" y="1673"/>
                    </a:cubicBezTo>
                    <a:cubicBezTo>
                      <a:pt x="3744" y="1632"/>
                      <a:pt x="3798" y="1575"/>
                      <a:pt x="3798" y="1546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grpSp>
        <p:nvGrpSpPr>
          <p:cNvPr id="94" name="SM1 B in middle"/>
          <p:cNvGrpSpPr/>
          <p:nvPr/>
        </p:nvGrpSpPr>
        <p:grpSpPr>
          <a:xfrm>
            <a:off x="3203232" y="3852663"/>
            <a:ext cx="2728680" cy="2740720"/>
            <a:chOff x="472372" y="3244850"/>
            <a:chExt cx="3173696" cy="3187700"/>
          </a:xfrm>
        </p:grpSpPr>
        <p:sp>
          <p:nvSpPr>
            <p:cNvPr id="114" name="Oval 65"/>
            <p:cNvSpPr/>
            <p:nvPr/>
          </p:nvSpPr>
          <p:spPr>
            <a:xfrm>
              <a:off x="472372" y="3282952"/>
              <a:ext cx="3173696" cy="3147723"/>
            </a:xfrm>
            <a:custGeom>
              <a:avLst/>
              <a:gdLst>
                <a:gd name="connsiteX0" fmla="*/ 0 w 3171825"/>
                <a:gd name="connsiteY0" fmla="*/ 1570832 h 3141663"/>
                <a:gd name="connsiteX1" fmla="*/ 1585913 w 3171825"/>
                <a:gd name="connsiteY1" fmla="*/ 0 h 3141663"/>
                <a:gd name="connsiteX2" fmla="*/ 3171826 w 3171825"/>
                <a:gd name="connsiteY2" fmla="*/ 1570832 h 3141663"/>
                <a:gd name="connsiteX3" fmla="*/ 1585913 w 3171825"/>
                <a:gd name="connsiteY3" fmla="*/ 3141664 h 3141663"/>
                <a:gd name="connsiteX4" fmla="*/ 0 w 3171825"/>
                <a:gd name="connsiteY4" fmla="*/ 1570832 h 3141663"/>
                <a:gd name="connsiteX0" fmla="*/ 0 w 3171826"/>
                <a:gd name="connsiteY0" fmla="*/ 1570832 h 3147636"/>
                <a:gd name="connsiteX1" fmla="*/ 1585913 w 3171826"/>
                <a:gd name="connsiteY1" fmla="*/ 0 h 3147636"/>
                <a:gd name="connsiteX2" fmla="*/ 3171826 w 3171826"/>
                <a:gd name="connsiteY2" fmla="*/ 1570832 h 3147636"/>
                <a:gd name="connsiteX3" fmla="*/ 1585913 w 3171826"/>
                <a:gd name="connsiteY3" fmla="*/ 3141664 h 3147636"/>
                <a:gd name="connsiteX4" fmla="*/ 0 w 3171826"/>
                <a:gd name="connsiteY4" fmla="*/ 1570832 h 3147636"/>
                <a:gd name="connsiteX0" fmla="*/ 6781 w 3178607"/>
                <a:gd name="connsiteY0" fmla="*/ 1570832 h 3147636"/>
                <a:gd name="connsiteX1" fmla="*/ 1592694 w 3178607"/>
                <a:gd name="connsiteY1" fmla="*/ 0 h 3147636"/>
                <a:gd name="connsiteX2" fmla="*/ 3178607 w 3178607"/>
                <a:gd name="connsiteY2" fmla="*/ 1570832 h 3147636"/>
                <a:gd name="connsiteX3" fmla="*/ 1592694 w 3178607"/>
                <a:gd name="connsiteY3" fmla="*/ 3141664 h 3147636"/>
                <a:gd name="connsiteX4" fmla="*/ 6781 w 3178607"/>
                <a:gd name="connsiteY4" fmla="*/ 1570832 h 3147636"/>
                <a:gd name="connsiteX0" fmla="*/ 18894 w 3190720"/>
                <a:gd name="connsiteY0" fmla="*/ 1570832 h 3147723"/>
                <a:gd name="connsiteX1" fmla="*/ 1604807 w 3190720"/>
                <a:gd name="connsiteY1" fmla="*/ 0 h 3147723"/>
                <a:gd name="connsiteX2" fmla="*/ 3190720 w 3190720"/>
                <a:gd name="connsiteY2" fmla="*/ 1570832 h 3147723"/>
                <a:gd name="connsiteX3" fmla="*/ 1604807 w 3190720"/>
                <a:gd name="connsiteY3" fmla="*/ 3141664 h 3147723"/>
                <a:gd name="connsiteX4" fmla="*/ 18894 w 3190720"/>
                <a:gd name="connsiteY4" fmla="*/ 1570832 h 3147723"/>
                <a:gd name="connsiteX0" fmla="*/ 9619 w 3181445"/>
                <a:gd name="connsiteY0" fmla="*/ 1570832 h 3146633"/>
                <a:gd name="connsiteX1" fmla="*/ 1595532 w 3181445"/>
                <a:gd name="connsiteY1" fmla="*/ 0 h 3146633"/>
                <a:gd name="connsiteX2" fmla="*/ 3181445 w 3181445"/>
                <a:gd name="connsiteY2" fmla="*/ 1570832 h 3146633"/>
                <a:gd name="connsiteX3" fmla="*/ 1595532 w 3181445"/>
                <a:gd name="connsiteY3" fmla="*/ 3141664 h 3146633"/>
                <a:gd name="connsiteX4" fmla="*/ 9619 w 3181445"/>
                <a:gd name="connsiteY4" fmla="*/ 1570832 h 3146633"/>
                <a:gd name="connsiteX0" fmla="*/ 3003 w 3174829"/>
                <a:gd name="connsiteY0" fmla="*/ 1570832 h 3147274"/>
                <a:gd name="connsiteX1" fmla="*/ 1588916 w 3174829"/>
                <a:gd name="connsiteY1" fmla="*/ 0 h 3147274"/>
                <a:gd name="connsiteX2" fmla="*/ 3174829 w 3174829"/>
                <a:gd name="connsiteY2" fmla="*/ 1570832 h 3147274"/>
                <a:gd name="connsiteX3" fmla="*/ 1588916 w 3174829"/>
                <a:gd name="connsiteY3" fmla="*/ 3141664 h 3147274"/>
                <a:gd name="connsiteX4" fmla="*/ 3003 w 3174829"/>
                <a:gd name="connsiteY4" fmla="*/ 1570832 h 3147274"/>
                <a:gd name="connsiteX0" fmla="*/ 1870 w 3173696"/>
                <a:gd name="connsiteY0" fmla="*/ 1570832 h 3147723"/>
                <a:gd name="connsiteX1" fmla="*/ 1587783 w 3173696"/>
                <a:gd name="connsiteY1" fmla="*/ 0 h 3147723"/>
                <a:gd name="connsiteX2" fmla="*/ 3173696 w 3173696"/>
                <a:gd name="connsiteY2" fmla="*/ 1570832 h 3147723"/>
                <a:gd name="connsiteX3" fmla="*/ 1587783 w 3173696"/>
                <a:gd name="connsiteY3" fmla="*/ 3141664 h 3147723"/>
                <a:gd name="connsiteX4" fmla="*/ 1870 w 3173696"/>
                <a:gd name="connsiteY4" fmla="*/ 1570832 h 314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3696" h="3147723">
                  <a:moveTo>
                    <a:pt x="1870" y="1570832"/>
                  </a:moveTo>
                  <a:cubicBezTo>
                    <a:pt x="-42580" y="690585"/>
                    <a:pt x="711907" y="0"/>
                    <a:pt x="1587783" y="0"/>
                  </a:cubicBezTo>
                  <a:cubicBezTo>
                    <a:pt x="2463659" y="0"/>
                    <a:pt x="3173696" y="703285"/>
                    <a:pt x="3173696" y="1570832"/>
                  </a:cubicBezTo>
                  <a:cubicBezTo>
                    <a:pt x="3173696" y="2438379"/>
                    <a:pt x="2660509" y="3059114"/>
                    <a:pt x="1587783" y="3141664"/>
                  </a:cubicBezTo>
                  <a:cubicBezTo>
                    <a:pt x="515057" y="3224214"/>
                    <a:pt x="46320" y="2451079"/>
                    <a:pt x="1870" y="15708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15" name="Snowman Body"/>
            <p:cNvSpPr>
              <a:spLocks noEditPoints="1"/>
            </p:cNvSpPr>
            <p:nvPr/>
          </p:nvSpPr>
          <p:spPr bwMode="auto">
            <a:xfrm>
              <a:off x="474242" y="3244850"/>
              <a:ext cx="3171825" cy="3187700"/>
            </a:xfrm>
            <a:custGeom>
              <a:avLst/>
              <a:gdLst>
                <a:gd name="T0" fmla="*/ 4655 w 13315"/>
                <a:gd name="T1" fmla="*/ 13203 h 13297"/>
                <a:gd name="T2" fmla="*/ 4235 w 13315"/>
                <a:gd name="T3" fmla="*/ 13109 h 13297"/>
                <a:gd name="T4" fmla="*/ 3141 w 13315"/>
                <a:gd name="T5" fmla="*/ 12667 h 13297"/>
                <a:gd name="T6" fmla="*/ 2716 w 13315"/>
                <a:gd name="T7" fmla="*/ 12533 h 13297"/>
                <a:gd name="T8" fmla="*/ 2100 w 13315"/>
                <a:gd name="T9" fmla="*/ 12203 h 13297"/>
                <a:gd name="T10" fmla="*/ 1584 w 13315"/>
                <a:gd name="T11" fmla="*/ 11592 h 13297"/>
                <a:gd name="T12" fmla="*/ 523 w 13315"/>
                <a:gd name="T13" fmla="*/ 9137 h 13297"/>
                <a:gd name="T14" fmla="*/ 6 w 13315"/>
                <a:gd name="T15" fmla="*/ 6096 h 13297"/>
                <a:gd name="T16" fmla="*/ 565 w 13315"/>
                <a:gd name="T17" fmla="*/ 3514 h 13297"/>
                <a:gd name="T18" fmla="*/ 1828 w 13315"/>
                <a:gd name="T19" fmla="*/ 1965 h 13297"/>
                <a:gd name="T20" fmla="*/ 2635 w 13315"/>
                <a:gd name="T21" fmla="*/ 1381 h 13297"/>
                <a:gd name="T22" fmla="*/ 3330 w 13315"/>
                <a:gd name="T23" fmla="*/ 998 h 13297"/>
                <a:gd name="T24" fmla="*/ 3978 w 13315"/>
                <a:gd name="T25" fmla="*/ 747 h 13297"/>
                <a:gd name="T26" fmla="*/ 4997 w 13315"/>
                <a:gd name="T27" fmla="*/ 342 h 13297"/>
                <a:gd name="T28" fmla="*/ 5823 w 13315"/>
                <a:gd name="T29" fmla="*/ 131 h 13297"/>
                <a:gd name="T30" fmla="*/ 8323 w 13315"/>
                <a:gd name="T31" fmla="*/ 101 h 13297"/>
                <a:gd name="T32" fmla="*/ 9270 w 13315"/>
                <a:gd name="T33" fmla="*/ 470 h 13297"/>
                <a:gd name="T34" fmla="*/ 9953 w 13315"/>
                <a:gd name="T35" fmla="*/ 802 h 13297"/>
                <a:gd name="T36" fmla="*/ 10404 w 13315"/>
                <a:gd name="T37" fmla="*/ 1049 h 13297"/>
                <a:gd name="T38" fmla="*/ 11205 w 13315"/>
                <a:gd name="T39" fmla="*/ 1574 h 13297"/>
                <a:gd name="T40" fmla="*/ 11466 w 13315"/>
                <a:gd name="T41" fmla="*/ 1792 h 13297"/>
                <a:gd name="T42" fmla="*/ 11790 w 13315"/>
                <a:gd name="T43" fmla="*/ 2160 h 13297"/>
                <a:gd name="T44" fmla="*/ 12160 w 13315"/>
                <a:gd name="T45" fmla="*/ 2733 h 13297"/>
                <a:gd name="T46" fmla="*/ 12513 w 13315"/>
                <a:gd name="T47" fmla="*/ 3431 h 13297"/>
                <a:gd name="T48" fmla="*/ 12834 w 13315"/>
                <a:gd name="T49" fmla="*/ 4156 h 13297"/>
                <a:gd name="T50" fmla="*/ 13132 w 13315"/>
                <a:gd name="T51" fmla="*/ 5046 h 13297"/>
                <a:gd name="T52" fmla="*/ 13282 w 13315"/>
                <a:gd name="T53" fmla="*/ 6908 h 13297"/>
                <a:gd name="T54" fmla="*/ 13000 w 13315"/>
                <a:gd name="T55" fmla="*/ 8433 h 13297"/>
                <a:gd name="T56" fmla="*/ 12679 w 13315"/>
                <a:gd name="T57" fmla="*/ 9362 h 13297"/>
                <a:gd name="T58" fmla="*/ 12301 w 13315"/>
                <a:gd name="T59" fmla="*/ 10275 h 13297"/>
                <a:gd name="T60" fmla="*/ 12016 w 13315"/>
                <a:gd name="T61" fmla="*/ 10805 h 13297"/>
                <a:gd name="T62" fmla="*/ 11383 w 13315"/>
                <a:gd name="T63" fmla="*/ 11547 h 13297"/>
                <a:gd name="T64" fmla="*/ 11018 w 13315"/>
                <a:gd name="T65" fmla="*/ 11824 h 13297"/>
                <a:gd name="T66" fmla="*/ 10494 w 13315"/>
                <a:gd name="T67" fmla="*/ 12137 h 13297"/>
                <a:gd name="T68" fmla="*/ 9682 w 13315"/>
                <a:gd name="T69" fmla="*/ 12536 h 13297"/>
                <a:gd name="T70" fmla="*/ 9283 w 13315"/>
                <a:gd name="T71" fmla="*/ 12799 h 13297"/>
                <a:gd name="T72" fmla="*/ 8020 w 13315"/>
                <a:gd name="T73" fmla="*/ 13141 h 13297"/>
                <a:gd name="T74" fmla="*/ 5291 w 13315"/>
                <a:gd name="T75" fmla="*/ 13290 h 13297"/>
                <a:gd name="T76" fmla="*/ 8587 w 13315"/>
                <a:gd name="T77" fmla="*/ 12968 h 13297"/>
                <a:gd name="T78" fmla="*/ 10055 w 13315"/>
                <a:gd name="T79" fmla="*/ 12249 h 13297"/>
                <a:gd name="T80" fmla="*/ 11086 w 13315"/>
                <a:gd name="T81" fmla="*/ 11414 h 13297"/>
                <a:gd name="T82" fmla="*/ 11734 w 13315"/>
                <a:gd name="T83" fmla="*/ 10769 h 13297"/>
                <a:gd name="T84" fmla="*/ 11903 w 13315"/>
                <a:gd name="T85" fmla="*/ 10740 h 13297"/>
                <a:gd name="T86" fmla="*/ 12855 w 13315"/>
                <a:gd name="T87" fmla="*/ 8368 h 13297"/>
                <a:gd name="T88" fmla="*/ 12624 w 13315"/>
                <a:gd name="T89" fmla="*/ 4008 h 13297"/>
                <a:gd name="T90" fmla="*/ 10901 w 13315"/>
                <a:gd name="T91" fmla="*/ 1482 h 13297"/>
                <a:gd name="T92" fmla="*/ 9067 w 13315"/>
                <a:gd name="T93" fmla="*/ 534 h 13297"/>
                <a:gd name="T94" fmla="*/ 4608 w 13315"/>
                <a:gd name="T95" fmla="*/ 649 h 13297"/>
                <a:gd name="T96" fmla="*/ 1473 w 13315"/>
                <a:gd name="T97" fmla="*/ 2410 h 13297"/>
                <a:gd name="T98" fmla="*/ 174 w 13315"/>
                <a:gd name="T99" fmla="*/ 5574 h 13297"/>
                <a:gd name="T100" fmla="*/ 434 w 13315"/>
                <a:gd name="T101" fmla="*/ 8185 h 13297"/>
                <a:gd name="T102" fmla="*/ 812 w 13315"/>
                <a:gd name="T103" fmla="*/ 9594 h 13297"/>
                <a:gd name="T104" fmla="*/ 1214 w 13315"/>
                <a:gd name="T105" fmla="*/ 10535 h 13297"/>
                <a:gd name="T106" fmla="*/ 1901 w 13315"/>
                <a:gd name="T107" fmla="*/ 11603 h 13297"/>
                <a:gd name="T108" fmla="*/ 2174 w 13315"/>
                <a:gd name="T109" fmla="*/ 12126 h 13297"/>
                <a:gd name="T110" fmla="*/ 3220 w 13315"/>
                <a:gd name="T111" fmla="*/ 12610 h 13297"/>
                <a:gd name="T112" fmla="*/ 5511 w 13315"/>
                <a:gd name="T113" fmla="*/ 13176 h 13297"/>
                <a:gd name="T114" fmla="*/ 11567 w 13315"/>
                <a:gd name="T115" fmla="*/ 11263 h 13297"/>
                <a:gd name="T116" fmla="*/ 123 w 13315"/>
                <a:gd name="T117" fmla="*/ 5046 h 13297"/>
                <a:gd name="T118" fmla="*/ 3596 w 13315"/>
                <a:gd name="T119" fmla="*/ 961 h 13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315" h="13297">
                  <a:moveTo>
                    <a:pt x="5291" y="13290"/>
                  </a:moveTo>
                  <a:cubicBezTo>
                    <a:pt x="5285" y="13283"/>
                    <a:pt x="5205" y="13271"/>
                    <a:pt x="5114" y="13263"/>
                  </a:cubicBezTo>
                  <a:cubicBezTo>
                    <a:pt x="5022" y="13254"/>
                    <a:pt x="4933" y="13235"/>
                    <a:pt x="4915" y="13220"/>
                  </a:cubicBezTo>
                  <a:cubicBezTo>
                    <a:pt x="4898" y="13205"/>
                    <a:pt x="4862" y="13201"/>
                    <a:pt x="4837" y="13211"/>
                  </a:cubicBezTo>
                  <a:cubicBezTo>
                    <a:pt x="4801" y="13225"/>
                    <a:pt x="4795" y="13217"/>
                    <a:pt x="4810" y="13176"/>
                  </a:cubicBezTo>
                  <a:cubicBezTo>
                    <a:pt x="4829" y="13126"/>
                    <a:pt x="4828" y="13126"/>
                    <a:pt x="4781" y="13173"/>
                  </a:cubicBezTo>
                  <a:cubicBezTo>
                    <a:pt x="4745" y="13208"/>
                    <a:pt x="4709" y="13217"/>
                    <a:pt x="4655" y="13203"/>
                  </a:cubicBezTo>
                  <a:cubicBezTo>
                    <a:pt x="4614" y="13192"/>
                    <a:pt x="4544" y="13184"/>
                    <a:pt x="4500" y="13185"/>
                  </a:cubicBezTo>
                  <a:cubicBezTo>
                    <a:pt x="4438" y="13187"/>
                    <a:pt x="4425" y="13178"/>
                    <a:pt x="4438" y="13142"/>
                  </a:cubicBezTo>
                  <a:cubicBezTo>
                    <a:pt x="4451" y="13108"/>
                    <a:pt x="4447" y="13104"/>
                    <a:pt x="4425" y="13126"/>
                  </a:cubicBezTo>
                  <a:cubicBezTo>
                    <a:pt x="4390" y="13161"/>
                    <a:pt x="4248" y="13144"/>
                    <a:pt x="4270" y="13108"/>
                  </a:cubicBezTo>
                  <a:cubicBezTo>
                    <a:pt x="4278" y="13096"/>
                    <a:pt x="4269" y="13076"/>
                    <a:pt x="4251" y="13065"/>
                  </a:cubicBezTo>
                  <a:cubicBezTo>
                    <a:pt x="4230" y="13052"/>
                    <a:pt x="4226" y="13057"/>
                    <a:pt x="4238" y="13077"/>
                  </a:cubicBezTo>
                  <a:cubicBezTo>
                    <a:pt x="4249" y="13095"/>
                    <a:pt x="4248" y="13109"/>
                    <a:pt x="4235" y="13109"/>
                  </a:cubicBezTo>
                  <a:cubicBezTo>
                    <a:pt x="4212" y="13108"/>
                    <a:pt x="3984" y="13027"/>
                    <a:pt x="3860" y="12976"/>
                  </a:cubicBezTo>
                  <a:cubicBezTo>
                    <a:pt x="3821" y="12960"/>
                    <a:pt x="3745" y="12938"/>
                    <a:pt x="3691" y="12927"/>
                  </a:cubicBezTo>
                  <a:cubicBezTo>
                    <a:pt x="3636" y="12916"/>
                    <a:pt x="3522" y="12877"/>
                    <a:pt x="3437" y="12841"/>
                  </a:cubicBezTo>
                  <a:cubicBezTo>
                    <a:pt x="3351" y="12805"/>
                    <a:pt x="3258" y="12769"/>
                    <a:pt x="3230" y="12759"/>
                  </a:cubicBezTo>
                  <a:cubicBezTo>
                    <a:pt x="3202" y="12750"/>
                    <a:pt x="3187" y="12730"/>
                    <a:pt x="3197" y="12714"/>
                  </a:cubicBezTo>
                  <a:cubicBezTo>
                    <a:pt x="3207" y="12698"/>
                    <a:pt x="3199" y="12688"/>
                    <a:pt x="3179" y="12692"/>
                  </a:cubicBezTo>
                  <a:cubicBezTo>
                    <a:pt x="3159" y="12697"/>
                    <a:pt x="3142" y="12685"/>
                    <a:pt x="3141" y="12667"/>
                  </a:cubicBezTo>
                  <a:cubicBezTo>
                    <a:pt x="3141" y="12649"/>
                    <a:pt x="3129" y="12624"/>
                    <a:pt x="3115" y="12611"/>
                  </a:cubicBezTo>
                  <a:cubicBezTo>
                    <a:pt x="3100" y="12597"/>
                    <a:pt x="3097" y="12602"/>
                    <a:pt x="3109" y="12623"/>
                  </a:cubicBezTo>
                  <a:cubicBezTo>
                    <a:pt x="3142" y="12681"/>
                    <a:pt x="3029" y="12664"/>
                    <a:pt x="2946" y="12599"/>
                  </a:cubicBezTo>
                  <a:cubicBezTo>
                    <a:pt x="2906" y="12567"/>
                    <a:pt x="2872" y="12555"/>
                    <a:pt x="2872" y="12572"/>
                  </a:cubicBezTo>
                  <a:cubicBezTo>
                    <a:pt x="2872" y="12595"/>
                    <a:pt x="2856" y="12595"/>
                    <a:pt x="2816" y="12573"/>
                  </a:cubicBezTo>
                  <a:cubicBezTo>
                    <a:pt x="2785" y="12557"/>
                    <a:pt x="2759" y="12553"/>
                    <a:pt x="2758" y="12565"/>
                  </a:cubicBezTo>
                  <a:cubicBezTo>
                    <a:pt x="2758" y="12577"/>
                    <a:pt x="2739" y="12563"/>
                    <a:pt x="2716" y="12533"/>
                  </a:cubicBezTo>
                  <a:cubicBezTo>
                    <a:pt x="2693" y="12502"/>
                    <a:pt x="2675" y="12493"/>
                    <a:pt x="2675" y="12511"/>
                  </a:cubicBezTo>
                  <a:cubicBezTo>
                    <a:pt x="2675" y="12534"/>
                    <a:pt x="2655" y="12536"/>
                    <a:pt x="2611" y="12518"/>
                  </a:cubicBezTo>
                  <a:cubicBezTo>
                    <a:pt x="2494" y="12472"/>
                    <a:pt x="2435" y="12451"/>
                    <a:pt x="2411" y="12449"/>
                  </a:cubicBezTo>
                  <a:cubicBezTo>
                    <a:pt x="2398" y="12447"/>
                    <a:pt x="2372" y="12424"/>
                    <a:pt x="2352" y="12397"/>
                  </a:cubicBezTo>
                  <a:cubicBezTo>
                    <a:pt x="2332" y="12370"/>
                    <a:pt x="2309" y="12356"/>
                    <a:pt x="2300" y="12364"/>
                  </a:cubicBezTo>
                  <a:cubicBezTo>
                    <a:pt x="2270" y="12394"/>
                    <a:pt x="2108" y="12253"/>
                    <a:pt x="2124" y="12211"/>
                  </a:cubicBezTo>
                  <a:cubicBezTo>
                    <a:pt x="2136" y="12179"/>
                    <a:pt x="2131" y="12177"/>
                    <a:pt x="2100" y="12203"/>
                  </a:cubicBezTo>
                  <a:cubicBezTo>
                    <a:pt x="2069" y="12229"/>
                    <a:pt x="2051" y="12220"/>
                    <a:pt x="2011" y="12159"/>
                  </a:cubicBezTo>
                  <a:cubicBezTo>
                    <a:pt x="1983" y="12117"/>
                    <a:pt x="1925" y="12052"/>
                    <a:pt x="1880" y="12015"/>
                  </a:cubicBezTo>
                  <a:cubicBezTo>
                    <a:pt x="1836" y="11978"/>
                    <a:pt x="1800" y="11936"/>
                    <a:pt x="1800" y="11922"/>
                  </a:cubicBezTo>
                  <a:cubicBezTo>
                    <a:pt x="1800" y="11907"/>
                    <a:pt x="1774" y="11870"/>
                    <a:pt x="1742" y="11838"/>
                  </a:cubicBezTo>
                  <a:cubicBezTo>
                    <a:pt x="1711" y="11807"/>
                    <a:pt x="1692" y="11769"/>
                    <a:pt x="1702" y="11754"/>
                  </a:cubicBezTo>
                  <a:cubicBezTo>
                    <a:pt x="1711" y="11739"/>
                    <a:pt x="1702" y="11726"/>
                    <a:pt x="1681" y="11726"/>
                  </a:cubicBezTo>
                  <a:cubicBezTo>
                    <a:pt x="1661" y="11726"/>
                    <a:pt x="1617" y="11666"/>
                    <a:pt x="1584" y="11592"/>
                  </a:cubicBezTo>
                  <a:cubicBezTo>
                    <a:pt x="1408" y="11207"/>
                    <a:pt x="1247" y="10883"/>
                    <a:pt x="1188" y="10796"/>
                  </a:cubicBezTo>
                  <a:cubicBezTo>
                    <a:pt x="1119" y="10692"/>
                    <a:pt x="1103" y="10639"/>
                    <a:pt x="1151" y="10668"/>
                  </a:cubicBezTo>
                  <a:cubicBezTo>
                    <a:pt x="1166" y="10678"/>
                    <a:pt x="1179" y="10671"/>
                    <a:pt x="1179" y="10653"/>
                  </a:cubicBezTo>
                  <a:cubicBezTo>
                    <a:pt x="1179" y="10635"/>
                    <a:pt x="1160" y="10627"/>
                    <a:pt x="1137" y="10636"/>
                  </a:cubicBezTo>
                  <a:cubicBezTo>
                    <a:pt x="1080" y="10658"/>
                    <a:pt x="850" y="10176"/>
                    <a:pt x="726" y="9779"/>
                  </a:cubicBezTo>
                  <a:cubicBezTo>
                    <a:pt x="676" y="9616"/>
                    <a:pt x="624" y="9470"/>
                    <a:pt x="612" y="9454"/>
                  </a:cubicBezTo>
                  <a:cubicBezTo>
                    <a:pt x="590" y="9425"/>
                    <a:pt x="529" y="9209"/>
                    <a:pt x="523" y="9137"/>
                  </a:cubicBezTo>
                  <a:cubicBezTo>
                    <a:pt x="522" y="9118"/>
                    <a:pt x="511" y="9102"/>
                    <a:pt x="500" y="9102"/>
                  </a:cubicBezTo>
                  <a:cubicBezTo>
                    <a:pt x="488" y="9102"/>
                    <a:pt x="465" y="9016"/>
                    <a:pt x="447" y="8911"/>
                  </a:cubicBezTo>
                  <a:cubicBezTo>
                    <a:pt x="429" y="8807"/>
                    <a:pt x="404" y="8689"/>
                    <a:pt x="391" y="8650"/>
                  </a:cubicBezTo>
                  <a:cubicBezTo>
                    <a:pt x="350" y="8530"/>
                    <a:pt x="301" y="8295"/>
                    <a:pt x="292" y="8181"/>
                  </a:cubicBezTo>
                  <a:cubicBezTo>
                    <a:pt x="287" y="8121"/>
                    <a:pt x="276" y="8053"/>
                    <a:pt x="268" y="8029"/>
                  </a:cubicBezTo>
                  <a:cubicBezTo>
                    <a:pt x="249" y="7977"/>
                    <a:pt x="217" y="7799"/>
                    <a:pt x="101" y="7112"/>
                  </a:cubicBezTo>
                  <a:cubicBezTo>
                    <a:pt x="26" y="6670"/>
                    <a:pt x="10" y="6492"/>
                    <a:pt x="6" y="6096"/>
                  </a:cubicBezTo>
                  <a:cubicBezTo>
                    <a:pt x="0" y="5415"/>
                    <a:pt x="118" y="4559"/>
                    <a:pt x="216" y="4580"/>
                  </a:cubicBezTo>
                  <a:cubicBezTo>
                    <a:pt x="242" y="4585"/>
                    <a:pt x="242" y="4573"/>
                    <a:pt x="218" y="4528"/>
                  </a:cubicBezTo>
                  <a:cubicBezTo>
                    <a:pt x="199" y="4492"/>
                    <a:pt x="197" y="4457"/>
                    <a:pt x="213" y="4436"/>
                  </a:cubicBezTo>
                  <a:cubicBezTo>
                    <a:pt x="228" y="4418"/>
                    <a:pt x="263" y="4324"/>
                    <a:pt x="291" y="4227"/>
                  </a:cubicBezTo>
                  <a:cubicBezTo>
                    <a:pt x="319" y="4129"/>
                    <a:pt x="354" y="4050"/>
                    <a:pt x="367" y="4050"/>
                  </a:cubicBezTo>
                  <a:cubicBezTo>
                    <a:pt x="381" y="4050"/>
                    <a:pt x="384" y="4037"/>
                    <a:pt x="374" y="4022"/>
                  </a:cubicBezTo>
                  <a:cubicBezTo>
                    <a:pt x="358" y="3996"/>
                    <a:pt x="419" y="3835"/>
                    <a:pt x="565" y="3514"/>
                  </a:cubicBezTo>
                  <a:cubicBezTo>
                    <a:pt x="682" y="3258"/>
                    <a:pt x="960" y="2810"/>
                    <a:pt x="992" y="2828"/>
                  </a:cubicBezTo>
                  <a:cubicBezTo>
                    <a:pt x="1009" y="2837"/>
                    <a:pt x="1015" y="2836"/>
                    <a:pt x="1004" y="2824"/>
                  </a:cubicBezTo>
                  <a:cubicBezTo>
                    <a:pt x="983" y="2800"/>
                    <a:pt x="1092" y="2640"/>
                    <a:pt x="1237" y="2484"/>
                  </a:cubicBezTo>
                  <a:cubicBezTo>
                    <a:pt x="1411" y="2297"/>
                    <a:pt x="1632" y="2088"/>
                    <a:pt x="1640" y="2103"/>
                  </a:cubicBezTo>
                  <a:cubicBezTo>
                    <a:pt x="1645" y="2111"/>
                    <a:pt x="1680" y="2082"/>
                    <a:pt x="1720" y="2040"/>
                  </a:cubicBezTo>
                  <a:cubicBezTo>
                    <a:pt x="1759" y="1997"/>
                    <a:pt x="1799" y="1971"/>
                    <a:pt x="1810" y="1981"/>
                  </a:cubicBezTo>
                  <a:cubicBezTo>
                    <a:pt x="1820" y="1991"/>
                    <a:pt x="1828" y="1984"/>
                    <a:pt x="1828" y="1965"/>
                  </a:cubicBezTo>
                  <a:cubicBezTo>
                    <a:pt x="1828" y="1946"/>
                    <a:pt x="1843" y="1939"/>
                    <a:pt x="1860" y="1950"/>
                  </a:cubicBezTo>
                  <a:cubicBezTo>
                    <a:pt x="1880" y="1962"/>
                    <a:pt x="1885" y="1958"/>
                    <a:pt x="1874" y="1940"/>
                  </a:cubicBezTo>
                  <a:cubicBezTo>
                    <a:pt x="1855" y="1908"/>
                    <a:pt x="1995" y="1792"/>
                    <a:pt x="2053" y="1792"/>
                  </a:cubicBezTo>
                  <a:cubicBezTo>
                    <a:pt x="2071" y="1792"/>
                    <a:pt x="2079" y="1782"/>
                    <a:pt x="2071" y="1769"/>
                  </a:cubicBezTo>
                  <a:cubicBezTo>
                    <a:pt x="2053" y="1740"/>
                    <a:pt x="2204" y="1623"/>
                    <a:pt x="2258" y="1623"/>
                  </a:cubicBezTo>
                  <a:cubicBezTo>
                    <a:pt x="2278" y="1623"/>
                    <a:pt x="2315" y="1601"/>
                    <a:pt x="2340" y="1574"/>
                  </a:cubicBezTo>
                  <a:cubicBezTo>
                    <a:pt x="2423" y="1481"/>
                    <a:pt x="2496" y="1434"/>
                    <a:pt x="2635" y="1381"/>
                  </a:cubicBezTo>
                  <a:cubicBezTo>
                    <a:pt x="2711" y="1353"/>
                    <a:pt x="2786" y="1313"/>
                    <a:pt x="2802" y="1294"/>
                  </a:cubicBezTo>
                  <a:cubicBezTo>
                    <a:pt x="2854" y="1228"/>
                    <a:pt x="3167" y="1090"/>
                    <a:pt x="3200" y="1118"/>
                  </a:cubicBezTo>
                  <a:cubicBezTo>
                    <a:pt x="3220" y="1135"/>
                    <a:pt x="3245" y="1127"/>
                    <a:pt x="3271" y="1096"/>
                  </a:cubicBezTo>
                  <a:cubicBezTo>
                    <a:pt x="3297" y="1064"/>
                    <a:pt x="3298" y="1055"/>
                    <a:pt x="3274" y="1069"/>
                  </a:cubicBezTo>
                  <a:cubicBezTo>
                    <a:pt x="3255" y="1081"/>
                    <a:pt x="3239" y="1077"/>
                    <a:pt x="3239" y="1060"/>
                  </a:cubicBezTo>
                  <a:cubicBezTo>
                    <a:pt x="3239" y="1044"/>
                    <a:pt x="3257" y="1030"/>
                    <a:pt x="3279" y="1030"/>
                  </a:cubicBezTo>
                  <a:cubicBezTo>
                    <a:pt x="3301" y="1030"/>
                    <a:pt x="3324" y="1016"/>
                    <a:pt x="3330" y="998"/>
                  </a:cubicBezTo>
                  <a:cubicBezTo>
                    <a:pt x="3336" y="979"/>
                    <a:pt x="3359" y="961"/>
                    <a:pt x="3382" y="956"/>
                  </a:cubicBezTo>
                  <a:cubicBezTo>
                    <a:pt x="3530" y="923"/>
                    <a:pt x="3690" y="864"/>
                    <a:pt x="3773" y="812"/>
                  </a:cubicBezTo>
                  <a:cubicBezTo>
                    <a:pt x="3826" y="778"/>
                    <a:pt x="3880" y="757"/>
                    <a:pt x="3893" y="765"/>
                  </a:cubicBezTo>
                  <a:cubicBezTo>
                    <a:pt x="3906" y="773"/>
                    <a:pt x="3916" y="766"/>
                    <a:pt x="3916" y="750"/>
                  </a:cubicBezTo>
                  <a:cubicBezTo>
                    <a:pt x="3916" y="733"/>
                    <a:pt x="3930" y="720"/>
                    <a:pt x="3946" y="720"/>
                  </a:cubicBezTo>
                  <a:cubicBezTo>
                    <a:pt x="3963" y="720"/>
                    <a:pt x="3968" y="736"/>
                    <a:pt x="3958" y="755"/>
                  </a:cubicBezTo>
                  <a:cubicBezTo>
                    <a:pt x="3948" y="775"/>
                    <a:pt x="3957" y="771"/>
                    <a:pt x="3978" y="747"/>
                  </a:cubicBezTo>
                  <a:cubicBezTo>
                    <a:pt x="4039" y="676"/>
                    <a:pt x="4233" y="596"/>
                    <a:pt x="4347" y="595"/>
                  </a:cubicBezTo>
                  <a:cubicBezTo>
                    <a:pt x="4405" y="595"/>
                    <a:pt x="4453" y="584"/>
                    <a:pt x="4453" y="571"/>
                  </a:cubicBezTo>
                  <a:cubicBezTo>
                    <a:pt x="4453" y="558"/>
                    <a:pt x="4465" y="555"/>
                    <a:pt x="4481" y="565"/>
                  </a:cubicBezTo>
                  <a:cubicBezTo>
                    <a:pt x="4496" y="574"/>
                    <a:pt x="4509" y="570"/>
                    <a:pt x="4509" y="555"/>
                  </a:cubicBezTo>
                  <a:cubicBezTo>
                    <a:pt x="4509" y="540"/>
                    <a:pt x="4595" y="500"/>
                    <a:pt x="4699" y="466"/>
                  </a:cubicBezTo>
                  <a:cubicBezTo>
                    <a:pt x="4804" y="432"/>
                    <a:pt x="4910" y="387"/>
                    <a:pt x="4935" y="365"/>
                  </a:cubicBezTo>
                  <a:cubicBezTo>
                    <a:pt x="4959" y="343"/>
                    <a:pt x="4987" y="333"/>
                    <a:pt x="4997" y="342"/>
                  </a:cubicBezTo>
                  <a:cubicBezTo>
                    <a:pt x="5007" y="352"/>
                    <a:pt x="5037" y="350"/>
                    <a:pt x="5065" y="338"/>
                  </a:cubicBezTo>
                  <a:cubicBezTo>
                    <a:pt x="5125" y="311"/>
                    <a:pt x="5119" y="313"/>
                    <a:pt x="5243" y="285"/>
                  </a:cubicBezTo>
                  <a:cubicBezTo>
                    <a:pt x="5297" y="272"/>
                    <a:pt x="5354" y="254"/>
                    <a:pt x="5368" y="246"/>
                  </a:cubicBezTo>
                  <a:cubicBezTo>
                    <a:pt x="5383" y="237"/>
                    <a:pt x="5432" y="226"/>
                    <a:pt x="5476" y="221"/>
                  </a:cubicBezTo>
                  <a:cubicBezTo>
                    <a:pt x="5520" y="216"/>
                    <a:pt x="5581" y="199"/>
                    <a:pt x="5610" y="184"/>
                  </a:cubicBezTo>
                  <a:cubicBezTo>
                    <a:pt x="5639" y="168"/>
                    <a:pt x="5692" y="155"/>
                    <a:pt x="5729" y="155"/>
                  </a:cubicBezTo>
                  <a:cubicBezTo>
                    <a:pt x="5766" y="155"/>
                    <a:pt x="5808" y="144"/>
                    <a:pt x="5823" y="131"/>
                  </a:cubicBezTo>
                  <a:cubicBezTo>
                    <a:pt x="5869" y="89"/>
                    <a:pt x="6052" y="73"/>
                    <a:pt x="6088" y="108"/>
                  </a:cubicBezTo>
                  <a:cubicBezTo>
                    <a:pt x="6113" y="134"/>
                    <a:pt x="6117" y="130"/>
                    <a:pt x="6102" y="92"/>
                  </a:cubicBezTo>
                  <a:cubicBezTo>
                    <a:pt x="6089" y="56"/>
                    <a:pt x="6098" y="42"/>
                    <a:pt x="6136" y="39"/>
                  </a:cubicBezTo>
                  <a:cubicBezTo>
                    <a:pt x="6165" y="37"/>
                    <a:pt x="6220" y="30"/>
                    <a:pt x="6259" y="23"/>
                  </a:cubicBezTo>
                  <a:cubicBezTo>
                    <a:pt x="6387" y="1"/>
                    <a:pt x="7566" y="0"/>
                    <a:pt x="7867" y="22"/>
                  </a:cubicBezTo>
                  <a:cubicBezTo>
                    <a:pt x="8241" y="49"/>
                    <a:pt x="8262" y="53"/>
                    <a:pt x="8290" y="97"/>
                  </a:cubicBezTo>
                  <a:cubicBezTo>
                    <a:pt x="8306" y="123"/>
                    <a:pt x="8315" y="124"/>
                    <a:pt x="8323" y="101"/>
                  </a:cubicBezTo>
                  <a:cubicBezTo>
                    <a:pt x="8330" y="79"/>
                    <a:pt x="8374" y="88"/>
                    <a:pt x="8461" y="131"/>
                  </a:cubicBezTo>
                  <a:cubicBezTo>
                    <a:pt x="8675" y="237"/>
                    <a:pt x="8683" y="240"/>
                    <a:pt x="8742" y="240"/>
                  </a:cubicBezTo>
                  <a:cubicBezTo>
                    <a:pt x="8773" y="240"/>
                    <a:pt x="8799" y="253"/>
                    <a:pt x="8799" y="268"/>
                  </a:cubicBezTo>
                  <a:cubicBezTo>
                    <a:pt x="8799" y="284"/>
                    <a:pt x="8817" y="297"/>
                    <a:pt x="8838" y="297"/>
                  </a:cubicBezTo>
                  <a:cubicBezTo>
                    <a:pt x="8860" y="297"/>
                    <a:pt x="8933" y="328"/>
                    <a:pt x="9000" y="367"/>
                  </a:cubicBezTo>
                  <a:cubicBezTo>
                    <a:pt x="9068" y="405"/>
                    <a:pt x="9138" y="437"/>
                    <a:pt x="9157" y="437"/>
                  </a:cubicBezTo>
                  <a:cubicBezTo>
                    <a:pt x="9175" y="438"/>
                    <a:pt x="9226" y="452"/>
                    <a:pt x="9270" y="470"/>
                  </a:cubicBezTo>
                  <a:cubicBezTo>
                    <a:pt x="9313" y="488"/>
                    <a:pt x="9359" y="501"/>
                    <a:pt x="9370" y="499"/>
                  </a:cubicBezTo>
                  <a:cubicBezTo>
                    <a:pt x="9382" y="496"/>
                    <a:pt x="9392" y="516"/>
                    <a:pt x="9392" y="544"/>
                  </a:cubicBezTo>
                  <a:cubicBezTo>
                    <a:pt x="9392" y="585"/>
                    <a:pt x="9397" y="586"/>
                    <a:pt x="9419" y="551"/>
                  </a:cubicBezTo>
                  <a:cubicBezTo>
                    <a:pt x="9441" y="516"/>
                    <a:pt x="9448" y="517"/>
                    <a:pt x="9464" y="559"/>
                  </a:cubicBezTo>
                  <a:cubicBezTo>
                    <a:pt x="9474" y="586"/>
                    <a:pt x="9497" y="606"/>
                    <a:pt x="9515" y="603"/>
                  </a:cubicBezTo>
                  <a:cubicBezTo>
                    <a:pt x="9532" y="600"/>
                    <a:pt x="9572" y="608"/>
                    <a:pt x="9603" y="620"/>
                  </a:cubicBezTo>
                  <a:cubicBezTo>
                    <a:pt x="9809" y="702"/>
                    <a:pt x="9901" y="750"/>
                    <a:pt x="9953" y="802"/>
                  </a:cubicBezTo>
                  <a:cubicBezTo>
                    <a:pt x="9986" y="834"/>
                    <a:pt x="10037" y="861"/>
                    <a:pt x="10067" y="861"/>
                  </a:cubicBezTo>
                  <a:cubicBezTo>
                    <a:pt x="10097" y="861"/>
                    <a:pt x="10141" y="881"/>
                    <a:pt x="10166" y="905"/>
                  </a:cubicBezTo>
                  <a:cubicBezTo>
                    <a:pt x="10190" y="930"/>
                    <a:pt x="10210" y="942"/>
                    <a:pt x="10210" y="933"/>
                  </a:cubicBezTo>
                  <a:cubicBezTo>
                    <a:pt x="10210" y="924"/>
                    <a:pt x="10242" y="937"/>
                    <a:pt x="10280" y="962"/>
                  </a:cubicBezTo>
                  <a:cubicBezTo>
                    <a:pt x="10319" y="988"/>
                    <a:pt x="10342" y="1022"/>
                    <a:pt x="10332" y="1038"/>
                  </a:cubicBezTo>
                  <a:cubicBezTo>
                    <a:pt x="10321" y="1056"/>
                    <a:pt x="10328" y="1059"/>
                    <a:pt x="10350" y="1045"/>
                  </a:cubicBezTo>
                  <a:cubicBezTo>
                    <a:pt x="10369" y="1033"/>
                    <a:pt x="10394" y="1035"/>
                    <a:pt x="10404" y="1049"/>
                  </a:cubicBezTo>
                  <a:cubicBezTo>
                    <a:pt x="10413" y="1064"/>
                    <a:pt x="10495" y="1116"/>
                    <a:pt x="10584" y="1166"/>
                  </a:cubicBezTo>
                  <a:cubicBezTo>
                    <a:pt x="10674" y="1216"/>
                    <a:pt x="10771" y="1281"/>
                    <a:pt x="10800" y="1310"/>
                  </a:cubicBezTo>
                  <a:cubicBezTo>
                    <a:pt x="10829" y="1339"/>
                    <a:pt x="10896" y="1373"/>
                    <a:pt x="10947" y="1384"/>
                  </a:cubicBezTo>
                  <a:cubicBezTo>
                    <a:pt x="10999" y="1395"/>
                    <a:pt x="11057" y="1425"/>
                    <a:pt x="11076" y="1450"/>
                  </a:cubicBezTo>
                  <a:cubicBezTo>
                    <a:pt x="11096" y="1475"/>
                    <a:pt x="11112" y="1486"/>
                    <a:pt x="11112" y="1475"/>
                  </a:cubicBezTo>
                  <a:cubicBezTo>
                    <a:pt x="11113" y="1463"/>
                    <a:pt x="11136" y="1476"/>
                    <a:pt x="11165" y="1503"/>
                  </a:cubicBezTo>
                  <a:cubicBezTo>
                    <a:pt x="11194" y="1530"/>
                    <a:pt x="11212" y="1562"/>
                    <a:pt x="11205" y="1574"/>
                  </a:cubicBezTo>
                  <a:cubicBezTo>
                    <a:pt x="11199" y="1586"/>
                    <a:pt x="11204" y="1593"/>
                    <a:pt x="11217" y="1589"/>
                  </a:cubicBezTo>
                  <a:cubicBezTo>
                    <a:pt x="11254" y="1579"/>
                    <a:pt x="11367" y="1650"/>
                    <a:pt x="11367" y="1684"/>
                  </a:cubicBezTo>
                  <a:cubicBezTo>
                    <a:pt x="11367" y="1703"/>
                    <a:pt x="11348" y="1700"/>
                    <a:pt x="11318" y="1676"/>
                  </a:cubicBezTo>
                  <a:cubicBezTo>
                    <a:pt x="11273" y="1641"/>
                    <a:pt x="11272" y="1642"/>
                    <a:pt x="11308" y="1688"/>
                  </a:cubicBezTo>
                  <a:cubicBezTo>
                    <a:pt x="11330" y="1716"/>
                    <a:pt x="11365" y="1732"/>
                    <a:pt x="11386" y="1724"/>
                  </a:cubicBezTo>
                  <a:cubicBezTo>
                    <a:pt x="11407" y="1716"/>
                    <a:pt x="11423" y="1728"/>
                    <a:pt x="11423" y="1751"/>
                  </a:cubicBezTo>
                  <a:cubicBezTo>
                    <a:pt x="11423" y="1774"/>
                    <a:pt x="11442" y="1792"/>
                    <a:pt x="11466" y="1792"/>
                  </a:cubicBezTo>
                  <a:cubicBezTo>
                    <a:pt x="11489" y="1792"/>
                    <a:pt x="11508" y="1806"/>
                    <a:pt x="11508" y="1824"/>
                  </a:cubicBezTo>
                  <a:cubicBezTo>
                    <a:pt x="11508" y="1841"/>
                    <a:pt x="11540" y="1880"/>
                    <a:pt x="11579" y="1910"/>
                  </a:cubicBezTo>
                  <a:cubicBezTo>
                    <a:pt x="11617" y="1941"/>
                    <a:pt x="11649" y="1984"/>
                    <a:pt x="11649" y="2006"/>
                  </a:cubicBezTo>
                  <a:cubicBezTo>
                    <a:pt x="11649" y="2028"/>
                    <a:pt x="11669" y="2046"/>
                    <a:pt x="11693" y="2046"/>
                  </a:cubicBezTo>
                  <a:cubicBezTo>
                    <a:pt x="11717" y="2046"/>
                    <a:pt x="11730" y="2058"/>
                    <a:pt x="11722" y="2072"/>
                  </a:cubicBezTo>
                  <a:cubicBezTo>
                    <a:pt x="11713" y="2086"/>
                    <a:pt x="11725" y="2104"/>
                    <a:pt x="11748" y="2113"/>
                  </a:cubicBezTo>
                  <a:cubicBezTo>
                    <a:pt x="11771" y="2122"/>
                    <a:pt x="11790" y="2143"/>
                    <a:pt x="11790" y="2160"/>
                  </a:cubicBezTo>
                  <a:cubicBezTo>
                    <a:pt x="11790" y="2188"/>
                    <a:pt x="11812" y="2220"/>
                    <a:pt x="11896" y="2313"/>
                  </a:cubicBezTo>
                  <a:cubicBezTo>
                    <a:pt x="11916" y="2335"/>
                    <a:pt x="11931" y="2366"/>
                    <a:pt x="11931" y="2383"/>
                  </a:cubicBezTo>
                  <a:cubicBezTo>
                    <a:pt x="11931" y="2400"/>
                    <a:pt x="11944" y="2413"/>
                    <a:pt x="11960" y="2413"/>
                  </a:cubicBezTo>
                  <a:cubicBezTo>
                    <a:pt x="11975" y="2413"/>
                    <a:pt x="11988" y="2425"/>
                    <a:pt x="11988" y="2440"/>
                  </a:cubicBezTo>
                  <a:cubicBezTo>
                    <a:pt x="11988" y="2455"/>
                    <a:pt x="12020" y="2502"/>
                    <a:pt x="12059" y="2544"/>
                  </a:cubicBezTo>
                  <a:cubicBezTo>
                    <a:pt x="12099" y="2586"/>
                    <a:pt x="12125" y="2636"/>
                    <a:pt x="12118" y="2654"/>
                  </a:cubicBezTo>
                  <a:cubicBezTo>
                    <a:pt x="12111" y="2672"/>
                    <a:pt x="12130" y="2708"/>
                    <a:pt x="12160" y="2733"/>
                  </a:cubicBezTo>
                  <a:cubicBezTo>
                    <a:pt x="12189" y="2759"/>
                    <a:pt x="12214" y="2798"/>
                    <a:pt x="12214" y="2820"/>
                  </a:cubicBezTo>
                  <a:cubicBezTo>
                    <a:pt x="12214" y="2842"/>
                    <a:pt x="12228" y="2865"/>
                    <a:pt x="12244" y="2870"/>
                  </a:cubicBezTo>
                  <a:cubicBezTo>
                    <a:pt x="12261" y="2876"/>
                    <a:pt x="12277" y="2914"/>
                    <a:pt x="12280" y="2955"/>
                  </a:cubicBezTo>
                  <a:cubicBezTo>
                    <a:pt x="12282" y="2995"/>
                    <a:pt x="12293" y="3023"/>
                    <a:pt x="12303" y="3017"/>
                  </a:cubicBezTo>
                  <a:cubicBezTo>
                    <a:pt x="12332" y="2999"/>
                    <a:pt x="12362" y="3113"/>
                    <a:pt x="12338" y="3151"/>
                  </a:cubicBezTo>
                  <a:cubicBezTo>
                    <a:pt x="12326" y="3171"/>
                    <a:pt x="12330" y="3176"/>
                    <a:pt x="12349" y="3165"/>
                  </a:cubicBezTo>
                  <a:cubicBezTo>
                    <a:pt x="12396" y="3136"/>
                    <a:pt x="12519" y="3335"/>
                    <a:pt x="12513" y="3431"/>
                  </a:cubicBezTo>
                  <a:cubicBezTo>
                    <a:pt x="12509" y="3476"/>
                    <a:pt x="12513" y="3507"/>
                    <a:pt x="12520" y="3500"/>
                  </a:cubicBezTo>
                  <a:cubicBezTo>
                    <a:pt x="12534" y="3485"/>
                    <a:pt x="12635" y="3595"/>
                    <a:pt x="12641" y="3631"/>
                  </a:cubicBezTo>
                  <a:cubicBezTo>
                    <a:pt x="12648" y="3683"/>
                    <a:pt x="12654" y="3700"/>
                    <a:pt x="12690" y="3763"/>
                  </a:cubicBezTo>
                  <a:cubicBezTo>
                    <a:pt x="12710" y="3800"/>
                    <a:pt x="12732" y="3863"/>
                    <a:pt x="12740" y="3904"/>
                  </a:cubicBezTo>
                  <a:cubicBezTo>
                    <a:pt x="12747" y="3944"/>
                    <a:pt x="12767" y="3994"/>
                    <a:pt x="12783" y="4014"/>
                  </a:cubicBezTo>
                  <a:cubicBezTo>
                    <a:pt x="12800" y="4034"/>
                    <a:pt x="12805" y="4050"/>
                    <a:pt x="12796" y="4050"/>
                  </a:cubicBezTo>
                  <a:cubicBezTo>
                    <a:pt x="12786" y="4050"/>
                    <a:pt x="12803" y="4098"/>
                    <a:pt x="12834" y="4156"/>
                  </a:cubicBezTo>
                  <a:cubicBezTo>
                    <a:pt x="12866" y="4214"/>
                    <a:pt x="12891" y="4287"/>
                    <a:pt x="12891" y="4319"/>
                  </a:cubicBezTo>
                  <a:cubicBezTo>
                    <a:pt x="12891" y="4351"/>
                    <a:pt x="12906" y="4393"/>
                    <a:pt x="12925" y="4411"/>
                  </a:cubicBezTo>
                  <a:cubicBezTo>
                    <a:pt x="12943" y="4430"/>
                    <a:pt x="12961" y="4461"/>
                    <a:pt x="12964" y="4480"/>
                  </a:cubicBezTo>
                  <a:cubicBezTo>
                    <a:pt x="12977" y="4561"/>
                    <a:pt x="12991" y="4601"/>
                    <a:pt x="13010" y="4616"/>
                  </a:cubicBezTo>
                  <a:cubicBezTo>
                    <a:pt x="13022" y="4624"/>
                    <a:pt x="13037" y="4678"/>
                    <a:pt x="13044" y="4735"/>
                  </a:cubicBezTo>
                  <a:cubicBezTo>
                    <a:pt x="13052" y="4792"/>
                    <a:pt x="13072" y="4865"/>
                    <a:pt x="13089" y="4897"/>
                  </a:cubicBezTo>
                  <a:cubicBezTo>
                    <a:pt x="13106" y="4929"/>
                    <a:pt x="13125" y="4996"/>
                    <a:pt x="13132" y="5046"/>
                  </a:cubicBezTo>
                  <a:cubicBezTo>
                    <a:pt x="13139" y="5096"/>
                    <a:pt x="13151" y="5181"/>
                    <a:pt x="13159" y="5235"/>
                  </a:cubicBezTo>
                  <a:cubicBezTo>
                    <a:pt x="13166" y="5290"/>
                    <a:pt x="13196" y="5449"/>
                    <a:pt x="13225" y="5588"/>
                  </a:cubicBezTo>
                  <a:cubicBezTo>
                    <a:pt x="13254" y="5728"/>
                    <a:pt x="13275" y="5877"/>
                    <a:pt x="13271" y="5920"/>
                  </a:cubicBezTo>
                  <a:cubicBezTo>
                    <a:pt x="13268" y="5963"/>
                    <a:pt x="13276" y="5997"/>
                    <a:pt x="13289" y="5997"/>
                  </a:cubicBezTo>
                  <a:cubicBezTo>
                    <a:pt x="13303" y="5997"/>
                    <a:pt x="13314" y="6026"/>
                    <a:pt x="13314" y="6061"/>
                  </a:cubicBezTo>
                  <a:cubicBezTo>
                    <a:pt x="13314" y="6096"/>
                    <a:pt x="13314" y="6287"/>
                    <a:pt x="13315" y="6485"/>
                  </a:cubicBezTo>
                  <a:cubicBezTo>
                    <a:pt x="13315" y="6712"/>
                    <a:pt x="13303" y="6869"/>
                    <a:pt x="13282" y="6908"/>
                  </a:cubicBezTo>
                  <a:cubicBezTo>
                    <a:pt x="13263" y="6943"/>
                    <a:pt x="13252" y="6971"/>
                    <a:pt x="13256" y="6971"/>
                  </a:cubicBezTo>
                  <a:cubicBezTo>
                    <a:pt x="13260" y="6971"/>
                    <a:pt x="13256" y="7016"/>
                    <a:pt x="13247" y="7070"/>
                  </a:cubicBezTo>
                  <a:cubicBezTo>
                    <a:pt x="13239" y="7124"/>
                    <a:pt x="13225" y="7219"/>
                    <a:pt x="13218" y="7282"/>
                  </a:cubicBezTo>
                  <a:cubicBezTo>
                    <a:pt x="13210" y="7344"/>
                    <a:pt x="13190" y="7464"/>
                    <a:pt x="13172" y="7550"/>
                  </a:cubicBezTo>
                  <a:cubicBezTo>
                    <a:pt x="13155" y="7635"/>
                    <a:pt x="13137" y="7740"/>
                    <a:pt x="13132" y="7783"/>
                  </a:cubicBezTo>
                  <a:cubicBezTo>
                    <a:pt x="13127" y="7825"/>
                    <a:pt x="13103" y="7946"/>
                    <a:pt x="13078" y="8051"/>
                  </a:cubicBezTo>
                  <a:cubicBezTo>
                    <a:pt x="13002" y="8374"/>
                    <a:pt x="12994" y="8410"/>
                    <a:pt x="13000" y="8433"/>
                  </a:cubicBezTo>
                  <a:cubicBezTo>
                    <a:pt x="13002" y="8445"/>
                    <a:pt x="12990" y="8483"/>
                    <a:pt x="12972" y="8516"/>
                  </a:cubicBezTo>
                  <a:cubicBezTo>
                    <a:pt x="12954" y="8550"/>
                    <a:pt x="12937" y="8597"/>
                    <a:pt x="12935" y="8621"/>
                  </a:cubicBezTo>
                  <a:cubicBezTo>
                    <a:pt x="12926" y="8707"/>
                    <a:pt x="12851" y="8919"/>
                    <a:pt x="12822" y="8939"/>
                  </a:cubicBezTo>
                  <a:cubicBezTo>
                    <a:pt x="12806" y="8950"/>
                    <a:pt x="12792" y="8988"/>
                    <a:pt x="12792" y="9023"/>
                  </a:cubicBezTo>
                  <a:cubicBezTo>
                    <a:pt x="12792" y="9071"/>
                    <a:pt x="12778" y="9086"/>
                    <a:pt x="12736" y="9082"/>
                  </a:cubicBezTo>
                  <a:cubicBezTo>
                    <a:pt x="12705" y="9078"/>
                    <a:pt x="12695" y="9082"/>
                    <a:pt x="12715" y="9091"/>
                  </a:cubicBezTo>
                  <a:cubicBezTo>
                    <a:pt x="12770" y="9116"/>
                    <a:pt x="12756" y="9225"/>
                    <a:pt x="12679" y="9362"/>
                  </a:cubicBezTo>
                  <a:cubicBezTo>
                    <a:pt x="12640" y="9432"/>
                    <a:pt x="12603" y="9525"/>
                    <a:pt x="12595" y="9570"/>
                  </a:cubicBezTo>
                  <a:cubicBezTo>
                    <a:pt x="12582" y="9656"/>
                    <a:pt x="12418" y="10148"/>
                    <a:pt x="12397" y="10170"/>
                  </a:cubicBezTo>
                  <a:cubicBezTo>
                    <a:pt x="12390" y="10177"/>
                    <a:pt x="12363" y="10165"/>
                    <a:pt x="12336" y="10143"/>
                  </a:cubicBezTo>
                  <a:cubicBezTo>
                    <a:pt x="12297" y="10111"/>
                    <a:pt x="12298" y="10118"/>
                    <a:pt x="12343" y="10187"/>
                  </a:cubicBezTo>
                  <a:cubicBezTo>
                    <a:pt x="12373" y="10233"/>
                    <a:pt x="12381" y="10261"/>
                    <a:pt x="12362" y="10249"/>
                  </a:cubicBezTo>
                  <a:cubicBezTo>
                    <a:pt x="12342" y="10237"/>
                    <a:pt x="12327" y="10241"/>
                    <a:pt x="12327" y="10259"/>
                  </a:cubicBezTo>
                  <a:cubicBezTo>
                    <a:pt x="12327" y="10276"/>
                    <a:pt x="12315" y="10283"/>
                    <a:pt x="12301" y="10275"/>
                  </a:cubicBezTo>
                  <a:cubicBezTo>
                    <a:pt x="12287" y="10266"/>
                    <a:pt x="12282" y="10284"/>
                    <a:pt x="12290" y="10315"/>
                  </a:cubicBezTo>
                  <a:cubicBezTo>
                    <a:pt x="12298" y="10347"/>
                    <a:pt x="12291" y="10372"/>
                    <a:pt x="12273" y="10372"/>
                  </a:cubicBezTo>
                  <a:cubicBezTo>
                    <a:pt x="12256" y="10372"/>
                    <a:pt x="12243" y="10381"/>
                    <a:pt x="12245" y="10393"/>
                  </a:cubicBezTo>
                  <a:cubicBezTo>
                    <a:pt x="12253" y="10445"/>
                    <a:pt x="12240" y="10487"/>
                    <a:pt x="12219" y="10474"/>
                  </a:cubicBezTo>
                  <a:cubicBezTo>
                    <a:pt x="12206" y="10466"/>
                    <a:pt x="12165" y="10529"/>
                    <a:pt x="12128" y="10613"/>
                  </a:cubicBezTo>
                  <a:cubicBezTo>
                    <a:pt x="12091" y="10698"/>
                    <a:pt x="12051" y="10767"/>
                    <a:pt x="12038" y="10767"/>
                  </a:cubicBezTo>
                  <a:cubicBezTo>
                    <a:pt x="12026" y="10767"/>
                    <a:pt x="12016" y="10784"/>
                    <a:pt x="12016" y="10805"/>
                  </a:cubicBezTo>
                  <a:cubicBezTo>
                    <a:pt x="12016" y="10826"/>
                    <a:pt x="11984" y="10878"/>
                    <a:pt x="11946" y="10920"/>
                  </a:cubicBezTo>
                  <a:cubicBezTo>
                    <a:pt x="11907" y="10961"/>
                    <a:pt x="11875" y="11001"/>
                    <a:pt x="11875" y="11008"/>
                  </a:cubicBezTo>
                  <a:cubicBezTo>
                    <a:pt x="11875" y="11033"/>
                    <a:pt x="11762" y="11134"/>
                    <a:pt x="11734" y="11134"/>
                  </a:cubicBezTo>
                  <a:cubicBezTo>
                    <a:pt x="11718" y="11134"/>
                    <a:pt x="11706" y="11151"/>
                    <a:pt x="11706" y="11171"/>
                  </a:cubicBezTo>
                  <a:cubicBezTo>
                    <a:pt x="11706" y="11235"/>
                    <a:pt x="11518" y="11426"/>
                    <a:pt x="11479" y="11401"/>
                  </a:cubicBezTo>
                  <a:cubicBezTo>
                    <a:pt x="11455" y="11387"/>
                    <a:pt x="11450" y="11391"/>
                    <a:pt x="11464" y="11412"/>
                  </a:cubicBezTo>
                  <a:cubicBezTo>
                    <a:pt x="11476" y="11432"/>
                    <a:pt x="11443" y="11487"/>
                    <a:pt x="11383" y="11547"/>
                  </a:cubicBezTo>
                  <a:cubicBezTo>
                    <a:pt x="11301" y="11628"/>
                    <a:pt x="11282" y="11638"/>
                    <a:pt x="11281" y="11595"/>
                  </a:cubicBezTo>
                  <a:cubicBezTo>
                    <a:pt x="11279" y="11555"/>
                    <a:pt x="11272" y="11559"/>
                    <a:pt x="11248" y="11614"/>
                  </a:cubicBezTo>
                  <a:cubicBezTo>
                    <a:pt x="11231" y="11652"/>
                    <a:pt x="11216" y="11696"/>
                    <a:pt x="11214" y="11710"/>
                  </a:cubicBezTo>
                  <a:cubicBezTo>
                    <a:pt x="11213" y="11724"/>
                    <a:pt x="11188" y="11739"/>
                    <a:pt x="11158" y="11743"/>
                  </a:cubicBezTo>
                  <a:cubicBezTo>
                    <a:pt x="11129" y="11747"/>
                    <a:pt x="11094" y="11768"/>
                    <a:pt x="11081" y="11788"/>
                  </a:cubicBezTo>
                  <a:cubicBezTo>
                    <a:pt x="11068" y="11809"/>
                    <a:pt x="11057" y="11813"/>
                    <a:pt x="11057" y="11799"/>
                  </a:cubicBezTo>
                  <a:cubicBezTo>
                    <a:pt x="11057" y="11784"/>
                    <a:pt x="11039" y="11796"/>
                    <a:pt x="11018" y="11824"/>
                  </a:cubicBezTo>
                  <a:cubicBezTo>
                    <a:pt x="10995" y="11857"/>
                    <a:pt x="10967" y="11868"/>
                    <a:pt x="10944" y="11854"/>
                  </a:cubicBezTo>
                  <a:cubicBezTo>
                    <a:pt x="10918" y="11837"/>
                    <a:pt x="10913" y="11842"/>
                    <a:pt x="10930" y="11868"/>
                  </a:cubicBezTo>
                  <a:cubicBezTo>
                    <a:pt x="10946" y="11895"/>
                    <a:pt x="10940" y="11901"/>
                    <a:pt x="10910" y="11889"/>
                  </a:cubicBezTo>
                  <a:cubicBezTo>
                    <a:pt x="10882" y="11878"/>
                    <a:pt x="10853" y="11897"/>
                    <a:pt x="10830" y="11940"/>
                  </a:cubicBezTo>
                  <a:cubicBezTo>
                    <a:pt x="10798" y="12000"/>
                    <a:pt x="10746" y="12025"/>
                    <a:pt x="10706" y="12002"/>
                  </a:cubicBezTo>
                  <a:cubicBezTo>
                    <a:pt x="10699" y="11998"/>
                    <a:pt x="10655" y="12031"/>
                    <a:pt x="10609" y="12075"/>
                  </a:cubicBezTo>
                  <a:cubicBezTo>
                    <a:pt x="10563" y="12120"/>
                    <a:pt x="10511" y="12148"/>
                    <a:pt x="10494" y="12137"/>
                  </a:cubicBezTo>
                  <a:cubicBezTo>
                    <a:pt x="10477" y="12127"/>
                    <a:pt x="10464" y="12139"/>
                    <a:pt x="10464" y="12165"/>
                  </a:cubicBezTo>
                  <a:cubicBezTo>
                    <a:pt x="10464" y="12202"/>
                    <a:pt x="10447" y="12209"/>
                    <a:pt x="10386" y="12194"/>
                  </a:cubicBezTo>
                  <a:cubicBezTo>
                    <a:pt x="10335" y="12182"/>
                    <a:pt x="10322" y="12185"/>
                    <a:pt x="10347" y="12202"/>
                  </a:cubicBezTo>
                  <a:cubicBezTo>
                    <a:pt x="10376" y="12221"/>
                    <a:pt x="10339" y="12250"/>
                    <a:pt x="10206" y="12309"/>
                  </a:cubicBezTo>
                  <a:cubicBezTo>
                    <a:pt x="10107" y="12353"/>
                    <a:pt x="10020" y="12390"/>
                    <a:pt x="10012" y="12391"/>
                  </a:cubicBezTo>
                  <a:cubicBezTo>
                    <a:pt x="9962" y="12396"/>
                    <a:pt x="9871" y="12440"/>
                    <a:pt x="9871" y="12459"/>
                  </a:cubicBezTo>
                  <a:cubicBezTo>
                    <a:pt x="9871" y="12489"/>
                    <a:pt x="9712" y="12554"/>
                    <a:pt x="9682" y="12536"/>
                  </a:cubicBezTo>
                  <a:cubicBezTo>
                    <a:pt x="9669" y="12528"/>
                    <a:pt x="9627" y="12539"/>
                    <a:pt x="9589" y="12561"/>
                  </a:cubicBezTo>
                  <a:cubicBezTo>
                    <a:pt x="9550" y="12582"/>
                    <a:pt x="9529" y="12600"/>
                    <a:pt x="9541" y="12600"/>
                  </a:cubicBezTo>
                  <a:cubicBezTo>
                    <a:pt x="9554" y="12601"/>
                    <a:pt x="9589" y="12588"/>
                    <a:pt x="9619" y="12572"/>
                  </a:cubicBezTo>
                  <a:cubicBezTo>
                    <a:pt x="9649" y="12556"/>
                    <a:pt x="9674" y="12554"/>
                    <a:pt x="9674" y="12568"/>
                  </a:cubicBezTo>
                  <a:cubicBezTo>
                    <a:pt x="9674" y="12605"/>
                    <a:pt x="9396" y="12749"/>
                    <a:pt x="9363" y="12729"/>
                  </a:cubicBezTo>
                  <a:cubicBezTo>
                    <a:pt x="9348" y="12719"/>
                    <a:pt x="9335" y="12731"/>
                    <a:pt x="9335" y="12755"/>
                  </a:cubicBezTo>
                  <a:cubicBezTo>
                    <a:pt x="9335" y="12779"/>
                    <a:pt x="9312" y="12799"/>
                    <a:pt x="9283" y="12799"/>
                  </a:cubicBezTo>
                  <a:cubicBezTo>
                    <a:pt x="9254" y="12799"/>
                    <a:pt x="9210" y="12822"/>
                    <a:pt x="9184" y="12851"/>
                  </a:cubicBezTo>
                  <a:cubicBezTo>
                    <a:pt x="9158" y="12880"/>
                    <a:pt x="9083" y="12919"/>
                    <a:pt x="9017" y="12938"/>
                  </a:cubicBezTo>
                  <a:cubicBezTo>
                    <a:pt x="8951" y="12957"/>
                    <a:pt x="8847" y="12995"/>
                    <a:pt x="8785" y="13023"/>
                  </a:cubicBezTo>
                  <a:cubicBezTo>
                    <a:pt x="8723" y="13051"/>
                    <a:pt x="8564" y="13089"/>
                    <a:pt x="8432" y="13107"/>
                  </a:cubicBezTo>
                  <a:cubicBezTo>
                    <a:pt x="8300" y="13125"/>
                    <a:pt x="8155" y="13147"/>
                    <a:pt x="8111" y="13156"/>
                  </a:cubicBezTo>
                  <a:cubicBezTo>
                    <a:pt x="8048" y="13168"/>
                    <a:pt x="8035" y="13163"/>
                    <a:pt x="8052" y="13134"/>
                  </a:cubicBezTo>
                  <a:cubicBezTo>
                    <a:pt x="8066" y="13109"/>
                    <a:pt x="8055" y="13112"/>
                    <a:pt x="8020" y="13141"/>
                  </a:cubicBezTo>
                  <a:cubicBezTo>
                    <a:pt x="7991" y="13166"/>
                    <a:pt x="7896" y="13196"/>
                    <a:pt x="7811" y="13207"/>
                  </a:cubicBezTo>
                  <a:cubicBezTo>
                    <a:pt x="7726" y="13218"/>
                    <a:pt x="7624" y="13232"/>
                    <a:pt x="7585" y="13238"/>
                  </a:cubicBezTo>
                  <a:cubicBezTo>
                    <a:pt x="7425" y="13264"/>
                    <a:pt x="7011" y="13250"/>
                    <a:pt x="6980" y="13219"/>
                  </a:cubicBezTo>
                  <a:cubicBezTo>
                    <a:pt x="6973" y="13212"/>
                    <a:pt x="6830" y="13217"/>
                    <a:pt x="6663" y="13229"/>
                  </a:cubicBezTo>
                  <a:cubicBezTo>
                    <a:pt x="6495" y="13241"/>
                    <a:pt x="6180" y="13257"/>
                    <a:pt x="5962" y="13266"/>
                  </a:cubicBezTo>
                  <a:cubicBezTo>
                    <a:pt x="5745" y="13274"/>
                    <a:pt x="5508" y="13286"/>
                    <a:pt x="5435" y="13291"/>
                  </a:cubicBezTo>
                  <a:cubicBezTo>
                    <a:pt x="5362" y="13297"/>
                    <a:pt x="5298" y="13296"/>
                    <a:pt x="5291" y="13290"/>
                  </a:cubicBezTo>
                  <a:close/>
                  <a:moveTo>
                    <a:pt x="6061" y="13146"/>
                  </a:moveTo>
                  <a:cubicBezTo>
                    <a:pt x="6485" y="13128"/>
                    <a:pt x="6862" y="13126"/>
                    <a:pt x="7275" y="13137"/>
                  </a:cubicBezTo>
                  <a:cubicBezTo>
                    <a:pt x="7423" y="13141"/>
                    <a:pt x="7646" y="13120"/>
                    <a:pt x="7860" y="13083"/>
                  </a:cubicBezTo>
                  <a:cubicBezTo>
                    <a:pt x="8051" y="13049"/>
                    <a:pt x="8218" y="13029"/>
                    <a:pt x="8232" y="13038"/>
                  </a:cubicBezTo>
                  <a:cubicBezTo>
                    <a:pt x="8247" y="13047"/>
                    <a:pt x="8267" y="13041"/>
                    <a:pt x="8276" y="13025"/>
                  </a:cubicBezTo>
                  <a:cubicBezTo>
                    <a:pt x="8286" y="13009"/>
                    <a:pt x="8356" y="12997"/>
                    <a:pt x="8432" y="12997"/>
                  </a:cubicBezTo>
                  <a:cubicBezTo>
                    <a:pt x="8508" y="12997"/>
                    <a:pt x="8578" y="12984"/>
                    <a:pt x="8587" y="12968"/>
                  </a:cubicBezTo>
                  <a:cubicBezTo>
                    <a:pt x="8597" y="12952"/>
                    <a:pt x="8616" y="12946"/>
                    <a:pt x="8629" y="12954"/>
                  </a:cubicBezTo>
                  <a:cubicBezTo>
                    <a:pt x="8643" y="12963"/>
                    <a:pt x="8662" y="12956"/>
                    <a:pt x="8671" y="12941"/>
                  </a:cubicBezTo>
                  <a:cubicBezTo>
                    <a:pt x="8681" y="12925"/>
                    <a:pt x="8714" y="12912"/>
                    <a:pt x="8744" y="12912"/>
                  </a:cubicBezTo>
                  <a:cubicBezTo>
                    <a:pt x="8796" y="12912"/>
                    <a:pt x="9014" y="12827"/>
                    <a:pt x="9109" y="12769"/>
                  </a:cubicBezTo>
                  <a:cubicBezTo>
                    <a:pt x="9132" y="12755"/>
                    <a:pt x="9195" y="12724"/>
                    <a:pt x="9249" y="12700"/>
                  </a:cubicBezTo>
                  <a:cubicBezTo>
                    <a:pt x="9339" y="12659"/>
                    <a:pt x="9642" y="12470"/>
                    <a:pt x="9674" y="12434"/>
                  </a:cubicBezTo>
                  <a:cubicBezTo>
                    <a:pt x="9689" y="12417"/>
                    <a:pt x="9711" y="12406"/>
                    <a:pt x="10055" y="12249"/>
                  </a:cubicBezTo>
                  <a:cubicBezTo>
                    <a:pt x="10458" y="12064"/>
                    <a:pt x="10583" y="11997"/>
                    <a:pt x="10598" y="11957"/>
                  </a:cubicBezTo>
                  <a:cubicBezTo>
                    <a:pt x="10606" y="11936"/>
                    <a:pt x="10644" y="11888"/>
                    <a:pt x="10681" y="11851"/>
                  </a:cubicBezTo>
                  <a:cubicBezTo>
                    <a:pt x="10719" y="11813"/>
                    <a:pt x="10740" y="11768"/>
                    <a:pt x="10729" y="11750"/>
                  </a:cubicBezTo>
                  <a:cubicBezTo>
                    <a:pt x="10718" y="11732"/>
                    <a:pt x="10722" y="11726"/>
                    <a:pt x="10738" y="11736"/>
                  </a:cubicBezTo>
                  <a:cubicBezTo>
                    <a:pt x="10754" y="11746"/>
                    <a:pt x="10796" y="11728"/>
                    <a:pt x="10831" y="11698"/>
                  </a:cubicBezTo>
                  <a:cubicBezTo>
                    <a:pt x="10867" y="11667"/>
                    <a:pt x="10905" y="11642"/>
                    <a:pt x="10916" y="11642"/>
                  </a:cubicBezTo>
                  <a:cubicBezTo>
                    <a:pt x="10927" y="11642"/>
                    <a:pt x="11004" y="11540"/>
                    <a:pt x="11086" y="11414"/>
                  </a:cubicBezTo>
                  <a:cubicBezTo>
                    <a:pt x="11168" y="11289"/>
                    <a:pt x="11256" y="11172"/>
                    <a:pt x="11282" y="11153"/>
                  </a:cubicBezTo>
                  <a:cubicBezTo>
                    <a:pt x="11330" y="11120"/>
                    <a:pt x="11356" y="11083"/>
                    <a:pt x="11595" y="10722"/>
                  </a:cubicBezTo>
                  <a:cubicBezTo>
                    <a:pt x="11746" y="10492"/>
                    <a:pt x="11997" y="9984"/>
                    <a:pt x="12042" y="9816"/>
                  </a:cubicBezTo>
                  <a:cubicBezTo>
                    <a:pt x="12077" y="9687"/>
                    <a:pt x="12129" y="9629"/>
                    <a:pt x="12129" y="9719"/>
                  </a:cubicBezTo>
                  <a:cubicBezTo>
                    <a:pt x="12129" y="9800"/>
                    <a:pt x="12030" y="10201"/>
                    <a:pt x="11985" y="10301"/>
                  </a:cubicBezTo>
                  <a:cubicBezTo>
                    <a:pt x="11964" y="10348"/>
                    <a:pt x="11899" y="10466"/>
                    <a:pt x="11840" y="10563"/>
                  </a:cubicBezTo>
                  <a:cubicBezTo>
                    <a:pt x="11782" y="10660"/>
                    <a:pt x="11734" y="10753"/>
                    <a:pt x="11734" y="10769"/>
                  </a:cubicBezTo>
                  <a:cubicBezTo>
                    <a:pt x="11734" y="10785"/>
                    <a:pt x="11721" y="10791"/>
                    <a:pt x="11706" y="10781"/>
                  </a:cubicBezTo>
                  <a:cubicBezTo>
                    <a:pt x="11690" y="10772"/>
                    <a:pt x="11677" y="10779"/>
                    <a:pt x="11677" y="10797"/>
                  </a:cubicBezTo>
                  <a:cubicBezTo>
                    <a:pt x="11677" y="10815"/>
                    <a:pt x="11642" y="10871"/>
                    <a:pt x="11600" y="10922"/>
                  </a:cubicBezTo>
                  <a:cubicBezTo>
                    <a:pt x="11410" y="11145"/>
                    <a:pt x="11412" y="11140"/>
                    <a:pt x="11421" y="11275"/>
                  </a:cubicBezTo>
                  <a:cubicBezTo>
                    <a:pt x="11426" y="11344"/>
                    <a:pt x="11427" y="11344"/>
                    <a:pt x="11502" y="11248"/>
                  </a:cubicBezTo>
                  <a:cubicBezTo>
                    <a:pt x="11544" y="11194"/>
                    <a:pt x="11640" y="11080"/>
                    <a:pt x="11714" y="10994"/>
                  </a:cubicBezTo>
                  <a:cubicBezTo>
                    <a:pt x="11895" y="10785"/>
                    <a:pt x="11903" y="10774"/>
                    <a:pt x="11903" y="10740"/>
                  </a:cubicBezTo>
                  <a:cubicBezTo>
                    <a:pt x="11903" y="10724"/>
                    <a:pt x="11915" y="10711"/>
                    <a:pt x="11930" y="10711"/>
                  </a:cubicBezTo>
                  <a:cubicBezTo>
                    <a:pt x="11944" y="10711"/>
                    <a:pt x="12002" y="10618"/>
                    <a:pt x="12059" y="10506"/>
                  </a:cubicBezTo>
                  <a:cubicBezTo>
                    <a:pt x="12116" y="10393"/>
                    <a:pt x="12186" y="10263"/>
                    <a:pt x="12213" y="10217"/>
                  </a:cubicBezTo>
                  <a:cubicBezTo>
                    <a:pt x="12241" y="10170"/>
                    <a:pt x="12273" y="10100"/>
                    <a:pt x="12284" y="10061"/>
                  </a:cubicBezTo>
                  <a:cubicBezTo>
                    <a:pt x="12295" y="10023"/>
                    <a:pt x="12352" y="9858"/>
                    <a:pt x="12411" y="9695"/>
                  </a:cubicBezTo>
                  <a:cubicBezTo>
                    <a:pt x="12591" y="9196"/>
                    <a:pt x="12743" y="8756"/>
                    <a:pt x="12780" y="8622"/>
                  </a:cubicBezTo>
                  <a:cubicBezTo>
                    <a:pt x="12799" y="8552"/>
                    <a:pt x="12833" y="8438"/>
                    <a:pt x="12855" y="8368"/>
                  </a:cubicBezTo>
                  <a:cubicBezTo>
                    <a:pt x="12897" y="8234"/>
                    <a:pt x="12940" y="8044"/>
                    <a:pt x="12975" y="7832"/>
                  </a:cubicBezTo>
                  <a:cubicBezTo>
                    <a:pt x="12987" y="7762"/>
                    <a:pt x="13022" y="7578"/>
                    <a:pt x="13054" y="7423"/>
                  </a:cubicBezTo>
                  <a:cubicBezTo>
                    <a:pt x="13218" y="6620"/>
                    <a:pt x="13222" y="6359"/>
                    <a:pt x="13078" y="5574"/>
                  </a:cubicBezTo>
                  <a:cubicBezTo>
                    <a:pt x="13053" y="5442"/>
                    <a:pt x="13020" y="5252"/>
                    <a:pt x="13003" y="5151"/>
                  </a:cubicBezTo>
                  <a:cubicBezTo>
                    <a:pt x="12971" y="4961"/>
                    <a:pt x="12841" y="4509"/>
                    <a:pt x="12804" y="4459"/>
                  </a:cubicBezTo>
                  <a:cubicBezTo>
                    <a:pt x="12792" y="4443"/>
                    <a:pt x="12755" y="4354"/>
                    <a:pt x="12721" y="4261"/>
                  </a:cubicBezTo>
                  <a:cubicBezTo>
                    <a:pt x="12688" y="4169"/>
                    <a:pt x="12644" y="4054"/>
                    <a:pt x="12624" y="4008"/>
                  </a:cubicBezTo>
                  <a:cubicBezTo>
                    <a:pt x="12603" y="3961"/>
                    <a:pt x="12577" y="3891"/>
                    <a:pt x="12566" y="3853"/>
                  </a:cubicBezTo>
                  <a:cubicBezTo>
                    <a:pt x="12488" y="3590"/>
                    <a:pt x="11849" y="2429"/>
                    <a:pt x="11719" y="2314"/>
                  </a:cubicBezTo>
                  <a:cubicBezTo>
                    <a:pt x="11702" y="2299"/>
                    <a:pt x="11676" y="2265"/>
                    <a:pt x="11661" y="2239"/>
                  </a:cubicBezTo>
                  <a:cubicBezTo>
                    <a:pt x="11579" y="2093"/>
                    <a:pt x="11089" y="1589"/>
                    <a:pt x="11051" y="1613"/>
                  </a:cubicBezTo>
                  <a:cubicBezTo>
                    <a:pt x="11038" y="1620"/>
                    <a:pt x="11028" y="1613"/>
                    <a:pt x="11028" y="1596"/>
                  </a:cubicBezTo>
                  <a:cubicBezTo>
                    <a:pt x="11028" y="1579"/>
                    <a:pt x="10996" y="1553"/>
                    <a:pt x="10956" y="1538"/>
                  </a:cubicBezTo>
                  <a:cubicBezTo>
                    <a:pt x="10916" y="1523"/>
                    <a:pt x="10892" y="1498"/>
                    <a:pt x="10901" y="1482"/>
                  </a:cubicBezTo>
                  <a:cubicBezTo>
                    <a:pt x="10911" y="1467"/>
                    <a:pt x="10900" y="1461"/>
                    <a:pt x="10878" y="1470"/>
                  </a:cubicBezTo>
                  <a:cubicBezTo>
                    <a:pt x="10856" y="1478"/>
                    <a:pt x="10796" y="1460"/>
                    <a:pt x="10744" y="1429"/>
                  </a:cubicBezTo>
                  <a:cubicBezTo>
                    <a:pt x="10693" y="1397"/>
                    <a:pt x="10641" y="1378"/>
                    <a:pt x="10628" y="1386"/>
                  </a:cubicBezTo>
                  <a:cubicBezTo>
                    <a:pt x="10615" y="1394"/>
                    <a:pt x="10605" y="1389"/>
                    <a:pt x="10605" y="1374"/>
                  </a:cubicBezTo>
                  <a:cubicBezTo>
                    <a:pt x="10605" y="1342"/>
                    <a:pt x="10290" y="1132"/>
                    <a:pt x="10037" y="996"/>
                  </a:cubicBezTo>
                  <a:cubicBezTo>
                    <a:pt x="9935" y="940"/>
                    <a:pt x="9827" y="881"/>
                    <a:pt x="9798" y="865"/>
                  </a:cubicBezTo>
                  <a:cubicBezTo>
                    <a:pt x="9653" y="786"/>
                    <a:pt x="9217" y="588"/>
                    <a:pt x="9067" y="534"/>
                  </a:cubicBezTo>
                  <a:cubicBezTo>
                    <a:pt x="8974" y="500"/>
                    <a:pt x="8771" y="421"/>
                    <a:pt x="8615" y="358"/>
                  </a:cubicBezTo>
                  <a:cubicBezTo>
                    <a:pt x="8241" y="207"/>
                    <a:pt x="8162" y="188"/>
                    <a:pt x="7797" y="160"/>
                  </a:cubicBezTo>
                  <a:cubicBezTo>
                    <a:pt x="7442" y="133"/>
                    <a:pt x="6469" y="138"/>
                    <a:pt x="6301" y="168"/>
                  </a:cubicBezTo>
                  <a:cubicBezTo>
                    <a:pt x="6083" y="207"/>
                    <a:pt x="5595" y="327"/>
                    <a:pt x="5547" y="354"/>
                  </a:cubicBezTo>
                  <a:cubicBezTo>
                    <a:pt x="5520" y="369"/>
                    <a:pt x="5480" y="381"/>
                    <a:pt x="5460" y="381"/>
                  </a:cubicBezTo>
                  <a:cubicBezTo>
                    <a:pt x="5410" y="381"/>
                    <a:pt x="5056" y="486"/>
                    <a:pt x="4946" y="533"/>
                  </a:cubicBezTo>
                  <a:cubicBezTo>
                    <a:pt x="4900" y="553"/>
                    <a:pt x="4747" y="606"/>
                    <a:pt x="4608" y="649"/>
                  </a:cubicBezTo>
                  <a:cubicBezTo>
                    <a:pt x="4468" y="693"/>
                    <a:pt x="4287" y="759"/>
                    <a:pt x="4205" y="795"/>
                  </a:cubicBezTo>
                  <a:cubicBezTo>
                    <a:pt x="4123" y="831"/>
                    <a:pt x="4050" y="861"/>
                    <a:pt x="4043" y="861"/>
                  </a:cubicBezTo>
                  <a:cubicBezTo>
                    <a:pt x="4035" y="861"/>
                    <a:pt x="3950" y="898"/>
                    <a:pt x="3853" y="942"/>
                  </a:cubicBezTo>
                  <a:cubicBezTo>
                    <a:pt x="3756" y="987"/>
                    <a:pt x="3613" y="1047"/>
                    <a:pt x="3535" y="1075"/>
                  </a:cubicBezTo>
                  <a:cubicBezTo>
                    <a:pt x="3249" y="1178"/>
                    <a:pt x="2241" y="1761"/>
                    <a:pt x="2068" y="1924"/>
                  </a:cubicBezTo>
                  <a:cubicBezTo>
                    <a:pt x="1908" y="2074"/>
                    <a:pt x="1501" y="2398"/>
                    <a:pt x="1480" y="2391"/>
                  </a:cubicBezTo>
                  <a:cubicBezTo>
                    <a:pt x="1467" y="2387"/>
                    <a:pt x="1464" y="2395"/>
                    <a:pt x="1473" y="2410"/>
                  </a:cubicBezTo>
                  <a:cubicBezTo>
                    <a:pt x="1482" y="2424"/>
                    <a:pt x="1418" y="2510"/>
                    <a:pt x="1331" y="2601"/>
                  </a:cubicBezTo>
                  <a:cubicBezTo>
                    <a:pt x="1186" y="2753"/>
                    <a:pt x="1137" y="2820"/>
                    <a:pt x="1012" y="3043"/>
                  </a:cubicBezTo>
                  <a:cubicBezTo>
                    <a:pt x="956" y="3143"/>
                    <a:pt x="929" y="3187"/>
                    <a:pt x="832" y="3337"/>
                  </a:cubicBezTo>
                  <a:cubicBezTo>
                    <a:pt x="750" y="3465"/>
                    <a:pt x="558" y="3861"/>
                    <a:pt x="558" y="3904"/>
                  </a:cubicBezTo>
                  <a:cubicBezTo>
                    <a:pt x="558" y="3918"/>
                    <a:pt x="534" y="3992"/>
                    <a:pt x="504" y="4068"/>
                  </a:cubicBezTo>
                  <a:cubicBezTo>
                    <a:pt x="358" y="4443"/>
                    <a:pt x="241" y="4917"/>
                    <a:pt x="205" y="5278"/>
                  </a:cubicBezTo>
                  <a:cubicBezTo>
                    <a:pt x="195" y="5386"/>
                    <a:pt x="181" y="5520"/>
                    <a:pt x="174" y="5574"/>
                  </a:cubicBezTo>
                  <a:cubicBezTo>
                    <a:pt x="168" y="5628"/>
                    <a:pt x="161" y="5784"/>
                    <a:pt x="159" y="5919"/>
                  </a:cubicBezTo>
                  <a:cubicBezTo>
                    <a:pt x="157" y="6079"/>
                    <a:pt x="145" y="6159"/>
                    <a:pt x="126" y="6148"/>
                  </a:cubicBezTo>
                  <a:cubicBezTo>
                    <a:pt x="111" y="6138"/>
                    <a:pt x="105" y="6141"/>
                    <a:pt x="113" y="6155"/>
                  </a:cubicBezTo>
                  <a:cubicBezTo>
                    <a:pt x="122" y="6169"/>
                    <a:pt x="144" y="6327"/>
                    <a:pt x="163" y="6505"/>
                  </a:cubicBezTo>
                  <a:cubicBezTo>
                    <a:pt x="181" y="6684"/>
                    <a:pt x="221" y="6957"/>
                    <a:pt x="251" y="7112"/>
                  </a:cubicBezTo>
                  <a:cubicBezTo>
                    <a:pt x="280" y="7267"/>
                    <a:pt x="311" y="7445"/>
                    <a:pt x="319" y="7507"/>
                  </a:cubicBezTo>
                  <a:cubicBezTo>
                    <a:pt x="332" y="7607"/>
                    <a:pt x="357" y="7755"/>
                    <a:pt x="434" y="8185"/>
                  </a:cubicBezTo>
                  <a:cubicBezTo>
                    <a:pt x="445" y="8247"/>
                    <a:pt x="457" y="8329"/>
                    <a:pt x="461" y="8368"/>
                  </a:cubicBezTo>
                  <a:cubicBezTo>
                    <a:pt x="465" y="8407"/>
                    <a:pt x="483" y="8477"/>
                    <a:pt x="503" y="8523"/>
                  </a:cubicBezTo>
                  <a:cubicBezTo>
                    <a:pt x="523" y="8570"/>
                    <a:pt x="543" y="8655"/>
                    <a:pt x="548" y="8713"/>
                  </a:cubicBezTo>
                  <a:cubicBezTo>
                    <a:pt x="553" y="8771"/>
                    <a:pt x="583" y="8898"/>
                    <a:pt x="614" y="8996"/>
                  </a:cubicBezTo>
                  <a:cubicBezTo>
                    <a:pt x="646" y="9093"/>
                    <a:pt x="693" y="9242"/>
                    <a:pt x="719" y="9328"/>
                  </a:cubicBezTo>
                  <a:cubicBezTo>
                    <a:pt x="745" y="9413"/>
                    <a:pt x="777" y="9495"/>
                    <a:pt x="789" y="9510"/>
                  </a:cubicBezTo>
                  <a:cubicBezTo>
                    <a:pt x="802" y="9524"/>
                    <a:pt x="812" y="9563"/>
                    <a:pt x="812" y="9594"/>
                  </a:cubicBezTo>
                  <a:cubicBezTo>
                    <a:pt x="812" y="9626"/>
                    <a:pt x="831" y="9689"/>
                    <a:pt x="854" y="9733"/>
                  </a:cubicBezTo>
                  <a:cubicBezTo>
                    <a:pt x="878" y="9778"/>
                    <a:pt x="897" y="9832"/>
                    <a:pt x="897" y="9854"/>
                  </a:cubicBezTo>
                  <a:cubicBezTo>
                    <a:pt x="897" y="9876"/>
                    <a:pt x="933" y="9966"/>
                    <a:pt x="977" y="10055"/>
                  </a:cubicBezTo>
                  <a:cubicBezTo>
                    <a:pt x="1022" y="10144"/>
                    <a:pt x="1074" y="10264"/>
                    <a:pt x="1092" y="10323"/>
                  </a:cubicBezTo>
                  <a:cubicBezTo>
                    <a:pt x="1111" y="10381"/>
                    <a:pt x="1138" y="10428"/>
                    <a:pt x="1153" y="10428"/>
                  </a:cubicBezTo>
                  <a:cubicBezTo>
                    <a:pt x="1167" y="10428"/>
                    <a:pt x="1179" y="10446"/>
                    <a:pt x="1179" y="10467"/>
                  </a:cubicBezTo>
                  <a:cubicBezTo>
                    <a:pt x="1179" y="10489"/>
                    <a:pt x="1195" y="10519"/>
                    <a:pt x="1214" y="10535"/>
                  </a:cubicBezTo>
                  <a:cubicBezTo>
                    <a:pt x="1242" y="10559"/>
                    <a:pt x="1249" y="10435"/>
                    <a:pt x="1246" y="9931"/>
                  </a:cubicBezTo>
                  <a:cubicBezTo>
                    <a:pt x="1244" y="9477"/>
                    <a:pt x="1252" y="9300"/>
                    <a:pt x="1274" y="9308"/>
                  </a:cubicBezTo>
                  <a:cubicBezTo>
                    <a:pt x="1317" y="9322"/>
                    <a:pt x="1339" y="9473"/>
                    <a:pt x="1362" y="9920"/>
                  </a:cubicBezTo>
                  <a:cubicBezTo>
                    <a:pt x="1373" y="10130"/>
                    <a:pt x="1385" y="10366"/>
                    <a:pt x="1390" y="10446"/>
                  </a:cubicBezTo>
                  <a:cubicBezTo>
                    <a:pt x="1398" y="10596"/>
                    <a:pt x="1441" y="10801"/>
                    <a:pt x="1509" y="11021"/>
                  </a:cubicBezTo>
                  <a:cubicBezTo>
                    <a:pt x="1579" y="11245"/>
                    <a:pt x="1781" y="11497"/>
                    <a:pt x="1891" y="11500"/>
                  </a:cubicBezTo>
                  <a:cubicBezTo>
                    <a:pt x="1950" y="11501"/>
                    <a:pt x="1958" y="11581"/>
                    <a:pt x="1901" y="11603"/>
                  </a:cubicBezTo>
                  <a:cubicBezTo>
                    <a:pt x="1879" y="11611"/>
                    <a:pt x="1834" y="11604"/>
                    <a:pt x="1802" y="11587"/>
                  </a:cubicBezTo>
                  <a:cubicBezTo>
                    <a:pt x="1755" y="11562"/>
                    <a:pt x="1743" y="11563"/>
                    <a:pt x="1743" y="11596"/>
                  </a:cubicBezTo>
                  <a:cubicBezTo>
                    <a:pt x="1743" y="11618"/>
                    <a:pt x="1763" y="11643"/>
                    <a:pt x="1787" y="11653"/>
                  </a:cubicBezTo>
                  <a:cubicBezTo>
                    <a:pt x="1811" y="11662"/>
                    <a:pt x="1849" y="11714"/>
                    <a:pt x="1872" y="11768"/>
                  </a:cubicBezTo>
                  <a:cubicBezTo>
                    <a:pt x="1894" y="11822"/>
                    <a:pt x="1945" y="11887"/>
                    <a:pt x="1983" y="11913"/>
                  </a:cubicBezTo>
                  <a:cubicBezTo>
                    <a:pt x="2022" y="11938"/>
                    <a:pt x="2054" y="11975"/>
                    <a:pt x="2054" y="11996"/>
                  </a:cubicBezTo>
                  <a:cubicBezTo>
                    <a:pt x="2054" y="12016"/>
                    <a:pt x="2108" y="12074"/>
                    <a:pt x="2174" y="12126"/>
                  </a:cubicBezTo>
                  <a:cubicBezTo>
                    <a:pt x="2240" y="12178"/>
                    <a:pt x="2315" y="12239"/>
                    <a:pt x="2341" y="12263"/>
                  </a:cubicBezTo>
                  <a:cubicBezTo>
                    <a:pt x="2368" y="12286"/>
                    <a:pt x="2450" y="12328"/>
                    <a:pt x="2525" y="12357"/>
                  </a:cubicBezTo>
                  <a:cubicBezTo>
                    <a:pt x="2599" y="12385"/>
                    <a:pt x="2682" y="12420"/>
                    <a:pt x="2709" y="12434"/>
                  </a:cubicBezTo>
                  <a:cubicBezTo>
                    <a:pt x="2736" y="12449"/>
                    <a:pt x="2785" y="12460"/>
                    <a:pt x="2817" y="12460"/>
                  </a:cubicBezTo>
                  <a:cubicBezTo>
                    <a:pt x="2849" y="12460"/>
                    <a:pt x="2912" y="12479"/>
                    <a:pt x="2957" y="12503"/>
                  </a:cubicBezTo>
                  <a:cubicBezTo>
                    <a:pt x="3002" y="12526"/>
                    <a:pt x="3063" y="12549"/>
                    <a:pt x="3092" y="12553"/>
                  </a:cubicBezTo>
                  <a:cubicBezTo>
                    <a:pt x="3122" y="12558"/>
                    <a:pt x="3179" y="12583"/>
                    <a:pt x="3220" y="12610"/>
                  </a:cubicBezTo>
                  <a:cubicBezTo>
                    <a:pt x="3260" y="12636"/>
                    <a:pt x="3300" y="12658"/>
                    <a:pt x="3309" y="12658"/>
                  </a:cubicBezTo>
                  <a:cubicBezTo>
                    <a:pt x="3317" y="12658"/>
                    <a:pt x="3378" y="12682"/>
                    <a:pt x="3444" y="12712"/>
                  </a:cubicBezTo>
                  <a:cubicBezTo>
                    <a:pt x="3510" y="12742"/>
                    <a:pt x="3659" y="12793"/>
                    <a:pt x="3775" y="12827"/>
                  </a:cubicBezTo>
                  <a:cubicBezTo>
                    <a:pt x="3892" y="12860"/>
                    <a:pt x="4050" y="12912"/>
                    <a:pt x="4128" y="12942"/>
                  </a:cubicBezTo>
                  <a:cubicBezTo>
                    <a:pt x="4283" y="13000"/>
                    <a:pt x="4570" y="13062"/>
                    <a:pt x="4918" y="13110"/>
                  </a:cubicBezTo>
                  <a:cubicBezTo>
                    <a:pt x="5042" y="13127"/>
                    <a:pt x="5195" y="13152"/>
                    <a:pt x="5257" y="13165"/>
                  </a:cubicBezTo>
                  <a:cubicBezTo>
                    <a:pt x="5319" y="13178"/>
                    <a:pt x="5433" y="13183"/>
                    <a:pt x="5511" y="13176"/>
                  </a:cubicBezTo>
                  <a:cubicBezTo>
                    <a:pt x="5588" y="13169"/>
                    <a:pt x="5836" y="13155"/>
                    <a:pt x="6061" y="13146"/>
                  </a:cubicBezTo>
                  <a:close/>
                  <a:moveTo>
                    <a:pt x="9148" y="12840"/>
                  </a:moveTo>
                  <a:cubicBezTo>
                    <a:pt x="9158" y="12815"/>
                    <a:pt x="9153" y="12803"/>
                    <a:pt x="9137" y="12813"/>
                  </a:cubicBezTo>
                  <a:cubicBezTo>
                    <a:pt x="9122" y="12823"/>
                    <a:pt x="9109" y="12843"/>
                    <a:pt x="9109" y="12857"/>
                  </a:cubicBezTo>
                  <a:cubicBezTo>
                    <a:pt x="9109" y="12898"/>
                    <a:pt x="9129" y="12889"/>
                    <a:pt x="9148" y="12840"/>
                  </a:cubicBezTo>
                  <a:close/>
                  <a:moveTo>
                    <a:pt x="11582" y="11226"/>
                  </a:moveTo>
                  <a:cubicBezTo>
                    <a:pt x="11572" y="11217"/>
                    <a:pt x="11566" y="11234"/>
                    <a:pt x="11567" y="11263"/>
                  </a:cubicBezTo>
                  <a:cubicBezTo>
                    <a:pt x="11568" y="11296"/>
                    <a:pt x="11575" y="11303"/>
                    <a:pt x="11584" y="11280"/>
                  </a:cubicBezTo>
                  <a:cubicBezTo>
                    <a:pt x="11592" y="11260"/>
                    <a:pt x="11591" y="11236"/>
                    <a:pt x="11582" y="11226"/>
                  </a:cubicBezTo>
                  <a:close/>
                  <a:moveTo>
                    <a:pt x="12541" y="9533"/>
                  </a:moveTo>
                  <a:cubicBezTo>
                    <a:pt x="12532" y="9523"/>
                    <a:pt x="12525" y="9540"/>
                    <a:pt x="12526" y="9570"/>
                  </a:cubicBezTo>
                  <a:cubicBezTo>
                    <a:pt x="12528" y="9603"/>
                    <a:pt x="12534" y="9609"/>
                    <a:pt x="12543" y="9587"/>
                  </a:cubicBezTo>
                  <a:cubicBezTo>
                    <a:pt x="12552" y="9567"/>
                    <a:pt x="12551" y="9542"/>
                    <a:pt x="12541" y="9533"/>
                  </a:cubicBezTo>
                  <a:close/>
                  <a:moveTo>
                    <a:pt x="123" y="5046"/>
                  </a:moveTo>
                  <a:cubicBezTo>
                    <a:pt x="114" y="5036"/>
                    <a:pt x="107" y="5053"/>
                    <a:pt x="109" y="5083"/>
                  </a:cubicBezTo>
                  <a:cubicBezTo>
                    <a:pt x="110" y="5115"/>
                    <a:pt x="117" y="5122"/>
                    <a:pt x="126" y="5100"/>
                  </a:cubicBezTo>
                  <a:cubicBezTo>
                    <a:pt x="134" y="5079"/>
                    <a:pt x="133" y="5055"/>
                    <a:pt x="123" y="5046"/>
                  </a:cubicBezTo>
                  <a:close/>
                  <a:moveTo>
                    <a:pt x="3596" y="961"/>
                  </a:moveTo>
                  <a:cubicBezTo>
                    <a:pt x="3596" y="938"/>
                    <a:pt x="3586" y="927"/>
                    <a:pt x="3572" y="935"/>
                  </a:cubicBezTo>
                  <a:cubicBezTo>
                    <a:pt x="3559" y="943"/>
                    <a:pt x="3556" y="961"/>
                    <a:pt x="3565" y="976"/>
                  </a:cubicBezTo>
                  <a:cubicBezTo>
                    <a:pt x="3588" y="1013"/>
                    <a:pt x="3596" y="1009"/>
                    <a:pt x="3596" y="961"/>
                  </a:cubicBezTo>
                  <a:close/>
                  <a:moveTo>
                    <a:pt x="4777" y="522"/>
                  </a:moveTo>
                  <a:cubicBezTo>
                    <a:pt x="4767" y="507"/>
                    <a:pt x="4754" y="494"/>
                    <a:pt x="4747" y="494"/>
                  </a:cubicBezTo>
                  <a:cubicBezTo>
                    <a:pt x="4740" y="494"/>
                    <a:pt x="4735" y="507"/>
                    <a:pt x="4735" y="522"/>
                  </a:cubicBezTo>
                  <a:cubicBezTo>
                    <a:pt x="4735" y="538"/>
                    <a:pt x="4748" y="551"/>
                    <a:pt x="4765" y="551"/>
                  </a:cubicBezTo>
                  <a:cubicBezTo>
                    <a:pt x="4781" y="551"/>
                    <a:pt x="4787" y="538"/>
                    <a:pt x="4777" y="52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16" name="SM1 H on top"/>
          <p:cNvGrpSpPr/>
          <p:nvPr/>
        </p:nvGrpSpPr>
        <p:grpSpPr>
          <a:xfrm>
            <a:off x="3681081" y="2326236"/>
            <a:ext cx="1662449" cy="1607853"/>
            <a:chOff x="1093368" y="1431008"/>
            <a:chExt cx="1933575" cy="1870075"/>
          </a:xfrm>
        </p:grpSpPr>
        <p:sp>
          <p:nvSpPr>
            <p:cNvPr id="117" name="Fill"/>
            <p:cNvSpPr/>
            <p:nvPr/>
          </p:nvSpPr>
          <p:spPr>
            <a:xfrm>
              <a:off x="1132484" y="1474020"/>
              <a:ext cx="1855340" cy="180893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18" name="Snowman Head"/>
            <p:cNvSpPr>
              <a:spLocks noEditPoints="1"/>
            </p:cNvSpPr>
            <p:nvPr/>
          </p:nvSpPr>
          <p:spPr bwMode="auto">
            <a:xfrm rot="575289">
              <a:off x="1093368" y="1431008"/>
              <a:ext cx="1933575" cy="1870075"/>
            </a:xfrm>
            <a:custGeom>
              <a:avLst/>
              <a:gdLst>
                <a:gd name="T0" fmla="*/ 2233 w 8120"/>
                <a:gd name="T1" fmla="*/ 7470 h 7798"/>
                <a:gd name="T2" fmla="*/ 1644 w 8120"/>
                <a:gd name="T3" fmla="*/ 7159 h 7798"/>
                <a:gd name="T4" fmla="*/ 625 w 8120"/>
                <a:gd name="T5" fmla="*/ 6114 h 7798"/>
                <a:gd name="T6" fmla="*/ 123 w 8120"/>
                <a:gd name="T7" fmla="*/ 5126 h 7798"/>
                <a:gd name="T8" fmla="*/ 232 w 8120"/>
                <a:gd name="T9" fmla="*/ 2515 h 7798"/>
                <a:gd name="T10" fmla="*/ 398 w 8120"/>
                <a:gd name="T11" fmla="*/ 2144 h 7798"/>
                <a:gd name="T12" fmla="*/ 528 w 8120"/>
                <a:gd name="T13" fmla="*/ 1747 h 7798"/>
                <a:gd name="T14" fmla="*/ 853 w 8120"/>
                <a:gd name="T15" fmla="*/ 1418 h 7798"/>
                <a:gd name="T16" fmla="*/ 1348 w 8120"/>
                <a:gd name="T17" fmla="*/ 991 h 7798"/>
                <a:gd name="T18" fmla="*/ 1699 w 8120"/>
                <a:gd name="T19" fmla="*/ 730 h 7798"/>
                <a:gd name="T20" fmla="*/ 1980 w 8120"/>
                <a:gd name="T21" fmla="*/ 565 h 7798"/>
                <a:gd name="T22" fmla="*/ 2405 w 8120"/>
                <a:gd name="T23" fmla="*/ 349 h 7798"/>
                <a:gd name="T24" fmla="*/ 3110 w 8120"/>
                <a:gd name="T25" fmla="*/ 156 h 7798"/>
                <a:gd name="T26" fmla="*/ 4775 w 8120"/>
                <a:gd name="T27" fmla="*/ 155 h 7798"/>
                <a:gd name="T28" fmla="*/ 5521 w 8120"/>
                <a:gd name="T29" fmla="*/ 386 h 7798"/>
                <a:gd name="T30" fmla="*/ 6165 w 8120"/>
                <a:gd name="T31" fmla="*/ 727 h 7798"/>
                <a:gd name="T32" fmla="*/ 6598 w 8120"/>
                <a:gd name="T33" fmla="*/ 1067 h 7798"/>
                <a:gd name="T34" fmla="*/ 6925 w 8120"/>
                <a:gd name="T35" fmla="*/ 1370 h 7798"/>
                <a:gd name="T36" fmla="*/ 7193 w 8120"/>
                <a:gd name="T37" fmla="*/ 1739 h 7798"/>
                <a:gd name="T38" fmla="*/ 7401 w 8120"/>
                <a:gd name="T39" fmla="*/ 1965 h 7798"/>
                <a:gd name="T40" fmla="*/ 7739 w 8120"/>
                <a:gd name="T41" fmla="*/ 2529 h 7798"/>
                <a:gd name="T42" fmla="*/ 7957 w 8120"/>
                <a:gd name="T43" fmla="*/ 3103 h 7798"/>
                <a:gd name="T44" fmla="*/ 8002 w 8120"/>
                <a:gd name="T45" fmla="*/ 4985 h 7798"/>
                <a:gd name="T46" fmla="*/ 7779 w 8120"/>
                <a:gd name="T47" fmla="*/ 5560 h 7798"/>
                <a:gd name="T48" fmla="*/ 7440 w 8120"/>
                <a:gd name="T49" fmla="*/ 6200 h 7798"/>
                <a:gd name="T50" fmla="*/ 7083 w 8120"/>
                <a:gd name="T51" fmla="*/ 6559 h 7798"/>
                <a:gd name="T52" fmla="*/ 6728 w 8120"/>
                <a:gd name="T53" fmla="*/ 6807 h 7798"/>
                <a:gd name="T54" fmla="*/ 6263 w 8120"/>
                <a:gd name="T55" fmla="*/ 7049 h 7798"/>
                <a:gd name="T56" fmla="*/ 5547 w 8120"/>
                <a:gd name="T57" fmla="*/ 7346 h 7798"/>
                <a:gd name="T58" fmla="*/ 5036 w 8120"/>
                <a:gd name="T59" fmla="*/ 7489 h 7798"/>
                <a:gd name="T60" fmla="*/ 4649 w 8120"/>
                <a:gd name="T61" fmla="*/ 7620 h 7798"/>
                <a:gd name="T62" fmla="*/ 3781 w 8120"/>
                <a:gd name="T63" fmla="*/ 7753 h 7798"/>
                <a:gd name="T64" fmla="*/ 4638 w 8120"/>
                <a:gd name="T65" fmla="*/ 7502 h 7798"/>
                <a:gd name="T66" fmla="*/ 5171 w 8120"/>
                <a:gd name="T67" fmla="*/ 7334 h 7798"/>
                <a:gd name="T68" fmla="*/ 6282 w 8120"/>
                <a:gd name="T69" fmla="*/ 6895 h 7798"/>
                <a:gd name="T70" fmla="*/ 7678 w 8120"/>
                <a:gd name="T71" fmla="*/ 5463 h 7798"/>
                <a:gd name="T72" fmla="*/ 7155 w 8120"/>
                <a:gd name="T73" fmla="*/ 1880 h 7798"/>
                <a:gd name="T74" fmla="*/ 5961 w 8120"/>
                <a:gd name="T75" fmla="*/ 773 h 7798"/>
                <a:gd name="T76" fmla="*/ 5385 w 8120"/>
                <a:gd name="T77" fmla="*/ 492 h 7798"/>
                <a:gd name="T78" fmla="*/ 4389 w 8120"/>
                <a:gd name="T79" fmla="*/ 217 h 7798"/>
                <a:gd name="T80" fmla="*/ 2899 w 8120"/>
                <a:gd name="T81" fmla="*/ 333 h 7798"/>
                <a:gd name="T82" fmla="*/ 1389 w 8120"/>
                <a:gd name="T83" fmla="*/ 1139 h 7798"/>
                <a:gd name="T84" fmla="*/ 3167 w 8120"/>
                <a:gd name="T85" fmla="*/ 393 h 7798"/>
                <a:gd name="T86" fmla="*/ 3520 w 8120"/>
                <a:gd name="T87" fmla="*/ 440 h 7798"/>
                <a:gd name="T88" fmla="*/ 2856 w 8120"/>
                <a:gd name="T89" fmla="*/ 604 h 7798"/>
                <a:gd name="T90" fmla="*/ 1283 w 8120"/>
                <a:gd name="T91" fmla="*/ 1432 h 7798"/>
                <a:gd name="T92" fmla="*/ 376 w 8120"/>
                <a:gd name="T93" fmla="*/ 2447 h 7798"/>
                <a:gd name="T94" fmla="*/ 229 w 8120"/>
                <a:gd name="T95" fmla="*/ 3071 h 7798"/>
                <a:gd name="T96" fmla="*/ 675 w 8120"/>
                <a:gd name="T97" fmla="*/ 5935 h 7798"/>
                <a:gd name="T98" fmla="*/ 2576 w 8120"/>
                <a:gd name="T99" fmla="*/ 7455 h 7798"/>
                <a:gd name="T100" fmla="*/ 147 w 8120"/>
                <a:gd name="T101" fmla="*/ 4688 h 7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120" h="7798">
                  <a:moveTo>
                    <a:pt x="3404" y="7747"/>
                  </a:moveTo>
                  <a:cubicBezTo>
                    <a:pt x="3418" y="7711"/>
                    <a:pt x="3414" y="7707"/>
                    <a:pt x="3385" y="7731"/>
                  </a:cubicBezTo>
                  <a:cubicBezTo>
                    <a:pt x="3364" y="7748"/>
                    <a:pt x="3316" y="7759"/>
                    <a:pt x="3278" y="7755"/>
                  </a:cubicBezTo>
                  <a:cubicBezTo>
                    <a:pt x="3163" y="7744"/>
                    <a:pt x="2650" y="7619"/>
                    <a:pt x="2560" y="7581"/>
                  </a:cubicBezTo>
                  <a:cubicBezTo>
                    <a:pt x="2321" y="7478"/>
                    <a:pt x="2256" y="7456"/>
                    <a:pt x="2233" y="7470"/>
                  </a:cubicBezTo>
                  <a:cubicBezTo>
                    <a:pt x="2219" y="7479"/>
                    <a:pt x="2207" y="7472"/>
                    <a:pt x="2207" y="7456"/>
                  </a:cubicBezTo>
                  <a:cubicBezTo>
                    <a:pt x="2207" y="7439"/>
                    <a:pt x="2188" y="7426"/>
                    <a:pt x="2164" y="7426"/>
                  </a:cubicBezTo>
                  <a:cubicBezTo>
                    <a:pt x="2115" y="7426"/>
                    <a:pt x="1947" y="7346"/>
                    <a:pt x="1925" y="7312"/>
                  </a:cubicBezTo>
                  <a:cubicBezTo>
                    <a:pt x="1917" y="7300"/>
                    <a:pt x="1898" y="7287"/>
                    <a:pt x="1883" y="7283"/>
                  </a:cubicBezTo>
                  <a:cubicBezTo>
                    <a:pt x="1800" y="7262"/>
                    <a:pt x="1676" y="7198"/>
                    <a:pt x="1644" y="7159"/>
                  </a:cubicBezTo>
                  <a:cubicBezTo>
                    <a:pt x="1624" y="7135"/>
                    <a:pt x="1555" y="7091"/>
                    <a:pt x="1491" y="7063"/>
                  </a:cubicBezTo>
                  <a:cubicBezTo>
                    <a:pt x="1382" y="7014"/>
                    <a:pt x="1205" y="6869"/>
                    <a:pt x="1205" y="6828"/>
                  </a:cubicBezTo>
                  <a:cubicBezTo>
                    <a:pt x="1205" y="6818"/>
                    <a:pt x="1167" y="6781"/>
                    <a:pt x="1121" y="6744"/>
                  </a:cubicBezTo>
                  <a:cubicBezTo>
                    <a:pt x="988" y="6641"/>
                    <a:pt x="804" y="6434"/>
                    <a:pt x="748" y="6325"/>
                  </a:cubicBezTo>
                  <a:cubicBezTo>
                    <a:pt x="720" y="6271"/>
                    <a:pt x="665" y="6176"/>
                    <a:pt x="625" y="6114"/>
                  </a:cubicBezTo>
                  <a:cubicBezTo>
                    <a:pt x="540" y="5982"/>
                    <a:pt x="427" y="5751"/>
                    <a:pt x="418" y="5691"/>
                  </a:cubicBezTo>
                  <a:cubicBezTo>
                    <a:pt x="415" y="5668"/>
                    <a:pt x="401" y="5640"/>
                    <a:pt x="388" y="5628"/>
                  </a:cubicBezTo>
                  <a:cubicBezTo>
                    <a:pt x="375" y="5616"/>
                    <a:pt x="373" y="5625"/>
                    <a:pt x="385" y="5648"/>
                  </a:cubicBezTo>
                  <a:cubicBezTo>
                    <a:pt x="396" y="5671"/>
                    <a:pt x="384" y="5665"/>
                    <a:pt x="359" y="5634"/>
                  </a:cubicBezTo>
                  <a:cubicBezTo>
                    <a:pt x="278" y="5537"/>
                    <a:pt x="156" y="5273"/>
                    <a:pt x="123" y="5126"/>
                  </a:cubicBezTo>
                  <a:cubicBezTo>
                    <a:pt x="51" y="4798"/>
                    <a:pt x="0" y="4285"/>
                    <a:pt x="2" y="3888"/>
                  </a:cubicBezTo>
                  <a:cubicBezTo>
                    <a:pt x="3" y="3657"/>
                    <a:pt x="11" y="3447"/>
                    <a:pt x="19" y="3422"/>
                  </a:cubicBezTo>
                  <a:cubicBezTo>
                    <a:pt x="26" y="3397"/>
                    <a:pt x="39" y="3327"/>
                    <a:pt x="46" y="3266"/>
                  </a:cubicBezTo>
                  <a:cubicBezTo>
                    <a:pt x="66" y="3096"/>
                    <a:pt x="186" y="2615"/>
                    <a:pt x="210" y="2605"/>
                  </a:cubicBezTo>
                  <a:cubicBezTo>
                    <a:pt x="222" y="2600"/>
                    <a:pt x="232" y="2559"/>
                    <a:pt x="232" y="2515"/>
                  </a:cubicBezTo>
                  <a:cubicBezTo>
                    <a:pt x="232" y="2470"/>
                    <a:pt x="244" y="2426"/>
                    <a:pt x="260" y="2417"/>
                  </a:cubicBezTo>
                  <a:cubicBezTo>
                    <a:pt x="275" y="2407"/>
                    <a:pt x="288" y="2375"/>
                    <a:pt x="288" y="2346"/>
                  </a:cubicBezTo>
                  <a:cubicBezTo>
                    <a:pt x="288" y="2317"/>
                    <a:pt x="307" y="2275"/>
                    <a:pt x="329" y="2253"/>
                  </a:cubicBezTo>
                  <a:cubicBezTo>
                    <a:pt x="352" y="2230"/>
                    <a:pt x="363" y="2205"/>
                    <a:pt x="355" y="2196"/>
                  </a:cubicBezTo>
                  <a:cubicBezTo>
                    <a:pt x="346" y="2188"/>
                    <a:pt x="366" y="2164"/>
                    <a:pt x="398" y="2144"/>
                  </a:cubicBezTo>
                  <a:cubicBezTo>
                    <a:pt x="468" y="2100"/>
                    <a:pt x="475" y="2048"/>
                    <a:pt x="413" y="2025"/>
                  </a:cubicBezTo>
                  <a:cubicBezTo>
                    <a:pt x="382" y="2013"/>
                    <a:pt x="375" y="1989"/>
                    <a:pt x="389" y="1944"/>
                  </a:cubicBezTo>
                  <a:cubicBezTo>
                    <a:pt x="400" y="1909"/>
                    <a:pt x="416" y="1874"/>
                    <a:pt x="426" y="1866"/>
                  </a:cubicBezTo>
                  <a:cubicBezTo>
                    <a:pt x="436" y="1858"/>
                    <a:pt x="456" y="1829"/>
                    <a:pt x="472" y="1801"/>
                  </a:cubicBezTo>
                  <a:cubicBezTo>
                    <a:pt x="487" y="1772"/>
                    <a:pt x="513" y="1748"/>
                    <a:pt x="528" y="1747"/>
                  </a:cubicBezTo>
                  <a:cubicBezTo>
                    <a:pt x="544" y="1746"/>
                    <a:pt x="585" y="1703"/>
                    <a:pt x="621" y="1651"/>
                  </a:cubicBezTo>
                  <a:cubicBezTo>
                    <a:pt x="656" y="1598"/>
                    <a:pt x="696" y="1556"/>
                    <a:pt x="708" y="1556"/>
                  </a:cubicBezTo>
                  <a:cubicBezTo>
                    <a:pt x="720" y="1556"/>
                    <a:pt x="745" y="1523"/>
                    <a:pt x="764" y="1484"/>
                  </a:cubicBezTo>
                  <a:cubicBezTo>
                    <a:pt x="782" y="1444"/>
                    <a:pt x="809" y="1419"/>
                    <a:pt x="825" y="1429"/>
                  </a:cubicBezTo>
                  <a:cubicBezTo>
                    <a:pt x="840" y="1438"/>
                    <a:pt x="853" y="1434"/>
                    <a:pt x="853" y="1418"/>
                  </a:cubicBezTo>
                  <a:cubicBezTo>
                    <a:pt x="853" y="1403"/>
                    <a:pt x="878" y="1382"/>
                    <a:pt x="909" y="1372"/>
                  </a:cubicBezTo>
                  <a:cubicBezTo>
                    <a:pt x="941" y="1362"/>
                    <a:pt x="960" y="1344"/>
                    <a:pt x="952" y="1331"/>
                  </a:cubicBezTo>
                  <a:cubicBezTo>
                    <a:pt x="944" y="1318"/>
                    <a:pt x="1004" y="1259"/>
                    <a:pt x="1085" y="1201"/>
                  </a:cubicBezTo>
                  <a:cubicBezTo>
                    <a:pt x="1167" y="1143"/>
                    <a:pt x="1250" y="1072"/>
                    <a:pt x="1270" y="1043"/>
                  </a:cubicBezTo>
                  <a:cubicBezTo>
                    <a:pt x="1291" y="1015"/>
                    <a:pt x="1326" y="991"/>
                    <a:pt x="1348" y="991"/>
                  </a:cubicBezTo>
                  <a:cubicBezTo>
                    <a:pt x="1371" y="991"/>
                    <a:pt x="1389" y="979"/>
                    <a:pt x="1389" y="963"/>
                  </a:cubicBezTo>
                  <a:cubicBezTo>
                    <a:pt x="1389" y="948"/>
                    <a:pt x="1408" y="935"/>
                    <a:pt x="1431" y="935"/>
                  </a:cubicBezTo>
                  <a:cubicBezTo>
                    <a:pt x="1454" y="935"/>
                    <a:pt x="1474" y="925"/>
                    <a:pt x="1474" y="912"/>
                  </a:cubicBezTo>
                  <a:cubicBezTo>
                    <a:pt x="1474" y="900"/>
                    <a:pt x="1524" y="859"/>
                    <a:pt x="1586" y="821"/>
                  </a:cubicBezTo>
                  <a:cubicBezTo>
                    <a:pt x="1647" y="783"/>
                    <a:pt x="1698" y="742"/>
                    <a:pt x="1699" y="730"/>
                  </a:cubicBezTo>
                  <a:cubicBezTo>
                    <a:pt x="1699" y="719"/>
                    <a:pt x="1718" y="709"/>
                    <a:pt x="1742" y="709"/>
                  </a:cubicBezTo>
                  <a:cubicBezTo>
                    <a:pt x="1765" y="709"/>
                    <a:pt x="1784" y="697"/>
                    <a:pt x="1784" y="681"/>
                  </a:cubicBezTo>
                  <a:cubicBezTo>
                    <a:pt x="1784" y="666"/>
                    <a:pt x="1815" y="646"/>
                    <a:pt x="1852" y="637"/>
                  </a:cubicBezTo>
                  <a:cubicBezTo>
                    <a:pt x="1890" y="627"/>
                    <a:pt x="1929" y="599"/>
                    <a:pt x="1939" y="573"/>
                  </a:cubicBezTo>
                  <a:cubicBezTo>
                    <a:pt x="1953" y="536"/>
                    <a:pt x="1961" y="535"/>
                    <a:pt x="1980" y="565"/>
                  </a:cubicBezTo>
                  <a:cubicBezTo>
                    <a:pt x="1998" y="595"/>
                    <a:pt x="2008" y="590"/>
                    <a:pt x="2023" y="543"/>
                  </a:cubicBezTo>
                  <a:cubicBezTo>
                    <a:pt x="2033" y="510"/>
                    <a:pt x="2060" y="483"/>
                    <a:pt x="2081" y="483"/>
                  </a:cubicBezTo>
                  <a:cubicBezTo>
                    <a:pt x="2103" y="483"/>
                    <a:pt x="2166" y="458"/>
                    <a:pt x="2221" y="427"/>
                  </a:cubicBezTo>
                  <a:cubicBezTo>
                    <a:pt x="2277" y="396"/>
                    <a:pt x="2341" y="370"/>
                    <a:pt x="2363" y="370"/>
                  </a:cubicBezTo>
                  <a:cubicBezTo>
                    <a:pt x="2386" y="370"/>
                    <a:pt x="2405" y="361"/>
                    <a:pt x="2405" y="349"/>
                  </a:cubicBezTo>
                  <a:cubicBezTo>
                    <a:pt x="2405" y="337"/>
                    <a:pt x="2444" y="326"/>
                    <a:pt x="2493" y="324"/>
                  </a:cubicBezTo>
                  <a:cubicBezTo>
                    <a:pt x="2541" y="322"/>
                    <a:pt x="2592" y="303"/>
                    <a:pt x="2605" y="282"/>
                  </a:cubicBezTo>
                  <a:cubicBezTo>
                    <a:pt x="2619" y="261"/>
                    <a:pt x="2630" y="252"/>
                    <a:pt x="2630" y="262"/>
                  </a:cubicBezTo>
                  <a:cubicBezTo>
                    <a:pt x="2630" y="272"/>
                    <a:pt x="2710" y="256"/>
                    <a:pt x="2807" y="227"/>
                  </a:cubicBezTo>
                  <a:cubicBezTo>
                    <a:pt x="2904" y="197"/>
                    <a:pt x="3041" y="165"/>
                    <a:pt x="3110" y="156"/>
                  </a:cubicBezTo>
                  <a:cubicBezTo>
                    <a:pt x="3180" y="146"/>
                    <a:pt x="3244" y="135"/>
                    <a:pt x="3252" y="130"/>
                  </a:cubicBezTo>
                  <a:cubicBezTo>
                    <a:pt x="3282" y="112"/>
                    <a:pt x="3585" y="79"/>
                    <a:pt x="3738" y="77"/>
                  </a:cubicBezTo>
                  <a:cubicBezTo>
                    <a:pt x="3828" y="75"/>
                    <a:pt x="3901" y="63"/>
                    <a:pt x="3901" y="50"/>
                  </a:cubicBezTo>
                  <a:cubicBezTo>
                    <a:pt x="3901" y="0"/>
                    <a:pt x="4719" y="101"/>
                    <a:pt x="4754" y="155"/>
                  </a:cubicBezTo>
                  <a:cubicBezTo>
                    <a:pt x="4769" y="179"/>
                    <a:pt x="4775" y="179"/>
                    <a:pt x="4775" y="155"/>
                  </a:cubicBezTo>
                  <a:cubicBezTo>
                    <a:pt x="4776" y="115"/>
                    <a:pt x="4920" y="144"/>
                    <a:pt x="5046" y="209"/>
                  </a:cubicBezTo>
                  <a:cubicBezTo>
                    <a:pt x="5095" y="234"/>
                    <a:pt x="5193" y="269"/>
                    <a:pt x="5265" y="287"/>
                  </a:cubicBezTo>
                  <a:cubicBezTo>
                    <a:pt x="5337" y="306"/>
                    <a:pt x="5389" y="331"/>
                    <a:pt x="5380" y="345"/>
                  </a:cubicBezTo>
                  <a:cubicBezTo>
                    <a:pt x="5372" y="359"/>
                    <a:pt x="5384" y="362"/>
                    <a:pt x="5407" y="354"/>
                  </a:cubicBezTo>
                  <a:cubicBezTo>
                    <a:pt x="5430" y="345"/>
                    <a:pt x="5481" y="359"/>
                    <a:pt x="5521" y="386"/>
                  </a:cubicBezTo>
                  <a:cubicBezTo>
                    <a:pt x="5561" y="412"/>
                    <a:pt x="5594" y="423"/>
                    <a:pt x="5594" y="412"/>
                  </a:cubicBezTo>
                  <a:cubicBezTo>
                    <a:pt x="5594" y="400"/>
                    <a:pt x="5616" y="410"/>
                    <a:pt x="5643" y="434"/>
                  </a:cubicBezTo>
                  <a:cubicBezTo>
                    <a:pt x="5671" y="458"/>
                    <a:pt x="5756" y="507"/>
                    <a:pt x="5834" y="542"/>
                  </a:cubicBezTo>
                  <a:cubicBezTo>
                    <a:pt x="5911" y="578"/>
                    <a:pt x="5981" y="614"/>
                    <a:pt x="5989" y="623"/>
                  </a:cubicBezTo>
                  <a:cubicBezTo>
                    <a:pt x="6014" y="651"/>
                    <a:pt x="6115" y="710"/>
                    <a:pt x="6165" y="727"/>
                  </a:cubicBezTo>
                  <a:cubicBezTo>
                    <a:pt x="6193" y="736"/>
                    <a:pt x="6215" y="755"/>
                    <a:pt x="6215" y="769"/>
                  </a:cubicBezTo>
                  <a:cubicBezTo>
                    <a:pt x="6215" y="782"/>
                    <a:pt x="6227" y="790"/>
                    <a:pt x="6241" y="787"/>
                  </a:cubicBezTo>
                  <a:cubicBezTo>
                    <a:pt x="6256" y="783"/>
                    <a:pt x="6309" y="818"/>
                    <a:pt x="6361" y="864"/>
                  </a:cubicBezTo>
                  <a:cubicBezTo>
                    <a:pt x="6413" y="911"/>
                    <a:pt x="6490" y="967"/>
                    <a:pt x="6533" y="990"/>
                  </a:cubicBezTo>
                  <a:cubicBezTo>
                    <a:pt x="6578" y="1013"/>
                    <a:pt x="6606" y="1046"/>
                    <a:pt x="6598" y="1067"/>
                  </a:cubicBezTo>
                  <a:cubicBezTo>
                    <a:pt x="6590" y="1087"/>
                    <a:pt x="6596" y="1104"/>
                    <a:pt x="6612" y="1104"/>
                  </a:cubicBezTo>
                  <a:cubicBezTo>
                    <a:pt x="6628" y="1104"/>
                    <a:pt x="6672" y="1136"/>
                    <a:pt x="6711" y="1175"/>
                  </a:cubicBezTo>
                  <a:cubicBezTo>
                    <a:pt x="6750" y="1213"/>
                    <a:pt x="6794" y="1245"/>
                    <a:pt x="6809" y="1245"/>
                  </a:cubicBezTo>
                  <a:cubicBezTo>
                    <a:pt x="6825" y="1245"/>
                    <a:pt x="6851" y="1277"/>
                    <a:pt x="6869" y="1315"/>
                  </a:cubicBezTo>
                  <a:cubicBezTo>
                    <a:pt x="6886" y="1353"/>
                    <a:pt x="6911" y="1378"/>
                    <a:pt x="6925" y="1370"/>
                  </a:cubicBezTo>
                  <a:cubicBezTo>
                    <a:pt x="6938" y="1361"/>
                    <a:pt x="6949" y="1372"/>
                    <a:pt x="6949" y="1394"/>
                  </a:cubicBezTo>
                  <a:cubicBezTo>
                    <a:pt x="6949" y="1415"/>
                    <a:pt x="6993" y="1472"/>
                    <a:pt x="7047" y="1520"/>
                  </a:cubicBezTo>
                  <a:cubicBezTo>
                    <a:pt x="7102" y="1568"/>
                    <a:pt x="7146" y="1627"/>
                    <a:pt x="7146" y="1652"/>
                  </a:cubicBezTo>
                  <a:cubicBezTo>
                    <a:pt x="7146" y="1677"/>
                    <a:pt x="7160" y="1697"/>
                    <a:pt x="7177" y="1697"/>
                  </a:cubicBezTo>
                  <a:cubicBezTo>
                    <a:pt x="7195" y="1697"/>
                    <a:pt x="7201" y="1716"/>
                    <a:pt x="7193" y="1739"/>
                  </a:cubicBezTo>
                  <a:cubicBezTo>
                    <a:pt x="7184" y="1762"/>
                    <a:pt x="7185" y="1779"/>
                    <a:pt x="7197" y="1778"/>
                  </a:cubicBezTo>
                  <a:cubicBezTo>
                    <a:pt x="7265" y="1768"/>
                    <a:pt x="7316" y="1787"/>
                    <a:pt x="7316" y="1824"/>
                  </a:cubicBezTo>
                  <a:cubicBezTo>
                    <a:pt x="7316" y="1847"/>
                    <a:pt x="7329" y="1866"/>
                    <a:pt x="7345" y="1866"/>
                  </a:cubicBezTo>
                  <a:cubicBezTo>
                    <a:pt x="7362" y="1866"/>
                    <a:pt x="7368" y="1877"/>
                    <a:pt x="7360" y="1891"/>
                  </a:cubicBezTo>
                  <a:cubicBezTo>
                    <a:pt x="7352" y="1904"/>
                    <a:pt x="7370" y="1938"/>
                    <a:pt x="7401" y="1965"/>
                  </a:cubicBezTo>
                  <a:cubicBezTo>
                    <a:pt x="7432" y="1993"/>
                    <a:pt x="7457" y="2031"/>
                    <a:pt x="7457" y="2049"/>
                  </a:cubicBezTo>
                  <a:cubicBezTo>
                    <a:pt x="7457" y="2067"/>
                    <a:pt x="7488" y="2112"/>
                    <a:pt x="7527" y="2148"/>
                  </a:cubicBezTo>
                  <a:cubicBezTo>
                    <a:pt x="7566" y="2185"/>
                    <a:pt x="7598" y="2230"/>
                    <a:pt x="7598" y="2248"/>
                  </a:cubicBezTo>
                  <a:cubicBezTo>
                    <a:pt x="7598" y="2267"/>
                    <a:pt x="7621" y="2312"/>
                    <a:pt x="7650" y="2349"/>
                  </a:cubicBezTo>
                  <a:cubicBezTo>
                    <a:pt x="7679" y="2386"/>
                    <a:pt x="7719" y="2467"/>
                    <a:pt x="7739" y="2529"/>
                  </a:cubicBezTo>
                  <a:cubicBezTo>
                    <a:pt x="7759" y="2591"/>
                    <a:pt x="7787" y="2650"/>
                    <a:pt x="7800" y="2659"/>
                  </a:cubicBezTo>
                  <a:cubicBezTo>
                    <a:pt x="7814" y="2668"/>
                    <a:pt x="7832" y="2710"/>
                    <a:pt x="7840" y="2753"/>
                  </a:cubicBezTo>
                  <a:cubicBezTo>
                    <a:pt x="7848" y="2797"/>
                    <a:pt x="7873" y="2850"/>
                    <a:pt x="7895" y="2873"/>
                  </a:cubicBezTo>
                  <a:cubicBezTo>
                    <a:pt x="7931" y="2909"/>
                    <a:pt x="7951" y="3021"/>
                    <a:pt x="7929" y="3067"/>
                  </a:cubicBezTo>
                  <a:cubicBezTo>
                    <a:pt x="7925" y="3075"/>
                    <a:pt x="7938" y="3091"/>
                    <a:pt x="7957" y="3103"/>
                  </a:cubicBezTo>
                  <a:cubicBezTo>
                    <a:pt x="7976" y="3115"/>
                    <a:pt x="7999" y="3194"/>
                    <a:pt x="8009" y="3278"/>
                  </a:cubicBezTo>
                  <a:cubicBezTo>
                    <a:pt x="8019" y="3363"/>
                    <a:pt x="8034" y="3443"/>
                    <a:pt x="8041" y="3455"/>
                  </a:cubicBezTo>
                  <a:cubicBezTo>
                    <a:pt x="8067" y="3499"/>
                    <a:pt x="8120" y="3971"/>
                    <a:pt x="8118" y="4138"/>
                  </a:cubicBezTo>
                  <a:cubicBezTo>
                    <a:pt x="8115" y="4375"/>
                    <a:pt x="8081" y="4691"/>
                    <a:pt x="8047" y="4804"/>
                  </a:cubicBezTo>
                  <a:cubicBezTo>
                    <a:pt x="8030" y="4857"/>
                    <a:pt x="8011" y="4938"/>
                    <a:pt x="8002" y="4985"/>
                  </a:cubicBezTo>
                  <a:cubicBezTo>
                    <a:pt x="7994" y="5031"/>
                    <a:pt x="7973" y="5078"/>
                    <a:pt x="7955" y="5089"/>
                  </a:cubicBezTo>
                  <a:cubicBezTo>
                    <a:pt x="7937" y="5101"/>
                    <a:pt x="7927" y="5113"/>
                    <a:pt x="7934" y="5118"/>
                  </a:cubicBezTo>
                  <a:cubicBezTo>
                    <a:pt x="7940" y="5122"/>
                    <a:pt x="7932" y="5170"/>
                    <a:pt x="7915" y="5225"/>
                  </a:cubicBezTo>
                  <a:cubicBezTo>
                    <a:pt x="7899" y="5279"/>
                    <a:pt x="7878" y="5357"/>
                    <a:pt x="7868" y="5399"/>
                  </a:cubicBezTo>
                  <a:cubicBezTo>
                    <a:pt x="7859" y="5440"/>
                    <a:pt x="7819" y="5513"/>
                    <a:pt x="7779" y="5560"/>
                  </a:cubicBezTo>
                  <a:cubicBezTo>
                    <a:pt x="7739" y="5608"/>
                    <a:pt x="7714" y="5659"/>
                    <a:pt x="7723" y="5674"/>
                  </a:cubicBezTo>
                  <a:cubicBezTo>
                    <a:pt x="7732" y="5689"/>
                    <a:pt x="7718" y="5713"/>
                    <a:pt x="7690" y="5729"/>
                  </a:cubicBezTo>
                  <a:cubicBezTo>
                    <a:pt x="7663" y="5744"/>
                    <a:pt x="7644" y="5761"/>
                    <a:pt x="7649" y="5766"/>
                  </a:cubicBezTo>
                  <a:cubicBezTo>
                    <a:pt x="7685" y="5800"/>
                    <a:pt x="7534" y="6128"/>
                    <a:pt x="7483" y="6128"/>
                  </a:cubicBezTo>
                  <a:cubicBezTo>
                    <a:pt x="7469" y="6128"/>
                    <a:pt x="7450" y="6160"/>
                    <a:pt x="7440" y="6200"/>
                  </a:cubicBezTo>
                  <a:cubicBezTo>
                    <a:pt x="7430" y="6239"/>
                    <a:pt x="7416" y="6266"/>
                    <a:pt x="7409" y="6258"/>
                  </a:cubicBezTo>
                  <a:cubicBezTo>
                    <a:pt x="7390" y="6240"/>
                    <a:pt x="7301" y="6333"/>
                    <a:pt x="7278" y="6394"/>
                  </a:cubicBezTo>
                  <a:cubicBezTo>
                    <a:pt x="7266" y="6424"/>
                    <a:pt x="7242" y="6437"/>
                    <a:pt x="7215" y="6427"/>
                  </a:cubicBezTo>
                  <a:cubicBezTo>
                    <a:pt x="7190" y="6418"/>
                    <a:pt x="7179" y="6422"/>
                    <a:pt x="7189" y="6439"/>
                  </a:cubicBezTo>
                  <a:cubicBezTo>
                    <a:pt x="7209" y="6471"/>
                    <a:pt x="7155" y="6531"/>
                    <a:pt x="7083" y="6559"/>
                  </a:cubicBezTo>
                  <a:cubicBezTo>
                    <a:pt x="7056" y="6569"/>
                    <a:pt x="7033" y="6592"/>
                    <a:pt x="7033" y="6610"/>
                  </a:cubicBezTo>
                  <a:cubicBezTo>
                    <a:pt x="7033" y="6627"/>
                    <a:pt x="7017" y="6635"/>
                    <a:pt x="6997" y="6628"/>
                  </a:cubicBezTo>
                  <a:cubicBezTo>
                    <a:pt x="6976" y="6620"/>
                    <a:pt x="6931" y="6644"/>
                    <a:pt x="6895" y="6681"/>
                  </a:cubicBezTo>
                  <a:cubicBezTo>
                    <a:pt x="6859" y="6718"/>
                    <a:pt x="6815" y="6749"/>
                    <a:pt x="6797" y="6749"/>
                  </a:cubicBezTo>
                  <a:cubicBezTo>
                    <a:pt x="6779" y="6749"/>
                    <a:pt x="6748" y="6775"/>
                    <a:pt x="6728" y="6807"/>
                  </a:cubicBezTo>
                  <a:cubicBezTo>
                    <a:pt x="6697" y="6857"/>
                    <a:pt x="6685" y="6860"/>
                    <a:pt x="6645" y="6828"/>
                  </a:cubicBezTo>
                  <a:cubicBezTo>
                    <a:pt x="6617" y="6805"/>
                    <a:pt x="6607" y="6804"/>
                    <a:pt x="6619" y="6824"/>
                  </a:cubicBezTo>
                  <a:cubicBezTo>
                    <a:pt x="6636" y="6853"/>
                    <a:pt x="6601" y="6896"/>
                    <a:pt x="6554" y="6906"/>
                  </a:cubicBezTo>
                  <a:cubicBezTo>
                    <a:pt x="6463" y="6923"/>
                    <a:pt x="6387" y="6957"/>
                    <a:pt x="6398" y="6974"/>
                  </a:cubicBezTo>
                  <a:cubicBezTo>
                    <a:pt x="6413" y="6998"/>
                    <a:pt x="6350" y="7032"/>
                    <a:pt x="6263" y="7049"/>
                  </a:cubicBezTo>
                  <a:cubicBezTo>
                    <a:pt x="6218" y="7058"/>
                    <a:pt x="6080" y="7135"/>
                    <a:pt x="6046" y="7171"/>
                  </a:cubicBezTo>
                  <a:cubicBezTo>
                    <a:pt x="6027" y="7191"/>
                    <a:pt x="5850" y="7258"/>
                    <a:pt x="5770" y="7277"/>
                  </a:cubicBezTo>
                  <a:cubicBezTo>
                    <a:pt x="5735" y="7285"/>
                    <a:pt x="5707" y="7300"/>
                    <a:pt x="5707" y="7312"/>
                  </a:cubicBezTo>
                  <a:cubicBezTo>
                    <a:pt x="5707" y="7323"/>
                    <a:pt x="5678" y="7329"/>
                    <a:pt x="5643" y="7326"/>
                  </a:cubicBezTo>
                  <a:cubicBezTo>
                    <a:pt x="5608" y="7323"/>
                    <a:pt x="5565" y="7332"/>
                    <a:pt x="5547" y="7346"/>
                  </a:cubicBezTo>
                  <a:cubicBezTo>
                    <a:pt x="5529" y="7361"/>
                    <a:pt x="5478" y="7379"/>
                    <a:pt x="5434" y="7388"/>
                  </a:cubicBezTo>
                  <a:cubicBezTo>
                    <a:pt x="5315" y="7411"/>
                    <a:pt x="5269" y="7421"/>
                    <a:pt x="5269" y="7426"/>
                  </a:cubicBezTo>
                  <a:cubicBezTo>
                    <a:pt x="5269" y="7428"/>
                    <a:pt x="5238" y="7436"/>
                    <a:pt x="5199" y="7443"/>
                  </a:cubicBezTo>
                  <a:cubicBezTo>
                    <a:pt x="5161" y="7450"/>
                    <a:pt x="5118" y="7467"/>
                    <a:pt x="5104" y="7481"/>
                  </a:cubicBezTo>
                  <a:cubicBezTo>
                    <a:pt x="5090" y="7495"/>
                    <a:pt x="5059" y="7499"/>
                    <a:pt x="5036" y="7489"/>
                  </a:cubicBezTo>
                  <a:cubicBezTo>
                    <a:pt x="5011" y="7480"/>
                    <a:pt x="4999" y="7485"/>
                    <a:pt x="5009" y="7500"/>
                  </a:cubicBezTo>
                  <a:cubicBezTo>
                    <a:pt x="5018" y="7515"/>
                    <a:pt x="4993" y="7529"/>
                    <a:pt x="4953" y="7533"/>
                  </a:cubicBezTo>
                  <a:cubicBezTo>
                    <a:pt x="4913" y="7536"/>
                    <a:pt x="4866" y="7549"/>
                    <a:pt x="4849" y="7562"/>
                  </a:cubicBezTo>
                  <a:cubicBezTo>
                    <a:pt x="4832" y="7574"/>
                    <a:pt x="4799" y="7583"/>
                    <a:pt x="4776" y="7581"/>
                  </a:cubicBezTo>
                  <a:cubicBezTo>
                    <a:pt x="4752" y="7579"/>
                    <a:pt x="4695" y="7597"/>
                    <a:pt x="4649" y="7620"/>
                  </a:cubicBezTo>
                  <a:cubicBezTo>
                    <a:pt x="4602" y="7644"/>
                    <a:pt x="4554" y="7661"/>
                    <a:pt x="4543" y="7657"/>
                  </a:cubicBezTo>
                  <a:cubicBezTo>
                    <a:pt x="4531" y="7654"/>
                    <a:pt x="4522" y="7664"/>
                    <a:pt x="4522" y="7679"/>
                  </a:cubicBezTo>
                  <a:cubicBezTo>
                    <a:pt x="4522" y="7694"/>
                    <a:pt x="4503" y="7699"/>
                    <a:pt x="4480" y="7690"/>
                  </a:cubicBezTo>
                  <a:cubicBezTo>
                    <a:pt x="4458" y="7682"/>
                    <a:pt x="4372" y="7697"/>
                    <a:pt x="4290" y="7725"/>
                  </a:cubicBezTo>
                  <a:cubicBezTo>
                    <a:pt x="4135" y="7777"/>
                    <a:pt x="3753" y="7798"/>
                    <a:pt x="3781" y="7753"/>
                  </a:cubicBezTo>
                  <a:cubicBezTo>
                    <a:pt x="3789" y="7739"/>
                    <a:pt x="3785" y="7735"/>
                    <a:pt x="3771" y="7743"/>
                  </a:cubicBezTo>
                  <a:cubicBezTo>
                    <a:pt x="3757" y="7752"/>
                    <a:pt x="3665" y="7767"/>
                    <a:pt x="3566" y="7777"/>
                  </a:cubicBezTo>
                  <a:cubicBezTo>
                    <a:pt x="3405" y="7792"/>
                    <a:pt x="3388" y="7789"/>
                    <a:pt x="3404" y="7747"/>
                  </a:cubicBezTo>
                  <a:close/>
                  <a:moveTo>
                    <a:pt x="4324" y="7603"/>
                  </a:moveTo>
                  <a:cubicBezTo>
                    <a:pt x="4487" y="7562"/>
                    <a:pt x="4628" y="7517"/>
                    <a:pt x="4638" y="7502"/>
                  </a:cubicBezTo>
                  <a:cubicBezTo>
                    <a:pt x="4648" y="7487"/>
                    <a:pt x="4668" y="7483"/>
                    <a:pt x="4683" y="7491"/>
                  </a:cubicBezTo>
                  <a:cubicBezTo>
                    <a:pt x="4697" y="7500"/>
                    <a:pt x="4744" y="7489"/>
                    <a:pt x="4788" y="7467"/>
                  </a:cubicBezTo>
                  <a:cubicBezTo>
                    <a:pt x="4831" y="7444"/>
                    <a:pt x="4885" y="7426"/>
                    <a:pt x="4908" y="7426"/>
                  </a:cubicBezTo>
                  <a:cubicBezTo>
                    <a:pt x="4930" y="7426"/>
                    <a:pt x="4976" y="7411"/>
                    <a:pt x="5010" y="7392"/>
                  </a:cubicBezTo>
                  <a:cubicBezTo>
                    <a:pt x="5072" y="7358"/>
                    <a:pt x="5091" y="7351"/>
                    <a:pt x="5171" y="7334"/>
                  </a:cubicBezTo>
                  <a:cubicBezTo>
                    <a:pt x="5194" y="7330"/>
                    <a:pt x="5229" y="7316"/>
                    <a:pt x="5248" y="7304"/>
                  </a:cubicBezTo>
                  <a:cubicBezTo>
                    <a:pt x="5268" y="7291"/>
                    <a:pt x="5284" y="7288"/>
                    <a:pt x="5284" y="7296"/>
                  </a:cubicBezTo>
                  <a:cubicBezTo>
                    <a:pt x="5284" y="7341"/>
                    <a:pt x="5944" y="7104"/>
                    <a:pt x="6102" y="7002"/>
                  </a:cubicBezTo>
                  <a:cubicBezTo>
                    <a:pt x="6125" y="6987"/>
                    <a:pt x="6172" y="6962"/>
                    <a:pt x="6205" y="6948"/>
                  </a:cubicBezTo>
                  <a:cubicBezTo>
                    <a:pt x="6238" y="6933"/>
                    <a:pt x="6273" y="6909"/>
                    <a:pt x="6282" y="6895"/>
                  </a:cubicBezTo>
                  <a:cubicBezTo>
                    <a:pt x="6292" y="6880"/>
                    <a:pt x="6330" y="6860"/>
                    <a:pt x="6369" y="6850"/>
                  </a:cubicBezTo>
                  <a:cubicBezTo>
                    <a:pt x="6502" y="6817"/>
                    <a:pt x="7203" y="6324"/>
                    <a:pt x="7203" y="6264"/>
                  </a:cubicBezTo>
                  <a:cubicBezTo>
                    <a:pt x="7203" y="6251"/>
                    <a:pt x="7234" y="6213"/>
                    <a:pt x="7273" y="6179"/>
                  </a:cubicBezTo>
                  <a:cubicBezTo>
                    <a:pt x="7311" y="6146"/>
                    <a:pt x="7411" y="5983"/>
                    <a:pt x="7495" y="5818"/>
                  </a:cubicBezTo>
                  <a:cubicBezTo>
                    <a:pt x="7578" y="5653"/>
                    <a:pt x="7661" y="5493"/>
                    <a:pt x="7678" y="5463"/>
                  </a:cubicBezTo>
                  <a:cubicBezTo>
                    <a:pt x="7728" y="5376"/>
                    <a:pt x="7870" y="4916"/>
                    <a:pt x="7904" y="4731"/>
                  </a:cubicBezTo>
                  <a:cubicBezTo>
                    <a:pt x="7989" y="4274"/>
                    <a:pt x="7992" y="4063"/>
                    <a:pt x="7920" y="3639"/>
                  </a:cubicBezTo>
                  <a:cubicBezTo>
                    <a:pt x="7828" y="3096"/>
                    <a:pt x="7802" y="2991"/>
                    <a:pt x="7712" y="2803"/>
                  </a:cubicBezTo>
                  <a:cubicBezTo>
                    <a:pt x="7669" y="2715"/>
                    <a:pt x="7611" y="2592"/>
                    <a:pt x="7582" y="2529"/>
                  </a:cubicBezTo>
                  <a:cubicBezTo>
                    <a:pt x="7514" y="2380"/>
                    <a:pt x="7323" y="2090"/>
                    <a:pt x="7155" y="1880"/>
                  </a:cubicBezTo>
                  <a:cubicBezTo>
                    <a:pt x="7080" y="1787"/>
                    <a:pt x="6982" y="1661"/>
                    <a:pt x="6936" y="1600"/>
                  </a:cubicBezTo>
                  <a:cubicBezTo>
                    <a:pt x="6833" y="1462"/>
                    <a:pt x="6477" y="1122"/>
                    <a:pt x="6424" y="1109"/>
                  </a:cubicBezTo>
                  <a:cubicBezTo>
                    <a:pt x="6402" y="1104"/>
                    <a:pt x="6384" y="1089"/>
                    <a:pt x="6384" y="1075"/>
                  </a:cubicBezTo>
                  <a:cubicBezTo>
                    <a:pt x="6384" y="1044"/>
                    <a:pt x="6036" y="794"/>
                    <a:pt x="5993" y="794"/>
                  </a:cubicBezTo>
                  <a:cubicBezTo>
                    <a:pt x="5975" y="794"/>
                    <a:pt x="5961" y="784"/>
                    <a:pt x="5961" y="773"/>
                  </a:cubicBezTo>
                  <a:cubicBezTo>
                    <a:pt x="5960" y="761"/>
                    <a:pt x="5906" y="727"/>
                    <a:pt x="5841" y="697"/>
                  </a:cubicBezTo>
                  <a:cubicBezTo>
                    <a:pt x="5775" y="666"/>
                    <a:pt x="5691" y="616"/>
                    <a:pt x="5655" y="584"/>
                  </a:cubicBezTo>
                  <a:cubicBezTo>
                    <a:pt x="5619" y="552"/>
                    <a:pt x="5587" y="530"/>
                    <a:pt x="5585" y="535"/>
                  </a:cubicBezTo>
                  <a:cubicBezTo>
                    <a:pt x="5582" y="540"/>
                    <a:pt x="5543" y="530"/>
                    <a:pt x="5498" y="513"/>
                  </a:cubicBezTo>
                  <a:cubicBezTo>
                    <a:pt x="5453" y="495"/>
                    <a:pt x="5402" y="486"/>
                    <a:pt x="5385" y="492"/>
                  </a:cubicBezTo>
                  <a:cubicBezTo>
                    <a:pt x="5368" y="498"/>
                    <a:pt x="5341" y="485"/>
                    <a:pt x="5325" y="463"/>
                  </a:cubicBezTo>
                  <a:cubicBezTo>
                    <a:pt x="5310" y="442"/>
                    <a:pt x="5265" y="421"/>
                    <a:pt x="5227" y="417"/>
                  </a:cubicBezTo>
                  <a:cubicBezTo>
                    <a:pt x="5188" y="412"/>
                    <a:pt x="5127" y="393"/>
                    <a:pt x="5091" y="374"/>
                  </a:cubicBezTo>
                  <a:cubicBezTo>
                    <a:pt x="5055" y="354"/>
                    <a:pt x="5004" y="333"/>
                    <a:pt x="4978" y="327"/>
                  </a:cubicBezTo>
                  <a:cubicBezTo>
                    <a:pt x="4675" y="252"/>
                    <a:pt x="4562" y="231"/>
                    <a:pt x="4389" y="217"/>
                  </a:cubicBezTo>
                  <a:cubicBezTo>
                    <a:pt x="4278" y="208"/>
                    <a:pt x="4158" y="190"/>
                    <a:pt x="4123" y="177"/>
                  </a:cubicBezTo>
                  <a:cubicBezTo>
                    <a:pt x="4087" y="164"/>
                    <a:pt x="4008" y="165"/>
                    <a:pt x="3945" y="179"/>
                  </a:cubicBezTo>
                  <a:cubicBezTo>
                    <a:pt x="3883" y="193"/>
                    <a:pt x="3724" y="216"/>
                    <a:pt x="3591" y="230"/>
                  </a:cubicBezTo>
                  <a:cubicBezTo>
                    <a:pt x="3183" y="273"/>
                    <a:pt x="3070" y="288"/>
                    <a:pt x="3026" y="304"/>
                  </a:cubicBezTo>
                  <a:cubicBezTo>
                    <a:pt x="3002" y="312"/>
                    <a:pt x="2945" y="326"/>
                    <a:pt x="2899" y="333"/>
                  </a:cubicBezTo>
                  <a:cubicBezTo>
                    <a:pt x="2852" y="341"/>
                    <a:pt x="2802" y="359"/>
                    <a:pt x="2787" y="373"/>
                  </a:cubicBezTo>
                  <a:cubicBezTo>
                    <a:pt x="2773" y="387"/>
                    <a:pt x="2736" y="399"/>
                    <a:pt x="2707" y="399"/>
                  </a:cubicBezTo>
                  <a:cubicBezTo>
                    <a:pt x="2549" y="399"/>
                    <a:pt x="1615" y="906"/>
                    <a:pt x="1615" y="992"/>
                  </a:cubicBezTo>
                  <a:cubicBezTo>
                    <a:pt x="1615" y="1007"/>
                    <a:pt x="1605" y="1017"/>
                    <a:pt x="1593" y="1013"/>
                  </a:cubicBezTo>
                  <a:cubicBezTo>
                    <a:pt x="1564" y="1004"/>
                    <a:pt x="1389" y="1111"/>
                    <a:pt x="1389" y="1139"/>
                  </a:cubicBezTo>
                  <a:cubicBezTo>
                    <a:pt x="1389" y="1170"/>
                    <a:pt x="1439" y="1166"/>
                    <a:pt x="1459" y="1132"/>
                  </a:cubicBezTo>
                  <a:cubicBezTo>
                    <a:pt x="1478" y="1102"/>
                    <a:pt x="1707" y="991"/>
                    <a:pt x="1752" y="991"/>
                  </a:cubicBezTo>
                  <a:cubicBezTo>
                    <a:pt x="1767" y="991"/>
                    <a:pt x="1783" y="982"/>
                    <a:pt x="1789" y="970"/>
                  </a:cubicBezTo>
                  <a:cubicBezTo>
                    <a:pt x="1820" y="899"/>
                    <a:pt x="3013" y="382"/>
                    <a:pt x="3100" y="402"/>
                  </a:cubicBezTo>
                  <a:cubicBezTo>
                    <a:pt x="3113" y="405"/>
                    <a:pt x="3144" y="401"/>
                    <a:pt x="3167" y="393"/>
                  </a:cubicBezTo>
                  <a:cubicBezTo>
                    <a:pt x="3321" y="339"/>
                    <a:pt x="3464" y="320"/>
                    <a:pt x="3484" y="351"/>
                  </a:cubicBezTo>
                  <a:cubicBezTo>
                    <a:pt x="3499" y="375"/>
                    <a:pt x="3505" y="375"/>
                    <a:pt x="3505" y="353"/>
                  </a:cubicBezTo>
                  <a:cubicBezTo>
                    <a:pt x="3506" y="318"/>
                    <a:pt x="3613" y="289"/>
                    <a:pt x="3669" y="307"/>
                  </a:cubicBezTo>
                  <a:cubicBezTo>
                    <a:pt x="3727" y="327"/>
                    <a:pt x="3707" y="370"/>
                    <a:pt x="3625" y="404"/>
                  </a:cubicBezTo>
                  <a:cubicBezTo>
                    <a:pt x="3583" y="421"/>
                    <a:pt x="3535" y="438"/>
                    <a:pt x="3520" y="440"/>
                  </a:cubicBezTo>
                  <a:cubicBezTo>
                    <a:pt x="3504" y="442"/>
                    <a:pt x="3412" y="455"/>
                    <a:pt x="3315" y="467"/>
                  </a:cubicBezTo>
                  <a:cubicBezTo>
                    <a:pt x="3218" y="480"/>
                    <a:pt x="3139" y="501"/>
                    <a:pt x="3139" y="513"/>
                  </a:cubicBezTo>
                  <a:cubicBezTo>
                    <a:pt x="3139" y="525"/>
                    <a:pt x="3116" y="531"/>
                    <a:pt x="3089" y="527"/>
                  </a:cubicBezTo>
                  <a:cubicBezTo>
                    <a:pt x="3062" y="523"/>
                    <a:pt x="3002" y="538"/>
                    <a:pt x="2955" y="562"/>
                  </a:cubicBezTo>
                  <a:cubicBezTo>
                    <a:pt x="2909" y="586"/>
                    <a:pt x="2864" y="604"/>
                    <a:pt x="2856" y="604"/>
                  </a:cubicBezTo>
                  <a:cubicBezTo>
                    <a:pt x="2849" y="603"/>
                    <a:pt x="2684" y="679"/>
                    <a:pt x="2490" y="772"/>
                  </a:cubicBezTo>
                  <a:cubicBezTo>
                    <a:pt x="2295" y="864"/>
                    <a:pt x="2080" y="967"/>
                    <a:pt x="2010" y="999"/>
                  </a:cubicBezTo>
                  <a:cubicBezTo>
                    <a:pt x="1940" y="1032"/>
                    <a:pt x="1876" y="1066"/>
                    <a:pt x="1869" y="1075"/>
                  </a:cubicBezTo>
                  <a:cubicBezTo>
                    <a:pt x="1861" y="1085"/>
                    <a:pt x="1804" y="1116"/>
                    <a:pt x="1742" y="1145"/>
                  </a:cubicBezTo>
                  <a:cubicBezTo>
                    <a:pt x="1609" y="1206"/>
                    <a:pt x="1341" y="1374"/>
                    <a:pt x="1283" y="1432"/>
                  </a:cubicBezTo>
                  <a:cubicBezTo>
                    <a:pt x="1261" y="1454"/>
                    <a:pt x="1232" y="1464"/>
                    <a:pt x="1217" y="1456"/>
                  </a:cubicBezTo>
                  <a:cubicBezTo>
                    <a:pt x="1203" y="1447"/>
                    <a:pt x="1191" y="1456"/>
                    <a:pt x="1191" y="1475"/>
                  </a:cubicBezTo>
                  <a:cubicBezTo>
                    <a:pt x="1191" y="1495"/>
                    <a:pt x="1080" y="1619"/>
                    <a:pt x="944" y="1752"/>
                  </a:cubicBezTo>
                  <a:cubicBezTo>
                    <a:pt x="628" y="2062"/>
                    <a:pt x="521" y="2190"/>
                    <a:pt x="455" y="2341"/>
                  </a:cubicBezTo>
                  <a:cubicBezTo>
                    <a:pt x="426" y="2408"/>
                    <a:pt x="390" y="2455"/>
                    <a:pt x="376" y="2447"/>
                  </a:cubicBezTo>
                  <a:cubicBezTo>
                    <a:pt x="361" y="2438"/>
                    <a:pt x="356" y="2455"/>
                    <a:pt x="364" y="2484"/>
                  </a:cubicBezTo>
                  <a:cubicBezTo>
                    <a:pt x="371" y="2513"/>
                    <a:pt x="364" y="2546"/>
                    <a:pt x="347" y="2556"/>
                  </a:cubicBezTo>
                  <a:cubicBezTo>
                    <a:pt x="330" y="2567"/>
                    <a:pt x="316" y="2611"/>
                    <a:pt x="316" y="2654"/>
                  </a:cubicBezTo>
                  <a:cubicBezTo>
                    <a:pt x="316" y="2697"/>
                    <a:pt x="305" y="2769"/>
                    <a:pt x="291" y="2814"/>
                  </a:cubicBezTo>
                  <a:cubicBezTo>
                    <a:pt x="276" y="2859"/>
                    <a:pt x="249" y="2975"/>
                    <a:pt x="229" y="3071"/>
                  </a:cubicBezTo>
                  <a:cubicBezTo>
                    <a:pt x="209" y="3167"/>
                    <a:pt x="186" y="3241"/>
                    <a:pt x="177" y="3236"/>
                  </a:cubicBezTo>
                  <a:cubicBezTo>
                    <a:pt x="129" y="3207"/>
                    <a:pt x="135" y="4332"/>
                    <a:pt x="184" y="4632"/>
                  </a:cubicBezTo>
                  <a:cubicBezTo>
                    <a:pt x="209" y="4779"/>
                    <a:pt x="237" y="4957"/>
                    <a:pt x="248" y="5027"/>
                  </a:cubicBezTo>
                  <a:cubicBezTo>
                    <a:pt x="269" y="5173"/>
                    <a:pt x="511" y="5697"/>
                    <a:pt x="619" y="5831"/>
                  </a:cubicBezTo>
                  <a:cubicBezTo>
                    <a:pt x="631" y="5847"/>
                    <a:pt x="656" y="5894"/>
                    <a:pt x="675" y="5935"/>
                  </a:cubicBezTo>
                  <a:cubicBezTo>
                    <a:pt x="743" y="6089"/>
                    <a:pt x="1029" y="6500"/>
                    <a:pt x="1157" y="6629"/>
                  </a:cubicBezTo>
                  <a:cubicBezTo>
                    <a:pt x="1306" y="6779"/>
                    <a:pt x="1620" y="7021"/>
                    <a:pt x="1728" y="7069"/>
                  </a:cubicBezTo>
                  <a:cubicBezTo>
                    <a:pt x="1766" y="7086"/>
                    <a:pt x="1862" y="7138"/>
                    <a:pt x="1939" y="7185"/>
                  </a:cubicBezTo>
                  <a:cubicBezTo>
                    <a:pt x="2070" y="7264"/>
                    <a:pt x="2285" y="7355"/>
                    <a:pt x="2419" y="7388"/>
                  </a:cubicBezTo>
                  <a:cubicBezTo>
                    <a:pt x="2450" y="7396"/>
                    <a:pt x="2520" y="7426"/>
                    <a:pt x="2576" y="7455"/>
                  </a:cubicBezTo>
                  <a:cubicBezTo>
                    <a:pt x="2675" y="7507"/>
                    <a:pt x="2868" y="7560"/>
                    <a:pt x="3050" y="7583"/>
                  </a:cubicBezTo>
                  <a:cubicBezTo>
                    <a:pt x="3102" y="7590"/>
                    <a:pt x="3158" y="7604"/>
                    <a:pt x="3173" y="7613"/>
                  </a:cubicBezTo>
                  <a:cubicBezTo>
                    <a:pt x="3199" y="7629"/>
                    <a:pt x="3545" y="7657"/>
                    <a:pt x="3901" y="7671"/>
                  </a:cubicBezTo>
                  <a:cubicBezTo>
                    <a:pt x="3970" y="7674"/>
                    <a:pt x="4161" y="7643"/>
                    <a:pt x="4324" y="7603"/>
                  </a:cubicBezTo>
                  <a:close/>
                  <a:moveTo>
                    <a:pt x="147" y="4688"/>
                  </a:moveTo>
                  <a:cubicBezTo>
                    <a:pt x="147" y="4673"/>
                    <a:pt x="134" y="4660"/>
                    <a:pt x="117" y="4660"/>
                  </a:cubicBezTo>
                  <a:cubicBezTo>
                    <a:pt x="101" y="4660"/>
                    <a:pt x="95" y="4673"/>
                    <a:pt x="105" y="4688"/>
                  </a:cubicBezTo>
                  <a:cubicBezTo>
                    <a:pt x="114" y="4704"/>
                    <a:pt x="128" y="4717"/>
                    <a:pt x="135" y="4717"/>
                  </a:cubicBezTo>
                  <a:cubicBezTo>
                    <a:pt x="141" y="4717"/>
                    <a:pt x="147" y="4704"/>
                    <a:pt x="147" y="4688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19" name="Another Mess"/>
          <p:cNvSpPr>
            <a:spLocks noEditPoints="1"/>
          </p:cNvSpPr>
          <p:nvPr/>
        </p:nvSpPr>
        <p:spPr bwMode="auto">
          <a:xfrm>
            <a:off x="2834201" y="1685712"/>
            <a:ext cx="3571875" cy="3267075"/>
          </a:xfrm>
          <a:custGeom>
            <a:avLst/>
            <a:gdLst>
              <a:gd name="T0" fmla="*/ 3497 w 19441"/>
              <a:gd name="T1" fmla="*/ 12890 h 17671"/>
              <a:gd name="T2" fmla="*/ 2523 w 19441"/>
              <a:gd name="T3" fmla="*/ 11523 h 17671"/>
              <a:gd name="T4" fmla="*/ 3790 w 19441"/>
              <a:gd name="T5" fmla="*/ 14351 h 17671"/>
              <a:gd name="T6" fmla="*/ 7423 w 19441"/>
              <a:gd name="T7" fmla="*/ 17599 h 17671"/>
              <a:gd name="T8" fmla="*/ 9571 w 19441"/>
              <a:gd name="T9" fmla="*/ 16359 h 17671"/>
              <a:gd name="T10" fmla="*/ 13349 w 19441"/>
              <a:gd name="T11" fmla="*/ 15379 h 17671"/>
              <a:gd name="T12" fmla="*/ 15158 w 19441"/>
              <a:gd name="T13" fmla="*/ 14126 h 17671"/>
              <a:gd name="T14" fmla="*/ 15514 w 19441"/>
              <a:gd name="T15" fmla="*/ 13069 h 17671"/>
              <a:gd name="T16" fmla="*/ 14508 w 19441"/>
              <a:gd name="T17" fmla="*/ 9034 h 17671"/>
              <a:gd name="T18" fmla="*/ 14369 w 19441"/>
              <a:gd name="T19" fmla="*/ 6415 h 17671"/>
              <a:gd name="T20" fmla="*/ 12305 w 19441"/>
              <a:gd name="T21" fmla="*/ 4864 h 17671"/>
              <a:gd name="T22" fmla="*/ 10748 w 19441"/>
              <a:gd name="T23" fmla="*/ 461 h 17671"/>
              <a:gd name="T24" fmla="*/ 8405 w 19441"/>
              <a:gd name="T25" fmla="*/ 393 h 17671"/>
              <a:gd name="T26" fmla="*/ 6500 w 19441"/>
              <a:gd name="T27" fmla="*/ 1164 h 17671"/>
              <a:gd name="T28" fmla="*/ 4945 w 19441"/>
              <a:gd name="T29" fmla="*/ 2245 h 17671"/>
              <a:gd name="T30" fmla="*/ 5002 w 19441"/>
              <a:gd name="T31" fmla="*/ 6127 h 17671"/>
              <a:gd name="T32" fmla="*/ 4131 w 19441"/>
              <a:gd name="T33" fmla="*/ 7387 h 17671"/>
              <a:gd name="T34" fmla="*/ 2448 w 19441"/>
              <a:gd name="T35" fmla="*/ 10255 h 17671"/>
              <a:gd name="T36" fmla="*/ 2632 w 19441"/>
              <a:gd name="T37" fmla="*/ 9832 h 17671"/>
              <a:gd name="T38" fmla="*/ 4591 w 19441"/>
              <a:gd name="T39" fmla="*/ 6642 h 17671"/>
              <a:gd name="T40" fmla="*/ 5521 w 19441"/>
              <a:gd name="T41" fmla="*/ 1689 h 17671"/>
              <a:gd name="T42" fmla="*/ 6882 w 19441"/>
              <a:gd name="T43" fmla="*/ 889 h 17671"/>
              <a:gd name="T44" fmla="*/ 8813 w 19441"/>
              <a:gd name="T45" fmla="*/ 88 h 17671"/>
              <a:gd name="T46" fmla="*/ 10549 w 19441"/>
              <a:gd name="T47" fmla="*/ 240 h 17671"/>
              <a:gd name="T48" fmla="*/ 12310 w 19441"/>
              <a:gd name="T49" fmla="*/ 4687 h 17671"/>
              <a:gd name="T50" fmla="*/ 13973 w 19441"/>
              <a:gd name="T51" fmla="*/ 6027 h 17671"/>
              <a:gd name="T52" fmla="*/ 14352 w 19441"/>
              <a:gd name="T53" fmla="*/ 9739 h 17671"/>
              <a:gd name="T54" fmla="*/ 15595 w 19441"/>
              <a:gd name="T55" fmla="*/ 12727 h 17671"/>
              <a:gd name="T56" fmla="*/ 13164 w 19441"/>
              <a:gd name="T57" fmla="*/ 15498 h 17671"/>
              <a:gd name="T58" fmla="*/ 7534 w 19441"/>
              <a:gd name="T59" fmla="*/ 17633 h 17671"/>
              <a:gd name="T60" fmla="*/ 13219 w 19441"/>
              <a:gd name="T61" fmla="*/ 15435 h 17671"/>
              <a:gd name="T62" fmla="*/ 3745 w 19441"/>
              <a:gd name="T63" fmla="*/ 13909 h 17671"/>
              <a:gd name="T64" fmla="*/ 2202 w 19441"/>
              <a:gd name="T65" fmla="*/ 10769 h 17671"/>
              <a:gd name="T66" fmla="*/ 3697 w 19441"/>
              <a:gd name="T67" fmla="*/ 7921 h 17671"/>
              <a:gd name="T68" fmla="*/ 4100 w 19441"/>
              <a:gd name="T69" fmla="*/ 7340 h 17671"/>
              <a:gd name="T70" fmla="*/ 14619 w 19441"/>
              <a:gd name="T71" fmla="*/ 6626 h 17671"/>
              <a:gd name="T72" fmla="*/ 6322 w 19441"/>
              <a:gd name="T73" fmla="*/ 1200 h 17671"/>
              <a:gd name="T74" fmla="*/ 140 w 19441"/>
              <a:gd name="T75" fmla="*/ 14758 h 17671"/>
              <a:gd name="T76" fmla="*/ 642 w 19441"/>
              <a:gd name="T77" fmla="*/ 14626 h 17671"/>
              <a:gd name="T78" fmla="*/ 9466 w 19441"/>
              <a:gd name="T79" fmla="*/ 14563 h 17671"/>
              <a:gd name="T80" fmla="*/ 12429 w 19441"/>
              <a:gd name="T81" fmla="*/ 13041 h 17671"/>
              <a:gd name="T82" fmla="*/ 13138 w 19441"/>
              <a:gd name="T83" fmla="*/ 12900 h 17671"/>
              <a:gd name="T84" fmla="*/ 12813 w 19441"/>
              <a:gd name="T85" fmla="*/ 12758 h 17671"/>
              <a:gd name="T86" fmla="*/ 18645 w 19441"/>
              <a:gd name="T87" fmla="*/ 12001 h 17671"/>
              <a:gd name="T88" fmla="*/ 19133 w 19441"/>
              <a:gd name="T89" fmla="*/ 12260 h 17671"/>
              <a:gd name="T90" fmla="*/ 5426 w 19441"/>
              <a:gd name="T91" fmla="*/ 10930 h 17671"/>
              <a:gd name="T92" fmla="*/ 6419 w 19441"/>
              <a:gd name="T93" fmla="*/ 10283 h 17671"/>
              <a:gd name="T94" fmla="*/ 6354 w 19441"/>
              <a:gd name="T95" fmla="*/ 10339 h 17671"/>
              <a:gd name="T96" fmla="*/ 11253 w 19441"/>
              <a:gd name="T97" fmla="*/ 8921 h 17671"/>
              <a:gd name="T98" fmla="*/ 7487 w 19441"/>
              <a:gd name="T99" fmla="*/ 6226 h 17671"/>
              <a:gd name="T100" fmla="*/ 7070 w 19441"/>
              <a:gd name="T101" fmla="*/ 5732 h 17671"/>
              <a:gd name="T102" fmla="*/ 8043 w 19441"/>
              <a:gd name="T103" fmla="*/ 5536 h 17671"/>
              <a:gd name="T104" fmla="*/ 7713 w 19441"/>
              <a:gd name="T105" fmla="*/ 6242 h 17671"/>
              <a:gd name="T106" fmla="*/ 7072 w 19441"/>
              <a:gd name="T107" fmla="*/ 6220 h 17671"/>
              <a:gd name="T108" fmla="*/ 6279 w 19441"/>
              <a:gd name="T109" fmla="*/ 3903 h 17671"/>
              <a:gd name="T110" fmla="*/ 6324 w 19441"/>
              <a:gd name="T111" fmla="*/ 4267 h 17671"/>
              <a:gd name="T112" fmla="*/ 9362 w 19441"/>
              <a:gd name="T113" fmla="*/ 2101 h 17671"/>
              <a:gd name="T114" fmla="*/ 9651 w 19441"/>
              <a:gd name="T115" fmla="*/ 1766 h 17671"/>
              <a:gd name="T116" fmla="*/ 9707 w 19441"/>
              <a:gd name="T117" fmla="*/ 2231 h 17671"/>
              <a:gd name="T118" fmla="*/ 16580 w 19441"/>
              <a:gd name="T119" fmla="*/ 1554 h 17671"/>
              <a:gd name="T120" fmla="*/ 16789 w 19441"/>
              <a:gd name="T121" fmla="*/ 1744 h 17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9441" h="17671">
                <a:moveTo>
                  <a:pt x="7126" y="17652"/>
                </a:moveTo>
                <a:cubicBezTo>
                  <a:pt x="7095" y="17646"/>
                  <a:pt x="6994" y="17626"/>
                  <a:pt x="6901" y="17607"/>
                </a:cubicBezTo>
                <a:cubicBezTo>
                  <a:pt x="6808" y="17589"/>
                  <a:pt x="6649" y="17545"/>
                  <a:pt x="6548" y="17508"/>
                </a:cubicBezTo>
                <a:cubicBezTo>
                  <a:pt x="6447" y="17471"/>
                  <a:pt x="6301" y="17422"/>
                  <a:pt x="6223" y="17398"/>
                </a:cubicBezTo>
                <a:cubicBezTo>
                  <a:pt x="6146" y="17373"/>
                  <a:pt x="6070" y="17344"/>
                  <a:pt x="6054" y="17332"/>
                </a:cubicBezTo>
                <a:cubicBezTo>
                  <a:pt x="6038" y="17320"/>
                  <a:pt x="5918" y="17275"/>
                  <a:pt x="5786" y="17233"/>
                </a:cubicBezTo>
                <a:cubicBezTo>
                  <a:pt x="5294" y="17074"/>
                  <a:pt x="4625" y="16678"/>
                  <a:pt x="4312" y="16360"/>
                </a:cubicBezTo>
                <a:cubicBezTo>
                  <a:pt x="4105" y="16151"/>
                  <a:pt x="3981" y="15931"/>
                  <a:pt x="3858" y="15553"/>
                </a:cubicBezTo>
                <a:cubicBezTo>
                  <a:pt x="3733" y="15169"/>
                  <a:pt x="3697" y="14900"/>
                  <a:pt x="3683" y="14227"/>
                </a:cubicBezTo>
                <a:cubicBezTo>
                  <a:pt x="3677" y="13924"/>
                  <a:pt x="3670" y="13651"/>
                  <a:pt x="3669" y="13621"/>
                </a:cubicBezTo>
                <a:cubicBezTo>
                  <a:pt x="3665" y="13528"/>
                  <a:pt x="3558" y="13074"/>
                  <a:pt x="3497" y="12890"/>
                </a:cubicBezTo>
                <a:cubicBezTo>
                  <a:pt x="3410" y="12627"/>
                  <a:pt x="3281" y="12394"/>
                  <a:pt x="3136" y="12236"/>
                </a:cubicBezTo>
                <a:cubicBezTo>
                  <a:pt x="3065" y="12158"/>
                  <a:pt x="2972" y="12056"/>
                  <a:pt x="2931" y="12010"/>
                </a:cubicBezTo>
                <a:cubicBezTo>
                  <a:pt x="2890" y="11964"/>
                  <a:pt x="2786" y="11858"/>
                  <a:pt x="2699" y="11774"/>
                </a:cubicBezTo>
                <a:cubicBezTo>
                  <a:pt x="2613" y="11690"/>
                  <a:pt x="2550" y="11607"/>
                  <a:pt x="2560" y="11590"/>
                </a:cubicBezTo>
                <a:cubicBezTo>
                  <a:pt x="2570" y="11573"/>
                  <a:pt x="2567" y="11569"/>
                  <a:pt x="2554" y="11581"/>
                </a:cubicBezTo>
                <a:cubicBezTo>
                  <a:pt x="2523" y="11609"/>
                  <a:pt x="2424" y="11518"/>
                  <a:pt x="2447" y="11481"/>
                </a:cubicBezTo>
                <a:cubicBezTo>
                  <a:pt x="2456" y="11465"/>
                  <a:pt x="2451" y="11460"/>
                  <a:pt x="2435" y="11470"/>
                </a:cubicBezTo>
                <a:cubicBezTo>
                  <a:pt x="2410" y="11486"/>
                  <a:pt x="2230" y="11316"/>
                  <a:pt x="2230" y="11278"/>
                </a:cubicBezTo>
                <a:cubicBezTo>
                  <a:pt x="2230" y="11237"/>
                  <a:pt x="2353" y="11287"/>
                  <a:pt x="2371" y="11335"/>
                </a:cubicBezTo>
                <a:cubicBezTo>
                  <a:pt x="2384" y="11368"/>
                  <a:pt x="2427" y="11416"/>
                  <a:pt x="2468" y="11443"/>
                </a:cubicBezTo>
                <a:cubicBezTo>
                  <a:pt x="2509" y="11470"/>
                  <a:pt x="2534" y="11505"/>
                  <a:pt x="2523" y="11523"/>
                </a:cubicBezTo>
                <a:cubicBezTo>
                  <a:pt x="2512" y="11541"/>
                  <a:pt x="2516" y="11546"/>
                  <a:pt x="2534" y="11536"/>
                </a:cubicBezTo>
                <a:cubicBezTo>
                  <a:pt x="2550" y="11525"/>
                  <a:pt x="2606" y="11563"/>
                  <a:pt x="2658" y="11620"/>
                </a:cubicBezTo>
                <a:cubicBezTo>
                  <a:pt x="2710" y="11677"/>
                  <a:pt x="2809" y="11782"/>
                  <a:pt x="2879" y="11854"/>
                </a:cubicBezTo>
                <a:cubicBezTo>
                  <a:pt x="2949" y="11927"/>
                  <a:pt x="3026" y="12010"/>
                  <a:pt x="3051" y="12041"/>
                </a:cubicBezTo>
                <a:cubicBezTo>
                  <a:pt x="3076" y="12071"/>
                  <a:pt x="3121" y="12116"/>
                  <a:pt x="3150" y="12141"/>
                </a:cubicBezTo>
                <a:cubicBezTo>
                  <a:pt x="3272" y="12245"/>
                  <a:pt x="3373" y="12392"/>
                  <a:pt x="3476" y="12614"/>
                </a:cubicBezTo>
                <a:cubicBezTo>
                  <a:pt x="3536" y="12743"/>
                  <a:pt x="3590" y="12876"/>
                  <a:pt x="3597" y="12910"/>
                </a:cubicBezTo>
                <a:cubicBezTo>
                  <a:pt x="3605" y="12943"/>
                  <a:pt x="3637" y="13072"/>
                  <a:pt x="3670" y="13196"/>
                </a:cubicBezTo>
                <a:cubicBezTo>
                  <a:pt x="3702" y="13321"/>
                  <a:pt x="3734" y="13473"/>
                  <a:pt x="3740" y="13535"/>
                </a:cubicBezTo>
                <a:cubicBezTo>
                  <a:pt x="3745" y="13597"/>
                  <a:pt x="3761" y="13750"/>
                  <a:pt x="3775" y="13874"/>
                </a:cubicBezTo>
                <a:cubicBezTo>
                  <a:pt x="3789" y="13998"/>
                  <a:pt x="3796" y="14213"/>
                  <a:pt x="3790" y="14351"/>
                </a:cubicBezTo>
                <a:cubicBezTo>
                  <a:pt x="3776" y="14692"/>
                  <a:pt x="3825" y="15177"/>
                  <a:pt x="3890" y="15349"/>
                </a:cubicBezTo>
                <a:cubicBezTo>
                  <a:pt x="3928" y="15449"/>
                  <a:pt x="3935" y="15504"/>
                  <a:pt x="3916" y="15539"/>
                </a:cubicBezTo>
                <a:cubicBezTo>
                  <a:pt x="3900" y="15567"/>
                  <a:pt x="3899" y="15582"/>
                  <a:pt x="3914" y="15573"/>
                </a:cubicBezTo>
                <a:cubicBezTo>
                  <a:pt x="3928" y="15564"/>
                  <a:pt x="3953" y="15591"/>
                  <a:pt x="3970" y="15633"/>
                </a:cubicBezTo>
                <a:cubicBezTo>
                  <a:pt x="4176" y="16143"/>
                  <a:pt x="4198" y="16172"/>
                  <a:pt x="4633" y="16529"/>
                </a:cubicBezTo>
                <a:cubicBezTo>
                  <a:pt x="4950" y="16789"/>
                  <a:pt x="5501" y="17091"/>
                  <a:pt x="5793" y="17163"/>
                </a:cubicBezTo>
                <a:cubicBezTo>
                  <a:pt x="5872" y="17183"/>
                  <a:pt x="5919" y="17208"/>
                  <a:pt x="5908" y="17226"/>
                </a:cubicBezTo>
                <a:cubicBezTo>
                  <a:pt x="5897" y="17243"/>
                  <a:pt x="5904" y="17247"/>
                  <a:pt x="5924" y="17234"/>
                </a:cubicBezTo>
                <a:cubicBezTo>
                  <a:pt x="5956" y="17215"/>
                  <a:pt x="6268" y="17311"/>
                  <a:pt x="6336" y="17361"/>
                </a:cubicBezTo>
                <a:cubicBezTo>
                  <a:pt x="6434" y="17433"/>
                  <a:pt x="7103" y="17587"/>
                  <a:pt x="7284" y="17580"/>
                </a:cubicBezTo>
                <a:cubicBezTo>
                  <a:pt x="7340" y="17578"/>
                  <a:pt x="7402" y="17587"/>
                  <a:pt x="7423" y="17599"/>
                </a:cubicBezTo>
                <a:cubicBezTo>
                  <a:pt x="7446" y="17614"/>
                  <a:pt x="7453" y="17611"/>
                  <a:pt x="7441" y="17591"/>
                </a:cubicBezTo>
                <a:cubicBezTo>
                  <a:pt x="7429" y="17572"/>
                  <a:pt x="7481" y="17549"/>
                  <a:pt x="7582" y="17528"/>
                </a:cubicBezTo>
                <a:cubicBezTo>
                  <a:pt x="7745" y="17494"/>
                  <a:pt x="7832" y="17453"/>
                  <a:pt x="8028" y="17320"/>
                </a:cubicBezTo>
                <a:cubicBezTo>
                  <a:pt x="8089" y="17279"/>
                  <a:pt x="8156" y="17251"/>
                  <a:pt x="8176" y="17259"/>
                </a:cubicBezTo>
                <a:cubicBezTo>
                  <a:pt x="8196" y="17266"/>
                  <a:pt x="8209" y="17259"/>
                  <a:pt x="8206" y="17242"/>
                </a:cubicBezTo>
                <a:cubicBezTo>
                  <a:pt x="8202" y="17225"/>
                  <a:pt x="8300" y="17136"/>
                  <a:pt x="8425" y="17044"/>
                </a:cubicBezTo>
                <a:cubicBezTo>
                  <a:pt x="8784" y="16778"/>
                  <a:pt x="8899" y="16710"/>
                  <a:pt x="8961" y="16727"/>
                </a:cubicBezTo>
                <a:cubicBezTo>
                  <a:pt x="9001" y="16738"/>
                  <a:pt x="9007" y="16735"/>
                  <a:pt x="8980" y="16716"/>
                </a:cubicBezTo>
                <a:cubicBezTo>
                  <a:pt x="8951" y="16696"/>
                  <a:pt x="8964" y="16677"/>
                  <a:pt x="9036" y="16634"/>
                </a:cubicBezTo>
                <a:cubicBezTo>
                  <a:pt x="9088" y="16604"/>
                  <a:pt x="9222" y="16525"/>
                  <a:pt x="9334" y="16458"/>
                </a:cubicBezTo>
                <a:cubicBezTo>
                  <a:pt x="9450" y="16390"/>
                  <a:pt x="9551" y="16347"/>
                  <a:pt x="9571" y="16359"/>
                </a:cubicBezTo>
                <a:cubicBezTo>
                  <a:pt x="9592" y="16372"/>
                  <a:pt x="9597" y="16368"/>
                  <a:pt x="9585" y="16349"/>
                </a:cubicBezTo>
                <a:cubicBezTo>
                  <a:pt x="9561" y="16310"/>
                  <a:pt x="9726" y="16220"/>
                  <a:pt x="9782" y="16241"/>
                </a:cubicBezTo>
                <a:cubicBezTo>
                  <a:pt x="9803" y="16250"/>
                  <a:pt x="9818" y="16241"/>
                  <a:pt x="9814" y="16222"/>
                </a:cubicBezTo>
                <a:cubicBezTo>
                  <a:pt x="9810" y="16201"/>
                  <a:pt x="9838" y="16190"/>
                  <a:pt x="9892" y="16194"/>
                </a:cubicBezTo>
                <a:cubicBezTo>
                  <a:pt x="9953" y="16199"/>
                  <a:pt x="9965" y="16193"/>
                  <a:pt x="9935" y="16175"/>
                </a:cubicBezTo>
                <a:cubicBezTo>
                  <a:pt x="9904" y="16155"/>
                  <a:pt x="9942" y="16127"/>
                  <a:pt x="10089" y="16061"/>
                </a:cubicBezTo>
                <a:cubicBezTo>
                  <a:pt x="10197" y="16013"/>
                  <a:pt x="10323" y="15956"/>
                  <a:pt x="10370" y="15934"/>
                </a:cubicBezTo>
                <a:cubicBezTo>
                  <a:pt x="10842" y="15717"/>
                  <a:pt x="11396" y="15593"/>
                  <a:pt x="12037" y="15564"/>
                </a:cubicBezTo>
                <a:cubicBezTo>
                  <a:pt x="12565" y="15540"/>
                  <a:pt x="12804" y="15503"/>
                  <a:pt x="13162" y="15392"/>
                </a:cubicBezTo>
                <a:cubicBezTo>
                  <a:pt x="13278" y="15356"/>
                  <a:pt x="13303" y="15355"/>
                  <a:pt x="13324" y="15387"/>
                </a:cubicBezTo>
                <a:cubicBezTo>
                  <a:pt x="13344" y="15418"/>
                  <a:pt x="13349" y="15417"/>
                  <a:pt x="13349" y="15379"/>
                </a:cubicBezTo>
                <a:cubicBezTo>
                  <a:pt x="13349" y="15351"/>
                  <a:pt x="13404" y="15306"/>
                  <a:pt x="13483" y="15268"/>
                </a:cubicBezTo>
                <a:cubicBezTo>
                  <a:pt x="13557" y="15232"/>
                  <a:pt x="13634" y="15187"/>
                  <a:pt x="13655" y="15166"/>
                </a:cubicBezTo>
                <a:cubicBezTo>
                  <a:pt x="13675" y="15146"/>
                  <a:pt x="13703" y="15130"/>
                  <a:pt x="13716" y="15130"/>
                </a:cubicBezTo>
                <a:cubicBezTo>
                  <a:pt x="13730" y="15130"/>
                  <a:pt x="13817" y="15084"/>
                  <a:pt x="13911" y="15028"/>
                </a:cubicBezTo>
                <a:cubicBezTo>
                  <a:pt x="14012" y="14968"/>
                  <a:pt x="14095" y="14936"/>
                  <a:pt x="14117" y="14948"/>
                </a:cubicBezTo>
                <a:cubicBezTo>
                  <a:pt x="14137" y="14960"/>
                  <a:pt x="14145" y="14959"/>
                  <a:pt x="14134" y="14947"/>
                </a:cubicBezTo>
                <a:cubicBezTo>
                  <a:pt x="14123" y="14935"/>
                  <a:pt x="14155" y="14897"/>
                  <a:pt x="14204" y="14864"/>
                </a:cubicBezTo>
                <a:cubicBezTo>
                  <a:pt x="14630" y="14574"/>
                  <a:pt x="14905" y="14361"/>
                  <a:pt x="15010" y="14241"/>
                </a:cubicBezTo>
                <a:cubicBezTo>
                  <a:pt x="15102" y="14136"/>
                  <a:pt x="15144" y="14114"/>
                  <a:pt x="15117" y="14184"/>
                </a:cubicBezTo>
                <a:cubicBezTo>
                  <a:pt x="15093" y="14247"/>
                  <a:pt x="15121" y="14235"/>
                  <a:pt x="15157" y="14167"/>
                </a:cubicBezTo>
                <a:cubicBezTo>
                  <a:pt x="15180" y="14125"/>
                  <a:pt x="15180" y="14113"/>
                  <a:pt x="15158" y="14126"/>
                </a:cubicBezTo>
                <a:cubicBezTo>
                  <a:pt x="15100" y="14162"/>
                  <a:pt x="15128" y="14093"/>
                  <a:pt x="15201" y="14019"/>
                </a:cubicBezTo>
                <a:cubicBezTo>
                  <a:pt x="15242" y="13979"/>
                  <a:pt x="15288" y="13953"/>
                  <a:pt x="15305" y="13963"/>
                </a:cubicBezTo>
                <a:cubicBezTo>
                  <a:pt x="15322" y="13974"/>
                  <a:pt x="15325" y="13967"/>
                  <a:pt x="15313" y="13947"/>
                </a:cubicBezTo>
                <a:cubicBezTo>
                  <a:pt x="15289" y="13908"/>
                  <a:pt x="15347" y="13747"/>
                  <a:pt x="15385" y="13747"/>
                </a:cubicBezTo>
                <a:cubicBezTo>
                  <a:pt x="15420" y="13747"/>
                  <a:pt x="15416" y="13768"/>
                  <a:pt x="15364" y="13847"/>
                </a:cubicBezTo>
                <a:cubicBezTo>
                  <a:pt x="15335" y="13891"/>
                  <a:pt x="15330" y="13916"/>
                  <a:pt x="15351" y="13916"/>
                </a:cubicBezTo>
                <a:cubicBezTo>
                  <a:pt x="15368" y="13916"/>
                  <a:pt x="15396" y="13881"/>
                  <a:pt x="15412" y="13839"/>
                </a:cubicBezTo>
                <a:cubicBezTo>
                  <a:pt x="15428" y="13797"/>
                  <a:pt x="15456" y="13751"/>
                  <a:pt x="15475" y="13738"/>
                </a:cubicBezTo>
                <a:cubicBezTo>
                  <a:pt x="15496" y="13722"/>
                  <a:pt x="15489" y="13720"/>
                  <a:pt x="15456" y="13730"/>
                </a:cubicBezTo>
                <a:cubicBezTo>
                  <a:pt x="15411" y="13745"/>
                  <a:pt x="15406" y="13737"/>
                  <a:pt x="15423" y="13684"/>
                </a:cubicBezTo>
                <a:cubicBezTo>
                  <a:pt x="15488" y="13479"/>
                  <a:pt x="15525" y="13232"/>
                  <a:pt x="15514" y="13069"/>
                </a:cubicBezTo>
                <a:cubicBezTo>
                  <a:pt x="15499" y="12833"/>
                  <a:pt x="15475" y="12705"/>
                  <a:pt x="15439" y="12662"/>
                </a:cubicBezTo>
                <a:cubicBezTo>
                  <a:pt x="15423" y="12643"/>
                  <a:pt x="15417" y="12620"/>
                  <a:pt x="15425" y="12612"/>
                </a:cubicBezTo>
                <a:cubicBezTo>
                  <a:pt x="15440" y="12597"/>
                  <a:pt x="15360" y="12436"/>
                  <a:pt x="15250" y="12258"/>
                </a:cubicBezTo>
                <a:cubicBezTo>
                  <a:pt x="15164" y="12119"/>
                  <a:pt x="14788" y="11706"/>
                  <a:pt x="14669" y="11619"/>
                </a:cubicBezTo>
                <a:cubicBezTo>
                  <a:pt x="14611" y="11577"/>
                  <a:pt x="14563" y="11526"/>
                  <a:pt x="14563" y="11506"/>
                </a:cubicBezTo>
                <a:cubicBezTo>
                  <a:pt x="14563" y="11486"/>
                  <a:pt x="14536" y="11445"/>
                  <a:pt x="14502" y="11416"/>
                </a:cubicBezTo>
                <a:cubicBezTo>
                  <a:pt x="14401" y="11326"/>
                  <a:pt x="14281" y="11145"/>
                  <a:pt x="14300" y="11112"/>
                </a:cubicBezTo>
                <a:cubicBezTo>
                  <a:pt x="14310" y="11094"/>
                  <a:pt x="14308" y="11089"/>
                  <a:pt x="14295" y="11101"/>
                </a:cubicBezTo>
                <a:cubicBezTo>
                  <a:pt x="14257" y="11135"/>
                  <a:pt x="14202" y="11031"/>
                  <a:pt x="14146" y="10821"/>
                </a:cubicBezTo>
                <a:cubicBezTo>
                  <a:pt x="14046" y="10450"/>
                  <a:pt x="14069" y="10224"/>
                  <a:pt x="14265" y="9645"/>
                </a:cubicBezTo>
                <a:cubicBezTo>
                  <a:pt x="14405" y="9233"/>
                  <a:pt x="14428" y="9175"/>
                  <a:pt x="14508" y="9034"/>
                </a:cubicBezTo>
                <a:cubicBezTo>
                  <a:pt x="14547" y="8964"/>
                  <a:pt x="14597" y="8862"/>
                  <a:pt x="14619" y="8808"/>
                </a:cubicBezTo>
                <a:cubicBezTo>
                  <a:pt x="14641" y="8754"/>
                  <a:pt x="14702" y="8634"/>
                  <a:pt x="14754" y="8542"/>
                </a:cubicBezTo>
                <a:cubicBezTo>
                  <a:pt x="14805" y="8450"/>
                  <a:pt x="14850" y="8349"/>
                  <a:pt x="14853" y="8316"/>
                </a:cubicBezTo>
                <a:cubicBezTo>
                  <a:pt x="14857" y="8284"/>
                  <a:pt x="14869" y="8250"/>
                  <a:pt x="14881" y="8241"/>
                </a:cubicBezTo>
                <a:cubicBezTo>
                  <a:pt x="14893" y="8232"/>
                  <a:pt x="14935" y="8137"/>
                  <a:pt x="14974" y="8030"/>
                </a:cubicBezTo>
                <a:cubicBezTo>
                  <a:pt x="15030" y="7879"/>
                  <a:pt x="15046" y="7777"/>
                  <a:pt x="15048" y="7580"/>
                </a:cubicBezTo>
                <a:cubicBezTo>
                  <a:pt x="15051" y="7353"/>
                  <a:pt x="15042" y="7307"/>
                  <a:pt x="14965" y="7143"/>
                </a:cubicBezTo>
                <a:cubicBezTo>
                  <a:pt x="14906" y="7018"/>
                  <a:pt x="14805" y="6882"/>
                  <a:pt x="14650" y="6719"/>
                </a:cubicBezTo>
                <a:cubicBezTo>
                  <a:pt x="14519" y="6582"/>
                  <a:pt x="14428" y="6463"/>
                  <a:pt x="14436" y="6441"/>
                </a:cubicBezTo>
                <a:cubicBezTo>
                  <a:pt x="14446" y="6416"/>
                  <a:pt x="14436" y="6408"/>
                  <a:pt x="14408" y="6419"/>
                </a:cubicBezTo>
                <a:cubicBezTo>
                  <a:pt x="14385" y="6428"/>
                  <a:pt x="14367" y="6426"/>
                  <a:pt x="14369" y="6415"/>
                </a:cubicBezTo>
                <a:cubicBezTo>
                  <a:pt x="14377" y="6364"/>
                  <a:pt x="14362" y="6342"/>
                  <a:pt x="14342" y="6374"/>
                </a:cubicBezTo>
                <a:cubicBezTo>
                  <a:pt x="14319" y="6410"/>
                  <a:pt x="14151" y="6302"/>
                  <a:pt x="13903" y="6093"/>
                </a:cubicBezTo>
                <a:cubicBezTo>
                  <a:pt x="13843" y="6042"/>
                  <a:pt x="13760" y="5982"/>
                  <a:pt x="13720" y="5960"/>
                </a:cubicBezTo>
                <a:cubicBezTo>
                  <a:pt x="13679" y="5939"/>
                  <a:pt x="13639" y="5913"/>
                  <a:pt x="13632" y="5904"/>
                </a:cubicBezTo>
                <a:cubicBezTo>
                  <a:pt x="13597" y="5862"/>
                  <a:pt x="13407" y="5732"/>
                  <a:pt x="13380" y="5732"/>
                </a:cubicBezTo>
                <a:cubicBezTo>
                  <a:pt x="13363" y="5732"/>
                  <a:pt x="13349" y="5719"/>
                  <a:pt x="13349" y="5704"/>
                </a:cubicBezTo>
                <a:cubicBezTo>
                  <a:pt x="13349" y="5689"/>
                  <a:pt x="13302" y="5650"/>
                  <a:pt x="13244" y="5619"/>
                </a:cubicBezTo>
                <a:cubicBezTo>
                  <a:pt x="12953" y="5460"/>
                  <a:pt x="12880" y="5405"/>
                  <a:pt x="12552" y="5105"/>
                </a:cubicBezTo>
                <a:cubicBezTo>
                  <a:pt x="12447" y="5009"/>
                  <a:pt x="12362" y="4913"/>
                  <a:pt x="12362" y="4892"/>
                </a:cubicBezTo>
                <a:cubicBezTo>
                  <a:pt x="12362" y="4871"/>
                  <a:pt x="12349" y="4861"/>
                  <a:pt x="12333" y="4871"/>
                </a:cubicBezTo>
                <a:cubicBezTo>
                  <a:pt x="12318" y="4881"/>
                  <a:pt x="12305" y="4877"/>
                  <a:pt x="12305" y="4864"/>
                </a:cubicBezTo>
                <a:cubicBezTo>
                  <a:pt x="12305" y="4850"/>
                  <a:pt x="12279" y="4811"/>
                  <a:pt x="12248" y="4777"/>
                </a:cubicBezTo>
                <a:cubicBezTo>
                  <a:pt x="12146" y="4669"/>
                  <a:pt x="11999" y="4343"/>
                  <a:pt x="11929" y="4073"/>
                </a:cubicBezTo>
                <a:cubicBezTo>
                  <a:pt x="11869" y="3844"/>
                  <a:pt x="11862" y="3759"/>
                  <a:pt x="11869" y="3409"/>
                </a:cubicBezTo>
                <a:cubicBezTo>
                  <a:pt x="11886" y="2613"/>
                  <a:pt x="11883" y="2348"/>
                  <a:pt x="11854" y="2220"/>
                </a:cubicBezTo>
                <a:cubicBezTo>
                  <a:pt x="11838" y="2149"/>
                  <a:pt x="11818" y="2048"/>
                  <a:pt x="11810" y="1996"/>
                </a:cubicBezTo>
                <a:cubicBezTo>
                  <a:pt x="11787" y="1853"/>
                  <a:pt x="11698" y="1636"/>
                  <a:pt x="11672" y="1660"/>
                </a:cubicBezTo>
                <a:cubicBezTo>
                  <a:pt x="11659" y="1672"/>
                  <a:pt x="11655" y="1663"/>
                  <a:pt x="11662" y="1639"/>
                </a:cubicBezTo>
                <a:cubicBezTo>
                  <a:pt x="11687" y="1564"/>
                  <a:pt x="11433" y="1112"/>
                  <a:pt x="11388" y="1152"/>
                </a:cubicBezTo>
                <a:cubicBezTo>
                  <a:pt x="11375" y="1164"/>
                  <a:pt x="11374" y="1158"/>
                  <a:pt x="11386" y="1138"/>
                </a:cubicBezTo>
                <a:cubicBezTo>
                  <a:pt x="11423" y="1072"/>
                  <a:pt x="10882" y="482"/>
                  <a:pt x="10783" y="482"/>
                </a:cubicBezTo>
                <a:cubicBezTo>
                  <a:pt x="10769" y="482"/>
                  <a:pt x="10753" y="473"/>
                  <a:pt x="10748" y="461"/>
                </a:cubicBezTo>
                <a:cubicBezTo>
                  <a:pt x="10735" y="431"/>
                  <a:pt x="10576" y="346"/>
                  <a:pt x="10447" y="301"/>
                </a:cubicBezTo>
                <a:cubicBezTo>
                  <a:pt x="10366" y="272"/>
                  <a:pt x="10328" y="270"/>
                  <a:pt x="10305" y="293"/>
                </a:cubicBezTo>
                <a:cubicBezTo>
                  <a:pt x="10260" y="337"/>
                  <a:pt x="10179" y="344"/>
                  <a:pt x="10154" y="304"/>
                </a:cubicBezTo>
                <a:cubicBezTo>
                  <a:pt x="10139" y="281"/>
                  <a:pt x="10133" y="283"/>
                  <a:pt x="10133" y="314"/>
                </a:cubicBezTo>
                <a:cubicBezTo>
                  <a:pt x="10132" y="358"/>
                  <a:pt x="10103" y="363"/>
                  <a:pt x="9779" y="369"/>
                </a:cubicBezTo>
                <a:cubicBezTo>
                  <a:pt x="9543" y="374"/>
                  <a:pt x="9134" y="248"/>
                  <a:pt x="9193" y="189"/>
                </a:cubicBezTo>
                <a:cubicBezTo>
                  <a:pt x="9204" y="178"/>
                  <a:pt x="9193" y="177"/>
                  <a:pt x="9167" y="186"/>
                </a:cubicBezTo>
                <a:cubicBezTo>
                  <a:pt x="9142" y="196"/>
                  <a:pt x="9113" y="190"/>
                  <a:pt x="9103" y="174"/>
                </a:cubicBezTo>
                <a:cubicBezTo>
                  <a:pt x="9093" y="157"/>
                  <a:pt x="9057" y="144"/>
                  <a:pt x="9023" y="144"/>
                </a:cubicBezTo>
                <a:cubicBezTo>
                  <a:pt x="8958" y="144"/>
                  <a:pt x="8933" y="156"/>
                  <a:pt x="8623" y="326"/>
                </a:cubicBezTo>
                <a:cubicBezTo>
                  <a:pt x="8470" y="410"/>
                  <a:pt x="8426" y="423"/>
                  <a:pt x="8405" y="393"/>
                </a:cubicBezTo>
                <a:cubicBezTo>
                  <a:pt x="8387" y="367"/>
                  <a:pt x="8384" y="375"/>
                  <a:pt x="8396" y="419"/>
                </a:cubicBezTo>
                <a:cubicBezTo>
                  <a:pt x="8411" y="469"/>
                  <a:pt x="8403" y="482"/>
                  <a:pt x="8360" y="482"/>
                </a:cubicBezTo>
                <a:cubicBezTo>
                  <a:pt x="8330" y="482"/>
                  <a:pt x="8271" y="509"/>
                  <a:pt x="8230" y="542"/>
                </a:cubicBezTo>
                <a:cubicBezTo>
                  <a:pt x="8189" y="574"/>
                  <a:pt x="8137" y="594"/>
                  <a:pt x="8115" y="585"/>
                </a:cubicBezTo>
                <a:cubicBezTo>
                  <a:pt x="8093" y="577"/>
                  <a:pt x="8072" y="579"/>
                  <a:pt x="8067" y="590"/>
                </a:cubicBezTo>
                <a:cubicBezTo>
                  <a:pt x="8043" y="641"/>
                  <a:pt x="7566" y="830"/>
                  <a:pt x="7366" y="866"/>
                </a:cubicBezTo>
                <a:cubicBezTo>
                  <a:pt x="7261" y="886"/>
                  <a:pt x="6941" y="988"/>
                  <a:pt x="6840" y="1034"/>
                </a:cubicBezTo>
                <a:cubicBezTo>
                  <a:pt x="6791" y="1057"/>
                  <a:pt x="6731" y="1075"/>
                  <a:pt x="6706" y="1075"/>
                </a:cubicBezTo>
                <a:cubicBezTo>
                  <a:pt x="6681" y="1075"/>
                  <a:pt x="6661" y="1088"/>
                  <a:pt x="6661" y="1103"/>
                </a:cubicBezTo>
                <a:cubicBezTo>
                  <a:pt x="6661" y="1119"/>
                  <a:pt x="6643" y="1131"/>
                  <a:pt x="6620" y="1131"/>
                </a:cubicBezTo>
                <a:cubicBezTo>
                  <a:pt x="6598" y="1131"/>
                  <a:pt x="6544" y="1146"/>
                  <a:pt x="6500" y="1164"/>
                </a:cubicBezTo>
                <a:cubicBezTo>
                  <a:pt x="6457" y="1182"/>
                  <a:pt x="6411" y="1195"/>
                  <a:pt x="6400" y="1192"/>
                </a:cubicBezTo>
                <a:cubicBezTo>
                  <a:pt x="6388" y="1190"/>
                  <a:pt x="6379" y="1199"/>
                  <a:pt x="6379" y="1212"/>
                </a:cubicBezTo>
                <a:cubicBezTo>
                  <a:pt x="6379" y="1231"/>
                  <a:pt x="6260" y="1303"/>
                  <a:pt x="6209" y="1314"/>
                </a:cubicBezTo>
                <a:cubicBezTo>
                  <a:pt x="6195" y="1317"/>
                  <a:pt x="5906" y="1502"/>
                  <a:pt x="5624" y="1688"/>
                </a:cubicBezTo>
                <a:cubicBezTo>
                  <a:pt x="5542" y="1742"/>
                  <a:pt x="5475" y="1798"/>
                  <a:pt x="5475" y="1812"/>
                </a:cubicBezTo>
                <a:cubicBezTo>
                  <a:pt x="5475" y="1826"/>
                  <a:pt x="5458" y="1837"/>
                  <a:pt x="5436" y="1837"/>
                </a:cubicBezTo>
                <a:cubicBezTo>
                  <a:pt x="5414" y="1837"/>
                  <a:pt x="5366" y="1872"/>
                  <a:pt x="5329" y="1915"/>
                </a:cubicBezTo>
                <a:cubicBezTo>
                  <a:pt x="5211" y="2052"/>
                  <a:pt x="5165" y="2080"/>
                  <a:pt x="5133" y="2033"/>
                </a:cubicBezTo>
                <a:cubicBezTo>
                  <a:pt x="5110" y="1998"/>
                  <a:pt x="5107" y="1998"/>
                  <a:pt x="5114" y="2035"/>
                </a:cubicBezTo>
                <a:cubicBezTo>
                  <a:pt x="5126" y="2096"/>
                  <a:pt x="4998" y="2265"/>
                  <a:pt x="4958" y="2242"/>
                </a:cubicBezTo>
                <a:cubicBezTo>
                  <a:pt x="4940" y="2232"/>
                  <a:pt x="4934" y="2233"/>
                  <a:pt x="4945" y="2245"/>
                </a:cubicBezTo>
                <a:cubicBezTo>
                  <a:pt x="4956" y="2257"/>
                  <a:pt x="4934" y="2308"/>
                  <a:pt x="4896" y="2358"/>
                </a:cubicBezTo>
                <a:cubicBezTo>
                  <a:pt x="4778" y="2513"/>
                  <a:pt x="4657" y="2812"/>
                  <a:pt x="4657" y="2951"/>
                </a:cubicBezTo>
                <a:cubicBezTo>
                  <a:pt x="4657" y="3112"/>
                  <a:pt x="4737" y="3520"/>
                  <a:pt x="4789" y="3623"/>
                </a:cubicBezTo>
                <a:cubicBezTo>
                  <a:pt x="4811" y="3666"/>
                  <a:pt x="4820" y="3716"/>
                  <a:pt x="4809" y="3733"/>
                </a:cubicBezTo>
                <a:cubicBezTo>
                  <a:pt x="4798" y="3751"/>
                  <a:pt x="4801" y="3758"/>
                  <a:pt x="4816" y="3749"/>
                </a:cubicBezTo>
                <a:cubicBezTo>
                  <a:pt x="4830" y="3740"/>
                  <a:pt x="4864" y="3770"/>
                  <a:pt x="4890" y="3816"/>
                </a:cubicBezTo>
                <a:cubicBezTo>
                  <a:pt x="4919" y="3867"/>
                  <a:pt x="4924" y="3893"/>
                  <a:pt x="4903" y="3882"/>
                </a:cubicBezTo>
                <a:cubicBezTo>
                  <a:pt x="4884" y="3872"/>
                  <a:pt x="4895" y="3887"/>
                  <a:pt x="4928" y="3916"/>
                </a:cubicBezTo>
                <a:cubicBezTo>
                  <a:pt x="5120" y="4085"/>
                  <a:pt x="5363" y="4678"/>
                  <a:pt x="5363" y="4979"/>
                </a:cubicBezTo>
                <a:cubicBezTo>
                  <a:pt x="5363" y="5217"/>
                  <a:pt x="5225" y="5727"/>
                  <a:pt x="5102" y="5943"/>
                </a:cubicBezTo>
                <a:cubicBezTo>
                  <a:pt x="5084" y="5974"/>
                  <a:pt x="5039" y="6057"/>
                  <a:pt x="5002" y="6127"/>
                </a:cubicBezTo>
                <a:cubicBezTo>
                  <a:pt x="4918" y="6284"/>
                  <a:pt x="4883" y="6328"/>
                  <a:pt x="4855" y="6310"/>
                </a:cubicBezTo>
                <a:cubicBezTo>
                  <a:pt x="4843" y="6303"/>
                  <a:pt x="4815" y="6319"/>
                  <a:pt x="4794" y="6346"/>
                </a:cubicBezTo>
                <a:cubicBezTo>
                  <a:pt x="4759" y="6390"/>
                  <a:pt x="4760" y="6391"/>
                  <a:pt x="4805" y="6356"/>
                </a:cubicBezTo>
                <a:cubicBezTo>
                  <a:pt x="4837" y="6331"/>
                  <a:pt x="4855" y="6328"/>
                  <a:pt x="4855" y="6349"/>
                </a:cubicBezTo>
                <a:cubicBezTo>
                  <a:pt x="4855" y="6367"/>
                  <a:pt x="4842" y="6381"/>
                  <a:pt x="4826" y="6381"/>
                </a:cubicBezTo>
                <a:cubicBezTo>
                  <a:pt x="4811" y="6381"/>
                  <a:pt x="4798" y="6397"/>
                  <a:pt x="4798" y="6416"/>
                </a:cubicBezTo>
                <a:cubicBezTo>
                  <a:pt x="4797" y="6435"/>
                  <a:pt x="4715" y="6566"/>
                  <a:pt x="4614" y="6705"/>
                </a:cubicBezTo>
                <a:cubicBezTo>
                  <a:pt x="4514" y="6845"/>
                  <a:pt x="4432" y="6970"/>
                  <a:pt x="4431" y="6984"/>
                </a:cubicBezTo>
                <a:cubicBezTo>
                  <a:pt x="4431" y="6997"/>
                  <a:pt x="4412" y="7000"/>
                  <a:pt x="4387" y="6991"/>
                </a:cubicBezTo>
                <a:cubicBezTo>
                  <a:pt x="4363" y="6982"/>
                  <a:pt x="4351" y="6986"/>
                  <a:pt x="4359" y="7000"/>
                </a:cubicBezTo>
                <a:cubicBezTo>
                  <a:pt x="4368" y="7014"/>
                  <a:pt x="4265" y="7188"/>
                  <a:pt x="4131" y="7387"/>
                </a:cubicBezTo>
                <a:cubicBezTo>
                  <a:pt x="3997" y="7587"/>
                  <a:pt x="3804" y="7908"/>
                  <a:pt x="3703" y="8102"/>
                </a:cubicBezTo>
                <a:cubicBezTo>
                  <a:pt x="3408" y="8670"/>
                  <a:pt x="3104" y="9153"/>
                  <a:pt x="3064" y="9120"/>
                </a:cubicBezTo>
                <a:cubicBezTo>
                  <a:pt x="3040" y="9099"/>
                  <a:pt x="3030" y="9103"/>
                  <a:pt x="3030" y="9132"/>
                </a:cubicBezTo>
                <a:cubicBezTo>
                  <a:pt x="3030" y="9154"/>
                  <a:pt x="3040" y="9166"/>
                  <a:pt x="3053" y="9158"/>
                </a:cubicBezTo>
                <a:cubicBezTo>
                  <a:pt x="3094" y="9133"/>
                  <a:pt x="3079" y="9194"/>
                  <a:pt x="3035" y="9230"/>
                </a:cubicBezTo>
                <a:cubicBezTo>
                  <a:pt x="3013" y="9249"/>
                  <a:pt x="2986" y="9292"/>
                  <a:pt x="2976" y="9326"/>
                </a:cubicBezTo>
                <a:cubicBezTo>
                  <a:pt x="2965" y="9359"/>
                  <a:pt x="2940" y="9406"/>
                  <a:pt x="2920" y="9429"/>
                </a:cubicBezTo>
                <a:cubicBezTo>
                  <a:pt x="2900" y="9452"/>
                  <a:pt x="2798" y="9636"/>
                  <a:pt x="2694" y="9838"/>
                </a:cubicBezTo>
                <a:cubicBezTo>
                  <a:pt x="2588" y="10045"/>
                  <a:pt x="2489" y="10203"/>
                  <a:pt x="2468" y="10201"/>
                </a:cubicBezTo>
                <a:cubicBezTo>
                  <a:pt x="2448" y="10199"/>
                  <a:pt x="2424" y="10215"/>
                  <a:pt x="2416" y="10235"/>
                </a:cubicBezTo>
                <a:cubicBezTo>
                  <a:pt x="2407" y="10260"/>
                  <a:pt x="2417" y="10267"/>
                  <a:pt x="2448" y="10255"/>
                </a:cubicBezTo>
                <a:cubicBezTo>
                  <a:pt x="2473" y="10246"/>
                  <a:pt x="2487" y="10249"/>
                  <a:pt x="2479" y="10264"/>
                </a:cubicBezTo>
                <a:cubicBezTo>
                  <a:pt x="2471" y="10278"/>
                  <a:pt x="2443" y="10338"/>
                  <a:pt x="2416" y="10396"/>
                </a:cubicBezTo>
                <a:cubicBezTo>
                  <a:pt x="2388" y="10459"/>
                  <a:pt x="2355" y="10495"/>
                  <a:pt x="2337" y="10483"/>
                </a:cubicBezTo>
                <a:cubicBezTo>
                  <a:pt x="2319" y="10472"/>
                  <a:pt x="2314" y="10477"/>
                  <a:pt x="2325" y="10496"/>
                </a:cubicBezTo>
                <a:cubicBezTo>
                  <a:pt x="2336" y="10513"/>
                  <a:pt x="2317" y="10622"/>
                  <a:pt x="2283" y="10738"/>
                </a:cubicBezTo>
                <a:cubicBezTo>
                  <a:pt x="2223" y="10948"/>
                  <a:pt x="2225" y="11035"/>
                  <a:pt x="2299" y="11210"/>
                </a:cubicBezTo>
                <a:cubicBezTo>
                  <a:pt x="2314" y="11247"/>
                  <a:pt x="2304" y="11253"/>
                  <a:pt x="2247" y="11243"/>
                </a:cubicBezTo>
                <a:cubicBezTo>
                  <a:pt x="2188" y="11231"/>
                  <a:pt x="2171" y="11205"/>
                  <a:pt x="2143" y="11082"/>
                </a:cubicBezTo>
                <a:cubicBezTo>
                  <a:pt x="2096" y="10869"/>
                  <a:pt x="2141" y="10700"/>
                  <a:pt x="2371" y="10227"/>
                </a:cubicBezTo>
                <a:cubicBezTo>
                  <a:pt x="2532" y="9896"/>
                  <a:pt x="2576" y="9828"/>
                  <a:pt x="2617" y="9841"/>
                </a:cubicBezTo>
                <a:cubicBezTo>
                  <a:pt x="2652" y="9853"/>
                  <a:pt x="2657" y="9850"/>
                  <a:pt x="2632" y="9832"/>
                </a:cubicBezTo>
                <a:cubicBezTo>
                  <a:pt x="2588" y="9800"/>
                  <a:pt x="2697" y="9568"/>
                  <a:pt x="2932" y="9189"/>
                </a:cubicBezTo>
                <a:cubicBezTo>
                  <a:pt x="3111" y="8901"/>
                  <a:pt x="3145" y="8859"/>
                  <a:pt x="3176" y="8887"/>
                </a:cubicBezTo>
                <a:cubicBezTo>
                  <a:pt x="3189" y="8898"/>
                  <a:pt x="3189" y="8890"/>
                  <a:pt x="3177" y="8870"/>
                </a:cubicBezTo>
                <a:cubicBezTo>
                  <a:pt x="3164" y="8847"/>
                  <a:pt x="3215" y="8739"/>
                  <a:pt x="3310" y="8588"/>
                </a:cubicBezTo>
                <a:cubicBezTo>
                  <a:pt x="3395" y="8453"/>
                  <a:pt x="3524" y="8225"/>
                  <a:pt x="3598" y="8081"/>
                </a:cubicBezTo>
                <a:cubicBezTo>
                  <a:pt x="3671" y="7938"/>
                  <a:pt x="3743" y="7827"/>
                  <a:pt x="3756" y="7836"/>
                </a:cubicBezTo>
                <a:cubicBezTo>
                  <a:pt x="3770" y="7844"/>
                  <a:pt x="3775" y="7834"/>
                  <a:pt x="3767" y="7813"/>
                </a:cubicBezTo>
                <a:cubicBezTo>
                  <a:pt x="3753" y="7777"/>
                  <a:pt x="3924" y="7475"/>
                  <a:pt x="4073" y="7270"/>
                </a:cubicBezTo>
                <a:cubicBezTo>
                  <a:pt x="4107" y="7223"/>
                  <a:pt x="4197" y="7096"/>
                  <a:pt x="4274" y="6988"/>
                </a:cubicBezTo>
                <a:cubicBezTo>
                  <a:pt x="4452" y="6734"/>
                  <a:pt x="4546" y="6632"/>
                  <a:pt x="4581" y="6654"/>
                </a:cubicBezTo>
                <a:cubicBezTo>
                  <a:pt x="4597" y="6664"/>
                  <a:pt x="4601" y="6659"/>
                  <a:pt x="4591" y="6642"/>
                </a:cubicBezTo>
                <a:cubicBezTo>
                  <a:pt x="4581" y="6626"/>
                  <a:pt x="4634" y="6520"/>
                  <a:pt x="4709" y="6405"/>
                </a:cubicBezTo>
                <a:cubicBezTo>
                  <a:pt x="5092" y="5821"/>
                  <a:pt x="5233" y="5483"/>
                  <a:pt x="5270" y="5062"/>
                </a:cubicBezTo>
                <a:cubicBezTo>
                  <a:pt x="5297" y="4752"/>
                  <a:pt x="5173" y="4384"/>
                  <a:pt x="4928" y="4052"/>
                </a:cubicBezTo>
                <a:cubicBezTo>
                  <a:pt x="4803" y="3884"/>
                  <a:pt x="4646" y="3570"/>
                  <a:pt x="4617" y="3432"/>
                </a:cubicBezTo>
                <a:cubicBezTo>
                  <a:pt x="4574" y="3229"/>
                  <a:pt x="4584" y="2689"/>
                  <a:pt x="4632" y="2585"/>
                </a:cubicBezTo>
                <a:cubicBezTo>
                  <a:pt x="4680" y="2480"/>
                  <a:pt x="4919" y="2117"/>
                  <a:pt x="4931" y="2130"/>
                </a:cubicBezTo>
                <a:cubicBezTo>
                  <a:pt x="4936" y="2135"/>
                  <a:pt x="4995" y="2087"/>
                  <a:pt x="5062" y="2023"/>
                </a:cubicBezTo>
                <a:cubicBezTo>
                  <a:pt x="5129" y="1960"/>
                  <a:pt x="5215" y="1884"/>
                  <a:pt x="5252" y="1854"/>
                </a:cubicBezTo>
                <a:cubicBezTo>
                  <a:pt x="5290" y="1825"/>
                  <a:pt x="5356" y="1768"/>
                  <a:pt x="5399" y="1728"/>
                </a:cubicBezTo>
                <a:cubicBezTo>
                  <a:pt x="5466" y="1665"/>
                  <a:pt x="5482" y="1661"/>
                  <a:pt x="5508" y="1696"/>
                </a:cubicBezTo>
                <a:cubicBezTo>
                  <a:pt x="5532" y="1731"/>
                  <a:pt x="5534" y="1730"/>
                  <a:pt x="5521" y="1689"/>
                </a:cubicBezTo>
                <a:cubicBezTo>
                  <a:pt x="5509" y="1651"/>
                  <a:pt x="5553" y="1607"/>
                  <a:pt x="5709" y="1505"/>
                </a:cubicBezTo>
                <a:cubicBezTo>
                  <a:pt x="5821" y="1432"/>
                  <a:pt x="5919" y="1364"/>
                  <a:pt x="5927" y="1356"/>
                </a:cubicBezTo>
                <a:cubicBezTo>
                  <a:pt x="5935" y="1347"/>
                  <a:pt x="6000" y="1313"/>
                  <a:pt x="6073" y="1279"/>
                </a:cubicBezTo>
                <a:cubicBezTo>
                  <a:pt x="6145" y="1245"/>
                  <a:pt x="6212" y="1206"/>
                  <a:pt x="6221" y="1191"/>
                </a:cubicBezTo>
                <a:cubicBezTo>
                  <a:pt x="6231" y="1176"/>
                  <a:pt x="6276" y="1156"/>
                  <a:pt x="6322" y="1146"/>
                </a:cubicBezTo>
                <a:cubicBezTo>
                  <a:pt x="6369" y="1135"/>
                  <a:pt x="6407" y="1115"/>
                  <a:pt x="6407" y="1101"/>
                </a:cubicBezTo>
                <a:cubicBezTo>
                  <a:pt x="6407" y="1087"/>
                  <a:pt x="6426" y="1075"/>
                  <a:pt x="6449" y="1075"/>
                </a:cubicBezTo>
                <a:cubicBezTo>
                  <a:pt x="6472" y="1075"/>
                  <a:pt x="6566" y="1038"/>
                  <a:pt x="6659" y="994"/>
                </a:cubicBezTo>
                <a:cubicBezTo>
                  <a:pt x="6751" y="949"/>
                  <a:pt x="6834" y="919"/>
                  <a:pt x="6843" y="928"/>
                </a:cubicBezTo>
                <a:cubicBezTo>
                  <a:pt x="6851" y="936"/>
                  <a:pt x="6858" y="928"/>
                  <a:pt x="6858" y="909"/>
                </a:cubicBezTo>
                <a:cubicBezTo>
                  <a:pt x="6858" y="890"/>
                  <a:pt x="6869" y="881"/>
                  <a:pt x="6882" y="889"/>
                </a:cubicBezTo>
                <a:cubicBezTo>
                  <a:pt x="6895" y="897"/>
                  <a:pt x="6973" y="878"/>
                  <a:pt x="7054" y="847"/>
                </a:cubicBezTo>
                <a:cubicBezTo>
                  <a:pt x="7136" y="816"/>
                  <a:pt x="7230" y="798"/>
                  <a:pt x="7263" y="808"/>
                </a:cubicBezTo>
                <a:cubicBezTo>
                  <a:pt x="7311" y="821"/>
                  <a:pt x="7315" y="819"/>
                  <a:pt x="7282" y="795"/>
                </a:cubicBezTo>
                <a:cubicBezTo>
                  <a:pt x="7258" y="779"/>
                  <a:pt x="7252" y="764"/>
                  <a:pt x="7268" y="763"/>
                </a:cubicBezTo>
                <a:cubicBezTo>
                  <a:pt x="7283" y="761"/>
                  <a:pt x="7315" y="756"/>
                  <a:pt x="7338" y="750"/>
                </a:cubicBezTo>
                <a:cubicBezTo>
                  <a:pt x="7361" y="744"/>
                  <a:pt x="7461" y="719"/>
                  <a:pt x="7560" y="695"/>
                </a:cubicBezTo>
                <a:cubicBezTo>
                  <a:pt x="7659" y="671"/>
                  <a:pt x="7774" y="632"/>
                  <a:pt x="7814" y="610"/>
                </a:cubicBezTo>
                <a:cubicBezTo>
                  <a:pt x="7855" y="588"/>
                  <a:pt x="8015" y="510"/>
                  <a:pt x="8171" y="438"/>
                </a:cubicBezTo>
                <a:cubicBezTo>
                  <a:pt x="8326" y="366"/>
                  <a:pt x="8459" y="298"/>
                  <a:pt x="8467" y="289"/>
                </a:cubicBezTo>
                <a:cubicBezTo>
                  <a:pt x="8475" y="279"/>
                  <a:pt x="8532" y="243"/>
                  <a:pt x="8594" y="208"/>
                </a:cubicBezTo>
                <a:cubicBezTo>
                  <a:pt x="8656" y="174"/>
                  <a:pt x="8755" y="120"/>
                  <a:pt x="8813" y="88"/>
                </a:cubicBezTo>
                <a:cubicBezTo>
                  <a:pt x="8972" y="0"/>
                  <a:pt x="9088" y="7"/>
                  <a:pt x="9245" y="111"/>
                </a:cubicBezTo>
                <a:cubicBezTo>
                  <a:pt x="9358" y="186"/>
                  <a:pt x="9481" y="222"/>
                  <a:pt x="9521" y="193"/>
                </a:cubicBezTo>
                <a:cubicBezTo>
                  <a:pt x="9526" y="189"/>
                  <a:pt x="9551" y="203"/>
                  <a:pt x="9576" y="223"/>
                </a:cubicBezTo>
                <a:cubicBezTo>
                  <a:pt x="9605" y="248"/>
                  <a:pt x="9691" y="259"/>
                  <a:pt x="9827" y="256"/>
                </a:cubicBezTo>
                <a:cubicBezTo>
                  <a:pt x="10131" y="249"/>
                  <a:pt x="10160" y="245"/>
                  <a:pt x="10133" y="218"/>
                </a:cubicBezTo>
                <a:cubicBezTo>
                  <a:pt x="10097" y="182"/>
                  <a:pt x="9868" y="141"/>
                  <a:pt x="9582" y="119"/>
                </a:cubicBezTo>
                <a:lnTo>
                  <a:pt x="9328" y="99"/>
                </a:lnTo>
                <a:lnTo>
                  <a:pt x="9454" y="62"/>
                </a:lnTo>
                <a:cubicBezTo>
                  <a:pt x="9599" y="20"/>
                  <a:pt x="9811" y="35"/>
                  <a:pt x="10171" y="116"/>
                </a:cubicBezTo>
                <a:cubicBezTo>
                  <a:pt x="10250" y="133"/>
                  <a:pt x="10341" y="158"/>
                  <a:pt x="10372" y="171"/>
                </a:cubicBezTo>
                <a:cubicBezTo>
                  <a:pt x="10403" y="184"/>
                  <a:pt x="10483" y="215"/>
                  <a:pt x="10549" y="240"/>
                </a:cubicBezTo>
                <a:cubicBezTo>
                  <a:pt x="10708" y="299"/>
                  <a:pt x="10928" y="452"/>
                  <a:pt x="11120" y="636"/>
                </a:cubicBezTo>
                <a:cubicBezTo>
                  <a:pt x="11310" y="818"/>
                  <a:pt x="11344" y="859"/>
                  <a:pt x="11535" y="1140"/>
                </a:cubicBezTo>
                <a:cubicBezTo>
                  <a:pt x="11645" y="1302"/>
                  <a:pt x="11682" y="1379"/>
                  <a:pt x="11669" y="1423"/>
                </a:cubicBezTo>
                <a:cubicBezTo>
                  <a:pt x="11659" y="1462"/>
                  <a:pt x="11661" y="1472"/>
                  <a:pt x="11677" y="1449"/>
                </a:cubicBezTo>
                <a:cubicBezTo>
                  <a:pt x="11694" y="1424"/>
                  <a:pt x="11715" y="1445"/>
                  <a:pt x="11747" y="1520"/>
                </a:cubicBezTo>
                <a:cubicBezTo>
                  <a:pt x="11772" y="1578"/>
                  <a:pt x="11815" y="1676"/>
                  <a:pt x="11842" y="1738"/>
                </a:cubicBezTo>
                <a:cubicBezTo>
                  <a:pt x="11869" y="1800"/>
                  <a:pt x="11889" y="1859"/>
                  <a:pt x="11887" y="1869"/>
                </a:cubicBezTo>
                <a:cubicBezTo>
                  <a:pt x="11885" y="1879"/>
                  <a:pt x="11896" y="1930"/>
                  <a:pt x="11911" y="1982"/>
                </a:cubicBezTo>
                <a:cubicBezTo>
                  <a:pt x="11993" y="2262"/>
                  <a:pt x="12010" y="2615"/>
                  <a:pt x="11978" y="3333"/>
                </a:cubicBezTo>
                <a:cubicBezTo>
                  <a:pt x="11955" y="3842"/>
                  <a:pt x="11994" y="4042"/>
                  <a:pt x="12213" y="4525"/>
                </a:cubicBezTo>
                <a:cubicBezTo>
                  <a:pt x="12254" y="4614"/>
                  <a:pt x="12297" y="4687"/>
                  <a:pt x="12310" y="4687"/>
                </a:cubicBezTo>
                <a:cubicBezTo>
                  <a:pt x="12323" y="4687"/>
                  <a:pt x="12333" y="4701"/>
                  <a:pt x="12333" y="4718"/>
                </a:cubicBezTo>
                <a:cubicBezTo>
                  <a:pt x="12333" y="4735"/>
                  <a:pt x="12375" y="4789"/>
                  <a:pt x="12425" y="4839"/>
                </a:cubicBezTo>
                <a:cubicBezTo>
                  <a:pt x="12476" y="4888"/>
                  <a:pt x="12552" y="4971"/>
                  <a:pt x="12594" y="5022"/>
                </a:cubicBezTo>
                <a:cubicBezTo>
                  <a:pt x="12637" y="5073"/>
                  <a:pt x="12672" y="5105"/>
                  <a:pt x="12672" y="5093"/>
                </a:cubicBezTo>
                <a:cubicBezTo>
                  <a:pt x="12672" y="5081"/>
                  <a:pt x="12732" y="5128"/>
                  <a:pt x="12806" y="5199"/>
                </a:cubicBezTo>
                <a:cubicBezTo>
                  <a:pt x="12938" y="5325"/>
                  <a:pt x="13242" y="5533"/>
                  <a:pt x="13406" y="5608"/>
                </a:cubicBezTo>
                <a:cubicBezTo>
                  <a:pt x="13429" y="5619"/>
                  <a:pt x="13471" y="5647"/>
                  <a:pt x="13498" y="5670"/>
                </a:cubicBezTo>
                <a:cubicBezTo>
                  <a:pt x="13538" y="5704"/>
                  <a:pt x="13541" y="5719"/>
                  <a:pt x="13512" y="5739"/>
                </a:cubicBezTo>
                <a:cubicBezTo>
                  <a:pt x="13486" y="5758"/>
                  <a:pt x="13489" y="5761"/>
                  <a:pt x="13523" y="5750"/>
                </a:cubicBezTo>
                <a:cubicBezTo>
                  <a:pt x="13566" y="5737"/>
                  <a:pt x="13915" y="5963"/>
                  <a:pt x="13937" y="6019"/>
                </a:cubicBezTo>
                <a:cubicBezTo>
                  <a:pt x="13943" y="6032"/>
                  <a:pt x="13959" y="6035"/>
                  <a:pt x="13973" y="6027"/>
                </a:cubicBezTo>
                <a:cubicBezTo>
                  <a:pt x="13987" y="6018"/>
                  <a:pt x="13999" y="6024"/>
                  <a:pt x="13999" y="6040"/>
                </a:cubicBezTo>
                <a:cubicBezTo>
                  <a:pt x="13999" y="6056"/>
                  <a:pt x="14033" y="6087"/>
                  <a:pt x="14076" y="6109"/>
                </a:cubicBezTo>
                <a:cubicBezTo>
                  <a:pt x="14192" y="6170"/>
                  <a:pt x="14288" y="6261"/>
                  <a:pt x="14269" y="6293"/>
                </a:cubicBezTo>
                <a:cubicBezTo>
                  <a:pt x="14259" y="6308"/>
                  <a:pt x="14275" y="6319"/>
                  <a:pt x="14304" y="6317"/>
                </a:cubicBezTo>
                <a:cubicBezTo>
                  <a:pt x="14374" y="6312"/>
                  <a:pt x="14529" y="6435"/>
                  <a:pt x="14551" y="6515"/>
                </a:cubicBezTo>
                <a:cubicBezTo>
                  <a:pt x="14561" y="6550"/>
                  <a:pt x="14581" y="6578"/>
                  <a:pt x="14596" y="6578"/>
                </a:cubicBezTo>
                <a:cubicBezTo>
                  <a:pt x="14611" y="6578"/>
                  <a:pt x="14614" y="6562"/>
                  <a:pt x="14603" y="6543"/>
                </a:cubicBezTo>
                <a:cubicBezTo>
                  <a:pt x="14560" y="6466"/>
                  <a:pt x="14829" y="6743"/>
                  <a:pt x="14940" y="6889"/>
                </a:cubicBezTo>
                <a:cubicBezTo>
                  <a:pt x="15092" y="7090"/>
                  <a:pt x="15167" y="7323"/>
                  <a:pt x="15162" y="7584"/>
                </a:cubicBezTo>
                <a:cubicBezTo>
                  <a:pt x="15156" y="7956"/>
                  <a:pt x="15069" y="8193"/>
                  <a:pt x="14647" y="8991"/>
                </a:cubicBezTo>
                <a:cubicBezTo>
                  <a:pt x="14524" y="9223"/>
                  <a:pt x="14321" y="9739"/>
                  <a:pt x="14352" y="9739"/>
                </a:cubicBezTo>
                <a:cubicBezTo>
                  <a:pt x="14359" y="9739"/>
                  <a:pt x="14346" y="9787"/>
                  <a:pt x="14323" y="9845"/>
                </a:cubicBezTo>
                <a:cubicBezTo>
                  <a:pt x="14262" y="10002"/>
                  <a:pt x="14197" y="10302"/>
                  <a:pt x="14197" y="10433"/>
                </a:cubicBezTo>
                <a:cubicBezTo>
                  <a:pt x="14196" y="10615"/>
                  <a:pt x="14292" y="10932"/>
                  <a:pt x="14403" y="11112"/>
                </a:cubicBezTo>
                <a:cubicBezTo>
                  <a:pt x="14459" y="11203"/>
                  <a:pt x="14665" y="11442"/>
                  <a:pt x="14861" y="11644"/>
                </a:cubicBezTo>
                <a:cubicBezTo>
                  <a:pt x="15197" y="11990"/>
                  <a:pt x="15381" y="12207"/>
                  <a:pt x="15381" y="12255"/>
                </a:cubicBezTo>
                <a:cubicBezTo>
                  <a:pt x="15381" y="12267"/>
                  <a:pt x="15414" y="12325"/>
                  <a:pt x="15454" y="12383"/>
                </a:cubicBezTo>
                <a:cubicBezTo>
                  <a:pt x="15502" y="12454"/>
                  <a:pt x="15521" y="12513"/>
                  <a:pt x="15511" y="12561"/>
                </a:cubicBezTo>
                <a:cubicBezTo>
                  <a:pt x="15503" y="12600"/>
                  <a:pt x="15503" y="12616"/>
                  <a:pt x="15512" y="12597"/>
                </a:cubicBezTo>
                <a:cubicBezTo>
                  <a:pt x="15520" y="12577"/>
                  <a:pt x="15540" y="12561"/>
                  <a:pt x="15555" y="12561"/>
                </a:cubicBezTo>
                <a:cubicBezTo>
                  <a:pt x="15570" y="12561"/>
                  <a:pt x="15576" y="12572"/>
                  <a:pt x="15568" y="12585"/>
                </a:cubicBezTo>
                <a:cubicBezTo>
                  <a:pt x="15560" y="12597"/>
                  <a:pt x="15572" y="12661"/>
                  <a:pt x="15595" y="12727"/>
                </a:cubicBezTo>
                <a:cubicBezTo>
                  <a:pt x="15645" y="12873"/>
                  <a:pt x="15651" y="13309"/>
                  <a:pt x="15606" y="13521"/>
                </a:cubicBezTo>
                <a:cubicBezTo>
                  <a:pt x="15564" y="13716"/>
                  <a:pt x="15339" y="14046"/>
                  <a:pt x="15057" y="14326"/>
                </a:cubicBezTo>
                <a:cubicBezTo>
                  <a:pt x="14818" y="14563"/>
                  <a:pt x="14288" y="14941"/>
                  <a:pt x="14226" y="14917"/>
                </a:cubicBezTo>
                <a:cubicBezTo>
                  <a:pt x="14203" y="14908"/>
                  <a:pt x="14192" y="14910"/>
                  <a:pt x="14203" y="14920"/>
                </a:cubicBezTo>
                <a:cubicBezTo>
                  <a:pt x="14232" y="14950"/>
                  <a:pt x="13968" y="15131"/>
                  <a:pt x="13880" y="15141"/>
                </a:cubicBezTo>
                <a:cubicBezTo>
                  <a:pt x="13869" y="15143"/>
                  <a:pt x="13844" y="15160"/>
                  <a:pt x="13825" y="15179"/>
                </a:cubicBezTo>
                <a:cubicBezTo>
                  <a:pt x="13806" y="15198"/>
                  <a:pt x="13779" y="15214"/>
                  <a:pt x="13767" y="15214"/>
                </a:cubicBezTo>
                <a:cubicBezTo>
                  <a:pt x="13754" y="15214"/>
                  <a:pt x="13693" y="15248"/>
                  <a:pt x="13632" y="15288"/>
                </a:cubicBezTo>
                <a:cubicBezTo>
                  <a:pt x="13569" y="15330"/>
                  <a:pt x="13501" y="15355"/>
                  <a:pt x="13476" y="15345"/>
                </a:cubicBezTo>
                <a:cubicBezTo>
                  <a:pt x="13451" y="15336"/>
                  <a:pt x="13437" y="15338"/>
                  <a:pt x="13445" y="15351"/>
                </a:cubicBezTo>
                <a:cubicBezTo>
                  <a:pt x="13467" y="15385"/>
                  <a:pt x="13319" y="15462"/>
                  <a:pt x="13164" y="15498"/>
                </a:cubicBezTo>
                <a:cubicBezTo>
                  <a:pt x="12708" y="15603"/>
                  <a:pt x="12681" y="15606"/>
                  <a:pt x="12037" y="15638"/>
                </a:cubicBezTo>
                <a:cubicBezTo>
                  <a:pt x="11742" y="15652"/>
                  <a:pt x="11469" y="15672"/>
                  <a:pt x="11430" y="15681"/>
                </a:cubicBezTo>
                <a:cubicBezTo>
                  <a:pt x="11392" y="15690"/>
                  <a:pt x="11303" y="15711"/>
                  <a:pt x="11233" y="15727"/>
                </a:cubicBezTo>
                <a:cubicBezTo>
                  <a:pt x="11100" y="15758"/>
                  <a:pt x="10807" y="15850"/>
                  <a:pt x="10711" y="15891"/>
                </a:cubicBezTo>
                <a:cubicBezTo>
                  <a:pt x="10680" y="15904"/>
                  <a:pt x="10578" y="15943"/>
                  <a:pt x="10485" y="15978"/>
                </a:cubicBezTo>
                <a:cubicBezTo>
                  <a:pt x="10392" y="16012"/>
                  <a:pt x="10252" y="16073"/>
                  <a:pt x="10174" y="16113"/>
                </a:cubicBezTo>
                <a:cubicBezTo>
                  <a:pt x="10097" y="16153"/>
                  <a:pt x="9919" y="16244"/>
                  <a:pt x="9779" y="16314"/>
                </a:cubicBezTo>
                <a:cubicBezTo>
                  <a:pt x="9447" y="16483"/>
                  <a:pt x="8863" y="16853"/>
                  <a:pt x="8396" y="17192"/>
                </a:cubicBezTo>
                <a:cubicBezTo>
                  <a:pt x="8122" y="17391"/>
                  <a:pt x="7979" y="17482"/>
                  <a:pt x="7939" y="17482"/>
                </a:cubicBezTo>
                <a:cubicBezTo>
                  <a:pt x="7920" y="17482"/>
                  <a:pt x="7899" y="17497"/>
                  <a:pt x="7892" y="17516"/>
                </a:cubicBezTo>
                <a:cubicBezTo>
                  <a:pt x="7874" y="17563"/>
                  <a:pt x="7603" y="17651"/>
                  <a:pt x="7534" y="17633"/>
                </a:cubicBezTo>
                <a:cubicBezTo>
                  <a:pt x="7504" y="17625"/>
                  <a:pt x="7474" y="17628"/>
                  <a:pt x="7467" y="17639"/>
                </a:cubicBezTo>
                <a:cubicBezTo>
                  <a:pt x="7453" y="17662"/>
                  <a:pt x="7215" y="17671"/>
                  <a:pt x="7126" y="17652"/>
                </a:cubicBezTo>
                <a:close/>
                <a:moveTo>
                  <a:pt x="12565" y="15562"/>
                </a:moveTo>
                <a:cubicBezTo>
                  <a:pt x="12544" y="15554"/>
                  <a:pt x="12520" y="15555"/>
                  <a:pt x="12510" y="15564"/>
                </a:cubicBezTo>
                <a:cubicBezTo>
                  <a:pt x="12501" y="15574"/>
                  <a:pt x="12518" y="15580"/>
                  <a:pt x="12547" y="15579"/>
                </a:cubicBezTo>
                <a:cubicBezTo>
                  <a:pt x="12580" y="15578"/>
                  <a:pt x="12587" y="15571"/>
                  <a:pt x="12565" y="15562"/>
                </a:cubicBezTo>
                <a:close/>
                <a:moveTo>
                  <a:pt x="13081" y="15469"/>
                </a:moveTo>
                <a:cubicBezTo>
                  <a:pt x="13091" y="15453"/>
                  <a:pt x="13080" y="15448"/>
                  <a:pt x="13055" y="15458"/>
                </a:cubicBezTo>
                <a:cubicBezTo>
                  <a:pt x="13006" y="15476"/>
                  <a:pt x="12997" y="15497"/>
                  <a:pt x="13037" y="15497"/>
                </a:cubicBezTo>
                <a:cubicBezTo>
                  <a:pt x="13052" y="15497"/>
                  <a:pt x="13072" y="15484"/>
                  <a:pt x="13081" y="15469"/>
                </a:cubicBezTo>
                <a:close/>
                <a:moveTo>
                  <a:pt x="13219" y="15435"/>
                </a:moveTo>
                <a:cubicBezTo>
                  <a:pt x="13211" y="15422"/>
                  <a:pt x="13193" y="15418"/>
                  <a:pt x="13178" y="15427"/>
                </a:cubicBezTo>
                <a:cubicBezTo>
                  <a:pt x="13141" y="15450"/>
                  <a:pt x="13145" y="15459"/>
                  <a:pt x="13193" y="15459"/>
                </a:cubicBezTo>
                <a:cubicBezTo>
                  <a:pt x="13216" y="15459"/>
                  <a:pt x="13227" y="15448"/>
                  <a:pt x="13219" y="15435"/>
                </a:cubicBezTo>
                <a:close/>
                <a:moveTo>
                  <a:pt x="3782" y="14846"/>
                </a:moveTo>
                <a:cubicBezTo>
                  <a:pt x="3782" y="14829"/>
                  <a:pt x="3769" y="14824"/>
                  <a:pt x="3754" y="14833"/>
                </a:cubicBezTo>
                <a:cubicBezTo>
                  <a:pt x="3738" y="14843"/>
                  <a:pt x="3726" y="14856"/>
                  <a:pt x="3726" y="14863"/>
                </a:cubicBezTo>
                <a:cubicBezTo>
                  <a:pt x="3726" y="14870"/>
                  <a:pt x="3738" y="14876"/>
                  <a:pt x="3754" y="14876"/>
                </a:cubicBezTo>
                <a:cubicBezTo>
                  <a:pt x="3769" y="14876"/>
                  <a:pt x="3782" y="14862"/>
                  <a:pt x="3782" y="14846"/>
                </a:cubicBezTo>
                <a:close/>
                <a:moveTo>
                  <a:pt x="3745" y="13810"/>
                </a:moveTo>
                <a:cubicBezTo>
                  <a:pt x="3738" y="13783"/>
                  <a:pt x="3732" y="13805"/>
                  <a:pt x="3732" y="13860"/>
                </a:cubicBezTo>
                <a:cubicBezTo>
                  <a:pt x="3732" y="13914"/>
                  <a:pt x="3738" y="13936"/>
                  <a:pt x="3745" y="13909"/>
                </a:cubicBezTo>
                <a:cubicBezTo>
                  <a:pt x="3752" y="13882"/>
                  <a:pt x="3752" y="13837"/>
                  <a:pt x="3745" y="13810"/>
                </a:cubicBezTo>
                <a:close/>
                <a:moveTo>
                  <a:pt x="15532" y="13628"/>
                </a:moveTo>
                <a:cubicBezTo>
                  <a:pt x="15555" y="13540"/>
                  <a:pt x="15538" y="13536"/>
                  <a:pt x="15500" y="13620"/>
                </a:cubicBezTo>
                <a:cubicBezTo>
                  <a:pt x="15482" y="13659"/>
                  <a:pt x="15478" y="13690"/>
                  <a:pt x="15492" y="13690"/>
                </a:cubicBezTo>
                <a:cubicBezTo>
                  <a:pt x="15505" y="13690"/>
                  <a:pt x="15523" y="13662"/>
                  <a:pt x="15532" y="13628"/>
                </a:cubicBezTo>
                <a:close/>
                <a:moveTo>
                  <a:pt x="2240" y="11163"/>
                </a:moveTo>
                <a:cubicBezTo>
                  <a:pt x="2230" y="11139"/>
                  <a:pt x="2217" y="11126"/>
                  <a:pt x="2209" y="11133"/>
                </a:cubicBezTo>
                <a:cubicBezTo>
                  <a:pt x="2202" y="11141"/>
                  <a:pt x="2204" y="11160"/>
                  <a:pt x="2215" y="11177"/>
                </a:cubicBezTo>
                <a:cubicBezTo>
                  <a:pt x="2242" y="11222"/>
                  <a:pt x="2259" y="11213"/>
                  <a:pt x="2240" y="11163"/>
                </a:cubicBezTo>
                <a:close/>
                <a:moveTo>
                  <a:pt x="2210" y="10812"/>
                </a:moveTo>
                <a:cubicBezTo>
                  <a:pt x="2218" y="10781"/>
                  <a:pt x="2215" y="10761"/>
                  <a:pt x="2202" y="10769"/>
                </a:cubicBezTo>
                <a:cubicBezTo>
                  <a:pt x="2190" y="10776"/>
                  <a:pt x="2174" y="10808"/>
                  <a:pt x="2165" y="10840"/>
                </a:cubicBezTo>
                <a:cubicBezTo>
                  <a:pt x="2157" y="10871"/>
                  <a:pt x="2160" y="10890"/>
                  <a:pt x="2173" y="10883"/>
                </a:cubicBezTo>
                <a:cubicBezTo>
                  <a:pt x="2185" y="10875"/>
                  <a:pt x="2202" y="10843"/>
                  <a:pt x="2210" y="10812"/>
                </a:cubicBezTo>
                <a:close/>
                <a:moveTo>
                  <a:pt x="2766" y="9625"/>
                </a:moveTo>
                <a:cubicBezTo>
                  <a:pt x="2766" y="9608"/>
                  <a:pt x="2753" y="9603"/>
                  <a:pt x="2738" y="9612"/>
                </a:cubicBezTo>
                <a:cubicBezTo>
                  <a:pt x="2722" y="9622"/>
                  <a:pt x="2710" y="9635"/>
                  <a:pt x="2710" y="9642"/>
                </a:cubicBezTo>
                <a:cubicBezTo>
                  <a:pt x="2710" y="9649"/>
                  <a:pt x="2722" y="9655"/>
                  <a:pt x="2738" y="9655"/>
                </a:cubicBezTo>
                <a:cubicBezTo>
                  <a:pt x="2753" y="9655"/>
                  <a:pt x="2766" y="9641"/>
                  <a:pt x="2766" y="9625"/>
                </a:cubicBezTo>
                <a:close/>
                <a:moveTo>
                  <a:pt x="3754" y="7903"/>
                </a:moveTo>
                <a:cubicBezTo>
                  <a:pt x="3754" y="7887"/>
                  <a:pt x="3741" y="7881"/>
                  <a:pt x="3726" y="7891"/>
                </a:cubicBezTo>
                <a:cubicBezTo>
                  <a:pt x="3710" y="7900"/>
                  <a:pt x="3697" y="7914"/>
                  <a:pt x="3697" y="7921"/>
                </a:cubicBezTo>
                <a:cubicBezTo>
                  <a:pt x="3697" y="7927"/>
                  <a:pt x="3710" y="7933"/>
                  <a:pt x="3726" y="7933"/>
                </a:cubicBezTo>
                <a:cubicBezTo>
                  <a:pt x="3741" y="7933"/>
                  <a:pt x="3754" y="7920"/>
                  <a:pt x="3754" y="7903"/>
                </a:cubicBezTo>
                <a:close/>
                <a:moveTo>
                  <a:pt x="4064" y="7425"/>
                </a:moveTo>
                <a:cubicBezTo>
                  <a:pt x="4064" y="7410"/>
                  <a:pt x="4052" y="7397"/>
                  <a:pt x="4036" y="7397"/>
                </a:cubicBezTo>
                <a:cubicBezTo>
                  <a:pt x="4021" y="7397"/>
                  <a:pt x="4008" y="7410"/>
                  <a:pt x="4008" y="7425"/>
                </a:cubicBezTo>
                <a:cubicBezTo>
                  <a:pt x="4008" y="7441"/>
                  <a:pt x="4021" y="7453"/>
                  <a:pt x="4036" y="7453"/>
                </a:cubicBezTo>
                <a:cubicBezTo>
                  <a:pt x="4052" y="7453"/>
                  <a:pt x="4064" y="7441"/>
                  <a:pt x="4064" y="7425"/>
                </a:cubicBezTo>
                <a:close/>
                <a:moveTo>
                  <a:pt x="4149" y="7298"/>
                </a:moveTo>
                <a:cubicBezTo>
                  <a:pt x="4168" y="7275"/>
                  <a:pt x="4178" y="7256"/>
                  <a:pt x="4170" y="7256"/>
                </a:cubicBezTo>
                <a:cubicBezTo>
                  <a:pt x="4162" y="7256"/>
                  <a:pt x="4140" y="7275"/>
                  <a:pt x="4121" y="7298"/>
                </a:cubicBezTo>
                <a:cubicBezTo>
                  <a:pt x="4101" y="7321"/>
                  <a:pt x="4092" y="7340"/>
                  <a:pt x="4100" y="7340"/>
                </a:cubicBezTo>
                <a:cubicBezTo>
                  <a:pt x="4108" y="7340"/>
                  <a:pt x="4130" y="7321"/>
                  <a:pt x="4149" y="7298"/>
                </a:cubicBezTo>
                <a:close/>
                <a:moveTo>
                  <a:pt x="4228" y="7156"/>
                </a:moveTo>
                <a:cubicBezTo>
                  <a:pt x="4220" y="7147"/>
                  <a:pt x="4204" y="7163"/>
                  <a:pt x="4193" y="7191"/>
                </a:cubicBezTo>
                <a:cubicBezTo>
                  <a:pt x="4178" y="7231"/>
                  <a:pt x="4181" y="7234"/>
                  <a:pt x="4209" y="7207"/>
                </a:cubicBezTo>
                <a:cubicBezTo>
                  <a:pt x="4228" y="7188"/>
                  <a:pt x="4237" y="7165"/>
                  <a:pt x="4228" y="7156"/>
                </a:cubicBezTo>
                <a:close/>
                <a:moveTo>
                  <a:pt x="4414" y="6901"/>
                </a:moveTo>
                <a:cubicBezTo>
                  <a:pt x="4423" y="6876"/>
                  <a:pt x="4419" y="6865"/>
                  <a:pt x="4403" y="6875"/>
                </a:cubicBezTo>
                <a:cubicBezTo>
                  <a:pt x="4387" y="6884"/>
                  <a:pt x="4375" y="6904"/>
                  <a:pt x="4375" y="6919"/>
                </a:cubicBezTo>
                <a:cubicBezTo>
                  <a:pt x="4375" y="6959"/>
                  <a:pt x="4395" y="6950"/>
                  <a:pt x="4414" y="6901"/>
                </a:cubicBezTo>
                <a:close/>
                <a:moveTo>
                  <a:pt x="14715" y="6679"/>
                </a:moveTo>
                <a:cubicBezTo>
                  <a:pt x="14700" y="6639"/>
                  <a:pt x="14619" y="6594"/>
                  <a:pt x="14619" y="6626"/>
                </a:cubicBezTo>
                <a:cubicBezTo>
                  <a:pt x="14619" y="6640"/>
                  <a:pt x="14705" y="6716"/>
                  <a:pt x="14724" y="6719"/>
                </a:cubicBezTo>
                <a:cubicBezTo>
                  <a:pt x="14728" y="6719"/>
                  <a:pt x="14724" y="6701"/>
                  <a:pt x="14715" y="6679"/>
                </a:cubicBezTo>
                <a:close/>
                <a:moveTo>
                  <a:pt x="4770" y="6414"/>
                </a:moveTo>
                <a:cubicBezTo>
                  <a:pt x="4770" y="6379"/>
                  <a:pt x="4762" y="6381"/>
                  <a:pt x="4728" y="6425"/>
                </a:cubicBezTo>
                <a:cubicBezTo>
                  <a:pt x="4674" y="6496"/>
                  <a:pt x="4674" y="6538"/>
                  <a:pt x="4728" y="6494"/>
                </a:cubicBezTo>
                <a:cubicBezTo>
                  <a:pt x="4751" y="6474"/>
                  <a:pt x="4770" y="6439"/>
                  <a:pt x="4770" y="6414"/>
                </a:cubicBezTo>
                <a:close/>
                <a:moveTo>
                  <a:pt x="5942" y="1419"/>
                </a:moveTo>
                <a:cubicBezTo>
                  <a:pt x="5933" y="1410"/>
                  <a:pt x="5910" y="1419"/>
                  <a:pt x="5891" y="1438"/>
                </a:cubicBezTo>
                <a:cubicBezTo>
                  <a:pt x="5864" y="1466"/>
                  <a:pt x="5867" y="1470"/>
                  <a:pt x="5907" y="1454"/>
                </a:cubicBezTo>
                <a:cubicBezTo>
                  <a:pt x="5935" y="1444"/>
                  <a:pt x="5951" y="1428"/>
                  <a:pt x="5942" y="1419"/>
                </a:cubicBezTo>
                <a:close/>
                <a:moveTo>
                  <a:pt x="6322" y="1200"/>
                </a:moveTo>
                <a:cubicBezTo>
                  <a:pt x="6322" y="1192"/>
                  <a:pt x="6297" y="1200"/>
                  <a:pt x="6266" y="1216"/>
                </a:cubicBezTo>
                <a:cubicBezTo>
                  <a:pt x="6235" y="1233"/>
                  <a:pt x="6209" y="1253"/>
                  <a:pt x="6209" y="1260"/>
                </a:cubicBezTo>
                <a:cubicBezTo>
                  <a:pt x="6209" y="1268"/>
                  <a:pt x="6235" y="1261"/>
                  <a:pt x="6266" y="1244"/>
                </a:cubicBezTo>
                <a:cubicBezTo>
                  <a:pt x="6297" y="1228"/>
                  <a:pt x="6322" y="1208"/>
                  <a:pt x="6322" y="1200"/>
                </a:cubicBezTo>
                <a:close/>
                <a:moveTo>
                  <a:pt x="9009" y="96"/>
                </a:moveTo>
                <a:cubicBezTo>
                  <a:pt x="8988" y="88"/>
                  <a:pt x="8964" y="89"/>
                  <a:pt x="8954" y="98"/>
                </a:cubicBezTo>
                <a:cubicBezTo>
                  <a:pt x="8945" y="108"/>
                  <a:pt x="8962" y="114"/>
                  <a:pt x="8991" y="113"/>
                </a:cubicBezTo>
                <a:cubicBezTo>
                  <a:pt x="9024" y="112"/>
                  <a:pt x="9031" y="105"/>
                  <a:pt x="9009" y="96"/>
                </a:cubicBezTo>
                <a:close/>
                <a:moveTo>
                  <a:pt x="346" y="15081"/>
                </a:moveTo>
                <a:cubicBezTo>
                  <a:pt x="327" y="15074"/>
                  <a:pt x="311" y="15022"/>
                  <a:pt x="310" y="14965"/>
                </a:cubicBezTo>
                <a:cubicBezTo>
                  <a:pt x="310" y="14765"/>
                  <a:pt x="296" y="14748"/>
                  <a:pt x="140" y="14758"/>
                </a:cubicBezTo>
                <a:cubicBezTo>
                  <a:pt x="27" y="14766"/>
                  <a:pt x="0" y="14760"/>
                  <a:pt x="0" y="14723"/>
                </a:cubicBezTo>
                <a:cubicBezTo>
                  <a:pt x="0" y="14694"/>
                  <a:pt x="27" y="14677"/>
                  <a:pt x="78" y="14674"/>
                </a:cubicBezTo>
                <a:cubicBezTo>
                  <a:pt x="121" y="14671"/>
                  <a:pt x="172" y="14668"/>
                  <a:pt x="193" y="14667"/>
                </a:cubicBezTo>
                <a:cubicBezTo>
                  <a:pt x="295" y="14658"/>
                  <a:pt x="291" y="14513"/>
                  <a:pt x="185" y="14425"/>
                </a:cubicBezTo>
                <a:cubicBezTo>
                  <a:pt x="161" y="14405"/>
                  <a:pt x="141" y="14372"/>
                  <a:pt x="141" y="14350"/>
                </a:cubicBezTo>
                <a:cubicBezTo>
                  <a:pt x="141" y="14275"/>
                  <a:pt x="241" y="14315"/>
                  <a:pt x="367" y="14439"/>
                </a:cubicBezTo>
                <a:cubicBezTo>
                  <a:pt x="437" y="14508"/>
                  <a:pt x="507" y="14565"/>
                  <a:pt x="522" y="14565"/>
                </a:cubicBezTo>
                <a:cubicBezTo>
                  <a:pt x="538" y="14565"/>
                  <a:pt x="617" y="14547"/>
                  <a:pt x="697" y="14526"/>
                </a:cubicBezTo>
                <a:cubicBezTo>
                  <a:pt x="778" y="14504"/>
                  <a:pt x="850" y="14493"/>
                  <a:pt x="858" y="14501"/>
                </a:cubicBezTo>
                <a:cubicBezTo>
                  <a:pt x="882" y="14525"/>
                  <a:pt x="790" y="14646"/>
                  <a:pt x="739" y="14657"/>
                </a:cubicBezTo>
                <a:cubicBezTo>
                  <a:pt x="713" y="14663"/>
                  <a:pt x="670" y="14649"/>
                  <a:pt x="642" y="14626"/>
                </a:cubicBezTo>
                <a:cubicBezTo>
                  <a:pt x="596" y="14587"/>
                  <a:pt x="595" y="14589"/>
                  <a:pt x="637" y="14673"/>
                </a:cubicBezTo>
                <a:cubicBezTo>
                  <a:pt x="700" y="14800"/>
                  <a:pt x="665" y="14834"/>
                  <a:pt x="547" y="14764"/>
                </a:cubicBezTo>
                <a:cubicBezTo>
                  <a:pt x="493" y="14732"/>
                  <a:pt x="444" y="14706"/>
                  <a:pt x="438" y="14706"/>
                </a:cubicBezTo>
                <a:cubicBezTo>
                  <a:pt x="432" y="14706"/>
                  <a:pt x="428" y="14783"/>
                  <a:pt x="429" y="14877"/>
                </a:cubicBezTo>
                <a:cubicBezTo>
                  <a:pt x="432" y="15051"/>
                  <a:pt x="410" y="15105"/>
                  <a:pt x="346" y="15081"/>
                </a:cubicBezTo>
                <a:close/>
                <a:moveTo>
                  <a:pt x="8953" y="15083"/>
                </a:moveTo>
                <a:cubicBezTo>
                  <a:pt x="8933" y="15075"/>
                  <a:pt x="8898" y="15023"/>
                  <a:pt x="8875" y="14967"/>
                </a:cubicBezTo>
                <a:cubicBezTo>
                  <a:pt x="8827" y="14853"/>
                  <a:pt x="8821" y="14860"/>
                  <a:pt x="9041" y="14746"/>
                </a:cubicBezTo>
                <a:cubicBezTo>
                  <a:pt x="9129" y="14700"/>
                  <a:pt x="9172" y="14661"/>
                  <a:pt x="9162" y="14636"/>
                </a:cubicBezTo>
                <a:cubicBezTo>
                  <a:pt x="9137" y="14570"/>
                  <a:pt x="9211" y="14533"/>
                  <a:pt x="9278" y="14580"/>
                </a:cubicBezTo>
                <a:cubicBezTo>
                  <a:pt x="9330" y="14617"/>
                  <a:pt x="9350" y="14615"/>
                  <a:pt x="9466" y="14563"/>
                </a:cubicBezTo>
                <a:cubicBezTo>
                  <a:pt x="9538" y="14532"/>
                  <a:pt x="9609" y="14514"/>
                  <a:pt x="9624" y="14523"/>
                </a:cubicBezTo>
                <a:cubicBezTo>
                  <a:pt x="9663" y="14547"/>
                  <a:pt x="9659" y="14632"/>
                  <a:pt x="9618" y="14672"/>
                </a:cubicBezTo>
                <a:cubicBezTo>
                  <a:pt x="9600" y="14691"/>
                  <a:pt x="9571" y="14748"/>
                  <a:pt x="9555" y="14798"/>
                </a:cubicBezTo>
                <a:cubicBezTo>
                  <a:pt x="9539" y="14849"/>
                  <a:pt x="9519" y="14884"/>
                  <a:pt x="9511" y="14876"/>
                </a:cubicBezTo>
                <a:cubicBezTo>
                  <a:pt x="9503" y="14869"/>
                  <a:pt x="9399" y="14917"/>
                  <a:pt x="9280" y="14982"/>
                </a:cubicBezTo>
                <a:cubicBezTo>
                  <a:pt x="9067" y="15099"/>
                  <a:pt x="9026" y="15112"/>
                  <a:pt x="8953" y="15083"/>
                </a:cubicBezTo>
                <a:close/>
                <a:moveTo>
                  <a:pt x="12690" y="13512"/>
                </a:moveTo>
                <a:cubicBezTo>
                  <a:pt x="12665" y="13493"/>
                  <a:pt x="12643" y="13425"/>
                  <a:pt x="12638" y="13352"/>
                </a:cubicBezTo>
                <a:cubicBezTo>
                  <a:pt x="12630" y="13232"/>
                  <a:pt x="12625" y="13226"/>
                  <a:pt x="12542" y="13222"/>
                </a:cubicBezTo>
                <a:cubicBezTo>
                  <a:pt x="12494" y="13221"/>
                  <a:pt x="12440" y="13210"/>
                  <a:pt x="12422" y="13199"/>
                </a:cubicBezTo>
                <a:cubicBezTo>
                  <a:pt x="12376" y="13171"/>
                  <a:pt x="12382" y="13041"/>
                  <a:pt x="12429" y="13041"/>
                </a:cubicBezTo>
                <a:cubicBezTo>
                  <a:pt x="12450" y="13041"/>
                  <a:pt x="12508" y="13000"/>
                  <a:pt x="12557" y="12950"/>
                </a:cubicBezTo>
                <a:cubicBezTo>
                  <a:pt x="12641" y="12864"/>
                  <a:pt x="12645" y="12850"/>
                  <a:pt x="12628" y="12713"/>
                </a:cubicBezTo>
                <a:cubicBezTo>
                  <a:pt x="12612" y="12585"/>
                  <a:pt x="12616" y="12565"/>
                  <a:pt x="12664" y="12550"/>
                </a:cubicBezTo>
                <a:cubicBezTo>
                  <a:pt x="12732" y="12528"/>
                  <a:pt x="12826" y="12403"/>
                  <a:pt x="12851" y="12300"/>
                </a:cubicBezTo>
                <a:cubicBezTo>
                  <a:pt x="12888" y="12154"/>
                  <a:pt x="13039" y="12219"/>
                  <a:pt x="13039" y="12382"/>
                </a:cubicBezTo>
                <a:cubicBezTo>
                  <a:pt x="13039" y="12501"/>
                  <a:pt x="13110" y="12571"/>
                  <a:pt x="13209" y="12552"/>
                </a:cubicBezTo>
                <a:cubicBezTo>
                  <a:pt x="13348" y="12524"/>
                  <a:pt x="13406" y="12668"/>
                  <a:pt x="13279" y="12726"/>
                </a:cubicBezTo>
                <a:cubicBezTo>
                  <a:pt x="13240" y="12743"/>
                  <a:pt x="13208" y="12772"/>
                  <a:pt x="13208" y="12788"/>
                </a:cubicBezTo>
                <a:cubicBezTo>
                  <a:pt x="13208" y="12805"/>
                  <a:pt x="13194" y="12810"/>
                  <a:pt x="13176" y="12799"/>
                </a:cubicBezTo>
                <a:cubicBezTo>
                  <a:pt x="13158" y="12788"/>
                  <a:pt x="13150" y="12790"/>
                  <a:pt x="13159" y="12804"/>
                </a:cubicBezTo>
                <a:cubicBezTo>
                  <a:pt x="13168" y="12819"/>
                  <a:pt x="13158" y="12862"/>
                  <a:pt x="13138" y="12900"/>
                </a:cubicBezTo>
                <a:cubicBezTo>
                  <a:pt x="13106" y="12960"/>
                  <a:pt x="13108" y="12979"/>
                  <a:pt x="13151" y="13041"/>
                </a:cubicBezTo>
                <a:cubicBezTo>
                  <a:pt x="13215" y="13131"/>
                  <a:pt x="13183" y="13230"/>
                  <a:pt x="13083" y="13255"/>
                </a:cubicBezTo>
                <a:cubicBezTo>
                  <a:pt x="13043" y="13265"/>
                  <a:pt x="13011" y="13282"/>
                  <a:pt x="13011" y="13294"/>
                </a:cubicBezTo>
                <a:cubicBezTo>
                  <a:pt x="13011" y="13305"/>
                  <a:pt x="12979" y="13329"/>
                  <a:pt x="12940" y="13347"/>
                </a:cubicBezTo>
                <a:cubicBezTo>
                  <a:pt x="12901" y="13365"/>
                  <a:pt x="12855" y="13410"/>
                  <a:pt x="12837" y="13449"/>
                </a:cubicBezTo>
                <a:cubicBezTo>
                  <a:pt x="12798" y="13534"/>
                  <a:pt x="12748" y="13556"/>
                  <a:pt x="12690" y="13512"/>
                </a:cubicBezTo>
                <a:close/>
                <a:moveTo>
                  <a:pt x="12908" y="13142"/>
                </a:moveTo>
                <a:cubicBezTo>
                  <a:pt x="12945" y="13113"/>
                  <a:pt x="12955" y="13085"/>
                  <a:pt x="12939" y="13050"/>
                </a:cubicBezTo>
                <a:cubicBezTo>
                  <a:pt x="12908" y="12977"/>
                  <a:pt x="12924" y="12898"/>
                  <a:pt x="12987" y="12809"/>
                </a:cubicBezTo>
                <a:cubicBezTo>
                  <a:pt x="13047" y="12725"/>
                  <a:pt x="13046" y="12724"/>
                  <a:pt x="12891" y="12690"/>
                </a:cubicBezTo>
                <a:cubicBezTo>
                  <a:pt x="12820" y="12675"/>
                  <a:pt x="12813" y="12680"/>
                  <a:pt x="12813" y="12758"/>
                </a:cubicBezTo>
                <a:cubicBezTo>
                  <a:pt x="12813" y="12804"/>
                  <a:pt x="12793" y="12894"/>
                  <a:pt x="12768" y="12956"/>
                </a:cubicBezTo>
                <a:cubicBezTo>
                  <a:pt x="12731" y="13047"/>
                  <a:pt x="12729" y="13079"/>
                  <a:pt x="12757" y="13112"/>
                </a:cubicBezTo>
                <a:cubicBezTo>
                  <a:pt x="12776" y="13135"/>
                  <a:pt x="12784" y="13173"/>
                  <a:pt x="12775" y="13197"/>
                </a:cubicBezTo>
                <a:cubicBezTo>
                  <a:pt x="12757" y="13244"/>
                  <a:pt x="12802" y="13225"/>
                  <a:pt x="12908" y="13142"/>
                </a:cubicBezTo>
                <a:close/>
                <a:moveTo>
                  <a:pt x="18980" y="12337"/>
                </a:moveTo>
                <a:cubicBezTo>
                  <a:pt x="18949" y="12325"/>
                  <a:pt x="18916" y="12319"/>
                  <a:pt x="18906" y="12324"/>
                </a:cubicBezTo>
                <a:cubicBezTo>
                  <a:pt x="18897" y="12330"/>
                  <a:pt x="18843" y="12285"/>
                  <a:pt x="18787" y="12224"/>
                </a:cubicBezTo>
                <a:cubicBezTo>
                  <a:pt x="18695" y="12125"/>
                  <a:pt x="18676" y="12116"/>
                  <a:pt x="18600" y="12138"/>
                </a:cubicBezTo>
                <a:cubicBezTo>
                  <a:pt x="18549" y="12152"/>
                  <a:pt x="18508" y="12152"/>
                  <a:pt x="18499" y="12136"/>
                </a:cubicBezTo>
                <a:cubicBezTo>
                  <a:pt x="18476" y="12100"/>
                  <a:pt x="18509" y="12053"/>
                  <a:pt x="18558" y="12053"/>
                </a:cubicBezTo>
                <a:cubicBezTo>
                  <a:pt x="18581" y="12053"/>
                  <a:pt x="18620" y="12030"/>
                  <a:pt x="18645" y="12001"/>
                </a:cubicBezTo>
                <a:cubicBezTo>
                  <a:pt x="18670" y="11971"/>
                  <a:pt x="18712" y="11953"/>
                  <a:pt x="18741" y="11961"/>
                </a:cubicBezTo>
                <a:cubicBezTo>
                  <a:pt x="18770" y="11968"/>
                  <a:pt x="18841" y="11958"/>
                  <a:pt x="18900" y="11938"/>
                </a:cubicBezTo>
                <a:cubicBezTo>
                  <a:pt x="18960" y="11918"/>
                  <a:pt x="19027" y="11898"/>
                  <a:pt x="19050" y="11894"/>
                </a:cubicBezTo>
                <a:cubicBezTo>
                  <a:pt x="19072" y="11890"/>
                  <a:pt x="19106" y="11868"/>
                  <a:pt x="19123" y="11843"/>
                </a:cubicBezTo>
                <a:cubicBezTo>
                  <a:pt x="19141" y="11819"/>
                  <a:pt x="19176" y="11799"/>
                  <a:pt x="19202" y="11799"/>
                </a:cubicBezTo>
                <a:cubicBezTo>
                  <a:pt x="19248" y="11799"/>
                  <a:pt x="19258" y="11824"/>
                  <a:pt x="19250" y="11926"/>
                </a:cubicBezTo>
                <a:cubicBezTo>
                  <a:pt x="19247" y="11978"/>
                  <a:pt x="19250" y="11978"/>
                  <a:pt x="19284" y="11919"/>
                </a:cubicBezTo>
                <a:cubicBezTo>
                  <a:pt x="19304" y="11884"/>
                  <a:pt x="19348" y="11836"/>
                  <a:pt x="19381" y="11813"/>
                </a:cubicBezTo>
                <a:cubicBezTo>
                  <a:pt x="19439" y="11772"/>
                  <a:pt x="19441" y="11774"/>
                  <a:pt x="19428" y="11845"/>
                </a:cubicBezTo>
                <a:cubicBezTo>
                  <a:pt x="19421" y="11886"/>
                  <a:pt x="19398" y="11953"/>
                  <a:pt x="19377" y="11994"/>
                </a:cubicBezTo>
                <a:cubicBezTo>
                  <a:pt x="19332" y="12080"/>
                  <a:pt x="19136" y="12294"/>
                  <a:pt x="19133" y="12260"/>
                </a:cubicBezTo>
                <a:cubicBezTo>
                  <a:pt x="19132" y="12247"/>
                  <a:pt x="19120" y="12266"/>
                  <a:pt x="19106" y="12300"/>
                </a:cubicBezTo>
                <a:cubicBezTo>
                  <a:pt x="19078" y="12369"/>
                  <a:pt x="19067" y="12372"/>
                  <a:pt x="18980" y="12337"/>
                </a:cubicBezTo>
                <a:close/>
                <a:moveTo>
                  <a:pt x="19035" y="12093"/>
                </a:moveTo>
                <a:cubicBezTo>
                  <a:pt x="19093" y="12006"/>
                  <a:pt x="19077" y="11981"/>
                  <a:pt x="18994" y="12025"/>
                </a:cubicBezTo>
                <a:cubicBezTo>
                  <a:pt x="18961" y="12043"/>
                  <a:pt x="18916" y="12051"/>
                  <a:pt x="18894" y="12043"/>
                </a:cubicBezTo>
                <a:cubicBezTo>
                  <a:pt x="18849" y="12026"/>
                  <a:pt x="18872" y="12111"/>
                  <a:pt x="18921" y="12145"/>
                </a:cubicBezTo>
                <a:cubicBezTo>
                  <a:pt x="18969" y="12178"/>
                  <a:pt x="18984" y="12171"/>
                  <a:pt x="19035" y="12093"/>
                </a:cubicBezTo>
                <a:close/>
                <a:moveTo>
                  <a:pt x="5827" y="11114"/>
                </a:moveTo>
                <a:cubicBezTo>
                  <a:pt x="5815" y="11066"/>
                  <a:pt x="5789" y="11048"/>
                  <a:pt x="5721" y="11044"/>
                </a:cubicBezTo>
                <a:cubicBezTo>
                  <a:pt x="5569" y="11034"/>
                  <a:pt x="5493" y="11034"/>
                  <a:pt x="5419" y="11043"/>
                </a:cubicBezTo>
                <a:cubicBezTo>
                  <a:pt x="5322" y="11055"/>
                  <a:pt x="5326" y="10978"/>
                  <a:pt x="5426" y="10930"/>
                </a:cubicBezTo>
                <a:cubicBezTo>
                  <a:pt x="5469" y="10910"/>
                  <a:pt x="5504" y="10881"/>
                  <a:pt x="5504" y="10867"/>
                </a:cubicBezTo>
                <a:cubicBezTo>
                  <a:pt x="5504" y="10852"/>
                  <a:pt x="5524" y="10840"/>
                  <a:pt x="5548" y="10840"/>
                </a:cubicBezTo>
                <a:cubicBezTo>
                  <a:pt x="5626" y="10840"/>
                  <a:pt x="5579" y="10786"/>
                  <a:pt x="5419" y="10690"/>
                </a:cubicBezTo>
                <a:cubicBezTo>
                  <a:pt x="5273" y="10602"/>
                  <a:pt x="5200" y="10501"/>
                  <a:pt x="5282" y="10501"/>
                </a:cubicBezTo>
                <a:cubicBezTo>
                  <a:pt x="5303" y="10501"/>
                  <a:pt x="5392" y="10546"/>
                  <a:pt x="5482" y="10602"/>
                </a:cubicBezTo>
                <a:cubicBezTo>
                  <a:pt x="5653" y="10707"/>
                  <a:pt x="5724" y="10710"/>
                  <a:pt x="5671" y="10610"/>
                </a:cubicBezTo>
                <a:cubicBezTo>
                  <a:pt x="5638" y="10549"/>
                  <a:pt x="5654" y="10473"/>
                  <a:pt x="5698" y="10473"/>
                </a:cubicBezTo>
                <a:cubicBezTo>
                  <a:pt x="5749" y="10473"/>
                  <a:pt x="5814" y="10561"/>
                  <a:pt x="5814" y="10630"/>
                </a:cubicBezTo>
                <a:cubicBezTo>
                  <a:pt x="5814" y="10677"/>
                  <a:pt x="5830" y="10699"/>
                  <a:pt x="5865" y="10699"/>
                </a:cubicBezTo>
                <a:cubicBezTo>
                  <a:pt x="5953" y="10699"/>
                  <a:pt x="6170" y="10508"/>
                  <a:pt x="6276" y="10339"/>
                </a:cubicBezTo>
                <a:cubicBezTo>
                  <a:pt x="6357" y="10209"/>
                  <a:pt x="6454" y="10171"/>
                  <a:pt x="6419" y="10283"/>
                </a:cubicBezTo>
                <a:cubicBezTo>
                  <a:pt x="6408" y="10317"/>
                  <a:pt x="6369" y="10393"/>
                  <a:pt x="6332" y="10451"/>
                </a:cubicBezTo>
                <a:cubicBezTo>
                  <a:pt x="6296" y="10509"/>
                  <a:pt x="6266" y="10568"/>
                  <a:pt x="6266" y="10581"/>
                </a:cubicBezTo>
                <a:cubicBezTo>
                  <a:pt x="6266" y="10594"/>
                  <a:pt x="6234" y="10642"/>
                  <a:pt x="6195" y="10687"/>
                </a:cubicBezTo>
                <a:cubicBezTo>
                  <a:pt x="6116" y="10779"/>
                  <a:pt x="6104" y="10826"/>
                  <a:pt x="6165" y="10802"/>
                </a:cubicBezTo>
                <a:cubicBezTo>
                  <a:pt x="6201" y="10789"/>
                  <a:pt x="6254" y="10861"/>
                  <a:pt x="6228" y="10887"/>
                </a:cubicBezTo>
                <a:cubicBezTo>
                  <a:pt x="6222" y="10893"/>
                  <a:pt x="6161" y="10901"/>
                  <a:pt x="6093" y="10904"/>
                </a:cubicBezTo>
                <a:cubicBezTo>
                  <a:pt x="5958" y="10910"/>
                  <a:pt x="5932" y="10939"/>
                  <a:pt x="5929" y="11087"/>
                </a:cubicBezTo>
                <a:cubicBezTo>
                  <a:pt x="5927" y="11195"/>
                  <a:pt x="5853" y="11215"/>
                  <a:pt x="5827" y="11114"/>
                </a:cubicBezTo>
                <a:close/>
                <a:moveTo>
                  <a:pt x="6373" y="10289"/>
                </a:moveTo>
                <a:cubicBezTo>
                  <a:pt x="6364" y="10280"/>
                  <a:pt x="6349" y="10296"/>
                  <a:pt x="6338" y="10324"/>
                </a:cubicBezTo>
                <a:cubicBezTo>
                  <a:pt x="6323" y="10364"/>
                  <a:pt x="6326" y="10367"/>
                  <a:pt x="6354" y="10339"/>
                </a:cubicBezTo>
                <a:cubicBezTo>
                  <a:pt x="6373" y="10320"/>
                  <a:pt x="6382" y="10298"/>
                  <a:pt x="6373" y="10289"/>
                </a:cubicBezTo>
                <a:close/>
                <a:moveTo>
                  <a:pt x="11253" y="8921"/>
                </a:moveTo>
                <a:cubicBezTo>
                  <a:pt x="11227" y="8890"/>
                  <a:pt x="11173" y="8864"/>
                  <a:pt x="11134" y="8864"/>
                </a:cubicBezTo>
                <a:cubicBezTo>
                  <a:pt x="10998" y="8864"/>
                  <a:pt x="11087" y="8728"/>
                  <a:pt x="11288" y="8630"/>
                </a:cubicBezTo>
                <a:cubicBezTo>
                  <a:pt x="11328" y="8610"/>
                  <a:pt x="11369" y="8556"/>
                  <a:pt x="11384" y="8504"/>
                </a:cubicBezTo>
                <a:cubicBezTo>
                  <a:pt x="11413" y="8402"/>
                  <a:pt x="11435" y="8393"/>
                  <a:pt x="11497" y="8456"/>
                </a:cubicBezTo>
                <a:cubicBezTo>
                  <a:pt x="11521" y="8479"/>
                  <a:pt x="11550" y="8497"/>
                  <a:pt x="11563" y="8495"/>
                </a:cubicBezTo>
                <a:cubicBezTo>
                  <a:pt x="11708" y="8470"/>
                  <a:pt x="11716" y="8534"/>
                  <a:pt x="11593" y="8722"/>
                </a:cubicBezTo>
                <a:cubicBezTo>
                  <a:pt x="11496" y="8868"/>
                  <a:pt x="11386" y="8951"/>
                  <a:pt x="11321" y="8928"/>
                </a:cubicBezTo>
                <a:cubicBezTo>
                  <a:pt x="11297" y="8919"/>
                  <a:pt x="11289" y="8926"/>
                  <a:pt x="11301" y="8945"/>
                </a:cubicBezTo>
                <a:cubicBezTo>
                  <a:pt x="11332" y="8996"/>
                  <a:pt x="11306" y="8982"/>
                  <a:pt x="11253" y="8921"/>
                </a:cubicBezTo>
                <a:close/>
                <a:moveTo>
                  <a:pt x="7484" y="6380"/>
                </a:moveTo>
                <a:cubicBezTo>
                  <a:pt x="7481" y="6292"/>
                  <a:pt x="7501" y="6258"/>
                  <a:pt x="7647" y="6114"/>
                </a:cubicBezTo>
                <a:cubicBezTo>
                  <a:pt x="7796" y="5966"/>
                  <a:pt x="7811" y="5942"/>
                  <a:pt x="7782" y="5889"/>
                </a:cubicBezTo>
                <a:cubicBezTo>
                  <a:pt x="7764" y="5857"/>
                  <a:pt x="7752" y="5817"/>
                  <a:pt x="7755" y="5801"/>
                </a:cubicBezTo>
                <a:cubicBezTo>
                  <a:pt x="7759" y="5783"/>
                  <a:pt x="7723" y="5776"/>
                  <a:pt x="7666" y="5782"/>
                </a:cubicBezTo>
                <a:cubicBezTo>
                  <a:pt x="7613" y="5789"/>
                  <a:pt x="7562" y="5780"/>
                  <a:pt x="7551" y="5763"/>
                </a:cubicBezTo>
                <a:cubicBezTo>
                  <a:pt x="7520" y="5712"/>
                  <a:pt x="7441" y="5728"/>
                  <a:pt x="7373" y="5800"/>
                </a:cubicBezTo>
                <a:cubicBezTo>
                  <a:pt x="7320" y="5856"/>
                  <a:pt x="7313" y="5884"/>
                  <a:pt x="7332" y="5973"/>
                </a:cubicBezTo>
                <a:cubicBezTo>
                  <a:pt x="7351" y="6065"/>
                  <a:pt x="7369" y="6084"/>
                  <a:pt x="7458" y="6110"/>
                </a:cubicBezTo>
                <a:cubicBezTo>
                  <a:pt x="7541" y="6135"/>
                  <a:pt x="7557" y="6150"/>
                  <a:pt x="7536" y="6183"/>
                </a:cubicBezTo>
                <a:cubicBezTo>
                  <a:pt x="7521" y="6207"/>
                  <a:pt x="7500" y="6226"/>
                  <a:pt x="7487" y="6226"/>
                </a:cubicBezTo>
                <a:cubicBezTo>
                  <a:pt x="7475" y="6226"/>
                  <a:pt x="7468" y="6235"/>
                  <a:pt x="7472" y="6247"/>
                </a:cubicBezTo>
                <a:cubicBezTo>
                  <a:pt x="7476" y="6258"/>
                  <a:pt x="7438" y="6268"/>
                  <a:pt x="7387" y="6268"/>
                </a:cubicBezTo>
                <a:cubicBezTo>
                  <a:pt x="7337" y="6269"/>
                  <a:pt x="7265" y="6277"/>
                  <a:pt x="7228" y="6287"/>
                </a:cubicBezTo>
                <a:cubicBezTo>
                  <a:pt x="7175" y="6301"/>
                  <a:pt x="7165" y="6296"/>
                  <a:pt x="7183" y="6265"/>
                </a:cubicBezTo>
                <a:cubicBezTo>
                  <a:pt x="7201" y="6233"/>
                  <a:pt x="7198" y="6232"/>
                  <a:pt x="7167" y="6261"/>
                </a:cubicBezTo>
                <a:cubicBezTo>
                  <a:pt x="7051" y="6369"/>
                  <a:pt x="6986" y="6216"/>
                  <a:pt x="7098" y="6099"/>
                </a:cubicBezTo>
                <a:cubicBezTo>
                  <a:pt x="7152" y="6042"/>
                  <a:pt x="7169" y="6002"/>
                  <a:pt x="7156" y="5961"/>
                </a:cubicBezTo>
                <a:cubicBezTo>
                  <a:pt x="7145" y="5929"/>
                  <a:pt x="7128" y="5904"/>
                  <a:pt x="7118" y="5907"/>
                </a:cubicBezTo>
                <a:cubicBezTo>
                  <a:pt x="7063" y="5921"/>
                  <a:pt x="6969" y="5864"/>
                  <a:pt x="6983" y="5826"/>
                </a:cubicBezTo>
                <a:cubicBezTo>
                  <a:pt x="6992" y="5802"/>
                  <a:pt x="6999" y="5772"/>
                  <a:pt x="6999" y="5758"/>
                </a:cubicBezTo>
                <a:cubicBezTo>
                  <a:pt x="6999" y="5743"/>
                  <a:pt x="7031" y="5732"/>
                  <a:pt x="7070" y="5732"/>
                </a:cubicBezTo>
                <a:cubicBezTo>
                  <a:pt x="7109" y="5732"/>
                  <a:pt x="7141" y="5720"/>
                  <a:pt x="7141" y="5706"/>
                </a:cubicBezTo>
                <a:cubicBezTo>
                  <a:pt x="7141" y="5691"/>
                  <a:pt x="7177" y="5672"/>
                  <a:pt x="7222" y="5662"/>
                </a:cubicBezTo>
                <a:cubicBezTo>
                  <a:pt x="7286" y="5648"/>
                  <a:pt x="7314" y="5617"/>
                  <a:pt x="7351" y="5519"/>
                </a:cubicBezTo>
                <a:cubicBezTo>
                  <a:pt x="7378" y="5450"/>
                  <a:pt x="7405" y="5393"/>
                  <a:pt x="7413" y="5393"/>
                </a:cubicBezTo>
                <a:cubicBezTo>
                  <a:pt x="7462" y="5393"/>
                  <a:pt x="7532" y="5459"/>
                  <a:pt x="7548" y="5521"/>
                </a:cubicBezTo>
                <a:cubicBezTo>
                  <a:pt x="7564" y="5587"/>
                  <a:pt x="7575" y="5593"/>
                  <a:pt x="7657" y="5575"/>
                </a:cubicBezTo>
                <a:cubicBezTo>
                  <a:pt x="7707" y="5564"/>
                  <a:pt x="7752" y="5544"/>
                  <a:pt x="7757" y="5531"/>
                </a:cubicBezTo>
                <a:cubicBezTo>
                  <a:pt x="7762" y="5517"/>
                  <a:pt x="7778" y="5506"/>
                  <a:pt x="7792" y="5506"/>
                </a:cubicBezTo>
                <a:cubicBezTo>
                  <a:pt x="7806" y="5506"/>
                  <a:pt x="7843" y="5481"/>
                  <a:pt x="7874" y="5449"/>
                </a:cubicBezTo>
                <a:cubicBezTo>
                  <a:pt x="7941" y="5383"/>
                  <a:pt x="7959" y="5381"/>
                  <a:pt x="8028" y="5431"/>
                </a:cubicBezTo>
                <a:cubicBezTo>
                  <a:pt x="8072" y="5463"/>
                  <a:pt x="8074" y="5477"/>
                  <a:pt x="8043" y="5536"/>
                </a:cubicBezTo>
                <a:cubicBezTo>
                  <a:pt x="8023" y="5574"/>
                  <a:pt x="7995" y="5612"/>
                  <a:pt x="7981" y="5622"/>
                </a:cubicBezTo>
                <a:cubicBezTo>
                  <a:pt x="7966" y="5631"/>
                  <a:pt x="7948" y="5692"/>
                  <a:pt x="7939" y="5756"/>
                </a:cubicBezTo>
                <a:cubicBezTo>
                  <a:pt x="7924" y="5865"/>
                  <a:pt x="7928" y="5873"/>
                  <a:pt x="7992" y="5873"/>
                </a:cubicBezTo>
                <a:cubicBezTo>
                  <a:pt x="8030" y="5873"/>
                  <a:pt x="8076" y="5888"/>
                  <a:pt x="8094" y="5907"/>
                </a:cubicBezTo>
                <a:cubicBezTo>
                  <a:pt x="8140" y="5952"/>
                  <a:pt x="8137" y="6042"/>
                  <a:pt x="8090" y="6042"/>
                </a:cubicBezTo>
                <a:cubicBezTo>
                  <a:pt x="7964" y="6042"/>
                  <a:pt x="7677" y="6290"/>
                  <a:pt x="7677" y="6398"/>
                </a:cubicBezTo>
                <a:cubicBezTo>
                  <a:pt x="7677" y="6447"/>
                  <a:pt x="7657" y="6462"/>
                  <a:pt x="7582" y="6470"/>
                </a:cubicBezTo>
                <a:cubicBezTo>
                  <a:pt x="7491" y="6481"/>
                  <a:pt x="7488" y="6478"/>
                  <a:pt x="7484" y="6380"/>
                </a:cubicBezTo>
                <a:close/>
                <a:moveTo>
                  <a:pt x="7649" y="6382"/>
                </a:moveTo>
                <a:cubicBezTo>
                  <a:pt x="7649" y="6352"/>
                  <a:pt x="7660" y="6321"/>
                  <a:pt x="7673" y="6312"/>
                </a:cubicBezTo>
                <a:cubicBezTo>
                  <a:pt x="7687" y="6304"/>
                  <a:pt x="7705" y="6272"/>
                  <a:pt x="7713" y="6242"/>
                </a:cubicBezTo>
                <a:cubicBezTo>
                  <a:pt x="7723" y="6204"/>
                  <a:pt x="7715" y="6192"/>
                  <a:pt x="7688" y="6202"/>
                </a:cubicBezTo>
                <a:cubicBezTo>
                  <a:pt x="7666" y="6211"/>
                  <a:pt x="7653" y="6226"/>
                  <a:pt x="7659" y="6236"/>
                </a:cubicBezTo>
                <a:cubicBezTo>
                  <a:pt x="7664" y="6246"/>
                  <a:pt x="7651" y="6292"/>
                  <a:pt x="7629" y="6338"/>
                </a:cubicBezTo>
                <a:cubicBezTo>
                  <a:pt x="7590" y="6423"/>
                  <a:pt x="7590" y="6423"/>
                  <a:pt x="7606" y="6346"/>
                </a:cubicBezTo>
                <a:cubicBezTo>
                  <a:pt x="7616" y="6296"/>
                  <a:pt x="7609" y="6268"/>
                  <a:pt x="7588" y="6268"/>
                </a:cubicBezTo>
                <a:cubicBezTo>
                  <a:pt x="7570" y="6268"/>
                  <a:pt x="7563" y="6276"/>
                  <a:pt x="7573" y="6287"/>
                </a:cubicBezTo>
                <a:cubicBezTo>
                  <a:pt x="7583" y="6297"/>
                  <a:pt x="7578" y="6322"/>
                  <a:pt x="7561" y="6342"/>
                </a:cubicBezTo>
                <a:cubicBezTo>
                  <a:pt x="7525" y="6385"/>
                  <a:pt x="7551" y="6437"/>
                  <a:pt x="7608" y="6437"/>
                </a:cubicBezTo>
                <a:cubicBezTo>
                  <a:pt x="7630" y="6437"/>
                  <a:pt x="7649" y="6413"/>
                  <a:pt x="7649" y="6382"/>
                </a:cubicBezTo>
                <a:close/>
                <a:moveTo>
                  <a:pt x="7088" y="6204"/>
                </a:moveTo>
                <a:cubicBezTo>
                  <a:pt x="7060" y="6176"/>
                  <a:pt x="7056" y="6180"/>
                  <a:pt x="7072" y="6220"/>
                </a:cubicBezTo>
                <a:cubicBezTo>
                  <a:pt x="7082" y="6248"/>
                  <a:pt x="7098" y="6263"/>
                  <a:pt x="7107" y="6255"/>
                </a:cubicBezTo>
                <a:cubicBezTo>
                  <a:pt x="7116" y="6246"/>
                  <a:pt x="7107" y="6223"/>
                  <a:pt x="7088" y="6204"/>
                </a:cubicBezTo>
                <a:close/>
                <a:moveTo>
                  <a:pt x="5973" y="4352"/>
                </a:moveTo>
                <a:cubicBezTo>
                  <a:pt x="5967" y="4343"/>
                  <a:pt x="5954" y="4288"/>
                  <a:pt x="5944" y="4230"/>
                </a:cubicBezTo>
                <a:cubicBezTo>
                  <a:pt x="5928" y="4141"/>
                  <a:pt x="5934" y="4121"/>
                  <a:pt x="5990" y="4090"/>
                </a:cubicBezTo>
                <a:cubicBezTo>
                  <a:pt x="6025" y="4071"/>
                  <a:pt x="6064" y="4057"/>
                  <a:pt x="6075" y="4061"/>
                </a:cubicBezTo>
                <a:cubicBezTo>
                  <a:pt x="6087" y="4064"/>
                  <a:pt x="6098" y="4051"/>
                  <a:pt x="6100" y="4031"/>
                </a:cubicBezTo>
                <a:cubicBezTo>
                  <a:pt x="6101" y="4012"/>
                  <a:pt x="6106" y="3983"/>
                  <a:pt x="6109" y="3968"/>
                </a:cubicBezTo>
                <a:cubicBezTo>
                  <a:pt x="6113" y="3952"/>
                  <a:pt x="6118" y="3898"/>
                  <a:pt x="6120" y="3848"/>
                </a:cubicBezTo>
                <a:cubicBezTo>
                  <a:pt x="6124" y="3778"/>
                  <a:pt x="6137" y="3756"/>
                  <a:pt x="6178" y="3756"/>
                </a:cubicBezTo>
                <a:cubicBezTo>
                  <a:pt x="6253" y="3756"/>
                  <a:pt x="6302" y="3826"/>
                  <a:pt x="6279" y="3903"/>
                </a:cubicBezTo>
                <a:cubicBezTo>
                  <a:pt x="6260" y="3967"/>
                  <a:pt x="6261" y="3967"/>
                  <a:pt x="6304" y="3911"/>
                </a:cubicBezTo>
                <a:cubicBezTo>
                  <a:pt x="6329" y="3880"/>
                  <a:pt x="6349" y="3842"/>
                  <a:pt x="6349" y="3826"/>
                </a:cubicBezTo>
                <a:cubicBezTo>
                  <a:pt x="6351" y="3781"/>
                  <a:pt x="6451" y="3731"/>
                  <a:pt x="6491" y="3756"/>
                </a:cubicBezTo>
                <a:cubicBezTo>
                  <a:pt x="6539" y="3786"/>
                  <a:pt x="6506" y="3873"/>
                  <a:pt x="6454" y="3853"/>
                </a:cubicBezTo>
                <a:cubicBezTo>
                  <a:pt x="6432" y="3844"/>
                  <a:pt x="6406" y="3859"/>
                  <a:pt x="6396" y="3886"/>
                </a:cubicBezTo>
                <a:cubicBezTo>
                  <a:pt x="6381" y="3924"/>
                  <a:pt x="6385" y="3927"/>
                  <a:pt x="6416" y="3901"/>
                </a:cubicBezTo>
                <a:cubicBezTo>
                  <a:pt x="6473" y="3854"/>
                  <a:pt x="6520" y="3920"/>
                  <a:pt x="6489" y="4003"/>
                </a:cubicBezTo>
                <a:cubicBezTo>
                  <a:pt x="6468" y="4059"/>
                  <a:pt x="6416" y="4082"/>
                  <a:pt x="6341" y="4069"/>
                </a:cubicBezTo>
                <a:cubicBezTo>
                  <a:pt x="6328" y="4067"/>
                  <a:pt x="6325" y="4077"/>
                  <a:pt x="6334" y="4091"/>
                </a:cubicBezTo>
                <a:cubicBezTo>
                  <a:pt x="6343" y="4105"/>
                  <a:pt x="6331" y="4132"/>
                  <a:pt x="6308" y="4151"/>
                </a:cubicBezTo>
                <a:cubicBezTo>
                  <a:pt x="6272" y="4181"/>
                  <a:pt x="6274" y="4196"/>
                  <a:pt x="6324" y="4267"/>
                </a:cubicBezTo>
                <a:cubicBezTo>
                  <a:pt x="6356" y="4312"/>
                  <a:pt x="6372" y="4350"/>
                  <a:pt x="6359" y="4351"/>
                </a:cubicBezTo>
                <a:cubicBezTo>
                  <a:pt x="6177" y="4365"/>
                  <a:pt x="5980" y="4366"/>
                  <a:pt x="5973" y="4352"/>
                </a:cubicBezTo>
                <a:close/>
                <a:moveTo>
                  <a:pt x="9564" y="2524"/>
                </a:moveTo>
                <a:cubicBezTo>
                  <a:pt x="9562" y="2511"/>
                  <a:pt x="9562" y="2492"/>
                  <a:pt x="9563" y="2482"/>
                </a:cubicBezTo>
                <a:cubicBezTo>
                  <a:pt x="9564" y="2472"/>
                  <a:pt x="9554" y="2425"/>
                  <a:pt x="9541" y="2378"/>
                </a:cubicBezTo>
                <a:cubicBezTo>
                  <a:pt x="9526" y="2328"/>
                  <a:pt x="9527" y="2288"/>
                  <a:pt x="9541" y="2283"/>
                </a:cubicBezTo>
                <a:cubicBezTo>
                  <a:pt x="9555" y="2278"/>
                  <a:pt x="9558" y="2245"/>
                  <a:pt x="9549" y="2208"/>
                </a:cubicBezTo>
                <a:cubicBezTo>
                  <a:pt x="9532" y="2144"/>
                  <a:pt x="9526" y="2147"/>
                  <a:pt x="9401" y="2280"/>
                </a:cubicBezTo>
                <a:cubicBezTo>
                  <a:pt x="9269" y="2421"/>
                  <a:pt x="9228" y="2440"/>
                  <a:pt x="9172" y="2384"/>
                </a:cubicBezTo>
                <a:cubicBezTo>
                  <a:pt x="9149" y="2361"/>
                  <a:pt x="9172" y="2321"/>
                  <a:pt x="9258" y="2234"/>
                </a:cubicBezTo>
                <a:cubicBezTo>
                  <a:pt x="9323" y="2169"/>
                  <a:pt x="9369" y="2109"/>
                  <a:pt x="9362" y="2101"/>
                </a:cubicBezTo>
                <a:cubicBezTo>
                  <a:pt x="9354" y="2094"/>
                  <a:pt x="9296" y="2113"/>
                  <a:pt x="9233" y="2146"/>
                </a:cubicBezTo>
                <a:cubicBezTo>
                  <a:pt x="9114" y="2206"/>
                  <a:pt x="9017" y="2221"/>
                  <a:pt x="8993" y="2181"/>
                </a:cubicBezTo>
                <a:cubicBezTo>
                  <a:pt x="8968" y="2141"/>
                  <a:pt x="9015" y="2100"/>
                  <a:pt x="9130" y="2063"/>
                </a:cubicBezTo>
                <a:cubicBezTo>
                  <a:pt x="9290" y="2013"/>
                  <a:pt x="9306" y="1989"/>
                  <a:pt x="9234" y="1913"/>
                </a:cubicBezTo>
                <a:cubicBezTo>
                  <a:pt x="9174" y="1849"/>
                  <a:pt x="9152" y="1781"/>
                  <a:pt x="9192" y="1781"/>
                </a:cubicBezTo>
                <a:cubicBezTo>
                  <a:pt x="9203" y="1781"/>
                  <a:pt x="9257" y="1812"/>
                  <a:pt x="9312" y="1850"/>
                </a:cubicBezTo>
                <a:cubicBezTo>
                  <a:pt x="9379" y="1896"/>
                  <a:pt x="9434" y="1914"/>
                  <a:pt x="9476" y="1904"/>
                </a:cubicBezTo>
                <a:cubicBezTo>
                  <a:pt x="9534" y="1888"/>
                  <a:pt x="9538" y="1872"/>
                  <a:pt x="9534" y="1684"/>
                </a:cubicBezTo>
                <a:cubicBezTo>
                  <a:pt x="9529" y="1460"/>
                  <a:pt x="9550" y="1392"/>
                  <a:pt x="9610" y="1442"/>
                </a:cubicBezTo>
                <a:cubicBezTo>
                  <a:pt x="9633" y="1461"/>
                  <a:pt x="9644" y="1524"/>
                  <a:pt x="9640" y="1614"/>
                </a:cubicBezTo>
                <a:cubicBezTo>
                  <a:pt x="9636" y="1691"/>
                  <a:pt x="9641" y="1760"/>
                  <a:pt x="9651" y="1766"/>
                </a:cubicBezTo>
                <a:cubicBezTo>
                  <a:pt x="9661" y="1772"/>
                  <a:pt x="9711" y="1733"/>
                  <a:pt x="9763" y="1680"/>
                </a:cubicBezTo>
                <a:cubicBezTo>
                  <a:pt x="9909" y="1531"/>
                  <a:pt x="9981" y="1554"/>
                  <a:pt x="9853" y="1708"/>
                </a:cubicBezTo>
                <a:cubicBezTo>
                  <a:pt x="9816" y="1752"/>
                  <a:pt x="9815" y="1757"/>
                  <a:pt x="9850" y="1737"/>
                </a:cubicBezTo>
                <a:cubicBezTo>
                  <a:pt x="9908" y="1702"/>
                  <a:pt x="9963" y="1696"/>
                  <a:pt x="9963" y="1725"/>
                </a:cubicBezTo>
                <a:cubicBezTo>
                  <a:pt x="9963" y="1763"/>
                  <a:pt x="9877" y="1837"/>
                  <a:pt x="9833" y="1837"/>
                </a:cubicBezTo>
                <a:cubicBezTo>
                  <a:pt x="9810" y="1837"/>
                  <a:pt x="9784" y="1856"/>
                  <a:pt x="9775" y="1879"/>
                </a:cubicBezTo>
                <a:cubicBezTo>
                  <a:pt x="9766" y="1903"/>
                  <a:pt x="9736" y="1922"/>
                  <a:pt x="9708" y="1922"/>
                </a:cubicBezTo>
                <a:cubicBezTo>
                  <a:pt x="9655" y="1922"/>
                  <a:pt x="9603" y="2023"/>
                  <a:pt x="9638" y="2058"/>
                </a:cubicBezTo>
                <a:cubicBezTo>
                  <a:pt x="9648" y="2068"/>
                  <a:pt x="9709" y="2102"/>
                  <a:pt x="9773" y="2133"/>
                </a:cubicBezTo>
                <a:cubicBezTo>
                  <a:pt x="9837" y="2164"/>
                  <a:pt x="9894" y="2206"/>
                  <a:pt x="9900" y="2225"/>
                </a:cubicBezTo>
                <a:cubicBezTo>
                  <a:pt x="9914" y="2269"/>
                  <a:pt x="9784" y="2273"/>
                  <a:pt x="9707" y="2231"/>
                </a:cubicBezTo>
                <a:cubicBezTo>
                  <a:pt x="9658" y="2205"/>
                  <a:pt x="9652" y="2212"/>
                  <a:pt x="9650" y="2295"/>
                </a:cubicBezTo>
                <a:cubicBezTo>
                  <a:pt x="9644" y="2490"/>
                  <a:pt x="9637" y="2524"/>
                  <a:pt x="9603" y="2535"/>
                </a:cubicBezTo>
                <a:cubicBezTo>
                  <a:pt x="9584" y="2542"/>
                  <a:pt x="9566" y="2537"/>
                  <a:pt x="9564" y="2524"/>
                </a:cubicBezTo>
                <a:close/>
                <a:moveTo>
                  <a:pt x="16730" y="1879"/>
                </a:moveTo>
                <a:cubicBezTo>
                  <a:pt x="16673" y="1841"/>
                  <a:pt x="16613" y="1809"/>
                  <a:pt x="16596" y="1809"/>
                </a:cubicBezTo>
                <a:cubicBezTo>
                  <a:pt x="16580" y="1809"/>
                  <a:pt x="16567" y="1789"/>
                  <a:pt x="16567" y="1764"/>
                </a:cubicBezTo>
                <a:cubicBezTo>
                  <a:pt x="16567" y="1720"/>
                  <a:pt x="16505" y="1722"/>
                  <a:pt x="16332" y="1771"/>
                </a:cubicBezTo>
                <a:cubicBezTo>
                  <a:pt x="16291" y="1783"/>
                  <a:pt x="16282" y="1772"/>
                  <a:pt x="16289" y="1721"/>
                </a:cubicBezTo>
                <a:cubicBezTo>
                  <a:pt x="16296" y="1675"/>
                  <a:pt x="16326" y="1650"/>
                  <a:pt x="16397" y="1632"/>
                </a:cubicBezTo>
                <a:cubicBezTo>
                  <a:pt x="16452" y="1618"/>
                  <a:pt x="16507" y="1588"/>
                  <a:pt x="16520" y="1565"/>
                </a:cubicBezTo>
                <a:cubicBezTo>
                  <a:pt x="16537" y="1534"/>
                  <a:pt x="16553" y="1531"/>
                  <a:pt x="16580" y="1554"/>
                </a:cubicBezTo>
                <a:cubicBezTo>
                  <a:pt x="16608" y="1577"/>
                  <a:pt x="16629" y="1574"/>
                  <a:pt x="16661" y="1542"/>
                </a:cubicBezTo>
                <a:cubicBezTo>
                  <a:pt x="16684" y="1518"/>
                  <a:pt x="16717" y="1498"/>
                  <a:pt x="16734" y="1498"/>
                </a:cubicBezTo>
                <a:cubicBezTo>
                  <a:pt x="16751" y="1498"/>
                  <a:pt x="16764" y="1455"/>
                  <a:pt x="16764" y="1403"/>
                </a:cubicBezTo>
                <a:cubicBezTo>
                  <a:pt x="16764" y="1331"/>
                  <a:pt x="16778" y="1304"/>
                  <a:pt x="16821" y="1293"/>
                </a:cubicBezTo>
                <a:cubicBezTo>
                  <a:pt x="16866" y="1281"/>
                  <a:pt x="16877" y="1292"/>
                  <a:pt x="16877" y="1346"/>
                </a:cubicBezTo>
                <a:cubicBezTo>
                  <a:pt x="16877" y="1424"/>
                  <a:pt x="16911" y="1433"/>
                  <a:pt x="16963" y="1370"/>
                </a:cubicBezTo>
                <a:cubicBezTo>
                  <a:pt x="17014" y="1309"/>
                  <a:pt x="17097" y="1268"/>
                  <a:pt x="17114" y="1296"/>
                </a:cubicBezTo>
                <a:cubicBezTo>
                  <a:pt x="17122" y="1309"/>
                  <a:pt x="17071" y="1381"/>
                  <a:pt x="17002" y="1457"/>
                </a:cubicBezTo>
                <a:cubicBezTo>
                  <a:pt x="16932" y="1533"/>
                  <a:pt x="16868" y="1624"/>
                  <a:pt x="16859" y="1660"/>
                </a:cubicBezTo>
                <a:cubicBezTo>
                  <a:pt x="16850" y="1695"/>
                  <a:pt x="16822" y="1725"/>
                  <a:pt x="16797" y="1726"/>
                </a:cubicBezTo>
                <a:cubicBezTo>
                  <a:pt x="16762" y="1728"/>
                  <a:pt x="16760" y="1732"/>
                  <a:pt x="16789" y="1744"/>
                </a:cubicBezTo>
                <a:cubicBezTo>
                  <a:pt x="16863" y="1773"/>
                  <a:pt x="16934" y="1849"/>
                  <a:pt x="16934" y="1900"/>
                </a:cubicBezTo>
                <a:cubicBezTo>
                  <a:pt x="16934" y="1971"/>
                  <a:pt x="16852" y="1963"/>
                  <a:pt x="16730" y="1879"/>
                </a:cubicBez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20" name="SM1 H"/>
          <p:cNvGrpSpPr/>
          <p:nvPr/>
        </p:nvGrpSpPr>
        <p:grpSpPr>
          <a:xfrm>
            <a:off x="3688148" y="1058429"/>
            <a:ext cx="1699301" cy="2032337"/>
            <a:chOff x="3465513" y="-99392"/>
            <a:chExt cx="1976438" cy="2363788"/>
          </a:xfrm>
        </p:grpSpPr>
        <p:sp>
          <p:nvSpPr>
            <p:cNvPr id="121" name="Freeform 120"/>
            <p:cNvSpPr/>
            <p:nvPr/>
          </p:nvSpPr>
          <p:spPr>
            <a:xfrm>
              <a:off x="3473450" y="565150"/>
              <a:ext cx="1949450" cy="1676400"/>
            </a:xfrm>
            <a:custGeom>
              <a:avLst/>
              <a:gdLst>
                <a:gd name="connsiteX0" fmla="*/ 107950 w 1949450"/>
                <a:gd name="connsiteY0" fmla="*/ 996950 h 1676400"/>
                <a:gd name="connsiteX1" fmla="*/ 107950 w 1949450"/>
                <a:gd name="connsiteY1" fmla="*/ 996950 h 1676400"/>
                <a:gd name="connsiteX2" fmla="*/ 139700 w 1949450"/>
                <a:gd name="connsiteY2" fmla="*/ 908050 h 1676400"/>
                <a:gd name="connsiteX3" fmla="*/ 273050 w 1949450"/>
                <a:gd name="connsiteY3" fmla="*/ 565150 h 1676400"/>
                <a:gd name="connsiteX4" fmla="*/ 520700 w 1949450"/>
                <a:gd name="connsiteY4" fmla="*/ 228600 h 1676400"/>
                <a:gd name="connsiteX5" fmla="*/ 812800 w 1949450"/>
                <a:gd name="connsiteY5" fmla="*/ 0 h 1676400"/>
                <a:gd name="connsiteX6" fmla="*/ 1009650 w 1949450"/>
                <a:gd name="connsiteY6" fmla="*/ 50800 h 1676400"/>
                <a:gd name="connsiteX7" fmla="*/ 1111250 w 1949450"/>
                <a:gd name="connsiteY7" fmla="*/ 6350 h 1676400"/>
                <a:gd name="connsiteX8" fmla="*/ 1320800 w 1949450"/>
                <a:gd name="connsiteY8" fmla="*/ 76200 h 1676400"/>
                <a:gd name="connsiteX9" fmla="*/ 1555750 w 1949450"/>
                <a:gd name="connsiteY9" fmla="*/ 400050 h 1676400"/>
                <a:gd name="connsiteX10" fmla="*/ 1739900 w 1949450"/>
                <a:gd name="connsiteY10" fmla="*/ 736600 h 1676400"/>
                <a:gd name="connsiteX11" fmla="*/ 1847850 w 1949450"/>
                <a:gd name="connsiteY11" fmla="*/ 1143000 h 1676400"/>
                <a:gd name="connsiteX12" fmla="*/ 1949450 w 1949450"/>
                <a:gd name="connsiteY12" fmla="*/ 1295400 h 1676400"/>
                <a:gd name="connsiteX13" fmla="*/ 1943100 w 1949450"/>
                <a:gd name="connsiteY13" fmla="*/ 1511300 h 1676400"/>
                <a:gd name="connsiteX14" fmla="*/ 1822450 w 1949450"/>
                <a:gd name="connsiteY14" fmla="*/ 1676400 h 1676400"/>
                <a:gd name="connsiteX15" fmla="*/ 1619250 w 1949450"/>
                <a:gd name="connsiteY15" fmla="*/ 1631950 h 1676400"/>
                <a:gd name="connsiteX16" fmla="*/ 1346200 w 1949450"/>
                <a:gd name="connsiteY16" fmla="*/ 1473200 h 1676400"/>
                <a:gd name="connsiteX17" fmla="*/ 996950 w 1949450"/>
                <a:gd name="connsiteY17" fmla="*/ 1377950 h 1676400"/>
                <a:gd name="connsiteX18" fmla="*/ 692150 w 1949450"/>
                <a:gd name="connsiteY18" fmla="*/ 1371600 h 1676400"/>
                <a:gd name="connsiteX19" fmla="*/ 406400 w 1949450"/>
                <a:gd name="connsiteY19" fmla="*/ 1409700 h 1676400"/>
                <a:gd name="connsiteX20" fmla="*/ 50800 w 1949450"/>
                <a:gd name="connsiteY20" fmla="*/ 1562100 h 1676400"/>
                <a:gd name="connsiteX21" fmla="*/ 0 w 1949450"/>
                <a:gd name="connsiteY21" fmla="*/ 1390650 h 1676400"/>
                <a:gd name="connsiteX22" fmla="*/ 44450 w 1949450"/>
                <a:gd name="connsiteY22" fmla="*/ 1009650 h 1676400"/>
                <a:gd name="connsiteX23" fmla="*/ 152400 w 1949450"/>
                <a:gd name="connsiteY23" fmla="*/ 952500 h 1676400"/>
                <a:gd name="connsiteX24" fmla="*/ 171450 w 1949450"/>
                <a:gd name="connsiteY24" fmla="*/ 838200 h 1676400"/>
                <a:gd name="connsiteX0" fmla="*/ 107950 w 1949450"/>
                <a:gd name="connsiteY0" fmla="*/ 996950 h 1676400"/>
                <a:gd name="connsiteX1" fmla="*/ 107950 w 1949450"/>
                <a:gd name="connsiteY1" fmla="*/ 996950 h 1676400"/>
                <a:gd name="connsiteX2" fmla="*/ 139700 w 1949450"/>
                <a:gd name="connsiteY2" fmla="*/ 908050 h 1676400"/>
                <a:gd name="connsiteX3" fmla="*/ 273050 w 1949450"/>
                <a:gd name="connsiteY3" fmla="*/ 565150 h 1676400"/>
                <a:gd name="connsiteX4" fmla="*/ 520700 w 1949450"/>
                <a:gd name="connsiteY4" fmla="*/ 228600 h 1676400"/>
                <a:gd name="connsiteX5" fmla="*/ 812800 w 1949450"/>
                <a:gd name="connsiteY5" fmla="*/ 0 h 1676400"/>
                <a:gd name="connsiteX6" fmla="*/ 1009650 w 1949450"/>
                <a:gd name="connsiteY6" fmla="*/ 50800 h 1676400"/>
                <a:gd name="connsiteX7" fmla="*/ 1111250 w 1949450"/>
                <a:gd name="connsiteY7" fmla="*/ 6350 h 1676400"/>
                <a:gd name="connsiteX8" fmla="*/ 1320800 w 1949450"/>
                <a:gd name="connsiteY8" fmla="*/ 76200 h 1676400"/>
                <a:gd name="connsiteX9" fmla="*/ 1555750 w 1949450"/>
                <a:gd name="connsiteY9" fmla="*/ 400050 h 1676400"/>
                <a:gd name="connsiteX10" fmla="*/ 1739900 w 1949450"/>
                <a:gd name="connsiteY10" fmla="*/ 736600 h 1676400"/>
                <a:gd name="connsiteX11" fmla="*/ 1847850 w 1949450"/>
                <a:gd name="connsiteY11" fmla="*/ 1143000 h 1676400"/>
                <a:gd name="connsiteX12" fmla="*/ 1949450 w 1949450"/>
                <a:gd name="connsiteY12" fmla="*/ 1295400 h 1676400"/>
                <a:gd name="connsiteX13" fmla="*/ 1943100 w 1949450"/>
                <a:gd name="connsiteY13" fmla="*/ 1511300 h 1676400"/>
                <a:gd name="connsiteX14" fmla="*/ 1822450 w 1949450"/>
                <a:gd name="connsiteY14" fmla="*/ 1676400 h 1676400"/>
                <a:gd name="connsiteX15" fmla="*/ 1619250 w 1949450"/>
                <a:gd name="connsiteY15" fmla="*/ 1631950 h 1676400"/>
                <a:gd name="connsiteX16" fmla="*/ 1346200 w 1949450"/>
                <a:gd name="connsiteY16" fmla="*/ 1473200 h 1676400"/>
                <a:gd name="connsiteX17" fmla="*/ 990600 w 1949450"/>
                <a:gd name="connsiteY17" fmla="*/ 1352550 h 1676400"/>
                <a:gd name="connsiteX18" fmla="*/ 692150 w 1949450"/>
                <a:gd name="connsiteY18" fmla="*/ 1371600 h 1676400"/>
                <a:gd name="connsiteX19" fmla="*/ 406400 w 1949450"/>
                <a:gd name="connsiteY19" fmla="*/ 1409700 h 1676400"/>
                <a:gd name="connsiteX20" fmla="*/ 50800 w 1949450"/>
                <a:gd name="connsiteY20" fmla="*/ 1562100 h 1676400"/>
                <a:gd name="connsiteX21" fmla="*/ 0 w 1949450"/>
                <a:gd name="connsiteY21" fmla="*/ 1390650 h 1676400"/>
                <a:gd name="connsiteX22" fmla="*/ 44450 w 1949450"/>
                <a:gd name="connsiteY22" fmla="*/ 1009650 h 1676400"/>
                <a:gd name="connsiteX23" fmla="*/ 152400 w 1949450"/>
                <a:gd name="connsiteY23" fmla="*/ 952500 h 1676400"/>
                <a:gd name="connsiteX24" fmla="*/ 171450 w 1949450"/>
                <a:gd name="connsiteY24" fmla="*/ 838200 h 1676400"/>
                <a:gd name="connsiteX0" fmla="*/ 107950 w 1949450"/>
                <a:gd name="connsiteY0" fmla="*/ 996950 h 1676400"/>
                <a:gd name="connsiteX1" fmla="*/ 107950 w 1949450"/>
                <a:gd name="connsiteY1" fmla="*/ 996950 h 1676400"/>
                <a:gd name="connsiteX2" fmla="*/ 139700 w 1949450"/>
                <a:gd name="connsiteY2" fmla="*/ 908050 h 1676400"/>
                <a:gd name="connsiteX3" fmla="*/ 273050 w 1949450"/>
                <a:gd name="connsiteY3" fmla="*/ 565150 h 1676400"/>
                <a:gd name="connsiteX4" fmla="*/ 520700 w 1949450"/>
                <a:gd name="connsiteY4" fmla="*/ 228600 h 1676400"/>
                <a:gd name="connsiteX5" fmla="*/ 812800 w 1949450"/>
                <a:gd name="connsiteY5" fmla="*/ 0 h 1676400"/>
                <a:gd name="connsiteX6" fmla="*/ 1009650 w 1949450"/>
                <a:gd name="connsiteY6" fmla="*/ 50800 h 1676400"/>
                <a:gd name="connsiteX7" fmla="*/ 1111250 w 1949450"/>
                <a:gd name="connsiteY7" fmla="*/ 6350 h 1676400"/>
                <a:gd name="connsiteX8" fmla="*/ 1320800 w 1949450"/>
                <a:gd name="connsiteY8" fmla="*/ 76200 h 1676400"/>
                <a:gd name="connsiteX9" fmla="*/ 1555750 w 1949450"/>
                <a:gd name="connsiteY9" fmla="*/ 400050 h 1676400"/>
                <a:gd name="connsiteX10" fmla="*/ 1739900 w 1949450"/>
                <a:gd name="connsiteY10" fmla="*/ 736600 h 1676400"/>
                <a:gd name="connsiteX11" fmla="*/ 1847850 w 1949450"/>
                <a:gd name="connsiteY11" fmla="*/ 1143000 h 1676400"/>
                <a:gd name="connsiteX12" fmla="*/ 1949450 w 1949450"/>
                <a:gd name="connsiteY12" fmla="*/ 1295400 h 1676400"/>
                <a:gd name="connsiteX13" fmla="*/ 1943100 w 1949450"/>
                <a:gd name="connsiteY13" fmla="*/ 1511300 h 1676400"/>
                <a:gd name="connsiteX14" fmla="*/ 1822450 w 1949450"/>
                <a:gd name="connsiteY14" fmla="*/ 1676400 h 1676400"/>
                <a:gd name="connsiteX15" fmla="*/ 1619250 w 1949450"/>
                <a:gd name="connsiteY15" fmla="*/ 1631950 h 1676400"/>
                <a:gd name="connsiteX16" fmla="*/ 1346200 w 1949450"/>
                <a:gd name="connsiteY16" fmla="*/ 1473200 h 1676400"/>
                <a:gd name="connsiteX17" fmla="*/ 990600 w 1949450"/>
                <a:gd name="connsiteY17" fmla="*/ 1352550 h 1676400"/>
                <a:gd name="connsiteX18" fmla="*/ 673100 w 1949450"/>
                <a:gd name="connsiteY18" fmla="*/ 1314450 h 1676400"/>
                <a:gd name="connsiteX19" fmla="*/ 692150 w 1949450"/>
                <a:gd name="connsiteY19" fmla="*/ 1371600 h 1676400"/>
                <a:gd name="connsiteX20" fmla="*/ 406400 w 1949450"/>
                <a:gd name="connsiteY20" fmla="*/ 1409700 h 1676400"/>
                <a:gd name="connsiteX21" fmla="*/ 50800 w 1949450"/>
                <a:gd name="connsiteY21" fmla="*/ 1562100 h 1676400"/>
                <a:gd name="connsiteX22" fmla="*/ 0 w 1949450"/>
                <a:gd name="connsiteY22" fmla="*/ 1390650 h 1676400"/>
                <a:gd name="connsiteX23" fmla="*/ 44450 w 1949450"/>
                <a:gd name="connsiteY23" fmla="*/ 1009650 h 1676400"/>
                <a:gd name="connsiteX24" fmla="*/ 152400 w 1949450"/>
                <a:gd name="connsiteY24" fmla="*/ 952500 h 1676400"/>
                <a:gd name="connsiteX25" fmla="*/ 171450 w 1949450"/>
                <a:gd name="connsiteY25" fmla="*/ 838200 h 1676400"/>
                <a:gd name="connsiteX0" fmla="*/ 107950 w 1949450"/>
                <a:gd name="connsiteY0" fmla="*/ 996950 h 1676400"/>
                <a:gd name="connsiteX1" fmla="*/ 107950 w 1949450"/>
                <a:gd name="connsiteY1" fmla="*/ 996950 h 1676400"/>
                <a:gd name="connsiteX2" fmla="*/ 139700 w 1949450"/>
                <a:gd name="connsiteY2" fmla="*/ 908050 h 1676400"/>
                <a:gd name="connsiteX3" fmla="*/ 273050 w 1949450"/>
                <a:gd name="connsiteY3" fmla="*/ 565150 h 1676400"/>
                <a:gd name="connsiteX4" fmla="*/ 520700 w 1949450"/>
                <a:gd name="connsiteY4" fmla="*/ 228600 h 1676400"/>
                <a:gd name="connsiteX5" fmla="*/ 812800 w 1949450"/>
                <a:gd name="connsiteY5" fmla="*/ 0 h 1676400"/>
                <a:gd name="connsiteX6" fmla="*/ 1009650 w 1949450"/>
                <a:gd name="connsiteY6" fmla="*/ 50800 h 1676400"/>
                <a:gd name="connsiteX7" fmla="*/ 1111250 w 1949450"/>
                <a:gd name="connsiteY7" fmla="*/ 6350 h 1676400"/>
                <a:gd name="connsiteX8" fmla="*/ 1320800 w 1949450"/>
                <a:gd name="connsiteY8" fmla="*/ 76200 h 1676400"/>
                <a:gd name="connsiteX9" fmla="*/ 1555750 w 1949450"/>
                <a:gd name="connsiteY9" fmla="*/ 400050 h 1676400"/>
                <a:gd name="connsiteX10" fmla="*/ 1739900 w 1949450"/>
                <a:gd name="connsiteY10" fmla="*/ 736600 h 1676400"/>
                <a:gd name="connsiteX11" fmla="*/ 1847850 w 1949450"/>
                <a:gd name="connsiteY11" fmla="*/ 1143000 h 1676400"/>
                <a:gd name="connsiteX12" fmla="*/ 1949450 w 1949450"/>
                <a:gd name="connsiteY12" fmla="*/ 1295400 h 1676400"/>
                <a:gd name="connsiteX13" fmla="*/ 1943100 w 1949450"/>
                <a:gd name="connsiteY13" fmla="*/ 1511300 h 1676400"/>
                <a:gd name="connsiteX14" fmla="*/ 1822450 w 1949450"/>
                <a:gd name="connsiteY14" fmla="*/ 1676400 h 1676400"/>
                <a:gd name="connsiteX15" fmla="*/ 1619250 w 1949450"/>
                <a:gd name="connsiteY15" fmla="*/ 1631950 h 1676400"/>
                <a:gd name="connsiteX16" fmla="*/ 1346200 w 1949450"/>
                <a:gd name="connsiteY16" fmla="*/ 1473200 h 1676400"/>
                <a:gd name="connsiteX17" fmla="*/ 990600 w 1949450"/>
                <a:gd name="connsiteY17" fmla="*/ 1352550 h 1676400"/>
                <a:gd name="connsiteX18" fmla="*/ 673100 w 1949450"/>
                <a:gd name="connsiteY18" fmla="*/ 1314450 h 1676400"/>
                <a:gd name="connsiteX19" fmla="*/ 692150 w 1949450"/>
                <a:gd name="connsiteY19" fmla="*/ 1371600 h 1676400"/>
                <a:gd name="connsiteX20" fmla="*/ 387350 w 1949450"/>
                <a:gd name="connsiteY20" fmla="*/ 1397000 h 1676400"/>
                <a:gd name="connsiteX21" fmla="*/ 50800 w 1949450"/>
                <a:gd name="connsiteY21" fmla="*/ 1562100 h 1676400"/>
                <a:gd name="connsiteX22" fmla="*/ 0 w 1949450"/>
                <a:gd name="connsiteY22" fmla="*/ 1390650 h 1676400"/>
                <a:gd name="connsiteX23" fmla="*/ 44450 w 1949450"/>
                <a:gd name="connsiteY23" fmla="*/ 1009650 h 1676400"/>
                <a:gd name="connsiteX24" fmla="*/ 152400 w 1949450"/>
                <a:gd name="connsiteY24" fmla="*/ 952500 h 1676400"/>
                <a:gd name="connsiteX25" fmla="*/ 171450 w 1949450"/>
                <a:gd name="connsiteY25" fmla="*/ 838200 h 1676400"/>
                <a:gd name="connsiteX0" fmla="*/ 107950 w 1949450"/>
                <a:gd name="connsiteY0" fmla="*/ 996950 h 1676400"/>
                <a:gd name="connsiteX1" fmla="*/ 107950 w 1949450"/>
                <a:gd name="connsiteY1" fmla="*/ 996950 h 1676400"/>
                <a:gd name="connsiteX2" fmla="*/ 139700 w 1949450"/>
                <a:gd name="connsiteY2" fmla="*/ 908050 h 1676400"/>
                <a:gd name="connsiteX3" fmla="*/ 273050 w 1949450"/>
                <a:gd name="connsiteY3" fmla="*/ 565150 h 1676400"/>
                <a:gd name="connsiteX4" fmla="*/ 520700 w 1949450"/>
                <a:gd name="connsiteY4" fmla="*/ 228600 h 1676400"/>
                <a:gd name="connsiteX5" fmla="*/ 812800 w 1949450"/>
                <a:gd name="connsiteY5" fmla="*/ 0 h 1676400"/>
                <a:gd name="connsiteX6" fmla="*/ 1009650 w 1949450"/>
                <a:gd name="connsiteY6" fmla="*/ 50800 h 1676400"/>
                <a:gd name="connsiteX7" fmla="*/ 1111250 w 1949450"/>
                <a:gd name="connsiteY7" fmla="*/ 6350 h 1676400"/>
                <a:gd name="connsiteX8" fmla="*/ 1320800 w 1949450"/>
                <a:gd name="connsiteY8" fmla="*/ 76200 h 1676400"/>
                <a:gd name="connsiteX9" fmla="*/ 1555750 w 1949450"/>
                <a:gd name="connsiteY9" fmla="*/ 400050 h 1676400"/>
                <a:gd name="connsiteX10" fmla="*/ 1739900 w 1949450"/>
                <a:gd name="connsiteY10" fmla="*/ 736600 h 1676400"/>
                <a:gd name="connsiteX11" fmla="*/ 1847850 w 1949450"/>
                <a:gd name="connsiteY11" fmla="*/ 1143000 h 1676400"/>
                <a:gd name="connsiteX12" fmla="*/ 1949450 w 1949450"/>
                <a:gd name="connsiteY12" fmla="*/ 1295400 h 1676400"/>
                <a:gd name="connsiteX13" fmla="*/ 1943100 w 1949450"/>
                <a:gd name="connsiteY13" fmla="*/ 1511300 h 1676400"/>
                <a:gd name="connsiteX14" fmla="*/ 1822450 w 1949450"/>
                <a:gd name="connsiteY14" fmla="*/ 1676400 h 1676400"/>
                <a:gd name="connsiteX15" fmla="*/ 1619250 w 1949450"/>
                <a:gd name="connsiteY15" fmla="*/ 1631950 h 1676400"/>
                <a:gd name="connsiteX16" fmla="*/ 1346200 w 1949450"/>
                <a:gd name="connsiteY16" fmla="*/ 1473200 h 1676400"/>
                <a:gd name="connsiteX17" fmla="*/ 990600 w 1949450"/>
                <a:gd name="connsiteY17" fmla="*/ 1352550 h 1676400"/>
                <a:gd name="connsiteX18" fmla="*/ 673100 w 1949450"/>
                <a:gd name="connsiteY18" fmla="*/ 1314450 h 1676400"/>
                <a:gd name="connsiteX19" fmla="*/ 387350 w 1949450"/>
                <a:gd name="connsiteY19" fmla="*/ 1397000 h 1676400"/>
                <a:gd name="connsiteX20" fmla="*/ 50800 w 1949450"/>
                <a:gd name="connsiteY20" fmla="*/ 1562100 h 1676400"/>
                <a:gd name="connsiteX21" fmla="*/ 0 w 1949450"/>
                <a:gd name="connsiteY21" fmla="*/ 1390650 h 1676400"/>
                <a:gd name="connsiteX22" fmla="*/ 44450 w 1949450"/>
                <a:gd name="connsiteY22" fmla="*/ 1009650 h 1676400"/>
                <a:gd name="connsiteX23" fmla="*/ 152400 w 1949450"/>
                <a:gd name="connsiteY23" fmla="*/ 952500 h 1676400"/>
                <a:gd name="connsiteX24" fmla="*/ 171450 w 1949450"/>
                <a:gd name="connsiteY24" fmla="*/ 838200 h 1676400"/>
                <a:gd name="connsiteX0" fmla="*/ 107950 w 1949450"/>
                <a:gd name="connsiteY0" fmla="*/ 996950 h 1676400"/>
                <a:gd name="connsiteX1" fmla="*/ 107950 w 1949450"/>
                <a:gd name="connsiteY1" fmla="*/ 996950 h 1676400"/>
                <a:gd name="connsiteX2" fmla="*/ 139700 w 1949450"/>
                <a:gd name="connsiteY2" fmla="*/ 908050 h 1676400"/>
                <a:gd name="connsiteX3" fmla="*/ 273050 w 1949450"/>
                <a:gd name="connsiteY3" fmla="*/ 565150 h 1676400"/>
                <a:gd name="connsiteX4" fmla="*/ 520700 w 1949450"/>
                <a:gd name="connsiteY4" fmla="*/ 228600 h 1676400"/>
                <a:gd name="connsiteX5" fmla="*/ 812800 w 1949450"/>
                <a:gd name="connsiteY5" fmla="*/ 0 h 1676400"/>
                <a:gd name="connsiteX6" fmla="*/ 1009650 w 1949450"/>
                <a:gd name="connsiteY6" fmla="*/ 50800 h 1676400"/>
                <a:gd name="connsiteX7" fmla="*/ 1111250 w 1949450"/>
                <a:gd name="connsiteY7" fmla="*/ 6350 h 1676400"/>
                <a:gd name="connsiteX8" fmla="*/ 1320800 w 1949450"/>
                <a:gd name="connsiteY8" fmla="*/ 76200 h 1676400"/>
                <a:gd name="connsiteX9" fmla="*/ 1555750 w 1949450"/>
                <a:gd name="connsiteY9" fmla="*/ 400050 h 1676400"/>
                <a:gd name="connsiteX10" fmla="*/ 1739900 w 1949450"/>
                <a:gd name="connsiteY10" fmla="*/ 736600 h 1676400"/>
                <a:gd name="connsiteX11" fmla="*/ 1847850 w 1949450"/>
                <a:gd name="connsiteY11" fmla="*/ 1143000 h 1676400"/>
                <a:gd name="connsiteX12" fmla="*/ 1949450 w 1949450"/>
                <a:gd name="connsiteY12" fmla="*/ 1295400 h 1676400"/>
                <a:gd name="connsiteX13" fmla="*/ 1943100 w 1949450"/>
                <a:gd name="connsiteY13" fmla="*/ 1511300 h 1676400"/>
                <a:gd name="connsiteX14" fmla="*/ 1822450 w 1949450"/>
                <a:gd name="connsiteY14" fmla="*/ 1676400 h 1676400"/>
                <a:gd name="connsiteX15" fmla="*/ 1619250 w 1949450"/>
                <a:gd name="connsiteY15" fmla="*/ 1631950 h 1676400"/>
                <a:gd name="connsiteX16" fmla="*/ 1346200 w 1949450"/>
                <a:gd name="connsiteY16" fmla="*/ 1473200 h 1676400"/>
                <a:gd name="connsiteX17" fmla="*/ 990600 w 1949450"/>
                <a:gd name="connsiteY17" fmla="*/ 1352550 h 1676400"/>
                <a:gd name="connsiteX18" fmla="*/ 698500 w 1949450"/>
                <a:gd name="connsiteY18" fmla="*/ 1346200 h 1676400"/>
                <a:gd name="connsiteX19" fmla="*/ 387350 w 1949450"/>
                <a:gd name="connsiteY19" fmla="*/ 1397000 h 1676400"/>
                <a:gd name="connsiteX20" fmla="*/ 50800 w 1949450"/>
                <a:gd name="connsiteY20" fmla="*/ 1562100 h 1676400"/>
                <a:gd name="connsiteX21" fmla="*/ 0 w 1949450"/>
                <a:gd name="connsiteY21" fmla="*/ 1390650 h 1676400"/>
                <a:gd name="connsiteX22" fmla="*/ 44450 w 1949450"/>
                <a:gd name="connsiteY22" fmla="*/ 1009650 h 1676400"/>
                <a:gd name="connsiteX23" fmla="*/ 152400 w 1949450"/>
                <a:gd name="connsiteY23" fmla="*/ 952500 h 1676400"/>
                <a:gd name="connsiteX24" fmla="*/ 171450 w 1949450"/>
                <a:gd name="connsiteY24" fmla="*/ 83820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949450" h="1676400">
                  <a:moveTo>
                    <a:pt x="107950" y="996950"/>
                  </a:moveTo>
                  <a:lnTo>
                    <a:pt x="107950" y="996950"/>
                  </a:lnTo>
                  <a:lnTo>
                    <a:pt x="139700" y="908050"/>
                  </a:lnTo>
                  <a:lnTo>
                    <a:pt x="273050" y="565150"/>
                  </a:lnTo>
                  <a:lnTo>
                    <a:pt x="520700" y="228600"/>
                  </a:lnTo>
                  <a:lnTo>
                    <a:pt x="812800" y="0"/>
                  </a:lnTo>
                  <a:lnTo>
                    <a:pt x="1009650" y="50800"/>
                  </a:lnTo>
                  <a:lnTo>
                    <a:pt x="1111250" y="6350"/>
                  </a:lnTo>
                  <a:lnTo>
                    <a:pt x="1320800" y="76200"/>
                  </a:lnTo>
                  <a:lnTo>
                    <a:pt x="1555750" y="400050"/>
                  </a:lnTo>
                  <a:lnTo>
                    <a:pt x="1739900" y="736600"/>
                  </a:lnTo>
                  <a:lnTo>
                    <a:pt x="1847850" y="1143000"/>
                  </a:lnTo>
                  <a:lnTo>
                    <a:pt x="1949450" y="1295400"/>
                  </a:lnTo>
                  <a:lnTo>
                    <a:pt x="1943100" y="1511300"/>
                  </a:lnTo>
                  <a:lnTo>
                    <a:pt x="1822450" y="1676400"/>
                  </a:lnTo>
                  <a:lnTo>
                    <a:pt x="1619250" y="1631950"/>
                  </a:lnTo>
                  <a:lnTo>
                    <a:pt x="1346200" y="1473200"/>
                  </a:lnTo>
                  <a:lnTo>
                    <a:pt x="990600" y="1352550"/>
                  </a:lnTo>
                  <a:cubicBezTo>
                    <a:pt x="897467" y="1356783"/>
                    <a:pt x="791633" y="1341967"/>
                    <a:pt x="698500" y="1346200"/>
                  </a:cubicBezTo>
                  <a:lnTo>
                    <a:pt x="387350" y="1397000"/>
                  </a:lnTo>
                  <a:lnTo>
                    <a:pt x="50800" y="1562100"/>
                  </a:lnTo>
                  <a:lnTo>
                    <a:pt x="0" y="1390650"/>
                  </a:lnTo>
                  <a:lnTo>
                    <a:pt x="44450" y="1009650"/>
                  </a:lnTo>
                  <a:lnTo>
                    <a:pt x="152400" y="952500"/>
                  </a:lnTo>
                  <a:lnTo>
                    <a:pt x="171450" y="838200"/>
                  </a:ln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2" name="HAT"/>
            <p:cNvSpPr>
              <a:spLocks noEditPoints="1"/>
            </p:cNvSpPr>
            <p:nvPr/>
          </p:nvSpPr>
          <p:spPr bwMode="auto">
            <a:xfrm>
              <a:off x="3465513" y="-99392"/>
              <a:ext cx="1976438" cy="2363788"/>
            </a:xfrm>
            <a:custGeom>
              <a:avLst/>
              <a:gdLst>
                <a:gd name="T0" fmla="*/ 6066 w 8297"/>
                <a:gd name="T1" fmla="*/ 9157 h 9867"/>
                <a:gd name="T2" fmla="*/ 4184 w 8297"/>
                <a:gd name="T3" fmla="*/ 8507 h 9867"/>
                <a:gd name="T4" fmla="*/ 1263 w 8297"/>
                <a:gd name="T5" fmla="*/ 8817 h 9867"/>
                <a:gd name="T6" fmla="*/ 399 w 8297"/>
                <a:gd name="T7" fmla="*/ 9264 h 9867"/>
                <a:gd name="T8" fmla="*/ 644 w 8297"/>
                <a:gd name="T9" fmla="*/ 6047 h 9867"/>
                <a:gd name="T10" fmla="*/ 2081 w 8297"/>
                <a:gd name="T11" fmla="*/ 3719 h 9867"/>
                <a:gd name="T12" fmla="*/ 3110 w 8297"/>
                <a:gd name="T13" fmla="*/ 2644 h 9867"/>
                <a:gd name="T14" fmla="*/ 2808 w 8297"/>
                <a:gd name="T15" fmla="*/ 1975 h 9867"/>
                <a:gd name="T16" fmla="*/ 3375 w 8297"/>
                <a:gd name="T17" fmla="*/ 1051 h 9867"/>
                <a:gd name="T18" fmla="*/ 3639 w 8297"/>
                <a:gd name="T19" fmla="*/ 508 h 9867"/>
                <a:gd name="T20" fmla="*/ 4476 w 8297"/>
                <a:gd name="T21" fmla="*/ 276 h 9867"/>
                <a:gd name="T22" fmla="*/ 4999 w 8297"/>
                <a:gd name="T23" fmla="*/ 659 h 9867"/>
                <a:gd name="T24" fmla="*/ 5587 w 8297"/>
                <a:gd name="T25" fmla="*/ 281 h 9867"/>
                <a:gd name="T26" fmla="*/ 5724 w 8297"/>
                <a:gd name="T27" fmla="*/ 1422 h 9867"/>
                <a:gd name="T28" fmla="*/ 5541 w 8297"/>
                <a:gd name="T29" fmla="*/ 2442 h 9867"/>
                <a:gd name="T30" fmla="*/ 5866 w 8297"/>
                <a:gd name="T31" fmla="*/ 3342 h 9867"/>
                <a:gd name="T32" fmla="*/ 6474 w 8297"/>
                <a:gd name="T33" fmla="*/ 4286 h 9867"/>
                <a:gd name="T34" fmla="*/ 7082 w 8297"/>
                <a:gd name="T35" fmla="*/ 5248 h 9867"/>
                <a:gd name="T36" fmla="*/ 7690 w 8297"/>
                <a:gd name="T37" fmla="*/ 6774 h 9867"/>
                <a:gd name="T38" fmla="*/ 8274 w 8297"/>
                <a:gd name="T39" fmla="*/ 8633 h 9867"/>
                <a:gd name="T40" fmla="*/ 7867 w 8297"/>
                <a:gd name="T41" fmla="*/ 9759 h 9867"/>
                <a:gd name="T42" fmla="*/ 7621 w 8297"/>
                <a:gd name="T43" fmla="*/ 8623 h 9867"/>
                <a:gd name="T44" fmla="*/ 7415 w 8297"/>
                <a:gd name="T45" fmla="*/ 7732 h 9867"/>
                <a:gd name="T46" fmla="*/ 391 w 8297"/>
                <a:gd name="T47" fmla="*/ 9154 h 9867"/>
                <a:gd name="T48" fmla="*/ 288 w 8297"/>
                <a:gd name="T49" fmla="*/ 9240 h 9867"/>
                <a:gd name="T50" fmla="*/ 6383 w 8297"/>
                <a:gd name="T51" fmla="*/ 6878 h 9867"/>
                <a:gd name="T52" fmla="*/ 5539 w 8297"/>
                <a:gd name="T53" fmla="*/ 8736 h 9867"/>
                <a:gd name="T54" fmla="*/ 1534 w 8297"/>
                <a:gd name="T55" fmla="*/ 6595 h 9867"/>
                <a:gd name="T56" fmla="*/ 5152 w 8297"/>
                <a:gd name="T57" fmla="*/ 8566 h 9867"/>
                <a:gd name="T58" fmla="*/ 4323 w 8297"/>
                <a:gd name="T59" fmla="*/ 8175 h 9867"/>
                <a:gd name="T60" fmla="*/ 1984 w 8297"/>
                <a:gd name="T61" fmla="*/ 6978 h 9867"/>
                <a:gd name="T62" fmla="*/ 4050 w 8297"/>
                <a:gd name="T63" fmla="*/ 8344 h 9867"/>
                <a:gd name="T64" fmla="*/ 2994 w 8297"/>
                <a:gd name="T65" fmla="*/ 8221 h 9867"/>
                <a:gd name="T66" fmla="*/ 5383 w 8297"/>
                <a:gd name="T67" fmla="*/ 7594 h 9867"/>
                <a:gd name="T68" fmla="*/ 4245 w 8297"/>
                <a:gd name="T69" fmla="*/ 7794 h 9867"/>
                <a:gd name="T70" fmla="*/ 7344 w 8297"/>
                <a:gd name="T71" fmla="*/ 6178 h 9867"/>
                <a:gd name="T72" fmla="*/ 4610 w 8297"/>
                <a:gd name="T73" fmla="*/ 3065 h 9867"/>
                <a:gd name="T74" fmla="*/ 3378 w 8297"/>
                <a:gd name="T75" fmla="*/ 2992 h 9867"/>
                <a:gd name="T76" fmla="*/ 862 w 8297"/>
                <a:gd name="T77" fmla="*/ 6604 h 9867"/>
                <a:gd name="T78" fmla="*/ 6877 w 8297"/>
                <a:gd name="T79" fmla="*/ 6898 h 9867"/>
                <a:gd name="T80" fmla="*/ 1993 w 8297"/>
                <a:gd name="T81" fmla="*/ 5638 h 9867"/>
                <a:gd name="T82" fmla="*/ 5370 w 8297"/>
                <a:gd name="T83" fmla="*/ 5741 h 9867"/>
                <a:gd name="T84" fmla="*/ 2307 w 8297"/>
                <a:gd name="T85" fmla="*/ 4735 h 9867"/>
                <a:gd name="T86" fmla="*/ 4565 w 8297"/>
                <a:gd name="T87" fmla="*/ 4706 h 9867"/>
                <a:gd name="T88" fmla="*/ 2509 w 8297"/>
                <a:gd name="T89" fmla="*/ 3850 h 9867"/>
                <a:gd name="T90" fmla="*/ 4258 w 8297"/>
                <a:gd name="T91" fmla="*/ 6898 h 9867"/>
                <a:gd name="T92" fmla="*/ 764 w 8297"/>
                <a:gd name="T93" fmla="*/ 6829 h 9867"/>
                <a:gd name="T94" fmla="*/ 2038 w 8297"/>
                <a:gd name="T95" fmla="*/ 3936 h 9867"/>
                <a:gd name="T96" fmla="*/ 4644 w 8297"/>
                <a:gd name="T97" fmla="*/ 2611 h 9867"/>
                <a:gd name="T98" fmla="*/ 5225 w 8297"/>
                <a:gd name="T99" fmla="*/ 2567 h 9867"/>
                <a:gd name="T100" fmla="*/ 5553 w 8297"/>
                <a:gd name="T101" fmla="*/ 1183 h 9867"/>
                <a:gd name="T102" fmla="*/ 5508 w 8297"/>
                <a:gd name="T103" fmla="*/ 2918 h 9867"/>
                <a:gd name="T104" fmla="*/ 3323 w 8297"/>
                <a:gd name="T105" fmla="*/ 2678 h 9867"/>
                <a:gd name="T106" fmla="*/ 3905 w 8297"/>
                <a:gd name="T107" fmla="*/ 2265 h 9867"/>
                <a:gd name="T108" fmla="*/ 3238 w 8297"/>
                <a:gd name="T109" fmla="*/ 2198 h 9867"/>
                <a:gd name="T110" fmla="*/ 4186 w 8297"/>
                <a:gd name="T111" fmla="*/ 1694 h 9867"/>
                <a:gd name="T112" fmla="*/ 4186 w 8297"/>
                <a:gd name="T113" fmla="*/ 1694 h 9867"/>
                <a:gd name="T114" fmla="*/ 4420 w 8297"/>
                <a:gd name="T115" fmla="*/ 370 h 9867"/>
                <a:gd name="T116" fmla="*/ 3793 w 8297"/>
                <a:gd name="T117" fmla="*/ 830 h 9867"/>
                <a:gd name="T118" fmla="*/ 5073 w 8297"/>
                <a:gd name="T119" fmla="*/ 1237 h 9867"/>
                <a:gd name="T120" fmla="*/ 4142 w 8297"/>
                <a:gd name="T121" fmla="*/ 562 h 98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297" h="9867">
                  <a:moveTo>
                    <a:pt x="7523" y="9833"/>
                  </a:moveTo>
                  <a:cubicBezTo>
                    <a:pt x="7481" y="9821"/>
                    <a:pt x="7440" y="9817"/>
                    <a:pt x="7431" y="9826"/>
                  </a:cubicBezTo>
                  <a:cubicBezTo>
                    <a:pt x="7423" y="9835"/>
                    <a:pt x="7415" y="9826"/>
                    <a:pt x="7415" y="9807"/>
                  </a:cubicBezTo>
                  <a:cubicBezTo>
                    <a:pt x="7415" y="9788"/>
                    <a:pt x="7392" y="9777"/>
                    <a:pt x="7364" y="9781"/>
                  </a:cubicBezTo>
                  <a:cubicBezTo>
                    <a:pt x="7336" y="9786"/>
                    <a:pt x="7282" y="9770"/>
                    <a:pt x="7245" y="9745"/>
                  </a:cubicBezTo>
                  <a:cubicBezTo>
                    <a:pt x="7207" y="9720"/>
                    <a:pt x="7106" y="9677"/>
                    <a:pt x="7020" y="9649"/>
                  </a:cubicBezTo>
                  <a:cubicBezTo>
                    <a:pt x="6935" y="9621"/>
                    <a:pt x="6859" y="9590"/>
                    <a:pt x="6851" y="9580"/>
                  </a:cubicBezTo>
                  <a:cubicBezTo>
                    <a:pt x="6843" y="9570"/>
                    <a:pt x="6783" y="9546"/>
                    <a:pt x="6717" y="9527"/>
                  </a:cubicBezTo>
                  <a:cubicBezTo>
                    <a:pt x="6651" y="9508"/>
                    <a:pt x="6568" y="9463"/>
                    <a:pt x="6533" y="9427"/>
                  </a:cubicBezTo>
                  <a:cubicBezTo>
                    <a:pt x="6497" y="9392"/>
                    <a:pt x="6453" y="9368"/>
                    <a:pt x="6434" y="9374"/>
                  </a:cubicBezTo>
                  <a:cubicBezTo>
                    <a:pt x="6415" y="9381"/>
                    <a:pt x="6379" y="9365"/>
                    <a:pt x="6353" y="9339"/>
                  </a:cubicBezTo>
                  <a:cubicBezTo>
                    <a:pt x="6287" y="9272"/>
                    <a:pt x="6172" y="9201"/>
                    <a:pt x="6121" y="9193"/>
                  </a:cubicBezTo>
                  <a:cubicBezTo>
                    <a:pt x="6096" y="9190"/>
                    <a:pt x="6071" y="9173"/>
                    <a:pt x="6066" y="9157"/>
                  </a:cubicBezTo>
                  <a:cubicBezTo>
                    <a:pt x="6060" y="9141"/>
                    <a:pt x="6038" y="9127"/>
                    <a:pt x="6016" y="9127"/>
                  </a:cubicBezTo>
                  <a:cubicBezTo>
                    <a:pt x="5994" y="9127"/>
                    <a:pt x="5976" y="9116"/>
                    <a:pt x="5976" y="9102"/>
                  </a:cubicBezTo>
                  <a:cubicBezTo>
                    <a:pt x="5976" y="9089"/>
                    <a:pt x="5935" y="9061"/>
                    <a:pt x="5884" y="9040"/>
                  </a:cubicBezTo>
                  <a:cubicBezTo>
                    <a:pt x="5834" y="9020"/>
                    <a:pt x="5786" y="8996"/>
                    <a:pt x="5779" y="8988"/>
                  </a:cubicBezTo>
                  <a:cubicBezTo>
                    <a:pt x="5747" y="8953"/>
                    <a:pt x="5584" y="8873"/>
                    <a:pt x="5544" y="8873"/>
                  </a:cubicBezTo>
                  <a:cubicBezTo>
                    <a:pt x="5520" y="8873"/>
                    <a:pt x="5463" y="8852"/>
                    <a:pt x="5417" y="8825"/>
                  </a:cubicBezTo>
                  <a:cubicBezTo>
                    <a:pt x="5339" y="8780"/>
                    <a:pt x="5331" y="8780"/>
                    <a:pt x="5286" y="8826"/>
                  </a:cubicBezTo>
                  <a:cubicBezTo>
                    <a:pt x="5228" y="8884"/>
                    <a:pt x="5186" y="8864"/>
                    <a:pt x="5186" y="8778"/>
                  </a:cubicBezTo>
                  <a:cubicBezTo>
                    <a:pt x="5186" y="8723"/>
                    <a:pt x="5156" y="8706"/>
                    <a:pt x="4962" y="8650"/>
                  </a:cubicBezTo>
                  <a:cubicBezTo>
                    <a:pt x="4839" y="8614"/>
                    <a:pt x="4723" y="8595"/>
                    <a:pt x="4704" y="8606"/>
                  </a:cubicBezTo>
                  <a:cubicBezTo>
                    <a:pt x="4682" y="8620"/>
                    <a:pt x="4676" y="8616"/>
                    <a:pt x="4689" y="8595"/>
                  </a:cubicBezTo>
                  <a:cubicBezTo>
                    <a:pt x="4703" y="8574"/>
                    <a:pt x="4683" y="8562"/>
                    <a:pt x="4630" y="8561"/>
                  </a:cubicBezTo>
                  <a:cubicBezTo>
                    <a:pt x="4544" y="8559"/>
                    <a:pt x="4520" y="8556"/>
                    <a:pt x="4184" y="8507"/>
                  </a:cubicBezTo>
                  <a:cubicBezTo>
                    <a:pt x="3969" y="8475"/>
                    <a:pt x="2761" y="8455"/>
                    <a:pt x="2568" y="8480"/>
                  </a:cubicBezTo>
                  <a:cubicBezTo>
                    <a:pt x="2518" y="8486"/>
                    <a:pt x="2477" y="8502"/>
                    <a:pt x="2477" y="8515"/>
                  </a:cubicBezTo>
                  <a:cubicBezTo>
                    <a:pt x="2477" y="8527"/>
                    <a:pt x="2464" y="8530"/>
                    <a:pt x="2449" y="8521"/>
                  </a:cubicBezTo>
                  <a:cubicBezTo>
                    <a:pt x="2433" y="8511"/>
                    <a:pt x="2376" y="8516"/>
                    <a:pt x="2322" y="8531"/>
                  </a:cubicBezTo>
                  <a:cubicBezTo>
                    <a:pt x="2254" y="8549"/>
                    <a:pt x="2223" y="8549"/>
                    <a:pt x="2223" y="8529"/>
                  </a:cubicBezTo>
                  <a:cubicBezTo>
                    <a:pt x="2223" y="8509"/>
                    <a:pt x="2211" y="8509"/>
                    <a:pt x="2187" y="8527"/>
                  </a:cubicBezTo>
                  <a:cubicBezTo>
                    <a:pt x="2156" y="8552"/>
                    <a:pt x="2036" y="8584"/>
                    <a:pt x="1870" y="8611"/>
                  </a:cubicBezTo>
                  <a:cubicBezTo>
                    <a:pt x="1762" y="8628"/>
                    <a:pt x="1728" y="8637"/>
                    <a:pt x="1649" y="8670"/>
                  </a:cubicBezTo>
                  <a:cubicBezTo>
                    <a:pt x="1605" y="8689"/>
                    <a:pt x="1548" y="8704"/>
                    <a:pt x="1522" y="8705"/>
                  </a:cubicBezTo>
                  <a:cubicBezTo>
                    <a:pt x="1496" y="8705"/>
                    <a:pt x="1451" y="8724"/>
                    <a:pt x="1421" y="8746"/>
                  </a:cubicBezTo>
                  <a:cubicBezTo>
                    <a:pt x="1392" y="8768"/>
                    <a:pt x="1357" y="8780"/>
                    <a:pt x="1343" y="8772"/>
                  </a:cubicBezTo>
                  <a:cubicBezTo>
                    <a:pt x="1330" y="8764"/>
                    <a:pt x="1319" y="8770"/>
                    <a:pt x="1319" y="8787"/>
                  </a:cubicBezTo>
                  <a:cubicBezTo>
                    <a:pt x="1319" y="8803"/>
                    <a:pt x="1294" y="8817"/>
                    <a:pt x="1263" y="8817"/>
                  </a:cubicBezTo>
                  <a:cubicBezTo>
                    <a:pt x="1232" y="8817"/>
                    <a:pt x="1207" y="8830"/>
                    <a:pt x="1207" y="8847"/>
                  </a:cubicBezTo>
                  <a:cubicBezTo>
                    <a:pt x="1207" y="8863"/>
                    <a:pt x="1194" y="8869"/>
                    <a:pt x="1178" y="8859"/>
                  </a:cubicBezTo>
                  <a:cubicBezTo>
                    <a:pt x="1163" y="8849"/>
                    <a:pt x="1150" y="8854"/>
                    <a:pt x="1150" y="8868"/>
                  </a:cubicBezTo>
                  <a:cubicBezTo>
                    <a:pt x="1150" y="8883"/>
                    <a:pt x="1093" y="8912"/>
                    <a:pt x="1023" y="8933"/>
                  </a:cubicBezTo>
                  <a:cubicBezTo>
                    <a:pt x="953" y="8953"/>
                    <a:pt x="896" y="8979"/>
                    <a:pt x="896" y="8990"/>
                  </a:cubicBezTo>
                  <a:cubicBezTo>
                    <a:pt x="896" y="9035"/>
                    <a:pt x="807" y="9095"/>
                    <a:pt x="755" y="9085"/>
                  </a:cubicBezTo>
                  <a:cubicBezTo>
                    <a:pt x="724" y="9079"/>
                    <a:pt x="699" y="9086"/>
                    <a:pt x="699" y="9101"/>
                  </a:cubicBezTo>
                  <a:cubicBezTo>
                    <a:pt x="699" y="9115"/>
                    <a:pt x="679" y="9127"/>
                    <a:pt x="656" y="9127"/>
                  </a:cubicBezTo>
                  <a:cubicBezTo>
                    <a:pt x="633" y="9127"/>
                    <a:pt x="614" y="9140"/>
                    <a:pt x="614" y="9155"/>
                  </a:cubicBezTo>
                  <a:cubicBezTo>
                    <a:pt x="614" y="9171"/>
                    <a:pt x="596" y="9184"/>
                    <a:pt x="575" y="9184"/>
                  </a:cubicBezTo>
                  <a:cubicBezTo>
                    <a:pt x="554" y="9184"/>
                    <a:pt x="520" y="9203"/>
                    <a:pt x="500" y="9227"/>
                  </a:cubicBezTo>
                  <a:cubicBezTo>
                    <a:pt x="480" y="9251"/>
                    <a:pt x="446" y="9264"/>
                    <a:pt x="424" y="9256"/>
                  </a:cubicBezTo>
                  <a:cubicBezTo>
                    <a:pt x="403" y="9247"/>
                    <a:pt x="391" y="9251"/>
                    <a:pt x="399" y="9264"/>
                  </a:cubicBezTo>
                  <a:cubicBezTo>
                    <a:pt x="407" y="9276"/>
                    <a:pt x="389" y="9308"/>
                    <a:pt x="358" y="9334"/>
                  </a:cubicBezTo>
                  <a:cubicBezTo>
                    <a:pt x="328" y="9359"/>
                    <a:pt x="303" y="9405"/>
                    <a:pt x="303" y="9434"/>
                  </a:cubicBezTo>
                  <a:cubicBezTo>
                    <a:pt x="303" y="9513"/>
                    <a:pt x="238" y="9558"/>
                    <a:pt x="185" y="9515"/>
                  </a:cubicBezTo>
                  <a:cubicBezTo>
                    <a:pt x="141" y="9479"/>
                    <a:pt x="55" y="9202"/>
                    <a:pt x="25" y="9000"/>
                  </a:cubicBezTo>
                  <a:cubicBezTo>
                    <a:pt x="0" y="8826"/>
                    <a:pt x="6" y="7342"/>
                    <a:pt x="33" y="7279"/>
                  </a:cubicBezTo>
                  <a:cubicBezTo>
                    <a:pt x="57" y="7220"/>
                    <a:pt x="80" y="7089"/>
                    <a:pt x="81" y="7004"/>
                  </a:cubicBezTo>
                  <a:cubicBezTo>
                    <a:pt x="81" y="6977"/>
                    <a:pt x="93" y="6948"/>
                    <a:pt x="108" y="6939"/>
                  </a:cubicBezTo>
                  <a:cubicBezTo>
                    <a:pt x="123" y="6929"/>
                    <a:pt x="129" y="6912"/>
                    <a:pt x="122" y="6901"/>
                  </a:cubicBezTo>
                  <a:cubicBezTo>
                    <a:pt x="101" y="6867"/>
                    <a:pt x="237" y="6463"/>
                    <a:pt x="273" y="6451"/>
                  </a:cubicBezTo>
                  <a:cubicBezTo>
                    <a:pt x="343" y="6428"/>
                    <a:pt x="378" y="6502"/>
                    <a:pt x="373" y="6657"/>
                  </a:cubicBezTo>
                  <a:cubicBezTo>
                    <a:pt x="367" y="6839"/>
                    <a:pt x="427" y="6877"/>
                    <a:pt x="453" y="6707"/>
                  </a:cubicBezTo>
                  <a:cubicBezTo>
                    <a:pt x="480" y="6532"/>
                    <a:pt x="497" y="6467"/>
                    <a:pt x="559" y="6305"/>
                  </a:cubicBezTo>
                  <a:cubicBezTo>
                    <a:pt x="592" y="6220"/>
                    <a:pt x="630" y="6104"/>
                    <a:pt x="644" y="6047"/>
                  </a:cubicBezTo>
                  <a:cubicBezTo>
                    <a:pt x="696" y="5836"/>
                    <a:pt x="977" y="5263"/>
                    <a:pt x="1042" y="5237"/>
                  </a:cubicBezTo>
                  <a:cubicBezTo>
                    <a:pt x="1055" y="5232"/>
                    <a:pt x="1065" y="5209"/>
                    <a:pt x="1065" y="5185"/>
                  </a:cubicBezTo>
                  <a:cubicBezTo>
                    <a:pt x="1065" y="5131"/>
                    <a:pt x="1260" y="4781"/>
                    <a:pt x="1290" y="4781"/>
                  </a:cubicBezTo>
                  <a:cubicBezTo>
                    <a:pt x="1302" y="4781"/>
                    <a:pt x="1328" y="4744"/>
                    <a:pt x="1347" y="4698"/>
                  </a:cubicBezTo>
                  <a:cubicBezTo>
                    <a:pt x="1366" y="4652"/>
                    <a:pt x="1428" y="4567"/>
                    <a:pt x="1486" y="4507"/>
                  </a:cubicBezTo>
                  <a:cubicBezTo>
                    <a:pt x="1544" y="4448"/>
                    <a:pt x="1645" y="4321"/>
                    <a:pt x="1710" y="4224"/>
                  </a:cubicBezTo>
                  <a:cubicBezTo>
                    <a:pt x="1776" y="4127"/>
                    <a:pt x="1842" y="4047"/>
                    <a:pt x="1858" y="4047"/>
                  </a:cubicBezTo>
                  <a:cubicBezTo>
                    <a:pt x="1874" y="4047"/>
                    <a:pt x="1879" y="4034"/>
                    <a:pt x="1870" y="4019"/>
                  </a:cubicBezTo>
                  <a:cubicBezTo>
                    <a:pt x="1850" y="3987"/>
                    <a:pt x="2024" y="3817"/>
                    <a:pt x="2056" y="3837"/>
                  </a:cubicBezTo>
                  <a:cubicBezTo>
                    <a:pt x="2068" y="3845"/>
                    <a:pt x="2087" y="3836"/>
                    <a:pt x="2098" y="3817"/>
                  </a:cubicBezTo>
                  <a:cubicBezTo>
                    <a:pt x="2112" y="3795"/>
                    <a:pt x="2106" y="3792"/>
                    <a:pt x="2081" y="3808"/>
                  </a:cubicBezTo>
                  <a:cubicBezTo>
                    <a:pt x="2053" y="3825"/>
                    <a:pt x="2049" y="3818"/>
                    <a:pt x="2062" y="3781"/>
                  </a:cubicBezTo>
                  <a:cubicBezTo>
                    <a:pt x="2073" y="3754"/>
                    <a:pt x="2081" y="3726"/>
                    <a:pt x="2081" y="3719"/>
                  </a:cubicBezTo>
                  <a:cubicBezTo>
                    <a:pt x="2081" y="3711"/>
                    <a:pt x="2094" y="3713"/>
                    <a:pt x="2110" y="3723"/>
                  </a:cubicBezTo>
                  <a:cubicBezTo>
                    <a:pt x="2125" y="3732"/>
                    <a:pt x="2138" y="3727"/>
                    <a:pt x="2138" y="3710"/>
                  </a:cubicBezTo>
                  <a:cubicBezTo>
                    <a:pt x="2138" y="3694"/>
                    <a:pt x="2156" y="3680"/>
                    <a:pt x="2177" y="3680"/>
                  </a:cubicBezTo>
                  <a:cubicBezTo>
                    <a:pt x="2199" y="3680"/>
                    <a:pt x="2224" y="3661"/>
                    <a:pt x="2233" y="3636"/>
                  </a:cubicBezTo>
                  <a:cubicBezTo>
                    <a:pt x="2244" y="3609"/>
                    <a:pt x="2239" y="3600"/>
                    <a:pt x="2219" y="3612"/>
                  </a:cubicBezTo>
                  <a:cubicBezTo>
                    <a:pt x="2202" y="3622"/>
                    <a:pt x="2211" y="3597"/>
                    <a:pt x="2238" y="3556"/>
                  </a:cubicBezTo>
                  <a:cubicBezTo>
                    <a:pt x="2265" y="3515"/>
                    <a:pt x="2291" y="3486"/>
                    <a:pt x="2297" y="3491"/>
                  </a:cubicBezTo>
                  <a:cubicBezTo>
                    <a:pt x="2303" y="3497"/>
                    <a:pt x="2368" y="3445"/>
                    <a:pt x="2441" y="3377"/>
                  </a:cubicBezTo>
                  <a:cubicBezTo>
                    <a:pt x="2612" y="3217"/>
                    <a:pt x="2851" y="3031"/>
                    <a:pt x="2966" y="2968"/>
                  </a:cubicBezTo>
                  <a:cubicBezTo>
                    <a:pt x="3015" y="2941"/>
                    <a:pt x="3042" y="2918"/>
                    <a:pt x="3027" y="2918"/>
                  </a:cubicBezTo>
                  <a:cubicBezTo>
                    <a:pt x="3011" y="2918"/>
                    <a:pt x="3016" y="2906"/>
                    <a:pt x="3037" y="2893"/>
                  </a:cubicBezTo>
                  <a:cubicBezTo>
                    <a:pt x="3058" y="2880"/>
                    <a:pt x="3081" y="2826"/>
                    <a:pt x="3087" y="2773"/>
                  </a:cubicBezTo>
                  <a:cubicBezTo>
                    <a:pt x="3093" y="2721"/>
                    <a:pt x="3103" y="2663"/>
                    <a:pt x="3110" y="2644"/>
                  </a:cubicBezTo>
                  <a:cubicBezTo>
                    <a:pt x="3117" y="2625"/>
                    <a:pt x="3110" y="2602"/>
                    <a:pt x="3094" y="2592"/>
                  </a:cubicBezTo>
                  <a:cubicBezTo>
                    <a:pt x="3077" y="2581"/>
                    <a:pt x="3073" y="2515"/>
                    <a:pt x="3085" y="2421"/>
                  </a:cubicBezTo>
                  <a:cubicBezTo>
                    <a:pt x="3098" y="2316"/>
                    <a:pt x="3093" y="2256"/>
                    <a:pt x="3069" y="2227"/>
                  </a:cubicBezTo>
                  <a:cubicBezTo>
                    <a:pt x="3050" y="2203"/>
                    <a:pt x="3044" y="2184"/>
                    <a:pt x="3057" y="2184"/>
                  </a:cubicBezTo>
                  <a:cubicBezTo>
                    <a:pt x="3070" y="2184"/>
                    <a:pt x="3055" y="2166"/>
                    <a:pt x="3025" y="2144"/>
                  </a:cubicBezTo>
                  <a:cubicBezTo>
                    <a:pt x="2954" y="2091"/>
                    <a:pt x="2986" y="2063"/>
                    <a:pt x="3187" y="2001"/>
                  </a:cubicBezTo>
                  <a:cubicBezTo>
                    <a:pt x="3307" y="1965"/>
                    <a:pt x="3346" y="1940"/>
                    <a:pt x="3344" y="1902"/>
                  </a:cubicBezTo>
                  <a:cubicBezTo>
                    <a:pt x="3340" y="1852"/>
                    <a:pt x="3239" y="1767"/>
                    <a:pt x="3239" y="1814"/>
                  </a:cubicBezTo>
                  <a:cubicBezTo>
                    <a:pt x="3239" y="1836"/>
                    <a:pt x="3142" y="1865"/>
                    <a:pt x="3020" y="1879"/>
                  </a:cubicBezTo>
                  <a:cubicBezTo>
                    <a:pt x="3000" y="1882"/>
                    <a:pt x="2985" y="1893"/>
                    <a:pt x="2985" y="1904"/>
                  </a:cubicBezTo>
                  <a:cubicBezTo>
                    <a:pt x="2985" y="1916"/>
                    <a:pt x="2959" y="1919"/>
                    <a:pt x="2928" y="1910"/>
                  </a:cubicBezTo>
                  <a:cubicBezTo>
                    <a:pt x="2897" y="1902"/>
                    <a:pt x="2872" y="1909"/>
                    <a:pt x="2872" y="1925"/>
                  </a:cubicBezTo>
                  <a:cubicBezTo>
                    <a:pt x="2872" y="1942"/>
                    <a:pt x="2843" y="1964"/>
                    <a:pt x="2808" y="1975"/>
                  </a:cubicBezTo>
                  <a:cubicBezTo>
                    <a:pt x="2773" y="1986"/>
                    <a:pt x="2701" y="2028"/>
                    <a:pt x="2648" y="2069"/>
                  </a:cubicBezTo>
                  <a:cubicBezTo>
                    <a:pt x="2595" y="2109"/>
                    <a:pt x="2544" y="2138"/>
                    <a:pt x="2535" y="2133"/>
                  </a:cubicBezTo>
                  <a:cubicBezTo>
                    <a:pt x="2465" y="2092"/>
                    <a:pt x="2449" y="2062"/>
                    <a:pt x="2480" y="2026"/>
                  </a:cubicBezTo>
                  <a:cubicBezTo>
                    <a:pt x="2497" y="2004"/>
                    <a:pt x="2523" y="1987"/>
                    <a:pt x="2536" y="1987"/>
                  </a:cubicBezTo>
                  <a:cubicBezTo>
                    <a:pt x="2549" y="1987"/>
                    <a:pt x="2626" y="1937"/>
                    <a:pt x="2708" y="1875"/>
                  </a:cubicBezTo>
                  <a:cubicBezTo>
                    <a:pt x="2789" y="1814"/>
                    <a:pt x="2860" y="1768"/>
                    <a:pt x="2865" y="1773"/>
                  </a:cubicBezTo>
                  <a:cubicBezTo>
                    <a:pt x="2870" y="1779"/>
                    <a:pt x="2953" y="1744"/>
                    <a:pt x="3050" y="1696"/>
                  </a:cubicBezTo>
                  <a:cubicBezTo>
                    <a:pt x="3146" y="1649"/>
                    <a:pt x="3247" y="1613"/>
                    <a:pt x="3274" y="1617"/>
                  </a:cubicBezTo>
                  <a:cubicBezTo>
                    <a:pt x="3306" y="1621"/>
                    <a:pt x="3323" y="1605"/>
                    <a:pt x="3323" y="1568"/>
                  </a:cubicBezTo>
                  <a:cubicBezTo>
                    <a:pt x="3323" y="1531"/>
                    <a:pt x="3288" y="1499"/>
                    <a:pt x="3211" y="1469"/>
                  </a:cubicBezTo>
                  <a:cubicBezTo>
                    <a:pt x="3080" y="1416"/>
                    <a:pt x="2989" y="1298"/>
                    <a:pt x="3030" y="1233"/>
                  </a:cubicBezTo>
                  <a:cubicBezTo>
                    <a:pt x="3044" y="1209"/>
                    <a:pt x="3126" y="1164"/>
                    <a:pt x="3211" y="1133"/>
                  </a:cubicBezTo>
                  <a:cubicBezTo>
                    <a:pt x="3296" y="1101"/>
                    <a:pt x="3370" y="1065"/>
                    <a:pt x="3375" y="1051"/>
                  </a:cubicBezTo>
                  <a:cubicBezTo>
                    <a:pt x="3380" y="1038"/>
                    <a:pt x="3402" y="1027"/>
                    <a:pt x="3424" y="1027"/>
                  </a:cubicBezTo>
                  <a:cubicBezTo>
                    <a:pt x="3446" y="1027"/>
                    <a:pt x="3464" y="1009"/>
                    <a:pt x="3464" y="986"/>
                  </a:cubicBezTo>
                  <a:cubicBezTo>
                    <a:pt x="3464" y="958"/>
                    <a:pt x="3481" y="951"/>
                    <a:pt x="3514" y="963"/>
                  </a:cubicBezTo>
                  <a:cubicBezTo>
                    <a:pt x="3561" y="981"/>
                    <a:pt x="3560" y="979"/>
                    <a:pt x="3513" y="932"/>
                  </a:cubicBezTo>
                  <a:cubicBezTo>
                    <a:pt x="3486" y="904"/>
                    <a:pt x="3472" y="868"/>
                    <a:pt x="3482" y="851"/>
                  </a:cubicBezTo>
                  <a:cubicBezTo>
                    <a:pt x="3494" y="833"/>
                    <a:pt x="3488" y="829"/>
                    <a:pt x="3469" y="841"/>
                  </a:cubicBezTo>
                  <a:cubicBezTo>
                    <a:pt x="3451" y="852"/>
                    <a:pt x="3436" y="849"/>
                    <a:pt x="3436" y="834"/>
                  </a:cubicBezTo>
                  <a:cubicBezTo>
                    <a:pt x="3436" y="819"/>
                    <a:pt x="3398" y="794"/>
                    <a:pt x="3351" y="778"/>
                  </a:cubicBezTo>
                  <a:cubicBezTo>
                    <a:pt x="3305" y="761"/>
                    <a:pt x="3267" y="736"/>
                    <a:pt x="3267" y="721"/>
                  </a:cubicBezTo>
                  <a:cubicBezTo>
                    <a:pt x="3267" y="706"/>
                    <a:pt x="3229" y="685"/>
                    <a:pt x="3184" y="675"/>
                  </a:cubicBezTo>
                  <a:cubicBezTo>
                    <a:pt x="3100" y="657"/>
                    <a:pt x="3020" y="588"/>
                    <a:pt x="3049" y="558"/>
                  </a:cubicBezTo>
                  <a:cubicBezTo>
                    <a:pt x="3079" y="528"/>
                    <a:pt x="3521" y="503"/>
                    <a:pt x="3567" y="529"/>
                  </a:cubicBezTo>
                  <a:cubicBezTo>
                    <a:pt x="3600" y="547"/>
                    <a:pt x="3621" y="541"/>
                    <a:pt x="3639" y="508"/>
                  </a:cubicBezTo>
                  <a:cubicBezTo>
                    <a:pt x="3654" y="483"/>
                    <a:pt x="3676" y="469"/>
                    <a:pt x="3690" y="477"/>
                  </a:cubicBezTo>
                  <a:cubicBezTo>
                    <a:pt x="3703" y="485"/>
                    <a:pt x="3722" y="479"/>
                    <a:pt x="3732" y="463"/>
                  </a:cubicBezTo>
                  <a:cubicBezTo>
                    <a:pt x="3742" y="448"/>
                    <a:pt x="3774" y="435"/>
                    <a:pt x="3805" y="435"/>
                  </a:cubicBezTo>
                  <a:cubicBezTo>
                    <a:pt x="3841" y="435"/>
                    <a:pt x="3859" y="415"/>
                    <a:pt x="3859" y="378"/>
                  </a:cubicBezTo>
                  <a:cubicBezTo>
                    <a:pt x="3859" y="347"/>
                    <a:pt x="3872" y="322"/>
                    <a:pt x="3887" y="322"/>
                  </a:cubicBezTo>
                  <a:cubicBezTo>
                    <a:pt x="3902" y="322"/>
                    <a:pt x="3906" y="300"/>
                    <a:pt x="3896" y="272"/>
                  </a:cubicBezTo>
                  <a:cubicBezTo>
                    <a:pt x="3880" y="231"/>
                    <a:pt x="3884" y="228"/>
                    <a:pt x="3921" y="259"/>
                  </a:cubicBezTo>
                  <a:cubicBezTo>
                    <a:pt x="3958" y="289"/>
                    <a:pt x="3969" y="287"/>
                    <a:pt x="3983" y="250"/>
                  </a:cubicBezTo>
                  <a:cubicBezTo>
                    <a:pt x="4012" y="175"/>
                    <a:pt x="4003" y="152"/>
                    <a:pt x="3947" y="152"/>
                  </a:cubicBezTo>
                  <a:cubicBezTo>
                    <a:pt x="3918" y="152"/>
                    <a:pt x="3878" y="132"/>
                    <a:pt x="3858" y="108"/>
                  </a:cubicBezTo>
                  <a:cubicBezTo>
                    <a:pt x="3827" y="71"/>
                    <a:pt x="3828" y="59"/>
                    <a:pt x="3861" y="38"/>
                  </a:cubicBezTo>
                  <a:cubicBezTo>
                    <a:pt x="3921" y="0"/>
                    <a:pt x="3936" y="3"/>
                    <a:pt x="4195" y="107"/>
                  </a:cubicBezTo>
                  <a:cubicBezTo>
                    <a:pt x="4360" y="173"/>
                    <a:pt x="4445" y="224"/>
                    <a:pt x="4476" y="276"/>
                  </a:cubicBezTo>
                  <a:cubicBezTo>
                    <a:pt x="4501" y="317"/>
                    <a:pt x="4538" y="350"/>
                    <a:pt x="4559" y="350"/>
                  </a:cubicBezTo>
                  <a:cubicBezTo>
                    <a:pt x="4579" y="350"/>
                    <a:pt x="4592" y="372"/>
                    <a:pt x="4587" y="399"/>
                  </a:cubicBezTo>
                  <a:cubicBezTo>
                    <a:pt x="4583" y="426"/>
                    <a:pt x="4597" y="448"/>
                    <a:pt x="4618" y="448"/>
                  </a:cubicBezTo>
                  <a:cubicBezTo>
                    <a:pt x="4640" y="449"/>
                    <a:pt x="4668" y="477"/>
                    <a:pt x="4681" y="512"/>
                  </a:cubicBezTo>
                  <a:cubicBezTo>
                    <a:pt x="4694" y="547"/>
                    <a:pt x="4698" y="576"/>
                    <a:pt x="4691" y="576"/>
                  </a:cubicBezTo>
                  <a:cubicBezTo>
                    <a:pt x="4684" y="576"/>
                    <a:pt x="4702" y="600"/>
                    <a:pt x="4732" y="630"/>
                  </a:cubicBezTo>
                  <a:cubicBezTo>
                    <a:pt x="4767" y="665"/>
                    <a:pt x="4781" y="706"/>
                    <a:pt x="4770" y="746"/>
                  </a:cubicBezTo>
                  <a:cubicBezTo>
                    <a:pt x="4758" y="795"/>
                    <a:pt x="4765" y="805"/>
                    <a:pt x="4808" y="797"/>
                  </a:cubicBezTo>
                  <a:cubicBezTo>
                    <a:pt x="4852" y="788"/>
                    <a:pt x="4860" y="764"/>
                    <a:pt x="4856" y="650"/>
                  </a:cubicBezTo>
                  <a:cubicBezTo>
                    <a:pt x="4851" y="536"/>
                    <a:pt x="4859" y="511"/>
                    <a:pt x="4905" y="499"/>
                  </a:cubicBezTo>
                  <a:cubicBezTo>
                    <a:pt x="4935" y="491"/>
                    <a:pt x="4952" y="472"/>
                    <a:pt x="4942" y="457"/>
                  </a:cubicBezTo>
                  <a:cubicBezTo>
                    <a:pt x="4933" y="441"/>
                    <a:pt x="4948" y="434"/>
                    <a:pt x="4978" y="440"/>
                  </a:cubicBezTo>
                  <a:cubicBezTo>
                    <a:pt x="5032" y="451"/>
                    <a:pt x="5042" y="560"/>
                    <a:pt x="4999" y="659"/>
                  </a:cubicBezTo>
                  <a:cubicBezTo>
                    <a:pt x="4961" y="746"/>
                    <a:pt x="4966" y="773"/>
                    <a:pt x="5019" y="773"/>
                  </a:cubicBezTo>
                  <a:cubicBezTo>
                    <a:pt x="5049" y="773"/>
                    <a:pt x="5070" y="764"/>
                    <a:pt x="5067" y="752"/>
                  </a:cubicBezTo>
                  <a:cubicBezTo>
                    <a:pt x="5056" y="713"/>
                    <a:pt x="5132" y="602"/>
                    <a:pt x="5159" y="619"/>
                  </a:cubicBezTo>
                  <a:cubicBezTo>
                    <a:pt x="5174" y="628"/>
                    <a:pt x="5186" y="616"/>
                    <a:pt x="5186" y="592"/>
                  </a:cubicBezTo>
                  <a:cubicBezTo>
                    <a:pt x="5186" y="567"/>
                    <a:pt x="5206" y="548"/>
                    <a:pt x="5230" y="548"/>
                  </a:cubicBezTo>
                  <a:cubicBezTo>
                    <a:pt x="5254" y="548"/>
                    <a:pt x="5266" y="536"/>
                    <a:pt x="5257" y="521"/>
                  </a:cubicBezTo>
                  <a:cubicBezTo>
                    <a:pt x="5248" y="507"/>
                    <a:pt x="5258" y="484"/>
                    <a:pt x="5279" y="472"/>
                  </a:cubicBezTo>
                  <a:cubicBezTo>
                    <a:pt x="5300" y="459"/>
                    <a:pt x="5346" y="409"/>
                    <a:pt x="5381" y="360"/>
                  </a:cubicBezTo>
                  <a:cubicBezTo>
                    <a:pt x="5433" y="290"/>
                    <a:pt x="5439" y="261"/>
                    <a:pt x="5415" y="215"/>
                  </a:cubicBezTo>
                  <a:cubicBezTo>
                    <a:pt x="5391" y="171"/>
                    <a:pt x="5394" y="155"/>
                    <a:pt x="5426" y="142"/>
                  </a:cubicBezTo>
                  <a:cubicBezTo>
                    <a:pt x="5475" y="123"/>
                    <a:pt x="5551" y="148"/>
                    <a:pt x="5556" y="184"/>
                  </a:cubicBezTo>
                  <a:cubicBezTo>
                    <a:pt x="5558" y="198"/>
                    <a:pt x="5561" y="221"/>
                    <a:pt x="5563" y="235"/>
                  </a:cubicBezTo>
                  <a:cubicBezTo>
                    <a:pt x="5565" y="249"/>
                    <a:pt x="5576" y="270"/>
                    <a:pt x="5587" y="281"/>
                  </a:cubicBezTo>
                  <a:cubicBezTo>
                    <a:pt x="5606" y="300"/>
                    <a:pt x="5596" y="386"/>
                    <a:pt x="5563" y="490"/>
                  </a:cubicBezTo>
                  <a:cubicBezTo>
                    <a:pt x="5551" y="527"/>
                    <a:pt x="5547" y="527"/>
                    <a:pt x="5523" y="490"/>
                  </a:cubicBezTo>
                  <a:cubicBezTo>
                    <a:pt x="5502" y="457"/>
                    <a:pt x="5497" y="460"/>
                    <a:pt x="5497" y="507"/>
                  </a:cubicBezTo>
                  <a:cubicBezTo>
                    <a:pt x="5496" y="538"/>
                    <a:pt x="5486" y="577"/>
                    <a:pt x="5474" y="591"/>
                  </a:cubicBezTo>
                  <a:cubicBezTo>
                    <a:pt x="5443" y="628"/>
                    <a:pt x="5389" y="795"/>
                    <a:pt x="5369" y="914"/>
                  </a:cubicBezTo>
                  <a:cubicBezTo>
                    <a:pt x="5360" y="969"/>
                    <a:pt x="5346" y="1036"/>
                    <a:pt x="5338" y="1064"/>
                  </a:cubicBezTo>
                  <a:cubicBezTo>
                    <a:pt x="5324" y="1110"/>
                    <a:pt x="5334" y="1113"/>
                    <a:pt x="5430" y="1096"/>
                  </a:cubicBezTo>
                  <a:cubicBezTo>
                    <a:pt x="5490" y="1085"/>
                    <a:pt x="5560" y="1065"/>
                    <a:pt x="5586" y="1052"/>
                  </a:cubicBezTo>
                  <a:cubicBezTo>
                    <a:pt x="5648" y="1020"/>
                    <a:pt x="5753" y="1021"/>
                    <a:pt x="5806" y="1054"/>
                  </a:cubicBezTo>
                  <a:cubicBezTo>
                    <a:pt x="5842" y="1077"/>
                    <a:pt x="5841" y="1094"/>
                    <a:pt x="5799" y="1181"/>
                  </a:cubicBezTo>
                  <a:cubicBezTo>
                    <a:pt x="5773" y="1236"/>
                    <a:pt x="5738" y="1281"/>
                    <a:pt x="5722" y="1281"/>
                  </a:cubicBezTo>
                  <a:cubicBezTo>
                    <a:pt x="5707" y="1281"/>
                    <a:pt x="5694" y="1313"/>
                    <a:pt x="5694" y="1352"/>
                  </a:cubicBezTo>
                  <a:cubicBezTo>
                    <a:pt x="5694" y="1391"/>
                    <a:pt x="5707" y="1422"/>
                    <a:pt x="5724" y="1422"/>
                  </a:cubicBezTo>
                  <a:cubicBezTo>
                    <a:pt x="5756" y="1422"/>
                    <a:pt x="5835" y="1492"/>
                    <a:pt x="5835" y="1519"/>
                  </a:cubicBezTo>
                  <a:cubicBezTo>
                    <a:pt x="5835" y="1528"/>
                    <a:pt x="5812" y="1535"/>
                    <a:pt x="5784" y="1535"/>
                  </a:cubicBezTo>
                  <a:cubicBezTo>
                    <a:pt x="5712" y="1535"/>
                    <a:pt x="5620" y="1722"/>
                    <a:pt x="5622" y="1864"/>
                  </a:cubicBezTo>
                  <a:cubicBezTo>
                    <a:pt x="5623" y="1970"/>
                    <a:pt x="5615" y="1984"/>
                    <a:pt x="5532" y="2014"/>
                  </a:cubicBezTo>
                  <a:cubicBezTo>
                    <a:pt x="5481" y="2032"/>
                    <a:pt x="5440" y="2056"/>
                    <a:pt x="5440" y="2067"/>
                  </a:cubicBezTo>
                  <a:cubicBezTo>
                    <a:pt x="5440" y="2079"/>
                    <a:pt x="5399" y="2091"/>
                    <a:pt x="5349" y="2095"/>
                  </a:cubicBezTo>
                  <a:cubicBezTo>
                    <a:pt x="5299" y="2099"/>
                    <a:pt x="5252" y="2112"/>
                    <a:pt x="5243" y="2125"/>
                  </a:cubicBezTo>
                  <a:cubicBezTo>
                    <a:pt x="5235" y="2138"/>
                    <a:pt x="5209" y="2145"/>
                    <a:pt x="5186" y="2142"/>
                  </a:cubicBezTo>
                  <a:cubicBezTo>
                    <a:pt x="5115" y="2131"/>
                    <a:pt x="5016" y="2180"/>
                    <a:pt x="5016" y="2226"/>
                  </a:cubicBezTo>
                  <a:cubicBezTo>
                    <a:pt x="5016" y="2272"/>
                    <a:pt x="5056" y="2277"/>
                    <a:pt x="5440" y="2281"/>
                  </a:cubicBezTo>
                  <a:cubicBezTo>
                    <a:pt x="5632" y="2283"/>
                    <a:pt x="5651" y="2288"/>
                    <a:pt x="5651" y="2340"/>
                  </a:cubicBezTo>
                  <a:cubicBezTo>
                    <a:pt x="5651" y="2377"/>
                    <a:pt x="5630" y="2399"/>
                    <a:pt x="5588" y="2405"/>
                  </a:cubicBezTo>
                  <a:cubicBezTo>
                    <a:pt x="5552" y="2410"/>
                    <a:pt x="5531" y="2427"/>
                    <a:pt x="5541" y="2442"/>
                  </a:cubicBezTo>
                  <a:cubicBezTo>
                    <a:pt x="5565" y="2481"/>
                    <a:pt x="5498" y="2551"/>
                    <a:pt x="5436" y="2551"/>
                  </a:cubicBezTo>
                  <a:cubicBezTo>
                    <a:pt x="5354" y="2551"/>
                    <a:pt x="5369" y="2660"/>
                    <a:pt x="5456" y="2693"/>
                  </a:cubicBezTo>
                  <a:cubicBezTo>
                    <a:pt x="5532" y="2722"/>
                    <a:pt x="5730" y="2861"/>
                    <a:pt x="5746" y="2897"/>
                  </a:cubicBezTo>
                  <a:cubicBezTo>
                    <a:pt x="5751" y="2909"/>
                    <a:pt x="5767" y="2911"/>
                    <a:pt x="5781" y="2903"/>
                  </a:cubicBezTo>
                  <a:cubicBezTo>
                    <a:pt x="5810" y="2885"/>
                    <a:pt x="5817" y="2984"/>
                    <a:pt x="5788" y="3012"/>
                  </a:cubicBezTo>
                  <a:cubicBezTo>
                    <a:pt x="5778" y="3022"/>
                    <a:pt x="5750" y="3015"/>
                    <a:pt x="5726" y="2996"/>
                  </a:cubicBezTo>
                  <a:cubicBezTo>
                    <a:pt x="5692" y="2968"/>
                    <a:pt x="5687" y="2968"/>
                    <a:pt x="5704" y="2996"/>
                  </a:cubicBezTo>
                  <a:cubicBezTo>
                    <a:pt x="5718" y="3018"/>
                    <a:pt x="5709" y="3031"/>
                    <a:pt x="5679" y="3031"/>
                  </a:cubicBezTo>
                  <a:cubicBezTo>
                    <a:pt x="5610" y="3031"/>
                    <a:pt x="5640" y="3122"/>
                    <a:pt x="5722" y="3164"/>
                  </a:cubicBezTo>
                  <a:cubicBezTo>
                    <a:pt x="5761" y="3184"/>
                    <a:pt x="5780" y="3200"/>
                    <a:pt x="5764" y="3201"/>
                  </a:cubicBezTo>
                  <a:cubicBezTo>
                    <a:pt x="5749" y="3202"/>
                    <a:pt x="5758" y="3215"/>
                    <a:pt x="5786" y="3231"/>
                  </a:cubicBezTo>
                  <a:cubicBezTo>
                    <a:pt x="5813" y="3247"/>
                    <a:pt x="5835" y="3278"/>
                    <a:pt x="5835" y="3301"/>
                  </a:cubicBezTo>
                  <a:cubicBezTo>
                    <a:pt x="5835" y="3323"/>
                    <a:pt x="5849" y="3342"/>
                    <a:pt x="5866" y="3342"/>
                  </a:cubicBezTo>
                  <a:cubicBezTo>
                    <a:pt x="5883" y="3342"/>
                    <a:pt x="5890" y="3361"/>
                    <a:pt x="5881" y="3385"/>
                  </a:cubicBezTo>
                  <a:cubicBezTo>
                    <a:pt x="5871" y="3410"/>
                    <a:pt x="5874" y="3423"/>
                    <a:pt x="5887" y="3415"/>
                  </a:cubicBezTo>
                  <a:cubicBezTo>
                    <a:pt x="5919" y="3395"/>
                    <a:pt x="6037" y="3481"/>
                    <a:pt x="6018" y="3511"/>
                  </a:cubicBezTo>
                  <a:cubicBezTo>
                    <a:pt x="6010" y="3524"/>
                    <a:pt x="6026" y="3552"/>
                    <a:pt x="6053" y="3573"/>
                  </a:cubicBezTo>
                  <a:cubicBezTo>
                    <a:pt x="6125" y="3626"/>
                    <a:pt x="6184" y="3753"/>
                    <a:pt x="6158" y="3798"/>
                  </a:cubicBezTo>
                  <a:cubicBezTo>
                    <a:pt x="6146" y="3818"/>
                    <a:pt x="6145" y="3827"/>
                    <a:pt x="6157" y="3817"/>
                  </a:cubicBezTo>
                  <a:cubicBezTo>
                    <a:pt x="6185" y="3792"/>
                    <a:pt x="6320" y="3932"/>
                    <a:pt x="6299" y="3964"/>
                  </a:cubicBezTo>
                  <a:cubicBezTo>
                    <a:pt x="6291" y="3979"/>
                    <a:pt x="6297" y="3991"/>
                    <a:pt x="6315" y="3991"/>
                  </a:cubicBezTo>
                  <a:cubicBezTo>
                    <a:pt x="6332" y="3991"/>
                    <a:pt x="6338" y="4003"/>
                    <a:pt x="6329" y="4019"/>
                  </a:cubicBezTo>
                  <a:cubicBezTo>
                    <a:pt x="6319" y="4034"/>
                    <a:pt x="6322" y="4047"/>
                    <a:pt x="6334" y="4047"/>
                  </a:cubicBezTo>
                  <a:cubicBezTo>
                    <a:pt x="6367" y="4047"/>
                    <a:pt x="6431" y="4200"/>
                    <a:pt x="6419" y="4248"/>
                  </a:cubicBezTo>
                  <a:cubicBezTo>
                    <a:pt x="6413" y="4269"/>
                    <a:pt x="6414" y="4278"/>
                    <a:pt x="6420" y="4266"/>
                  </a:cubicBezTo>
                  <a:cubicBezTo>
                    <a:pt x="6442" y="4227"/>
                    <a:pt x="6490" y="4244"/>
                    <a:pt x="6474" y="4286"/>
                  </a:cubicBezTo>
                  <a:cubicBezTo>
                    <a:pt x="6465" y="4311"/>
                    <a:pt x="6481" y="4334"/>
                    <a:pt x="6516" y="4345"/>
                  </a:cubicBezTo>
                  <a:cubicBezTo>
                    <a:pt x="6548" y="4355"/>
                    <a:pt x="6591" y="4405"/>
                    <a:pt x="6613" y="4456"/>
                  </a:cubicBezTo>
                  <a:cubicBezTo>
                    <a:pt x="6634" y="4507"/>
                    <a:pt x="6671" y="4556"/>
                    <a:pt x="6696" y="4565"/>
                  </a:cubicBezTo>
                  <a:cubicBezTo>
                    <a:pt x="6720" y="4575"/>
                    <a:pt x="6758" y="4625"/>
                    <a:pt x="6780" y="4677"/>
                  </a:cubicBezTo>
                  <a:cubicBezTo>
                    <a:pt x="6802" y="4729"/>
                    <a:pt x="6839" y="4788"/>
                    <a:pt x="6863" y="4808"/>
                  </a:cubicBezTo>
                  <a:cubicBezTo>
                    <a:pt x="6887" y="4828"/>
                    <a:pt x="6900" y="4855"/>
                    <a:pt x="6891" y="4869"/>
                  </a:cubicBezTo>
                  <a:cubicBezTo>
                    <a:pt x="6883" y="4883"/>
                    <a:pt x="6891" y="4894"/>
                    <a:pt x="6909" y="4894"/>
                  </a:cubicBezTo>
                  <a:cubicBezTo>
                    <a:pt x="6928" y="4894"/>
                    <a:pt x="6936" y="4917"/>
                    <a:pt x="6927" y="4950"/>
                  </a:cubicBezTo>
                  <a:cubicBezTo>
                    <a:pt x="6919" y="4981"/>
                    <a:pt x="6924" y="5000"/>
                    <a:pt x="6938" y="4991"/>
                  </a:cubicBezTo>
                  <a:cubicBezTo>
                    <a:pt x="6952" y="4982"/>
                    <a:pt x="6964" y="4990"/>
                    <a:pt x="6964" y="5007"/>
                  </a:cubicBezTo>
                  <a:cubicBezTo>
                    <a:pt x="6964" y="5025"/>
                    <a:pt x="6984" y="5059"/>
                    <a:pt x="7008" y="5084"/>
                  </a:cubicBezTo>
                  <a:cubicBezTo>
                    <a:pt x="7033" y="5108"/>
                    <a:pt x="7047" y="5151"/>
                    <a:pt x="7039" y="5179"/>
                  </a:cubicBezTo>
                  <a:cubicBezTo>
                    <a:pt x="7031" y="5213"/>
                    <a:pt x="7045" y="5237"/>
                    <a:pt x="7082" y="5248"/>
                  </a:cubicBezTo>
                  <a:cubicBezTo>
                    <a:pt x="7113" y="5258"/>
                    <a:pt x="7131" y="5282"/>
                    <a:pt x="7123" y="5304"/>
                  </a:cubicBezTo>
                  <a:cubicBezTo>
                    <a:pt x="7115" y="5324"/>
                    <a:pt x="7126" y="5356"/>
                    <a:pt x="7149" y="5375"/>
                  </a:cubicBezTo>
                  <a:cubicBezTo>
                    <a:pt x="7171" y="5393"/>
                    <a:pt x="7183" y="5417"/>
                    <a:pt x="7177" y="5428"/>
                  </a:cubicBezTo>
                  <a:cubicBezTo>
                    <a:pt x="7170" y="5439"/>
                    <a:pt x="7195" y="5511"/>
                    <a:pt x="7233" y="5587"/>
                  </a:cubicBezTo>
                  <a:cubicBezTo>
                    <a:pt x="7270" y="5664"/>
                    <a:pt x="7301" y="5742"/>
                    <a:pt x="7302" y="5762"/>
                  </a:cubicBezTo>
                  <a:cubicBezTo>
                    <a:pt x="7302" y="5781"/>
                    <a:pt x="7313" y="5797"/>
                    <a:pt x="7326" y="5797"/>
                  </a:cubicBezTo>
                  <a:cubicBezTo>
                    <a:pt x="7353" y="5797"/>
                    <a:pt x="7468" y="6067"/>
                    <a:pt x="7488" y="6179"/>
                  </a:cubicBezTo>
                  <a:cubicBezTo>
                    <a:pt x="7496" y="6222"/>
                    <a:pt x="7515" y="6281"/>
                    <a:pt x="7531" y="6309"/>
                  </a:cubicBezTo>
                  <a:cubicBezTo>
                    <a:pt x="7546" y="6338"/>
                    <a:pt x="7550" y="6361"/>
                    <a:pt x="7540" y="6361"/>
                  </a:cubicBezTo>
                  <a:cubicBezTo>
                    <a:pt x="7530" y="6361"/>
                    <a:pt x="7541" y="6390"/>
                    <a:pt x="7564" y="6425"/>
                  </a:cubicBezTo>
                  <a:cubicBezTo>
                    <a:pt x="7587" y="6460"/>
                    <a:pt x="7615" y="6533"/>
                    <a:pt x="7627" y="6588"/>
                  </a:cubicBezTo>
                  <a:cubicBezTo>
                    <a:pt x="7638" y="6642"/>
                    <a:pt x="7661" y="6702"/>
                    <a:pt x="7677" y="6722"/>
                  </a:cubicBezTo>
                  <a:cubicBezTo>
                    <a:pt x="7693" y="6742"/>
                    <a:pt x="7698" y="6765"/>
                    <a:pt x="7690" y="6774"/>
                  </a:cubicBezTo>
                  <a:cubicBezTo>
                    <a:pt x="7681" y="6783"/>
                    <a:pt x="7692" y="6841"/>
                    <a:pt x="7714" y="6905"/>
                  </a:cubicBezTo>
                  <a:cubicBezTo>
                    <a:pt x="7736" y="6968"/>
                    <a:pt x="7748" y="7026"/>
                    <a:pt x="7740" y="7033"/>
                  </a:cubicBezTo>
                  <a:cubicBezTo>
                    <a:pt x="7733" y="7041"/>
                    <a:pt x="7737" y="7062"/>
                    <a:pt x="7751" y="7078"/>
                  </a:cubicBezTo>
                  <a:cubicBezTo>
                    <a:pt x="7765" y="7095"/>
                    <a:pt x="7804" y="7217"/>
                    <a:pt x="7837" y="7349"/>
                  </a:cubicBezTo>
                  <a:cubicBezTo>
                    <a:pt x="7898" y="7583"/>
                    <a:pt x="7930" y="7651"/>
                    <a:pt x="8002" y="7697"/>
                  </a:cubicBezTo>
                  <a:cubicBezTo>
                    <a:pt x="8021" y="7709"/>
                    <a:pt x="8031" y="7730"/>
                    <a:pt x="8023" y="7743"/>
                  </a:cubicBezTo>
                  <a:cubicBezTo>
                    <a:pt x="8015" y="7756"/>
                    <a:pt x="8029" y="7774"/>
                    <a:pt x="8053" y="7784"/>
                  </a:cubicBezTo>
                  <a:cubicBezTo>
                    <a:pt x="8078" y="7793"/>
                    <a:pt x="8092" y="7819"/>
                    <a:pt x="8083" y="7842"/>
                  </a:cubicBezTo>
                  <a:cubicBezTo>
                    <a:pt x="8072" y="7870"/>
                    <a:pt x="8081" y="7877"/>
                    <a:pt x="8113" y="7865"/>
                  </a:cubicBezTo>
                  <a:cubicBezTo>
                    <a:pt x="8140" y="7855"/>
                    <a:pt x="8151" y="7859"/>
                    <a:pt x="8141" y="7876"/>
                  </a:cubicBezTo>
                  <a:cubicBezTo>
                    <a:pt x="8131" y="7892"/>
                    <a:pt x="8157" y="7955"/>
                    <a:pt x="8200" y="8015"/>
                  </a:cubicBezTo>
                  <a:cubicBezTo>
                    <a:pt x="8242" y="8076"/>
                    <a:pt x="8279" y="8140"/>
                    <a:pt x="8282" y="8158"/>
                  </a:cubicBezTo>
                  <a:cubicBezTo>
                    <a:pt x="8297" y="8237"/>
                    <a:pt x="8292" y="8531"/>
                    <a:pt x="8274" y="8633"/>
                  </a:cubicBezTo>
                  <a:cubicBezTo>
                    <a:pt x="8263" y="8695"/>
                    <a:pt x="8255" y="8781"/>
                    <a:pt x="8257" y="8824"/>
                  </a:cubicBezTo>
                  <a:cubicBezTo>
                    <a:pt x="8258" y="8866"/>
                    <a:pt x="8247" y="8901"/>
                    <a:pt x="8231" y="8901"/>
                  </a:cubicBezTo>
                  <a:cubicBezTo>
                    <a:pt x="8215" y="8901"/>
                    <a:pt x="8211" y="8916"/>
                    <a:pt x="8222" y="8933"/>
                  </a:cubicBezTo>
                  <a:cubicBezTo>
                    <a:pt x="8232" y="8950"/>
                    <a:pt x="8227" y="8973"/>
                    <a:pt x="8210" y="8983"/>
                  </a:cubicBezTo>
                  <a:cubicBezTo>
                    <a:pt x="8193" y="8994"/>
                    <a:pt x="8175" y="9030"/>
                    <a:pt x="8169" y="9064"/>
                  </a:cubicBezTo>
                  <a:cubicBezTo>
                    <a:pt x="8164" y="9098"/>
                    <a:pt x="8151" y="9135"/>
                    <a:pt x="8140" y="9145"/>
                  </a:cubicBezTo>
                  <a:cubicBezTo>
                    <a:pt x="8130" y="9156"/>
                    <a:pt x="8121" y="9201"/>
                    <a:pt x="8121" y="9245"/>
                  </a:cubicBezTo>
                  <a:cubicBezTo>
                    <a:pt x="8121" y="9289"/>
                    <a:pt x="8108" y="9325"/>
                    <a:pt x="8093" y="9325"/>
                  </a:cubicBezTo>
                  <a:cubicBezTo>
                    <a:pt x="8077" y="9325"/>
                    <a:pt x="8064" y="9344"/>
                    <a:pt x="8064" y="9369"/>
                  </a:cubicBezTo>
                  <a:cubicBezTo>
                    <a:pt x="8064" y="9419"/>
                    <a:pt x="7951" y="9639"/>
                    <a:pt x="7909" y="9670"/>
                  </a:cubicBezTo>
                  <a:cubicBezTo>
                    <a:pt x="7893" y="9682"/>
                    <a:pt x="7892" y="9691"/>
                    <a:pt x="7908" y="9691"/>
                  </a:cubicBezTo>
                  <a:cubicBezTo>
                    <a:pt x="7922" y="9691"/>
                    <a:pt x="7910" y="9712"/>
                    <a:pt x="7879" y="9736"/>
                  </a:cubicBezTo>
                  <a:cubicBezTo>
                    <a:pt x="7849" y="9760"/>
                    <a:pt x="7844" y="9771"/>
                    <a:pt x="7867" y="9759"/>
                  </a:cubicBezTo>
                  <a:cubicBezTo>
                    <a:pt x="7903" y="9740"/>
                    <a:pt x="7904" y="9744"/>
                    <a:pt x="7871" y="9785"/>
                  </a:cubicBezTo>
                  <a:cubicBezTo>
                    <a:pt x="7850" y="9811"/>
                    <a:pt x="7821" y="9825"/>
                    <a:pt x="7807" y="9817"/>
                  </a:cubicBezTo>
                  <a:cubicBezTo>
                    <a:pt x="7794" y="9808"/>
                    <a:pt x="7782" y="9815"/>
                    <a:pt x="7782" y="9831"/>
                  </a:cubicBezTo>
                  <a:cubicBezTo>
                    <a:pt x="7782" y="9866"/>
                    <a:pt x="7634" y="9867"/>
                    <a:pt x="7523" y="9833"/>
                  </a:cubicBezTo>
                  <a:close/>
                  <a:moveTo>
                    <a:pt x="7791" y="9602"/>
                  </a:moveTo>
                  <a:cubicBezTo>
                    <a:pt x="7901" y="9473"/>
                    <a:pt x="7952" y="9370"/>
                    <a:pt x="8015" y="9155"/>
                  </a:cubicBezTo>
                  <a:cubicBezTo>
                    <a:pt x="8045" y="9054"/>
                    <a:pt x="8088" y="8908"/>
                    <a:pt x="8111" y="8831"/>
                  </a:cubicBezTo>
                  <a:cubicBezTo>
                    <a:pt x="8179" y="8604"/>
                    <a:pt x="8191" y="8257"/>
                    <a:pt x="8136" y="8139"/>
                  </a:cubicBezTo>
                  <a:cubicBezTo>
                    <a:pt x="8013" y="7877"/>
                    <a:pt x="7862" y="7688"/>
                    <a:pt x="7777" y="7688"/>
                  </a:cubicBezTo>
                  <a:cubicBezTo>
                    <a:pt x="7746" y="7688"/>
                    <a:pt x="7726" y="7667"/>
                    <a:pt x="7726" y="7634"/>
                  </a:cubicBezTo>
                  <a:cubicBezTo>
                    <a:pt x="7726" y="7605"/>
                    <a:pt x="7706" y="7573"/>
                    <a:pt x="7681" y="7564"/>
                  </a:cubicBezTo>
                  <a:cubicBezTo>
                    <a:pt x="7641" y="7548"/>
                    <a:pt x="7637" y="7590"/>
                    <a:pt x="7651" y="7967"/>
                  </a:cubicBezTo>
                  <a:cubicBezTo>
                    <a:pt x="7663" y="8288"/>
                    <a:pt x="7656" y="8444"/>
                    <a:pt x="7621" y="8623"/>
                  </a:cubicBezTo>
                  <a:cubicBezTo>
                    <a:pt x="7580" y="8837"/>
                    <a:pt x="7435" y="9298"/>
                    <a:pt x="7386" y="9367"/>
                  </a:cubicBezTo>
                  <a:cubicBezTo>
                    <a:pt x="7354" y="9413"/>
                    <a:pt x="7328" y="9595"/>
                    <a:pt x="7347" y="9644"/>
                  </a:cubicBezTo>
                  <a:cubicBezTo>
                    <a:pt x="7356" y="9668"/>
                    <a:pt x="7379" y="9682"/>
                    <a:pt x="7398" y="9675"/>
                  </a:cubicBezTo>
                  <a:cubicBezTo>
                    <a:pt x="7418" y="9667"/>
                    <a:pt x="7463" y="9672"/>
                    <a:pt x="7500" y="9686"/>
                  </a:cubicBezTo>
                  <a:cubicBezTo>
                    <a:pt x="7613" y="9728"/>
                    <a:pt x="7708" y="9700"/>
                    <a:pt x="7791" y="9602"/>
                  </a:cubicBezTo>
                  <a:close/>
                  <a:moveTo>
                    <a:pt x="7058" y="9431"/>
                  </a:moveTo>
                  <a:cubicBezTo>
                    <a:pt x="7080" y="9380"/>
                    <a:pt x="7099" y="9309"/>
                    <a:pt x="7100" y="9272"/>
                  </a:cubicBezTo>
                  <a:cubicBezTo>
                    <a:pt x="7101" y="9235"/>
                    <a:pt x="7122" y="9184"/>
                    <a:pt x="7145" y="9157"/>
                  </a:cubicBezTo>
                  <a:cubicBezTo>
                    <a:pt x="7169" y="9131"/>
                    <a:pt x="7197" y="9066"/>
                    <a:pt x="7207" y="9012"/>
                  </a:cubicBezTo>
                  <a:cubicBezTo>
                    <a:pt x="7218" y="8959"/>
                    <a:pt x="7236" y="8902"/>
                    <a:pt x="7249" y="8886"/>
                  </a:cubicBezTo>
                  <a:cubicBezTo>
                    <a:pt x="7262" y="8869"/>
                    <a:pt x="7292" y="8711"/>
                    <a:pt x="7317" y="8533"/>
                  </a:cubicBezTo>
                  <a:cubicBezTo>
                    <a:pt x="7341" y="8355"/>
                    <a:pt x="7373" y="8133"/>
                    <a:pt x="7388" y="8038"/>
                  </a:cubicBezTo>
                  <a:cubicBezTo>
                    <a:pt x="7403" y="7944"/>
                    <a:pt x="7415" y="7806"/>
                    <a:pt x="7415" y="7732"/>
                  </a:cubicBezTo>
                  <a:cubicBezTo>
                    <a:pt x="7415" y="7624"/>
                    <a:pt x="7407" y="7600"/>
                    <a:pt x="7373" y="7613"/>
                  </a:cubicBezTo>
                  <a:cubicBezTo>
                    <a:pt x="7317" y="7635"/>
                    <a:pt x="7318" y="7524"/>
                    <a:pt x="7374" y="7450"/>
                  </a:cubicBezTo>
                  <a:cubicBezTo>
                    <a:pt x="7397" y="7419"/>
                    <a:pt x="7415" y="7386"/>
                    <a:pt x="7415" y="7376"/>
                  </a:cubicBezTo>
                  <a:cubicBezTo>
                    <a:pt x="7415" y="7349"/>
                    <a:pt x="7212" y="7218"/>
                    <a:pt x="6994" y="7104"/>
                  </a:cubicBezTo>
                  <a:cubicBezTo>
                    <a:pt x="6892" y="7051"/>
                    <a:pt x="6797" y="6995"/>
                    <a:pt x="6782" y="6981"/>
                  </a:cubicBezTo>
                  <a:cubicBezTo>
                    <a:pt x="6709" y="6908"/>
                    <a:pt x="6690" y="6958"/>
                    <a:pt x="6702" y="7187"/>
                  </a:cubicBezTo>
                  <a:cubicBezTo>
                    <a:pt x="6715" y="7413"/>
                    <a:pt x="6654" y="8033"/>
                    <a:pt x="6596" y="8266"/>
                  </a:cubicBezTo>
                  <a:cubicBezTo>
                    <a:pt x="6544" y="8477"/>
                    <a:pt x="6449" y="8971"/>
                    <a:pt x="6436" y="9099"/>
                  </a:cubicBezTo>
                  <a:cubicBezTo>
                    <a:pt x="6424" y="9222"/>
                    <a:pt x="6427" y="9228"/>
                    <a:pt x="6540" y="9301"/>
                  </a:cubicBezTo>
                  <a:cubicBezTo>
                    <a:pt x="6603" y="9342"/>
                    <a:pt x="6731" y="9399"/>
                    <a:pt x="6824" y="9428"/>
                  </a:cubicBezTo>
                  <a:cubicBezTo>
                    <a:pt x="6916" y="9456"/>
                    <a:pt x="6992" y="9489"/>
                    <a:pt x="6992" y="9501"/>
                  </a:cubicBezTo>
                  <a:cubicBezTo>
                    <a:pt x="6992" y="9547"/>
                    <a:pt x="7020" y="9518"/>
                    <a:pt x="7058" y="9431"/>
                  </a:cubicBezTo>
                  <a:close/>
                  <a:moveTo>
                    <a:pt x="391" y="9154"/>
                  </a:moveTo>
                  <a:cubicBezTo>
                    <a:pt x="444" y="9107"/>
                    <a:pt x="522" y="9049"/>
                    <a:pt x="564" y="9026"/>
                  </a:cubicBezTo>
                  <a:cubicBezTo>
                    <a:pt x="607" y="9003"/>
                    <a:pt x="642" y="8979"/>
                    <a:pt x="642" y="8972"/>
                  </a:cubicBezTo>
                  <a:cubicBezTo>
                    <a:pt x="642" y="8949"/>
                    <a:pt x="496" y="8521"/>
                    <a:pt x="478" y="8492"/>
                  </a:cubicBezTo>
                  <a:cubicBezTo>
                    <a:pt x="424" y="8405"/>
                    <a:pt x="407" y="7936"/>
                    <a:pt x="440" y="7476"/>
                  </a:cubicBezTo>
                  <a:cubicBezTo>
                    <a:pt x="472" y="7040"/>
                    <a:pt x="483" y="6967"/>
                    <a:pt x="532" y="6909"/>
                  </a:cubicBezTo>
                  <a:cubicBezTo>
                    <a:pt x="552" y="6885"/>
                    <a:pt x="553" y="6869"/>
                    <a:pt x="536" y="6869"/>
                  </a:cubicBezTo>
                  <a:cubicBezTo>
                    <a:pt x="504" y="6869"/>
                    <a:pt x="345" y="7041"/>
                    <a:pt x="327" y="7094"/>
                  </a:cubicBezTo>
                  <a:cubicBezTo>
                    <a:pt x="321" y="7112"/>
                    <a:pt x="292" y="7130"/>
                    <a:pt x="262" y="7134"/>
                  </a:cubicBezTo>
                  <a:cubicBezTo>
                    <a:pt x="229" y="7139"/>
                    <a:pt x="198" y="7176"/>
                    <a:pt x="184" y="7225"/>
                  </a:cubicBezTo>
                  <a:cubicBezTo>
                    <a:pt x="170" y="7270"/>
                    <a:pt x="157" y="7685"/>
                    <a:pt x="154" y="8148"/>
                  </a:cubicBezTo>
                  <a:cubicBezTo>
                    <a:pt x="149" y="8924"/>
                    <a:pt x="152" y="8992"/>
                    <a:pt x="198" y="9017"/>
                  </a:cubicBezTo>
                  <a:cubicBezTo>
                    <a:pt x="225" y="9033"/>
                    <a:pt x="247" y="9069"/>
                    <a:pt x="247" y="9098"/>
                  </a:cubicBezTo>
                  <a:cubicBezTo>
                    <a:pt x="247" y="9149"/>
                    <a:pt x="274" y="9240"/>
                    <a:pt x="288" y="9240"/>
                  </a:cubicBezTo>
                  <a:cubicBezTo>
                    <a:pt x="292" y="9240"/>
                    <a:pt x="339" y="9201"/>
                    <a:pt x="391" y="9154"/>
                  </a:cubicBezTo>
                  <a:close/>
                  <a:moveTo>
                    <a:pt x="6287" y="9053"/>
                  </a:moveTo>
                  <a:cubicBezTo>
                    <a:pt x="6287" y="9030"/>
                    <a:pt x="6274" y="9019"/>
                    <a:pt x="6258" y="9028"/>
                  </a:cubicBezTo>
                  <a:cubicBezTo>
                    <a:pt x="6243" y="9038"/>
                    <a:pt x="6230" y="9065"/>
                    <a:pt x="6230" y="9088"/>
                  </a:cubicBezTo>
                  <a:cubicBezTo>
                    <a:pt x="6230" y="9111"/>
                    <a:pt x="6243" y="9123"/>
                    <a:pt x="6258" y="9113"/>
                  </a:cubicBezTo>
                  <a:cubicBezTo>
                    <a:pt x="6274" y="9103"/>
                    <a:pt x="6287" y="9077"/>
                    <a:pt x="6287" y="9053"/>
                  </a:cubicBezTo>
                  <a:close/>
                  <a:moveTo>
                    <a:pt x="6243" y="8464"/>
                  </a:moveTo>
                  <a:cubicBezTo>
                    <a:pt x="6279" y="8324"/>
                    <a:pt x="6315" y="8153"/>
                    <a:pt x="6324" y="8083"/>
                  </a:cubicBezTo>
                  <a:cubicBezTo>
                    <a:pt x="6333" y="8013"/>
                    <a:pt x="6352" y="7892"/>
                    <a:pt x="6368" y="7815"/>
                  </a:cubicBezTo>
                  <a:cubicBezTo>
                    <a:pt x="6383" y="7737"/>
                    <a:pt x="6409" y="7540"/>
                    <a:pt x="6426" y="7377"/>
                  </a:cubicBezTo>
                  <a:cubicBezTo>
                    <a:pt x="6465" y="7005"/>
                    <a:pt x="6478" y="6947"/>
                    <a:pt x="6517" y="6971"/>
                  </a:cubicBezTo>
                  <a:cubicBezTo>
                    <a:pt x="6535" y="6982"/>
                    <a:pt x="6543" y="6974"/>
                    <a:pt x="6535" y="6951"/>
                  </a:cubicBezTo>
                  <a:cubicBezTo>
                    <a:pt x="6528" y="6930"/>
                    <a:pt x="6459" y="6897"/>
                    <a:pt x="6383" y="6878"/>
                  </a:cubicBezTo>
                  <a:cubicBezTo>
                    <a:pt x="6307" y="6860"/>
                    <a:pt x="6193" y="6830"/>
                    <a:pt x="6131" y="6813"/>
                  </a:cubicBezTo>
                  <a:cubicBezTo>
                    <a:pt x="6069" y="6796"/>
                    <a:pt x="5987" y="6777"/>
                    <a:pt x="5948" y="6772"/>
                  </a:cubicBezTo>
                  <a:cubicBezTo>
                    <a:pt x="5909" y="6766"/>
                    <a:pt x="5809" y="6747"/>
                    <a:pt x="5725" y="6731"/>
                  </a:cubicBezTo>
                  <a:cubicBezTo>
                    <a:pt x="5529" y="6691"/>
                    <a:pt x="5511" y="6692"/>
                    <a:pt x="5544" y="6735"/>
                  </a:cubicBezTo>
                  <a:cubicBezTo>
                    <a:pt x="5581" y="6784"/>
                    <a:pt x="5632" y="6970"/>
                    <a:pt x="5651" y="7127"/>
                  </a:cubicBezTo>
                  <a:cubicBezTo>
                    <a:pt x="5672" y="7292"/>
                    <a:pt x="5590" y="7841"/>
                    <a:pt x="5525" y="7972"/>
                  </a:cubicBezTo>
                  <a:cubicBezTo>
                    <a:pt x="5512" y="7996"/>
                    <a:pt x="5488" y="8091"/>
                    <a:pt x="5470" y="8183"/>
                  </a:cubicBezTo>
                  <a:cubicBezTo>
                    <a:pt x="5451" y="8276"/>
                    <a:pt x="5429" y="8370"/>
                    <a:pt x="5420" y="8393"/>
                  </a:cubicBezTo>
                  <a:cubicBezTo>
                    <a:pt x="5411" y="8417"/>
                    <a:pt x="5399" y="8454"/>
                    <a:pt x="5395" y="8476"/>
                  </a:cubicBezTo>
                  <a:cubicBezTo>
                    <a:pt x="5390" y="8499"/>
                    <a:pt x="5379" y="8547"/>
                    <a:pt x="5370" y="8583"/>
                  </a:cubicBezTo>
                  <a:cubicBezTo>
                    <a:pt x="5358" y="8630"/>
                    <a:pt x="5368" y="8654"/>
                    <a:pt x="5404" y="8667"/>
                  </a:cubicBezTo>
                  <a:cubicBezTo>
                    <a:pt x="5431" y="8677"/>
                    <a:pt x="5460" y="8695"/>
                    <a:pt x="5468" y="8706"/>
                  </a:cubicBezTo>
                  <a:cubicBezTo>
                    <a:pt x="5476" y="8717"/>
                    <a:pt x="5508" y="8731"/>
                    <a:pt x="5539" y="8736"/>
                  </a:cubicBezTo>
                  <a:cubicBezTo>
                    <a:pt x="5600" y="8747"/>
                    <a:pt x="6002" y="8947"/>
                    <a:pt x="6046" y="8990"/>
                  </a:cubicBezTo>
                  <a:cubicBezTo>
                    <a:pt x="6079" y="9021"/>
                    <a:pt x="6147" y="8837"/>
                    <a:pt x="6243" y="8464"/>
                  </a:cubicBezTo>
                  <a:close/>
                  <a:moveTo>
                    <a:pt x="811" y="8740"/>
                  </a:moveTo>
                  <a:cubicBezTo>
                    <a:pt x="781" y="8692"/>
                    <a:pt x="780" y="8692"/>
                    <a:pt x="795" y="8741"/>
                  </a:cubicBezTo>
                  <a:cubicBezTo>
                    <a:pt x="804" y="8770"/>
                    <a:pt x="813" y="8814"/>
                    <a:pt x="815" y="8840"/>
                  </a:cubicBezTo>
                  <a:cubicBezTo>
                    <a:pt x="818" y="8883"/>
                    <a:pt x="819" y="8882"/>
                    <a:pt x="831" y="8839"/>
                  </a:cubicBezTo>
                  <a:cubicBezTo>
                    <a:pt x="838" y="8812"/>
                    <a:pt x="829" y="8768"/>
                    <a:pt x="811" y="8740"/>
                  </a:cubicBezTo>
                  <a:close/>
                  <a:moveTo>
                    <a:pt x="1302" y="8647"/>
                  </a:moveTo>
                  <a:cubicBezTo>
                    <a:pt x="1559" y="8529"/>
                    <a:pt x="1576" y="8516"/>
                    <a:pt x="1561" y="8450"/>
                  </a:cubicBezTo>
                  <a:cubicBezTo>
                    <a:pt x="1503" y="8200"/>
                    <a:pt x="1472" y="7913"/>
                    <a:pt x="1501" y="7882"/>
                  </a:cubicBezTo>
                  <a:cubicBezTo>
                    <a:pt x="1523" y="7858"/>
                    <a:pt x="1522" y="7854"/>
                    <a:pt x="1496" y="7869"/>
                  </a:cubicBezTo>
                  <a:cubicBezTo>
                    <a:pt x="1432" y="7905"/>
                    <a:pt x="1437" y="7190"/>
                    <a:pt x="1504" y="6830"/>
                  </a:cubicBezTo>
                  <a:cubicBezTo>
                    <a:pt x="1527" y="6707"/>
                    <a:pt x="1540" y="6601"/>
                    <a:pt x="1534" y="6595"/>
                  </a:cubicBezTo>
                  <a:cubicBezTo>
                    <a:pt x="1527" y="6588"/>
                    <a:pt x="1494" y="6597"/>
                    <a:pt x="1461" y="6615"/>
                  </a:cubicBezTo>
                  <a:cubicBezTo>
                    <a:pt x="1427" y="6633"/>
                    <a:pt x="1382" y="6641"/>
                    <a:pt x="1360" y="6633"/>
                  </a:cubicBezTo>
                  <a:cubicBezTo>
                    <a:pt x="1339" y="6625"/>
                    <a:pt x="1286" y="6630"/>
                    <a:pt x="1243" y="6644"/>
                  </a:cubicBezTo>
                  <a:cubicBezTo>
                    <a:pt x="1178" y="6666"/>
                    <a:pt x="1083" y="6685"/>
                    <a:pt x="976" y="6698"/>
                  </a:cubicBezTo>
                  <a:cubicBezTo>
                    <a:pt x="965" y="6699"/>
                    <a:pt x="928" y="6773"/>
                    <a:pt x="892" y="6862"/>
                  </a:cubicBezTo>
                  <a:cubicBezTo>
                    <a:pt x="833" y="7013"/>
                    <a:pt x="828" y="7068"/>
                    <a:pt x="827" y="7643"/>
                  </a:cubicBezTo>
                  <a:cubicBezTo>
                    <a:pt x="826" y="8098"/>
                    <a:pt x="834" y="8265"/>
                    <a:pt x="859" y="8273"/>
                  </a:cubicBezTo>
                  <a:cubicBezTo>
                    <a:pt x="878" y="8279"/>
                    <a:pt x="886" y="8303"/>
                    <a:pt x="877" y="8325"/>
                  </a:cubicBezTo>
                  <a:cubicBezTo>
                    <a:pt x="850" y="8396"/>
                    <a:pt x="965" y="8800"/>
                    <a:pt x="1008" y="8782"/>
                  </a:cubicBezTo>
                  <a:cubicBezTo>
                    <a:pt x="1019" y="8778"/>
                    <a:pt x="1151" y="8717"/>
                    <a:pt x="1302" y="8647"/>
                  </a:cubicBezTo>
                  <a:close/>
                  <a:moveTo>
                    <a:pt x="5242" y="8473"/>
                  </a:moveTo>
                  <a:cubicBezTo>
                    <a:pt x="5242" y="8433"/>
                    <a:pt x="5232" y="8435"/>
                    <a:pt x="5173" y="8487"/>
                  </a:cubicBezTo>
                  <a:cubicBezTo>
                    <a:pt x="5113" y="8541"/>
                    <a:pt x="5110" y="8551"/>
                    <a:pt x="5152" y="8566"/>
                  </a:cubicBezTo>
                  <a:cubicBezTo>
                    <a:pt x="5204" y="8585"/>
                    <a:pt x="5241" y="8547"/>
                    <a:pt x="5242" y="8473"/>
                  </a:cubicBezTo>
                  <a:close/>
                  <a:moveTo>
                    <a:pt x="4967" y="8337"/>
                  </a:moveTo>
                  <a:cubicBezTo>
                    <a:pt x="5015" y="8201"/>
                    <a:pt x="5127" y="7758"/>
                    <a:pt x="5148" y="7617"/>
                  </a:cubicBezTo>
                  <a:cubicBezTo>
                    <a:pt x="5155" y="7571"/>
                    <a:pt x="5168" y="7501"/>
                    <a:pt x="5176" y="7462"/>
                  </a:cubicBezTo>
                  <a:cubicBezTo>
                    <a:pt x="5184" y="7423"/>
                    <a:pt x="5195" y="7246"/>
                    <a:pt x="5201" y="7067"/>
                  </a:cubicBezTo>
                  <a:cubicBezTo>
                    <a:pt x="5212" y="6729"/>
                    <a:pt x="5231" y="6684"/>
                    <a:pt x="5326" y="6770"/>
                  </a:cubicBezTo>
                  <a:cubicBezTo>
                    <a:pt x="5376" y="6815"/>
                    <a:pt x="5381" y="6814"/>
                    <a:pt x="5409" y="6761"/>
                  </a:cubicBezTo>
                  <a:cubicBezTo>
                    <a:pt x="5426" y="6729"/>
                    <a:pt x="5440" y="6698"/>
                    <a:pt x="5440" y="6691"/>
                  </a:cubicBezTo>
                  <a:cubicBezTo>
                    <a:pt x="5440" y="6684"/>
                    <a:pt x="5354" y="6670"/>
                    <a:pt x="5249" y="6659"/>
                  </a:cubicBezTo>
                  <a:cubicBezTo>
                    <a:pt x="4921" y="6627"/>
                    <a:pt x="4810" y="6613"/>
                    <a:pt x="4640" y="6584"/>
                  </a:cubicBezTo>
                  <a:cubicBezTo>
                    <a:pt x="4549" y="6568"/>
                    <a:pt x="4471" y="6559"/>
                    <a:pt x="4466" y="6564"/>
                  </a:cubicBezTo>
                  <a:cubicBezTo>
                    <a:pt x="4461" y="6569"/>
                    <a:pt x="4450" y="6732"/>
                    <a:pt x="4440" y="6926"/>
                  </a:cubicBezTo>
                  <a:cubicBezTo>
                    <a:pt x="4399" y="7805"/>
                    <a:pt x="4379" y="8015"/>
                    <a:pt x="4323" y="8175"/>
                  </a:cubicBezTo>
                  <a:cubicBezTo>
                    <a:pt x="4255" y="8365"/>
                    <a:pt x="4265" y="8393"/>
                    <a:pt x="4403" y="8394"/>
                  </a:cubicBezTo>
                  <a:cubicBezTo>
                    <a:pt x="4524" y="8395"/>
                    <a:pt x="4839" y="8460"/>
                    <a:pt x="4869" y="8491"/>
                  </a:cubicBezTo>
                  <a:cubicBezTo>
                    <a:pt x="4894" y="8515"/>
                    <a:pt x="4918" y="8478"/>
                    <a:pt x="4967" y="8337"/>
                  </a:cubicBezTo>
                  <a:close/>
                  <a:moveTo>
                    <a:pt x="2110" y="8413"/>
                  </a:moveTo>
                  <a:cubicBezTo>
                    <a:pt x="2211" y="8390"/>
                    <a:pt x="2339" y="8363"/>
                    <a:pt x="2395" y="8353"/>
                  </a:cubicBezTo>
                  <a:lnTo>
                    <a:pt x="2497" y="8336"/>
                  </a:lnTo>
                  <a:lnTo>
                    <a:pt x="2497" y="7850"/>
                  </a:lnTo>
                  <a:cubicBezTo>
                    <a:pt x="2496" y="7334"/>
                    <a:pt x="2576" y="6727"/>
                    <a:pt x="2662" y="6595"/>
                  </a:cubicBezTo>
                  <a:cubicBezTo>
                    <a:pt x="2684" y="6561"/>
                    <a:pt x="2702" y="6525"/>
                    <a:pt x="2702" y="6516"/>
                  </a:cubicBezTo>
                  <a:cubicBezTo>
                    <a:pt x="2702" y="6497"/>
                    <a:pt x="2183" y="6503"/>
                    <a:pt x="2106" y="6524"/>
                  </a:cubicBezTo>
                  <a:cubicBezTo>
                    <a:pt x="2074" y="6532"/>
                    <a:pt x="2053" y="6563"/>
                    <a:pt x="2053" y="6603"/>
                  </a:cubicBezTo>
                  <a:cubicBezTo>
                    <a:pt x="2053" y="6639"/>
                    <a:pt x="2041" y="6700"/>
                    <a:pt x="2026" y="6739"/>
                  </a:cubicBezTo>
                  <a:cubicBezTo>
                    <a:pt x="2012" y="6778"/>
                    <a:pt x="1992" y="6886"/>
                    <a:pt x="1984" y="6978"/>
                  </a:cubicBezTo>
                  <a:cubicBezTo>
                    <a:pt x="1975" y="7071"/>
                    <a:pt x="1956" y="7209"/>
                    <a:pt x="1942" y="7283"/>
                  </a:cubicBezTo>
                  <a:cubicBezTo>
                    <a:pt x="1898" y="7516"/>
                    <a:pt x="1875" y="8146"/>
                    <a:pt x="1908" y="8229"/>
                  </a:cubicBezTo>
                  <a:cubicBezTo>
                    <a:pt x="1930" y="8286"/>
                    <a:pt x="1928" y="8312"/>
                    <a:pt x="1899" y="8336"/>
                  </a:cubicBezTo>
                  <a:cubicBezTo>
                    <a:pt x="1827" y="8396"/>
                    <a:pt x="1761" y="8281"/>
                    <a:pt x="1701" y="7990"/>
                  </a:cubicBezTo>
                  <a:cubicBezTo>
                    <a:pt x="1691" y="7944"/>
                    <a:pt x="1672" y="7919"/>
                    <a:pt x="1655" y="7930"/>
                  </a:cubicBezTo>
                  <a:cubicBezTo>
                    <a:pt x="1634" y="7943"/>
                    <a:pt x="1634" y="7957"/>
                    <a:pt x="1656" y="7979"/>
                  </a:cubicBezTo>
                  <a:cubicBezTo>
                    <a:pt x="1672" y="7996"/>
                    <a:pt x="1686" y="8041"/>
                    <a:pt x="1686" y="8080"/>
                  </a:cubicBezTo>
                  <a:cubicBezTo>
                    <a:pt x="1686" y="8118"/>
                    <a:pt x="1702" y="8225"/>
                    <a:pt x="1720" y="8316"/>
                  </a:cubicBezTo>
                  <a:cubicBezTo>
                    <a:pt x="1759" y="8504"/>
                    <a:pt x="1738" y="8499"/>
                    <a:pt x="2110" y="8413"/>
                  </a:cubicBezTo>
                  <a:close/>
                  <a:moveTo>
                    <a:pt x="4094" y="8241"/>
                  </a:moveTo>
                  <a:lnTo>
                    <a:pt x="4077" y="8134"/>
                  </a:lnTo>
                  <a:lnTo>
                    <a:pt x="4039" y="8224"/>
                  </a:lnTo>
                  <a:cubicBezTo>
                    <a:pt x="3991" y="8337"/>
                    <a:pt x="3991" y="8331"/>
                    <a:pt x="4050" y="8344"/>
                  </a:cubicBezTo>
                  <a:cubicBezTo>
                    <a:pt x="4116" y="8358"/>
                    <a:pt x="4114" y="8363"/>
                    <a:pt x="4094" y="8241"/>
                  </a:cubicBezTo>
                  <a:close/>
                  <a:moveTo>
                    <a:pt x="3894" y="8212"/>
                  </a:moveTo>
                  <a:cubicBezTo>
                    <a:pt x="3907" y="8151"/>
                    <a:pt x="3929" y="8087"/>
                    <a:pt x="3943" y="8070"/>
                  </a:cubicBezTo>
                  <a:cubicBezTo>
                    <a:pt x="3957" y="8053"/>
                    <a:pt x="3978" y="7976"/>
                    <a:pt x="3988" y="7899"/>
                  </a:cubicBezTo>
                  <a:cubicBezTo>
                    <a:pt x="3998" y="7821"/>
                    <a:pt x="4013" y="7733"/>
                    <a:pt x="4020" y="7702"/>
                  </a:cubicBezTo>
                  <a:cubicBezTo>
                    <a:pt x="4052" y="7564"/>
                    <a:pt x="4082" y="7199"/>
                    <a:pt x="4084" y="6935"/>
                  </a:cubicBezTo>
                  <a:cubicBezTo>
                    <a:pt x="4085" y="6775"/>
                    <a:pt x="4098" y="6639"/>
                    <a:pt x="4113" y="6629"/>
                  </a:cubicBezTo>
                  <a:cubicBezTo>
                    <a:pt x="4129" y="6620"/>
                    <a:pt x="4142" y="6595"/>
                    <a:pt x="4142" y="6575"/>
                  </a:cubicBezTo>
                  <a:cubicBezTo>
                    <a:pt x="4142" y="6546"/>
                    <a:pt x="4020" y="6535"/>
                    <a:pt x="3598" y="6524"/>
                  </a:cubicBezTo>
                  <a:cubicBezTo>
                    <a:pt x="3132" y="6511"/>
                    <a:pt x="3050" y="6515"/>
                    <a:pt x="3021" y="6553"/>
                  </a:cubicBezTo>
                  <a:cubicBezTo>
                    <a:pt x="2923" y="6675"/>
                    <a:pt x="2838" y="7265"/>
                    <a:pt x="2859" y="7680"/>
                  </a:cubicBezTo>
                  <a:cubicBezTo>
                    <a:pt x="2872" y="7926"/>
                    <a:pt x="2922" y="8175"/>
                    <a:pt x="2956" y="8154"/>
                  </a:cubicBezTo>
                  <a:cubicBezTo>
                    <a:pt x="2968" y="8146"/>
                    <a:pt x="2985" y="8177"/>
                    <a:pt x="2994" y="8221"/>
                  </a:cubicBezTo>
                  <a:cubicBezTo>
                    <a:pt x="3010" y="8303"/>
                    <a:pt x="3010" y="8303"/>
                    <a:pt x="3242" y="8306"/>
                  </a:cubicBezTo>
                  <a:cubicBezTo>
                    <a:pt x="3370" y="8308"/>
                    <a:pt x="3477" y="8312"/>
                    <a:pt x="3481" y="8316"/>
                  </a:cubicBezTo>
                  <a:cubicBezTo>
                    <a:pt x="3485" y="8320"/>
                    <a:pt x="3574" y="8323"/>
                    <a:pt x="3679" y="8323"/>
                  </a:cubicBezTo>
                  <a:lnTo>
                    <a:pt x="3871" y="8323"/>
                  </a:lnTo>
                  <a:lnTo>
                    <a:pt x="3894" y="8212"/>
                  </a:lnTo>
                  <a:close/>
                  <a:moveTo>
                    <a:pt x="2801" y="8231"/>
                  </a:moveTo>
                  <a:cubicBezTo>
                    <a:pt x="2794" y="8188"/>
                    <a:pt x="2774" y="8061"/>
                    <a:pt x="2757" y="7949"/>
                  </a:cubicBezTo>
                  <a:cubicBezTo>
                    <a:pt x="2740" y="7836"/>
                    <a:pt x="2720" y="7744"/>
                    <a:pt x="2714" y="7744"/>
                  </a:cubicBezTo>
                  <a:cubicBezTo>
                    <a:pt x="2707" y="7744"/>
                    <a:pt x="2702" y="7871"/>
                    <a:pt x="2702" y="8026"/>
                  </a:cubicBezTo>
                  <a:cubicBezTo>
                    <a:pt x="2702" y="8289"/>
                    <a:pt x="2706" y="8309"/>
                    <a:pt x="2758" y="8309"/>
                  </a:cubicBezTo>
                  <a:cubicBezTo>
                    <a:pt x="2803" y="8309"/>
                    <a:pt x="2811" y="8294"/>
                    <a:pt x="2801" y="8231"/>
                  </a:cubicBezTo>
                  <a:close/>
                  <a:moveTo>
                    <a:pt x="5266" y="7956"/>
                  </a:moveTo>
                  <a:cubicBezTo>
                    <a:pt x="5314" y="7832"/>
                    <a:pt x="5366" y="7669"/>
                    <a:pt x="5383" y="7594"/>
                  </a:cubicBezTo>
                  <a:cubicBezTo>
                    <a:pt x="5414" y="7454"/>
                    <a:pt x="5392" y="7002"/>
                    <a:pt x="5355" y="7024"/>
                  </a:cubicBezTo>
                  <a:cubicBezTo>
                    <a:pt x="5344" y="7031"/>
                    <a:pt x="5327" y="7141"/>
                    <a:pt x="5318" y="7269"/>
                  </a:cubicBezTo>
                  <a:cubicBezTo>
                    <a:pt x="5301" y="7490"/>
                    <a:pt x="5253" y="7737"/>
                    <a:pt x="5171" y="8031"/>
                  </a:cubicBezTo>
                  <a:cubicBezTo>
                    <a:pt x="5150" y="8103"/>
                    <a:pt x="5141" y="8170"/>
                    <a:pt x="5150" y="8179"/>
                  </a:cubicBezTo>
                  <a:cubicBezTo>
                    <a:pt x="5173" y="8202"/>
                    <a:pt x="5170" y="8208"/>
                    <a:pt x="5266" y="7956"/>
                  </a:cubicBezTo>
                  <a:close/>
                  <a:moveTo>
                    <a:pt x="652" y="7695"/>
                  </a:moveTo>
                  <a:cubicBezTo>
                    <a:pt x="661" y="7481"/>
                    <a:pt x="677" y="7257"/>
                    <a:pt x="687" y="7197"/>
                  </a:cubicBezTo>
                  <a:cubicBezTo>
                    <a:pt x="699" y="7127"/>
                    <a:pt x="695" y="7094"/>
                    <a:pt x="678" y="7105"/>
                  </a:cubicBezTo>
                  <a:cubicBezTo>
                    <a:pt x="662" y="7114"/>
                    <a:pt x="640" y="7189"/>
                    <a:pt x="628" y="7271"/>
                  </a:cubicBezTo>
                  <a:cubicBezTo>
                    <a:pt x="617" y="7353"/>
                    <a:pt x="601" y="7458"/>
                    <a:pt x="594" y="7504"/>
                  </a:cubicBezTo>
                  <a:cubicBezTo>
                    <a:pt x="564" y="7688"/>
                    <a:pt x="576" y="8083"/>
                    <a:pt x="611" y="8083"/>
                  </a:cubicBezTo>
                  <a:cubicBezTo>
                    <a:pt x="624" y="8083"/>
                    <a:pt x="643" y="7908"/>
                    <a:pt x="652" y="7695"/>
                  </a:cubicBezTo>
                  <a:close/>
                  <a:moveTo>
                    <a:pt x="4245" y="7794"/>
                  </a:moveTo>
                  <a:cubicBezTo>
                    <a:pt x="4237" y="7774"/>
                    <a:pt x="4231" y="7790"/>
                    <a:pt x="4231" y="7829"/>
                  </a:cubicBezTo>
                  <a:cubicBezTo>
                    <a:pt x="4231" y="7868"/>
                    <a:pt x="4237" y="7884"/>
                    <a:pt x="4245" y="7864"/>
                  </a:cubicBezTo>
                  <a:cubicBezTo>
                    <a:pt x="4253" y="7845"/>
                    <a:pt x="4253" y="7813"/>
                    <a:pt x="4245" y="7794"/>
                  </a:cubicBezTo>
                  <a:close/>
                  <a:moveTo>
                    <a:pt x="1804" y="7441"/>
                  </a:moveTo>
                  <a:cubicBezTo>
                    <a:pt x="1817" y="7352"/>
                    <a:pt x="1841" y="7171"/>
                    <a:pt x="1856" y="7039"/>
                  </a:cubicBezTo>
                  <a:cubicBezTo>
                    <a:pt x="1872" y="6907"/>
                    <a:pt x="1892" y="6764"/>
                    <a:pt x="1900" y="6721"/>
                  </a:cubicBezTo>
                  <a:cubicBezTo>
                    <a:pt x="1925" y="6605"/>
                    <a:pt x="1869" y="6628"/>
                    <a:pt x="1833" y="6749"/>
                  </a:cubicBezTo>
                  <a:cubicBezTo>
                    <a:pt x="1777" y="6940"/>
                    <a:pt x="1770" y="6993"/>
                    <a:pt x="1753" y="7321"/>
                  </a:cubicBezTo>
                  <a:cubicBezTo>
                    <a:pt x="1736" y="7659"/>
                    <a:pt x="1763" y="7721"/>
                    <a:pt x="1804" y="7441"/>
                  </a:cubicBezTo>
                  <a:close/>
                  <a:moveTo>
                    <a:pt x="7624" y="7187"/>
                  </a:moveTo>
                  <a:cubicBezTo>
                    <a:pt x="7586" y="7051"/>
                    <a:pt x="7543" y="6876"/>
                    <a:pt x="7530" y="6799"/>
                  </a:cubicBezTo>
                  <a:cubicBezTo>
                    <a:pt x="7516" y="6721"/>
                    <a:pt x="7480" y="6588"/>
                    <a:pt x="7449" y="6502"/>
                  </a:cubicBezTo>
                  <a:cubicBezTo>
                    <a:pt x="7419" y="6417"/>
                    <a:pt x="7371" y="6271"/>
                    <a:pt x="7344" y="6178"/>
                  </a:cubicBezTo>
                  <a:cubicBezTo>
                    <a:pt x="7316" y="6085"/>
                    <a:pt x="7248" y="5920"/>
                    <a:pt x="7192" y="5811"/>
                  </a:cubicBezTo>
                  <a:cubicBezTo>
                    <a:pt x="7135" y="5702"/>
                    <a:pt x="7072" y="5556"/>
                    <a:pt x="7050" y="5486"/>
                  </a:cubicBezTo>
                  <a:cubicBezTo>
                    <a:pt x="7006" y="5342"/>
                    <a:pt x="6750" y="4845"/>
                    <a:pt x="6687" y="4783"/>
                  </a:cubicBezTo>
                  <a:cubicBezTo>
                    <a:pt x="6664" y="4760"/>
                    <a:pt x="6628" y="4700"/>
                    <a:pt x="6607" y="4650"/>
                  </a:cubicBezTo>
                  <a:cubicBezTo>
                    <a:pt x="6586" y="4599"/>
                    <a:pt x="6553" y="4548"/>
                    <a:pt x="6533" y="4536"/>
                  </a:cubicBezTo>
                  <a:cubicBezTo>
                    <a:pt x="6464" y="4492"/>
                    <a:pt x="6321" y="4286"/>
                    <a:pt x="6216" y="4075"/>
                  </a:cubicBezTo>
                  <a:cubicBezTo>
                    <a:pt x="6101" y="3846"/>
                    <a:pt x="5943" y="3603"/>
                    <a:pt x="5822" y="3469"/>
                  </a:cubicBezTo>
                  <a:cubicBezTo>
                    <a:pt x="5568" y="3187"/>
                    <a:pt x="5454" y="3088"/>
                    <a:pt x="5385" y="3087"/>
                  </a:cubicBezTo>
                  <a:cubicBezTo>
                    <a:pt x="5346" y="3087"/>
                    <a:pt x="5272" y="3062"/>
                    <a:pt x="5221" y="3031"/>
                  </a:cubicBezTo>
                  <a:cubicBezTo>
                    <a:pt x="5171" y="3001"/>
                    <a:pt x="5129" y="2981"/>
                    <a:pt x="5129" y="2989"/>
                  </a:cubicBezTo>
                  <a:cubicBezTo>
                    <a:pt x="5129" y="2996"/>
                    <a:pt x="5088" y="2977"/>
                    <a:pt x="5038" y="2947"/>
                  </a:cubicBezTo>
                  <a:cubicBezTo>
                    <a:pt x="4883" y="2855"/>
                    <a:pt x="4701" y="2777"/>
                    <a:pt x="4677" y="2792"/>
                  </a:cubicBezTo>
                  <a:cubicBezTo>
                    <a:pt x="4652" y="2807"/>
                    <a:pt x="4629" y="2902"/>
                    <a:pt x="4610" y="3065"/>
                  </a:cubicBezTo>
                  <a:cubicBezTo>
                    <a:pt x="4588" y="3254"/>
                    <a:pt x="4532" y="3269"/>
                    <a:pt x="4399" y="3120"/>
                  </a:cubicBezTo>
                  <a:lnTo>
                    <a:pt x="4318" y="3029"/>
                  </a:lnTo>
                  <a:lnTo>
                    <a:pt x="4299" y="3107"/>
                  </a:lnTo>
                  <a:cubicBezTo>
                    <a:pt x="4244" y="3341"/>
                    <a:pt x="4187" y="3395"/>
                    <a:pt x="4061" y="3329"/>
                  </a:cubicBezTo>
                  <a:cubicBezTo>
                    <a:pt x="3967" y="3281"/>
                    <a:pt x="3903" y="3108"/>
                    <a:pt x="3947" y="3025"/>
                  </a:cubicBezTo>
                  <a:cubicBezTo>
                    <a:pt x="3963" y="2996"/>
                    <a:pt x="3993" y="2922"/>
                    <a:pt x="4015" y="2860"/>
                  </a:cubicBezTo>
                  <a:cubicBezTo>
                    <a:pt x="4068" y="2711"/>
                    <a:pt x="4007" y="2707"/>
                    <a:pt x="3930" y="2855"/>
                  </a:cubicBezTo>
                  <a:cubicBezTo>
                    <a:pt x="3899" y="2913"/>
                    <a:pt x="3867" y="2967"/>
                    <a:pt x="3858" y="2975"/>
                  </a:cubicBezTo>
                  <a:cubicBezTo>
                    <a:pt x="3850" y="2982"/>
                    <a:pt x="3820" y="3049"/>
                    <a:pt x="3792" y="3123"/>
                  </a:cubicBezTo>
                  <a:cubicBezTo>
                    <a:pt x="3752" y="3230"/>
                    <a:pt x="3729" y="3257"/>
                    <a:pt x="3677" y="3257"/>
                  </a:cubicBezTo>
                  <a:cubicBezTo>
                    <a:pt x="3606" y="3257"/>
                    <a:pt x="3561" y="3184"/>
                    <a:pt x="3601" y="3133"/>
                  </a:cubicBezTo>
                  <a:cubicBezTo>
                    <a:pt x="3630" y="3096"/>
                    <a:pt x="3670" y="2777"/>
                    <a:pt x="3645" y="2777"/>
                  </a:cubicBezTo>
                  <a:cubicBezTo>
                    <a:pt x="3607" y="2777"/>
                    <a:pt x="3408" y="2937"/>
                    <a:pt x="3378" y="2992"/>
                  </a:cubicBezTo>
                  <a:cubicBezTo>
                    <a:pt x="3340" y="3062"/>
                    <a:pt x="3168" y="3122"/>
                    <a:pt x="3073" y="3097"/>
                  </a:cubicBezTo>
                  <a:cubicBezTo>
                    <a:pt x="3037" y="3087"/>
                    <a:pt x="2999" y="3091"/>
                    <a:pt x="2989" y="3105"/>
                  </a:cubicBezTo>
                  <a:cubicBezTo>
                    <a:pt x="2979" y="3119"/>
                    <a:pt x="2913" y="3176"/>
                    <a:pt x="2843" y="3232"/>
                  </a:cubicBezTo>
                  <a:cubicBezTo>
                    <a:pt x="2566" y="3456"/>
                    <a:pt x="2054" y="3986"/>
                    <a:pt x="1929" y="4178"/>
                  </a:cubicBezTo>
                  <a:cubicBezTo>
                    <a:pt x="1857" y="4289"/>
                    <a:pt x="1779" y="4395"/>
                    <a:pt x="1756" y="4415"/>
                  </a:cubicBezTo>
                  <a:cubicBezTo>
                    <a:pt x="1733" y="4434"/>
                    <a:pt x="1715" y="4459"/>
                    <a:pt x="1715" y="4471"/>
                  </a:cubicBezTo>
                  <a:cubicBezTo>
                    <a:pt x="1715" y="4483"/>
                    <a:pt x="1675" y="4535"/>
                    <a:pt x="1626" y="4587"/>
                  </a:cubicBezTo>
                  <a:cubicBezTo>
                    <a:pt x="1459" y="4766"/>
                    <a:pt x="1328" y="4965"/>
                    <a:pt x="1136" y="5332"/>
                  </a:cubicBezTo>
                  <a:cubicBezTo>
                    <a:pt x="1031" y="5533"/>
                    <a:pt x="934" y="5712"/>
                    <a:pt x="920" y="5729"/>
                  </a:cubicBezTo>
                  <a:cubicBezTo>
                    <a:pt x="888" y="5771"/>
                    <a:pt x="614" y="6600"/>
                    <a:pt x="614" y="6657"/>
                  </a:cubicBezTo>
                  <a:cubicBezTo>
                    <a:pt x="614" y="6697"/>
                    <a:pt x="620" y="6697"/>
                    <a:pt x="680" y="6658"/>
                  </a:cubicBezTo>
                  <a:cubicBezTo>
                    <a:pt x="716" y="6635"/>
                    <a:pt x="753" y="6622"/>
                    <a:pt x="762" y="6631"/>
                  </a:cubicBezTo>
                  <a:cubicBezTo>
                    <a:pt x="771" y="6640"/>
                    <a:pt x="816" y="6628"/>
                    <a:pt x="862" y="6604"/>
                  </a:cubicBezTo>
                  <a:cubicBezTo>
                    <a:pt x="908" y="6581"/>
                    <a:pt x="951" y="6567"/>
                    <a:pt x="959" y="6575"/>
                  </a:cubicBezTo>
                  <a:cubicBezTo>
                    <a:pt x="966" y="6582"/>
                    <a:pt x="1022" y="6567"/>
                    <a:pt x="1082" y="6542"/>
                  </a:cubicBezTo>
                  <a:cubicBezTo>
                    <a:pt x="1290" y="6455"/>
                    <a:pt x="2075" y="6371"/>
                    <a:pt x="2604" y="6380"/>
                  </a:cubicBezTo>
                  <a:cubicBezTo>
                    <a:pt x="3450" y="6394"/>
                    <a:pt x="4702" y="6440"/>
                    <a:pt x="4730" y="6458"/>
                  </a:cubicBezTo>
                  <a:cubicBezTo>
                    <a:pt x="4742" y="6465"/>
                    <a:pt x="4820" y="6478"/>
                    <a:pt x="4905" y="6487"/>
                  </a:cubicBezTo>
                  <a:cubicBezTo>
                    <a:pt x="4990" y="6496"/>
                    <a:pt x="5091" y="6509"/>
                    <a:pt x="5129" y="6517"/>
                  </a:cubicBezTo>
                  <a:cubicBezTo>
                    <a:pt x="5168" y="6524"/>
                    <a:pt x="5272" y="6536"/>
                    <a:pt x="5360" y="6544"/>
                  </a:cubicBezTo>
                  <a:cubicBezTo>
                    <a:pt x="5448" y="6552"/>
                    <a:pt x="5619" y="6579"/>
                    <a:pt x="5741" y="6602"/>
                  </a:cubicBezTo>
                  <a:cubicBezTo>
                    <a:pt x="5862" y="6626"/>
                    <a:pt x="6009" y="6652"/>
                    <a:pt x="6067" y="6660"/>
                  </a:cubicBezTo>
                  <a:cubicBezTo>
                    <a:pt x="6124" y="6667"/>
                    <a:pt x="6213" y="6691"/>
                    <a:pt x="6264" y="6712"/>
                  </a:cubicBezTo>
                  <a:cubicBezTo>
                    <a:pt x="6315" y="6734"/>
                    <a:pt x="6408" y="6755"/>
                    <a:pt x="6470" y="6760"/>
                  </a:cubicBezTo>
                  <a:cubicBezTo>
                    <a:pt x="6532" y="6765"/>
                    <a:pt x="6643" y="6798"/>
                    <a:pt x="6717" y="6834"/>
                  </a:cubicBezTo>
                  <a:cubicBezTo>
                    <a:pt x="6790" y="6869"/>
                    <a:pt x="6862" y="6898"/>
                    <a:pt x="6877" y="6898"/>
                  </a:cubicBezTo>
                  <a:cubicBezTo>
                    <a:pt x="6891" y="6898"/>
                    <a:pt x="6940" y="6929"/>
                    <a:pt x="6986" y="6967"/>
                  </a:cubicBezTo>
                  <a:cubicBezTo>
                    <a:pt x="7032" y="7006"/>
                    <a:pt x="7078" y="7028"/>
                    <a:pt x="7088" y="7018"/>
                  </a:cubicBezTo>
                  <a:cubicBezTo>
                    <a:pt x="7099" y="7007"/>
                    <a:pt x="7117" y="7010"/>
                    <a:pt x="7128" y="7026"/>
                  </a:cubicBezTo>
                  <a:cubicBezTo>
                    <a:pt x="7138" y="7041"/>
                    <a:pt x="7196" y="7079"/>
                    <a:pt x="7255" y="7110"/>
                  </a:cubicBezTo>
                  <a:cubicBezTo>
                    <a:pt x="7314" y="7140"/>
                    <a:pt x="7435" y="7225"/>
                    <a:pt x="7523" y="7298"/>
                  </a:cubicBezTo>
                  <a:cubicBezTo>
                    <a:pt x="7611" y="7371"/>
                    <a:pt x="7686" y="7431"/>
                    <a:pt x="7689" y="7432"/>
                  </a:cubicBezTo>
                  <a:cubicBezTo>
                    <a:pt x="7692" y="7433"/>
                    <a:pt x="7663" y="7323"/>
                    <a:pt x="7624" y="7187"/>
                  </a:cubicBezTo>
                  <a:close/>
                  <a:moveTo>
                    <a:pt x="1122" y="6094"/>
                  </a:moveTo>
                  <a:cubicBezTo>
                    <a:pt x="1103" y="6071"/>
                    <a:pt x="1094" y="6034"/>
                    <a:pt x="1102" y="6013"/>
                  </a:cubicBezTo>
                  <a:cubicBezTo>
                    <a:pt x="1128" y="5945"/>
                    <a:pt x="1415" y="5776"/>
                    <a:pt x="1542" y="5755"/>
                  </a:cubicBezTo>
                  <a:cubicBezTo>
                    <a:pt x="1611" y="5743"/>
                    <a:pt x="1710" y="5716"/>
                    <a:pt x="1764" y="5693"/>
                  </a:cubicBezTo>
                  <a:cubicBezTo>
                    <a:pt x="1818" y="5671"/>
                    <a:pt x="1878" y="5658"/>
                    <a:pt x="1898" y="5666"/>
                  </a:cubicBezTo>
                  <a:cubicBezTo>
                    <a:pt x="1918" y="5674"/>
                    <a:pt x="1961" y="5661"/>
                    <a:pt x="1993" y="5638"/>
                  </a:cubicBezTo>
                  <a:cubicBezTo>
                    <a:pt x="2026" y="5615"/>
                    <a:pt x="2053" y="5604"/>
                    <a:pt x="2053" y="5613"/>
                  </a:cubicBezTo>
                  <a:cubicBezTo>
                    <a:pt x="2053" y="5622"/>
                    <a:pt x="2077" y="5617"/>
                    <a:pt x="2107" y="5601"/>
                  </a:cubicBezTo>
                  <a:cubicBezTo>
                    <a:pt x="2156" y="5574"/>
                    <a:pt x="2381" y="5542"/>
                    <a:pt x="2858" y="5494"/>
                  </a:cubicBezTo>
                  <a:cubicBezTo>
                    <a:pt x="3278" y="5451"/>
                    <a:pt x="4478" y="5475"/>
                    <a:pt x="4564" y="5528"/>
                  </a:cubicBezTo>
                  <a:cubicBezTo>
                    <a:pt x="4580" y="5538"/>
                    <a:pt x="4603" y="5540"/>
                    <a:pt x="4615" y="5533"/>
                  </a:cubicBezTo>
                  <a:cubicBezTo>
                    <a:pt x="4627" y="5525"/>
                    <a:pt x="4711" y="5536"/>
                    <a:pt x="4801" y="5557"/>
                  </a:cubicBezTo>
                  <a:cubicBezTo>
                    <a:pt x="4891" y="5578"/>
                    <a:pt x="5018" y="5603"/>
                    <a:pt x="5082" y="5611"/>
                  </a:cubicBezTo>
                  <a:cubicBezTo>
                    <a:pt x="5147" y="5620"/>
                    <a:pt x="5289" y="5646"/>
                    <a:pt x="5398" y="5669"/>
                  </a:cubicBezTo>
                  <a:cubicBezTo>
                    <a:pt x="5506" y="5692"/>
                    <a:pt x="5634" y="5711"/>
                    <a:pt x="5681" y="5712"/>
                  </a:cubicBezTo>
                  <a:cubicBezTo>
                    <a:pt x="5760" y="5712"/>
                    <a:pt x="5835" y="5754"/>
                    <a:pt x="5835" y="5798"/>
                  </a:cubicBezTo>
                  <a:cubicBezTo>
                    <a:pt x="5835" y="5821"/>
                    <a:pt x="5642" y="5811"/>
                    <a:pt x="5618" y="5787"/>
                  </a:cubicBezTo>
                  <a:cubicBezTo>
                    <a:pt x="5608" y="5777"/>
                    <a:pt x="5565" y="5769"/>
                    <a:pt x="5522" y="5769"/>
                  </a:cubicBezTo>
                  <a:cubicBezTo>
                    <a:pt x="5479" y="5769"/>
                    <a:pt x="5410" y="5756"/>
                    <a:pt x="5370" y="5741"/>
                  </a:cubicBezTo>
                  <a:cubicBezTo>
                    <a:pt x="5329" y="5725"/>
                    <a:pt x="5237" y="5707"/>
                    <a:pt x="5164" y="5699"/>
                  </a:cubicBezTo>
                  <a:cubicBezTo>
                    <a:pt x="4919" y="5674"/>
                    <a:pt x="4777" y="5654"/>
                    <a:pt x="4678" y="5629"/>
                  </a:cubicBezTo>
                  <a:cubicBezTo>
                    <a:pt x="4559" y="5599"/>
                    <a:pt x="3872" y="5539"/>
                    <a:pt x="3620" y="5537"/>
                  </a:cubicBezTo>
                  <a:cubicBezTo>
                    <a:pt x="3463" y="5535"/>
                    <a:pt x="2723" y="5593"/>
                    <a:pt x="2613" y="5615"/>
                  </a:cubicBezTo>
                  <a:cubicBezTo>
                    <a:pt x="2577" y="5622"/>
                    <a:pt x="2460" y="5641"/>
                    <a:pt x="2355" y="5656"/>
                  </a:cubicBezTo>
                  <a:cubicBezTo>
                    <a:pt x="2076" y="5697"/>
                    <a:pt x="1799" y="5771"/>
                    <a:pt x="1799" y="5805"/>
                  </a:cubicBezTo>
                  <a:cubicBezTo>
                    <a:pt x="1799" y="5821"/>
                    <a:pt x="1791" y="5827"/>
                    <a:pt x="1782" y="5817"/>
                  </a:cubicBezTo>
                  <a:cubicBezTo>
                    <a:pt x="1761" y="5796"/>
                    <a:pt x="1437" y="5915"/>
                    <a:pt x="1337" y="5981"/>
                  </a:cubicBezTo>
                  <a:cubicBezTo>
                    <a:pt x="1297" y="6007"/>
                    <a:pt x="1257" y="6052"/>
                    <a:pt x="1248" y="6082"/>
                  </a:cubicBezTo>
                  <a:cubicBezTo>
                    <a:pt x="1228" y="6146"/>
                    <a:pt x="1170" y="6152"/>
                    <a:pt x="1122" y="6094"/>
                  </a:cubicBezTo>
                  <a:close/>
                  <a:moveTo>
                    <a:pt x="1715" y="4993"/>
                  </a:moveTo>
                  <a:cubicBezTo>
                    <a:pt x="1715" y="4940"/>
                    <a:pt x="1741" y="4910"/>
                    <a:pt x="1820" y="4870"/>
                  </a:cubicBezTo>
                  <a:cubicBezTo>
                    <a:pt x="1933" y="4814"/>
                    <a:pt x="2145" y="4755"/>
                    <a:pt x="2307" y="4735"/>
                  </a:cubicBezTo>
                  <a:cubicBezTo>
                    <a:pt x="2362" y="4729"/>
                    <a:pt x="2444" y="4712"/>
                    <a:pt x="2491" y="4698"/>
                  </a:cubicBezTo>
                  <a:cubicBezTo>
                    <a:pt x="2537" y="4684"/>
                    <a:pt x="2594" y="4673"/>
                    <a:pt x="2618" y="4672"/>
                  </a:cubicBezTo>
                  <a:cubicBezTo>
                    <a:pt x="2641" y="4672"/>
                    <a:pt x="2711" y="4658"/>
                    <a:pt x="2773" y="4643"/>
                  </a:cubicBezTo>
                  <a:cubicBezTo>
                    <a:pt x="2953" y="4596"/>
                    <a:pt x="3336" y="4569"/>
                    <a:pt x="3747" y="4573"/>
                  </a:cubicBezTo>
                  <a:cubicBezTo>
                    <a:pt x="4366" y="4579"/>
                    <a:pt x="4595" y="4597"/>
                    <a:pt x="4623" y="4642"/>
                  </a:cubicBezTo>
                  <a:cubicBezTo>
                    <a:pt x="4637" y="4664"/>
                    <a:pt x="4649" y="4668"/>
                    <a:pt x="4649" y="4652"/>
                  </a:cubicBezTo>
                  <a:cubicBezTo>
                    <a:pt x="4649" y="4632"/>
                    <a:pt x="4754" y="4645"/>
                    <a:pt x="4939" y="4687"/>
                  </a:cubicBezTo>
                  <a:cubicBezTo>
                    <a:pt x="5098" y="4723"/>
                    <a:pt x="5264" y="4752"/>
                    <a:pt x="5308" y="4752"/>
                  </a:cubicBezTo>
                  <a:cubicBezTo>
                    <a:pt x="5405" y="4753"/>
                    <a:pt x="5504" y="4802"/>
                    <a:pt x="5481" y="4839"/>
                  </a:cubicBezTo>
                  <a:cubicBezTo>
                    <a:pt x="5472" y="4854"/>
                    <a:pt x="5453" y="4859"/>
                    <a:pt x="5439" y="4851"/>
                  </a:cubicBezTo>
                  <a:cubicBezTo>
                    <a:pt x="5425" y="4842"/>
                    <a:pt x="5365" y="4829"/>
                    <a:pt x="5307" y="4822"/>
                  </a:cubicBezTo>
                  <a:cubicBezTo>
                    <a:pt x="5216" y="4812"/>
                    <a:pt x="5008" y="4778"/>
                    <a:pt x="4960" y="4767"/>
                  </a:cubicBezTo>
                  <a:cubicBezTo>
                    <a:pt x="4945" y="4763"/>
                    <a:pt x="4682" y="4723"/>
                    <a:pt x="4565" y="4706"/>
                  </a:cubicBezTo>
                  <a:cubicBezTo>
                    <a:pt x="4314" y="4670"/>
                    <a:pt x="3442" y="4640"/>
                    <a:pt x="3394" y="4665"/>
                  </a:cubicBezTo>
                  <a:cubicBezTo>
                    <a:pt x="3378" y="4674"/>
                    <a:pt x="3296" y="4682"/>
                    <a:pt x="3210" y="4684"/>
                  </a:cubicBezTo>
                  <a:cubicBezTo>
                    <a:pt x="3058" y="4688"/>
                    <a:pt x="3011" y="4695"/>
                    <a:pt x="2702" y="4757"/>
                  </a:cubicBezTo>
                  <a:cubicBezTo>
                    <a:pt x="2617" y="4774"/>
                    <a:pt x="2518" y="4788"/>
                    <a:pt x="2484" y="4788"/>
                  </a:cubicBezTo>
                  <a:cubicBezTo>
                    <a:pt x="2449" y="4787"/>
                    <a:pt x="2420" y="4796"/>
                    <a:pt x="2420" y="4806"/>
                  </a:cubicBezTo>
                  <a:cubicBezTo>
                    <a:pt x="2420" y="4836"/>
                    <a:pt x="2085" y="4899"/>
                    <a:pt x="2048" y="4877"/>
                  </a:cubicBezTo>
                  <a:cubicBezTo>
                    <a:pt x="2031" y="4866"/>
                    <a:pt x="2024" y="4869"/>
                    <a:pt x="2033" y="4884"/>
                  </a:cubicBezTo>
                  <a:cubicBezTo>
                    <a:pt x="2043" y="4899"/>
                    <a:pt x="2008" y="4927"/>
                    <a:pt x="1956" y="4946"/>
                  </a:cubicBezTo>
                  <a:cubicBezTo>
                    <a:pt x="1904" y="4965"/>
                    <a:pt x="1854" y="4999"/>
                    <a:pt x="1845" y="5022"/>
                  </a:cubicBezTo>
                  <a:cubicBezTo>
                    <a:pt x="1836" y="5044"/>
                    <a:pt x="1803" y="5063"/>
                    <a:pt x="1772" y="5063"/>
                  </a:cubicBezTo>
                  <a:cubicBezTo>
                    <a:pt x="1730" y="5063"/>
                    <a:pt x="1715" y="5045"/>
                    <a:pt x="1715" y="4993"/>
                  </a:cubicBezTo>
                  <a:close/>
                  <a:moveTo>
                    <a:pt x="2374" y="4005"/>
                  </a:moveTo>
                  <a:cubicBezTo>
                    <a:pt x="2346" y="3932"/>
                    <a:pt x="2382" y="3890"/>
                    <a:pt x="2509" y="3850"/>
                  </a:cubicBezTo>
                  <a:cubicBezTo>
                    <a:pt x="2576" y="3828"/>
                    <a:pt x="2638" y="3809"/>
                    <a:pt x="2646" y="3808"/>
                  </a:cubicBezTo>
                  <a:cubicBezTo>
                    <a:pt x="2654" y="3806"/>
                    <a:pt x="2733" y="3783"/>
                    <a:pt x="2822" y="3756"/>
                  </a:cubicBezTo>
                  <a:cubicBezTo>
                    <a:pt x="3135" y="3662"/>
                    <a:pt x="3386" y="3627"/>
                    <a:pt x="3865" y="3613"/>
                  </a:cubicBezTo>
                  <a:cubicBezTo>
                    <a:pt x="4143" y="3605"/>
                    <a:pt x="4662" y="3654"/>
                    <a:pt x="4763" y="3699"/>
                  </a:cubicBezTo>
                  <a:cubicBezTo>
                    <a:pt x="4786" y="3709"/>
                    <a:pt x="4814" y="3715"/>
                    <a:pt x="4826" y="3713"/>
                  </a:cubicBezTo>
                  <a:cubicBezTo>
                    <a:pt x="4856" y="3707"/>
                    <a:pt x="4852" y="3758"/>
                    <a:pt x="4821" y="3778"/>
                  </a:cubicBezTo>
                  <a:cubicBezTo>
                    <a:pt x="4806" y="3787"/>
                    <a:pt x="4787" y="3782"/>
                    <a:pt x="4778" y="3768"/>
                  </a:cubicBezTo>
                  <a:cubicBezTo>
                    <a:pt x="4764" y="3745"/>
                    <a:pt x="4082" y="3688"/>
                    <a:pt x="3972" y="3700"/>
                  </a:cubicBezTo>
                  <a:cubicBezTo>
                    <a:pt x="3949" y="3703"/>
                    <a:pt x="3835" y="3712"/>
                    <a:pt x="3718" y="3720"/>
                  </a:cubicBezTo>
                  <a:cubicBezTo>
                    <a:pt x="3250" y="3753"/>
                    <a:pt x="2815" y="3849"/>
                    <a:pt x="2598" y="3967"/>
                  </a:cubicBezTo>
                  <a:cubicBezTo>
                    <a:pt x="2431" y="4058"/>
                    <a:pt x="2397" y="4064"/>
                    <a:pt x="2374" y="4005"/>
                  </a:cubicBezTo>
                  <a:close/>
                  <a:moveTo>
                    <a:pt x="4284" y="6853"/>
                  </a:moveTo>
                  <a:cubicBezTo>
                    <a:pt x="4261" y="6777"/>
                    <a:pt x="4259" y="6780"/>
                    <a:pt x="4258" y="6898"/>
                  </a:cubicBezTo>
                  <a:cubicBezTo>
                    <a:pt x="4257" y="6988"/>
                    <a:pt x="4264" y="7012"/>
                    <a:pt x="4282" y="6980"/>
                  </a:cubicBezTo>
                  <a:cubicBezTo>
                    <a:pt x="4298" y="6953"/>
                    <a:pt x="4298" y="6901"/>
                    <a:pt x="4284" y="6853"/>
                  </a:cubicBezTo>
                  <a:close/>
                  <a:moveTo>
                    <a:pt x="7680" y="6940"/>
                  </a:moveTo>
                  <a:cubicBezTo>
                    <a:pt x="7689" y="6914"/>
                    <a:pt x="7680" y="6898"/>
                    <a:pt x="7655" y="6898"/>
                  </a:cubicBezTo>
                  <a:cubicBezTo>
                    <a:pt x="7631" y="6898"/>
                    <a:pt x="7621" y="6914"/>
                    <a:pt x="7631" y="6940"/>
                  </a:cubicBezTo>
                  <a:cubicBezTo>
                    <a:pt x="7640" y="6963"/>
                    <a:pt x="7651" y="6982"/>
                    <a:pt x="7655" y="6982"/>
                  </a:cubicBezTo>
                  <a:cubicBezTo>
                    <a:pt x="7660" y="6982"/>
                    <a:pt x="7671" y="6963"/>
                    <a:pt x="7680" y="6940"/>
                  </a:cubicBezTo>
                  <a:close/>
                  <a:moveTo>
                    <a:pt x="764" y="6829"/>
                  </a:moveTo>
                  <a:cubicBezTo>
                    <a:pt x="773" y="6807"/>
                    <a:pt x="761" y="6782"/>
                    <a:pt x="738" y="6773"/>
                  </a:cubicBezTo>
                  <a:cubicBezTo>
                    <a:pt x="714" y="6764"/>
                    <a:pt x="703" y="6769"/>
                    <a:pt x="713" y="6785"/>
                  </a:cubicBezTo>
                  <a:cubicBezTo>
                    <a:pt x="722" y="6800"/>
                    <a:pt x="703" y="6813"/>
                    <a:pt x="670" y="6813"/>
                  </a:cubicBezTo>
                  <a:cubicBezTo>
                    <a:pt x="637" y="6813"/>
                    <a:pt x="618" y="6826"/>
                    <a:pt x="628" y="6841"/>
                  </a:cubicBezTo>
                  <a:cubicBezTo>
                    <a:pt x="654" y="6883"/>
                    <a:pt x="747" y="6875"/>
                    <a:pt x="764" y="6829"/>
                  </a:cubicBezTo>
                  <a:close/>
                  <a:moveTo>
                    <a:pt x="6188" y="6728"/>
                  </a:moveTo>
                  <a:cubicBezTo>
                    <a:pt x="6178" y="6713"/>
                    <a:pt x="6165" y="6700"/>
                    <a:pt x="6158" y="6700"/>
                  </a:cubicBezTo>
                  <a:cubicBezTo>
                    <a:pt x="6151" y="6700"/>
                    <a:pt x="6145" y="6713"/>
                    <a:pt x="6145" y="6728"/>
                  </a:cubicBezTo>
                  <a:cubicBezTo>
                    <a:pt x="6145" y="6744"/>
                    <a:pt x="6159" y="6756"/>
                    <a:pt x="6175" y="6756"/>
                  </a:cubicBezTo>
                  <a:cubicBezTo>
                    <a:pt x="6192" y="6756"/>
                    <a:pt x="6197" y="6744"/>
                    <a:pt x="6188" y="6728"/>
                  </a:cubicBezTo>
                  <a:close/>
                  <a:moveTo>
                    <a:pt x="1675" y="6623"/>
                  </a:moveTo>
                  <a:cubicBezTo>
                    <a:pt x="1666" y="6614"/>
                    <a:pt x="1659" y="6630"/>
                    <a:pt x="1660" y="6660"/>
                  </a:cubicBezTo>
                  <a:cubicBezTo>
                    <a:pt x="1662" y="6693"/>
                    <a:pt x="1668" y="6700"/>
                    <a:pt x="1677" y="6677"/>
                  </a:cubicBezTo>
                  <a:cubicBezTo>
                    <a:pt x="1685" y="6657"/>
                    <a:pt x="1684" y="6632"/>
                    <a:pt x="1675" y="6623"/>
                  </a:cubicBezTo>
                  <a:close/>
                  <a:moveTo>
                    <a:pt x="2038" y="3936"/>
                  </a:moveTo>
                  <a:cubicBezTo>
                    <a:pt x="2047" y="3922"/>
                    <a:pt x="2043" y="3903"/>
                    <a:pt x="2030" y="3895"/>
                  </a:cubicBezTo>
                  <a:cubicBezTo>
                    <a:pt x="2017" y="3887"/>
                    <a:pt x="2006" y="3899"/>
                    <a:pt x="2006" y="3921"/>
                  </a:cubicBezTo>
                  <a:cubicBezTo>
                    <a:pt x="2006" y="3969"/>
                    <a:pt x="2015" y="3973"/>
                    <a:pt x="2038" y="3936"/>
                  </a:cubicBezTo>
                  <a:close/>
                  <a:moveTo>
                    <a:pt x="4170" y="3070"/>
                  </a:moveTo>
                  <a:cubicBezTo>
                    <a:pt x="4170" y="3047"/>
                    <a:pt x="4157" y="3036"/>
                    <a:pt x="4142" y="3045"/>
                  </a:cubicBezTo>
                  <a:cubicBezTo>
                    <a:pt x="4126" y="3055"/>
                    <a:pt x="4113" y="3082"/>
                    <a:pt x="4113" y="3105"/>
                  </a:cubicBezTo>
                  <a:cubicBezTo>
                    <a:pt x="4113" y="3128"/>
                    <a:pt x="4126" y="3140"/>
                    <a:pt x="4142" y="3130"/>
                  </a:cubicBezTo>
                  <a:cubicBezTo>
                    <a:pt x="4157" y="3120"/>
                    <a:pt x="4170" y="3093"/>
                    <a:pt x="4170" y="3070"/>
                  </a:cubicBezTo>
                  <a:close/>
                  <a:moveTo>
                    <a:pt x="4255" y="3114"/>
                  </a:moveTo>
                  <a:cubicBezTo>
                    <a:pt x="4255" y="3098"/>
                    <a:pt x="4242" y="3092"/>
                    <a:pt x="4226" y="3102"/>
                  </a:cubicBezTo>
                  <a:cubicBezTo>
                    <a:pt x="4211" y="3111"/>
                    <a:pt x="4198" y="3125"/>
                    <a:pt x="4198" y="3132"/>
                  </a:cubicBezTo>
                  <a:cubicBezTo>
                    <a:pt x="4198" y="3138"/>
                    <a:pt x="4211" y="3144"/>
                    <a:pt x="4226" y="3144"/>
                  </a:cubicBezTo>
                  <a:cubicBezTo>
                    <a:pt x="4242" y="3144"/>
                    <a:pt x="4255" y="3131"/>
                    <a:pt x="4255" y="3114"/>
                  </a:cubicBezTo>
                  <a:close/>
                  <a:moveTo>
                    <a:pt x="4481" y="2827"/>
                  </a:moveTo>
                  <a:cubicBezTo>
                    <a:pt x="4481" y="2716"/>
                    <a:pt x="4505" y="2674"/>
                    <a:pt x="4577" y="2660"/>
                  </a:cubicBezTo>
                  <a:cubicBezTo>
                    <a:pt x="4606" y="2655"/>
                    <a:pt x="4637" y="2633"/>
                    <a:pt x="4644" y="2611"/>
                  </a:cubicBezTo>
                  <a:cubicBezTo>
                    <a:pt x="4651" y="2588"/>
                    <a:pt x="4641" y="2578"/>
                    <a:pt x="4619" y="2585"/>
                  </a:cubicBezTo>
                  <a:cubicBezTo>
                    <a:pt x="4598" y="2592"/>
                    <a:pt x="4554" y="2569"/>
                    <a:pt x="4521" y="2533"/>
                  </a:cubicBezTo>
                  <a:cubicBezTo>
                    <a:pt x="4468" y="2475"/>
                    <a:pt x="4456" y="2473"/>
                    <a:pt x="4404" y="2509"/>
                  </a:cubicBezTo>
                  <a:cubicBezTo>
                    <a:pt x="4372" y="2531"/>
                    <a:pt x="4337" y="2540"/>
                    <a:pt x="4324" y="2529"/>
                  </a:cubicBezTo>
                  <a:cubicBezTo>
                    <a:pt x="4312" y="2518"/>
                    <a:pt x="4311" y="2525"/>
                    <a:pt x="4322" y="2544"/>
                  </a:cubicBezTo>
                  <a:cubicBezTo>
                    <a:pt x="4335" y="2566"/>
                    <a:pt x="4315" y="2592"/>
                    <a:pt x="4270" y="2612"/>
                  </a:cubicBezTo>
                  <a:cubicBezTo>
                    <a:pt x="4214" y="2638"/>
                    <a:pt x="4200" y="2662"/>
                    <a:pt x="4207" y="2718"/>
                  </a:cubicBezTo>
                  <a:cubicBezTo>
                    <a:pt x="4215" y="2777"/>
                    <a:pt x="4230" y="2790"/>
                    <a:pt x="4287" y="2783"/>
                  </a:cubicBezTo>
                  <a:cubicBezTo>
                    <a:pt x="4337" y="2777"/>
                    <a:pt x="4367" y="2794"/>
                    <a:pt x="4395" y="2846"/>
                  </a:cubicBezTo>
                  <a:cubicBezTo>
                    <a:pt x="4447" y="2944"/>
                    <a:pt x="4480" y="2937"/>
                    <a:pt x="4481" y="2827"/>
                  </a:cubicBezTo>
                  <a:close/>
                  <a:moveTo>
                    <a:pt x="5440" y="2812"/>
                  </a:moveTo>
                  <a:cubicBezTo>
                    <a:pt x="5373" y="2754"/>
                    <a:pt x="5293" y="2689"/>
                    <a:pt x="5263" y="2668"/>
                  </a:cubicBezTo>
                  <a:cubicBezTo>
                    <a:pt x="5227" y="2642"/>
                    <a:pt x="5215" y="2609"/>
                    <a:pt x="5225" y="2567"/>
                  </a:cubicBezTo>
                  <a:cubicBezTo>
                    <a:pt x="5238" y="2518"/>
                    <a:pt x="5225" y="2496"/>
                    <a:pt x="5170" y="2471"/>
                  </a:cubicBezTo>
                  <a:cubicBezTo>
                    <a:pt x="5131" y="2453"/>
                    <a:pt x="5083" y="2438"/>
                    <a:pt x="5063" y="2438"/>
                  </a:cubicBezTo>
                  <a:cubicBezTo>
                    <a:pt x="4989" y="2438"/>
                    <a:pt x="4791" y="2265"/>
                    <a:pt x="4791" y="2200"/>
                  </a:cubicBezTo>
                  <a:cubicBezTo>
                    <a:pt x="4791" y="2128"/>
                    <a:pt x="4892" y="2080"/>
                    <a:pt x="5214" y="1999"/>
                  </a:cubicBezTo>
                  <a:cubicBezTo>
                    <a:pt x="5436" y="1943"/>
                    <a:pt x="5468" y="1919"/>
                    <a:pt x="5468" y="1814"/>
                  </a:cubicBezTo>
                  <a:lnTo>
                    <a:pt x="5468" y="1732"/>
                  </a:lnTo>
                  <a:lnTo>
                    <a:pt x="5362" y="1779"/>
                  </a:lnTo>
                  <a:cubicBezTo>
                    <a:pt x="5304" y="1804"/>
                    <a:pt x="5221" y="1831"/>
                    <a:pt x="5179" y="1839"/>
                  </a:cubicBezTo>
                  <a:cubicBezTo>
                    <a:pt x="5058" y="1860"/>
                    <a:pt x="5072" y="1739"/>
                    <a:pt x="5200" y="1652"/>
                  </a:cubicBezTo>
                  <a:cubicBezTo>
                    <a:pt x="5254" y="1615"/>
                    <a:pt x="5299" y="1566"/>
                    <a:pt x="5299" y="1544"/>
                  </a:cubicBezTo>
                  <a:cubicBezTo>
                    <a:pt x="5299" y="1522"/>
                    <a:pt x="5310" y="1511"/>
                    <a:pt x="5325" y="1520"/>
                  </a:cubicBezTo>
                  <a:cubicBezTo>
                    <a:pt x="5373" y="1550"/>
                    <a:pt x="5512" y="1383"/>
                    <a:pt x="5605" y="1187"/>
                  </a:cubicBezTo>
                  <a:cubicBezTo>
                    <a:pt x="5611" y="1173"/>
                    <a:pt x="5587" y="1172"/>
                    <a:pt x="5553" y="1183"/>
                  </a:cubicBezTo>
                  <a:cubicBezTo>
                    <a:pt x="5518" y="1194"/>
                    <a:pt x="5474" y="1205"/>
                    <a:pt x="5455" y="1208"/>
                  </a:cubicBezTo>
                  <a:cubicBezTo>
                    <a:pt x="5436" y="1211"/>
                    <a:pt x="5387" y="1234"/>
                    <a:pt x="5347" y="1261"/>
                  </a:cubicBezTo>
                  <a:cubicBezTo>
                    <a:pt x="5306" y="1287"/>
                    <a:pt x="5254" y="1301"/>
                    <a:pt x="5230" y="1292"/>
                  </a:cubicBezTo>
                  <a:cubicBezTo>
                    <a:pt x="5201" y="1281"/>
                    <a:pt x="5186" y="1291"/>
                    <a:pt x="5186" y="1321"/>
                  </a:cubicBezTo>
                  <a:cubicBezTo>
                    <a:pt x="5186" y="1346"/>
                    <a:pt x="5175" y="1366"/>
                    <a:pt x="5161" y="1366"/>
                  </a:cubicBezTo>
                  <a:cubicBezTo>
                    <a:pt x="5120" y="1366"/>
                    <a:pt x="5102" y="1482"/>
                    <a:pt x="5136" y="1535"/>
                  </a:cubicBezTo>
                  <a:cubicBezTo>
                    <a:pt x="5186" y="1615"/>
                    <a:pt x="5143" y="1667"/>
                    <a:pt x="4984" y="1720"/>
                  </a:cubicBezTo>
                  <a:cubicBezTo>
                    <a:pt x="4737" y="1802"/>
                    <a:pt x="4509" y="2000"/>
                    <a:pt x="4509" y="2133"/>
                  </a:cubicBezTo>
                  <a:cubicBezTo>
                    <a:pt x="4508" y="2247"/>
                    <a:pt x="4684" y="2450"/>
                    <a:pt x="4868" y="2548"/>
                  </a:cubicBezTo>
                  <a:cubicBezTo>
                    <a:pt x="4911" y="2570"/>
                    <a:pt x="4932" y="2607"/>
                    <a:pt x="4932" y="2660"/>
                  </a:cubicBezTo>
                  <a:cubicBezTo>
                    <a:pt x="4932" y="2754"/>
                    <a:pt x="4998" y="2794"/>
                    <a:pt x="5195" y="2817"/>
                  </a:cubicBezTo>
                  <a:cubicBezTo>
                    <a:pt x="5270" y="2826"/>
                    <a:pt x="5358" y="2852"/>
                    <a:pt x="5392" y="2876"/>
                  </a:cubicBezTo>
                  <a:cubicBezTo>
                    <a:pt x="5425" y="2899"/>
                    <a:pt x="5477" y="2918"/>
                    <a:pt x="5508" y="2918"/>
                  </a:cubicBezTo>
                  <a:cubicBezTo>
                    <a:pt x="5550" y="2918"/>
                    <a:pt x="5535" y="2894"/>
                    <a:pt x="5440" y="2812"/>
                  </a:cubicBezTo>
                  <a:close/>
                  <a:moveTo>
                    <a:pt x="3323" y="2678"/>
                  </a:moveTo>
                  <a:cubicBezTo>
                    <a:pt x="3323" y="2652"/>
                    <a:pt x="3350" y="2636"/>
                    <a:pt x="3394" y="2636"/>
                  </a:cubicBezTo>
                  <a:cubicBezTo>
                    <a:pt x="3433" y="2636"/>
                    <a:pt x="3465" y="2620"/>
                    <a:pt x="3467" y="2601"/>
                  </a:cubicBezTo>
                  <a:cubicBezTo>
                    <a:pt x="3468" y="2573"/>
                    <a:pt x="3472" y="2573"/>
                    <a:pt x="3483" y="2601"/>
                  </a:cubicBezTo>
                  <a:cubicBezTo>
                    <a:pt x="3502" y="2649"/>
                    <a:pt x="3565" y="2645"/>
                    <a:pt x="3649" y="2590"/>
                  </a:cubicBezTo>
                  <a:cubicBezTo>
                    <a:pt x="3703" y="2555"/>
                    <a:pt x="3718" y="2521"/>
                    <a:pt x="3718" y="2437"/>
                  </a:cubicBezTo>
                  <a:cubicBezTo>
                    <a:pt x="3718" y="2378"/>
                    <a:pt x="3731" y="2295"/>
                    <a:pt x="3747" y="2253"/>
                  </a:cubicBezTo>
                  <a:cubicBezTo>
                    <a:pt x="3776" y="2178"/>
                    <a:pt x="3739" y="2087"/>
                    <a:pt x="3689" y="2106"/>
                  </a:cubicBezTo>
                  <a:cubicBezTo>
                    <a:pt x="3664" y="2116"/>
                    <a:pt x="3408" y="2428"/>
                    <a:pt x="3408" y="2449"/>
                  </a:cubicBezTo>
                  <a:cubicBezTo>
                    <a:pt x="3408" y="2457"/>
                    <a:pt x="3376" y="2496"/>
                    <a:pt x="3337" y="2535"/>
                  </a:cubicBezTo>
                  <a:cubicBezTo>
                    <a:pt x="3267" y="2605"/>
                    <a:pt x="3241" y="2721"/>
                    <a:pt x="3295" y="2721"/>
                  </a:cubicBezTo>
                  <a:cubicBezTo>
                    <a:pt x="3310" y="2721"/>
                    <a:pt x="3323" y="2702"/>
                    <a:pt x="3323" y="2678"/>
                  </a:cubicBezTo>
                  <a:close/>
                  <a:moveTo>
                    <a:pt x="3944" y="2422"/>
                  </a:moveTo>
                  <a:cubicBezTo>
                    <a:pt x="3944" y="2383"/>
                    <a:pt x="3963" y="2345"/>
                    <a:pt x="3987" y="2336"/>
                  </a:cubicBezTo>
                  <a:cubicBezTo>
                    <a:pt x="4042" y="2314"/>
                    <a:pt x="4113" y="2374"/>
                    <a:pt x="4113" y="2442"/>
                  </a:cubicBezTo>
                  <a:cubicBezTo>
                    <a:pt x="4113" y="2507"/>
                    <a:pt x="4138" y="2508"/>
                    <a:pt x="4221" y="2450"/>
                  </a:cubicBezTo>
                  <a:cubicBezTo>
                    <a:pt x="4302" y="2393"/>
                    <a:pt x="4269" y="2347"/>
                    <a:pt x="4114" y="2301"/>
                  </a:cubicBezTo>
                  <a:cubicBezTo>
                    <a:pt x="4051" y="2282"/>
                    <a:pt x="4001" y="2249"/>
                    <a:pt x="4001" y="2228"/>
                  </a:cubicBezTo>
                  <a:cubicBezTo>
                    <a:pt x="4001" y="2166"/>
                    <a:pt x="4033" y="2099"/>
                    <a:pt x="4055" y="2113"/>
                  </a:cubicBezTo>
                  <a:cubicBezTo>
                    <a:pt x="4067" y="2120"/>
                    <a:pt x="4109" y="2117"/>
                    <a:pt x="4150" y="2106"/>
                  </a:cubicBezTo>
                  <a:cubicBezTo>
                    <a:pt x="4221" y="2086"/>
                    <a:pt x="4222" y="2084"/>
                    <a:pt x="4175" y="2023"/>
                  </a:cubicBezTo>
                  <a:lnTo>
                    <a:pt x="4128" y="1960"/>
                  </a:lnTo>
                  <a:lnTo>
                    <a:pt x="4035" y="2042"/>
                  </a:lnTo>
                  <a:cubicBezTo>
                    <a:pt x="3984" y="2087"/>
                    <a:pt x="3937" y="2150"/>
                    <a:pt x="3930" y="2182"/>
                  </a:cubicBezTo>
                  <a:cubicBezTo>
                    <a:pt x="3924" y="2215"/>
                    <a:pt x="3913" y="2252"/>
                    <a:pt x="3905" y="2265"/>
                  </a:cubicBezTo>
                  <a:cubicBezTo>
                    <a:pt x="3878" y="2307"/>
                    <a:pt x="3858" y="2469"/>
                    <a:pt x="3875" y="2497"/>
                  </a:cubicBezTo>
                  <a:cubicBezTo>
                    <a:pt x="3902" y="2542"/>
                    <a:pt x="3944" y="2496"/>
                    <a:pt x="3944" y="2422"/>
                  </a:cubicBezTo>
                  <a:close/>
                  <a:moveTo>
                    <a:pt x="3380" y="2209"/>
                  </a:moveTo>
                  <a:cubicBezTo>
                    <a:pt x="3434" y="2144"/>
                    <a:pt x="3556" y="2009"/>
                    <a:pt x="3652" y="1907"/>
                  </a:cubicBezTo>
                  <a:cubicBezTo>
                    <a:pt x="3808" y="1740"/>
                    <a:pt x="3823" y="1714"/>
                    <a:pt x="3798" y="1650"/>
                  </a:cubicBezTo>
                  <a:cubicBezTo>
                    <a:pt x="3756" y="1539"/>
                    <a:pt x="3671" y="1471"/>
                    <a:pt x="3613" y="1503"/>
                  </a:cubicBezTo>
                  <a:cubicBezTo>
                    <a:pt x="3582" y="1521"/>
                    <a:pt x="3546" y="1521"/>
                    <a:pt x="3514" y="1504"/>
                  </a:cubicBezTo>
                  <a:cubicBezTo>
                    <a:pt x="3459" y="1474"/>
                    <a:pt x="3447" y="1506"/>
                    <a:pt x="3494" y="1554"/>
                  </a:cubicBezTo>
                  <a:cubicBezTo>
                    <a:pt x="3525" y="1585"/>
                    <a:pt x="3473" y="1659"/>
                    <a:pt x="3404" y="1682"/>
                  </a:cubicBezTo>
                  <a:cubicBezTo>
                    <a:pt x="3384" y="1689"/>
                    <a:pt x="3401" y="1724"/>
                    <a:pt x="3448" y="1770"/>
                  </a:cubicBezTo>
                  <a:cubicBezTo>
                    <a:pt x="3561" y="1884"/>
                    <a:pt x="3510" y="1996"/>
                    <a:pt x="3295" y="2105"/>
                  </a:cubicBezTo>
                  <a:cubicBezTo>
                    <a:pt x="3256" y="2124"/>
                    <a:pt x="3219" y="2144"/>
                    <a:pt x="3213" y="2148"/>
                  </a:cubicBezTo>
                  <a:cubicBezTo>
                    <a:pt x="3207" y="2152"/>
                    <a:pt x="3218" y="2174"/>
                    <a:pt x="3238" y="2198"/>
                  </a:cubicBezTo>
                  <a:cubicBezTo>
                    <a:pt x="3257" y="2221"/>
                    <a:pt x="3266" y="2259"/>
                    <a:pt x="3257" y="2283"/>
                  </a:cubicBezTo>
                  <a:cubicBezTo>
                    <a:pt x="3228" y="2359"/>
                    <a:pt x="3278" y="2328"/>
                    <a:pt x="3380" y="2209"/>
                  </a:cubicBezTo>
                  <a:close/>
                  <a:moveTo>
                    <a:pt x="4367" y="2175"/>
                  </a:moveTo>
                  <a:cubicBezTo>
                    <a:pt x="4367" y="2154"/>
                    <a:pt x="4349" y="2137"/>
                    <a:pt x="4326" y="2137"/>
                  </a:cubicBezTo>
                  <a:cubicBezTo>
                    <a:pt x="4294" y="2137"/>
                    <a:pt x="4291" y="2147"/>
                    <a:pt x="4315" y="2175"/>
                  </a:cubicBezTo>
                  <a:cubicBezTo>
                    <a:pt x="4332" y="2196"/>
                    <a:pt x="4351" y="2213"/>
                    <a:pt x="4357" y="2213"/>
                  </a:cubicBezTo>
                  <a:cubicBezTo>
                    <a:pt x="4363" y="2213"/>
                    <a:pt x="4367" y="2196"/>
                    <a:pt x="4367" y="2175"/>
                  </a:cubicBezTo>
                  <a:close/>
                  <a:moveTo>
                    <a:pt x="4389" y="1960"/>
                  </a:moveTo>
                  <a:cubicBezTo>
                    <a:pt x="4425" y="1930"/>
                    <a:pt x="4452" y="1876"/>
                    <a:pt x="4452" y="1833"/>
                  </a:cubicBezTo>
                  <a:cubicBezTo>
                    <a:pt x="4452" y="1765"/>
                    <a:pt x="4447" y="1762"/>
                    <a:pt x="4389" y="1793"/>
                  </a:cubicBezTo>
                  <a:cubicBezTo>
                    <a:pt x="4288" y="1847"/>
                    <a:pt x="4257" y="1891"/>
                    <a:pt x="4274" y="1955"/>
                  </a:cubicBezTo>
                  <a:cubicBezTo>
                    <a:pt x="4293" y="2028"/>
                    <a:pt x="4307" y="2029"/>
                    <a:pt x="4389" y="1960"/>
                  </a:cubicBezTo>
                  <a:close/>
                  <a:moveTo>
                    <a:pt x="4186" y="1694"/>
                  </a:moveTo>
                  <a:cubicBezTo>
                    <a:pt x="4243" y="1426"/>
                    <a:pt x="4448" y="1247"/>
                    <a:pt x="4678" y="1262"/>
                  </a:cubicBezTo>
                  <a:cubicBezTo>
                    <a:pt x="4731" y="1266"/>
                    <a:pt x="4748" y="1253"/>
                    <a:pt x="4748" y="1211"/>
                  </a:cubicBezTo>
                  <a:cubicBezTo>
                    <a:pt x="4748" y="1169"/>
                    <a:pt x="4716" y="1144"/>
                    <a:pt x="4623" y="1115"/>
                  </a:cubicBezTo>
                  <a:cubicBezTo>
                    <a:pt x="4544" y="1090"/>
                    <a:pt x="4447" y="1025"/>
                    <a:pt x="4364" y="942"/>
                  </a:cubicBezTo>
                  <a:cubicBezTo>
                    <a:pt x="4271" y="849"/>
                    <a:pt x="4222" y="818"/>
                    <a:pt x="4201" y="838"/>
                  </a:cubicBezTo>
                  <a:cubicBezTo>
                    <a:pt x="4180" y="859"/>
                    <a:pt x="4150" y="858"/>
                    <a:pt x="4100" y="835"/>
                  </a:cubicBezTo>
                  <a:cubicBezTo>
                    <a:pt x="3986" y="784"/>
                    <a:pt x="4017" y="843"/>
                    <a:pt x="4184" y="1002"/>
                  </a:cubicBezTo>
                  <a:cubicBezTo>
                    <a:pt x="4336" y="1145"/>
                    <a:pt x="4376" y="1243"/>
                    <a:pt x="4318" y="1324"/>
                  </a:cubicBezTo>
                  <a:cubicBezTo>
                    <a:pt x="4273" y="1386"/>
                    <a:pt x="4136" y="1453"/>
                    <a:pt x="4021" y="1469"/>
                  </a:cubicBezTo>
                  <a:cubicBezTo>
                    <a:pt x="3956" y="1478"/>
                    <a:pt x="3897" y="1490"/>
                    <a:pt x="3890" y="1496"/>
                  </a:cubicBezTo>
                  <a:cubicBezTo>
                    <a:pt x="3875" y="1510"/>
                    <a:pt x="3979" y="1716"/>
                    <a:pt x="4008" y="1728"/>
                  </a:cubicBezTo>
                  <a:cubicBezTo>
                    <a:pt x="4019" y="1733"/>
                    <a:pt x="4029" y="1762"/>
                    <a:pt x="4029" y="1791"/>
                  </a:cubicBezTo>
                  <a:cubicBezTo>
                    <a:pt x="4029" y="1883"/>
                    <a:pt x="4163" y="1799"/>
                    <a:pt x="4186" y="1694"/>
                  </a:cubicBezTo>
                  <a:close/>
                  <a:moveTo>
                    <a:pt x="4564" y="1529"/>
                  </a:moveTo>
                  <a:cubicBezTo>
                    <a:pt x="4664" y="1418"/>
                    <a:pt x="4669" y="1394"/>
                    <a:pt x="4589" y="1394"/>
                  </a:cubicBezTo>
                  <a:cubicBezTo>
                    <a:pt x="4524" y="1394"/>
                    <a:pt x="4339" y="1572"/>
                    <a:pt x="4339" y="1635"/>
                  </a:cubicBezTo>
                  <a:cubicBezTo>
                    <a:pt x="4339" y="1697"/>
                    <a:pt x="4465" y="1638"/>
                    <a:pt x="4564" y="1529"/>
                  </a:cubicBezTo>
                  <a:close/>
                  <a:moveTo>
                    <a:pt x="4906" y="1313"/>
                  </a:moveTo>
                  <a:cubicBezTo>
                    <a:pt x="4916" y="1217"/>
                    <a:pt x="4931" y="1132"/>
                    <a:pt x="4941" y="1122"/>
                  </a:cubicBezTo>
                  <a:cubicBezTo>
                    <a:pt x="4973" y="1090"/>
                    <a:pt x="4902" y="999"/>
                    <a:pt x="4846" y="999"/>
                  </a:cubicBezTo>
                  <a:cubicBezTo>
                    <a:pt x="4816" y="999"/>
                    <a:pt x="4791" y="983"/>
                    <a:pt x="4791" y="964"/>
                  </a:cubicBezTo>
                  <a:cubicBezTo>
                    <a:pt x="4791" y="944"/>
                    <a:pt x="4759" y="894"/>
                    <a:pt x="4720" y="852"/>
                  </a:cubicBezTo>
                  <a:cubicBezTo>
                    <a:pt x="4681" y="810"/>
                    <a:pt x="4650" y="762"/>
                    <a:pt x="4650" y="744"/>
                  </a:cubicBezTo>
                  <a:cubicBezTo>
                    <a:pt x="4650" y="727"/>
                    <a:pt x="4606" y="638"/>
                    <a:pt x="4553" y="548"/>
                  </a:cubicBezTo>
                  <a:cubicBezTo>
                    <a:pt x="4500" y="457"/>
                    <a:pt x="4463" y="376"/>
                    <a:pt x="4471" y="368"/>
                  </a:cubicBezTo>
                  <a:cubicBezTo>
                    <a:pt x="4479" y="360"/>
                    <a:pt x="4456" y="361"/>
                    <a:pt x="4420" y="370"/>
                  </a:cubicBezTo>
                  <a:cubicBezTo>
                    <a:pt x="4324" y="393"/>
                    <a:pt x="4283" y="458"/>
                    <a:pt x="4283" y="589"/>
                  </a:cubicBezTo>
                  <a:cubicBezTo>
                    <a:pt x="4283" y="670"/>
                    <a:pt x="4302" y="724"/>
                    <a:pt x="4349" y="774"/>
                  </a:cubicBezTo>
                  <a:cubicBezTo>
                    <a:pt x="4435" y="865"/>
                    <a:pt x="4573" y="985"/>
                    <a:pt x="4600" y="993"/>
                  </a:cubicBezTo>
                  <a:cubicBezTo>
                    <a:pt x="4612" y="996"/>
                    <a:pt x="4625" y="1000"/>
                    <a:pt x="4628" y="1001"/>
                  </a:cubicBezTo>
                  <a:cubicBezTo>
                    <a:pt x="4632" y="1002"/>
                    <a:pt x="4659" y="1008"/>
                    <a:pt x="4687" y="1013"/>
                  </a:cubicBezTo>
                  <a:cubicBezTo>
                    <a:pt x="4822" y="1039"/>
                    <a:pt x="4894" y="1223"/>
                    <a:pt x="4823" y="1361"/>
                  </a:cubicBezTo>
                  <a:cubicBezTo>
                    <a:pt x="4809" y="1387"/>
                    <a:pt x="4790" y="1445"/>
                    <a:pt x="4779" y="1491"/>
                  </a:cubicBezTo>
                  <a:cubicBezTo>
                    <a:pt x="4760" y="1571"/>
                    <a:pt x="4760" y="1572"/>
                    <a:pt x="4824" y="1530"/>
                  </a:cubicBezTo>
                  <a:cubicBezTo>
                    <a:pt x="4877" y="1495"/>
                    <a:pt x="4893" y="1452"/>
                    <a:pt x="4906" y="1313"/>
                  </a:cubicBezTo>
                  <a:close/>
                  <a:moveTo>
                    <a:pt x="3680" y="1381"/>
                  </a:moveTo>
                  <a:cubicBezTo>
                    <a:pt x="3933" y="1364"/>
                    <a:pt x="4142" y="1308"/>
                    <a:pt x="4181" y="1245"/>
                  </a:cubicBezTo>
                  <a:cubicBezTo>
                    <a:pt x="4207" y="1203"/>
                    <a:pt x="4183" y="1167"/>
                    <a:pt x="4023" y="1013"/>
                  </a:cubicBezTo>
                  <a:cubicBezTo>
                    <a:pt x="3919" y="912"/>
                    <a:pt x="3816" y="830"/>
                    <a:pt x="3793" y="830"/>
                  </a:cubicBezTo>
                  <a:cubicBezTo>
                    <a:pt x="3771" y="830"/>
                    <a:pt x="3745" y="811"/>
                    <a:pt x="3736" y="787"/>
                  </a:cubicBezTo>
                  <a:cubicBezTo>
                    <a:pt x="3727" y="764"/>
                    <a:pt x="3701" y="745"/>
                    <a:pt x="3677" y="745"/>
                  </a:cubicBezTo>
                  <a:cubicBezTo>
                    <a:pt x="3654" y="745"/>
                    <a:pt x="3614" y="713"/>
                    <a:pt x="3589" y="675"/>
                  </a:cubicBezTo>
                  <a:cubicBezTo>
                    <a:pt x="3557" y="626"/>
                    <a:pt x="3517" y="604"/>
                    <a:pt x="3461" y="604"/>
                  </a:cubicBezTo>
                  <a:cubicBezTo>
                    <a:pt x="3355" y="604"/>
                    <a:pt x="3358" y="642"/>
                    <a:pt x="3471" y="719"/>
                  </a:cubicBezTo>
                  <a:cubicBezTo>
                    <a:pt x="3596" y="805"/>
                    <a:pt x="3634" y="856"/>
                    <a:pt x="3634" y="942"/>
                  </a:cubicBezTo>
                  <a:cubicBezTo>
                    <a:pt x="3634" y="1005"/>
                    <a:pt x="3552" y="1112"/>
                    <a:pt x="3504" y="1112"/>
                  </a:cubicBezTo>
                  <a:cubicBezTo>
                    <a:pt x="3495" y="1112"/>
                    <a:pt x="3455" y="1137"/>
                    <a:pt x="3416" y="1168"/>
                  </a:cubicBezTo>
                  <a:cubicBezTo>
                    <a:pt x="3376" y="1200"/>
                    <a:pt x="3314" y="1225"/>
                    <a:pt x="3279" y="1225"/>
                  </a:cubicBezTo>
                  <a:cubicBezTo>
                    <a:pt x="3182" y="1225"/>
                    <a:pt x="3164" y="1282"/>
                    <a:pt x="3242" y="1343"/>
                  </a:cubicBezTo>
                  <a:cubicBezTo>
                    <a:pt x="3338" y="1420"/>
                    <a:pt x="3417" y="1448"/>
                    <a:pt x="3454" y="1419"/>
                  </a:cubicBezTo>
                  <a:cubicBezTo>
                    <a:pt x="3471" y="1405"/>
                    <a:pt x="3573" y="1387"/>
                    <a:pt x="3680" y="1381"/>
                  </a:cubicBezTo>
                  <a:close/>
                  <a:moveTo>
                    <a:pt x="5073" y="1237"/>
                  </a:moveTo>
                  <a:cubicBezTo>
                    <a:pt x="5073" y="1213"/>
                    <a:pt x="5060" y="1201"/>
                    <a:pt x="5045" y="1211"/>
                  </a:cubicBezTo>
                  <a:cubicBezTo>
                    <a:pt x="5029" y="1220"/>
                    <a:pt x="5017" y="1240"/>
                    <a:pt x="5017" y="1255"/>
                  </a:cubicBezTo>
                  <a:cubicBezTo>
                    <a:pt x="5017" y="1269"/>
                    <a:pt x="5029" y="1281"/>
                    <a:pt x="5045" y="1281"/>
                  </a:cubicBezTo>
                  <a:cubicBezTo>
                    <a:pt x="5060" y="1281"/>
                    <a:pt x="5073" y="1262"/>
                    <a:pt x="5073" y="1237"/>
                  </a:cubicBezTo>
                  <a:close/>
                  <a:moveTo>
                    <a:pt x="5256" y="809"/>
                  </a:moveTo>
                  <a:cubicBezTo>
                    <a:pt x="5280" y="694"/>
                    <a:pt x="5263" y="693"/>
                    <a:pt x="5184" y="805"/>
                  </a:cubicBezTo>
                  <a:cubicBezTo>
                    <a:pt x="5133" y="876"/>
                    <a:pt x="5129" y="896"/>
                    <a:pt x="5160" y="916"/>
                  </a:cubicBezTo>
                  <a:cubicBezTo>
                    <a:pt x="5210" y="947"/>
                    <a:pt x="5232" y="923"/>
                    <a:pt x="5256" y="809"/>
                  </a:cubicBezTo>
                  <a:close/>
                  <a:moveTo>
                    <a:pt x="3956" y="618"/>
                  </a:moveTo>
                  <a:cubicBezTo>
                    <a:pt x="3905" y="540"/>
                    <a:pt x="3775" y="519"/>
                    <a:pt x="3775" y="589"/>
                  </a:cubicBezTo>
                  <a:cubicBezTo>
                    <a:pt x="3775" y="639"/>
                    <a:pt x="3853" y="687"/>
                    <a:pt x="3938" y="688"/>
                  </a:cubicBezTo>
                  <a:cubicBezTo>
                    <a:pt x="4000" y="689"/>
                    <a:pt x="4000" y="686"/>
                    <a:pt x="3956" y="618"/>
                  </a:cubicBezTo>
                  <a:close/>
                  <a:moveTo>
                    <a:pt x="4142" y="562"/>
                  </a:moveTo>
                  <a:cubicBezTo>
                    <a:pt x="4142" y="538"/>
                    <a:pt x="4123" y="519"/>
                    <a:pt x="4099" y="519"/>
                  </a:cubicBezTo>
                  <a:cubicBezTo>
                    <a:pt x="4026" y="519"/>
                    <a:pt x="4050" y="575"/>
                    <a:pt x="4135" y="602"/>
                  </a:cubicBezTo>
                  <a:cubicBezTo>
                    <a:pt x="4138" y="603"/>
                    <a:pt x="4142" y="585"/>
                    <a:pt x="4142" y="562"/>
                  </a:cubicBezTo>
                  <a:close/>
                  <a:moveTo>
                    <a:pt x="4128" y="378"/>
                  </a:moveTo>
                  <a:cubicBezTo>
                    <a:pt x="4137" y="363"/>
                    <a:pt x="4119" y="350"/>
                    <a:pt x="4087" y="350"/>
                  </a:cubicBezTo>
                  <a:cubicBezTo>
                    <a:pt x="4055" y="350"/>
                    <a:pt x="4029" y="363"/>
                    <a:pt x="4029" y="378"/>
                  </a:cubicBezTo>
                  <a:cubicBezTo>
                    <a:pt x="4029" y="394"/>
                    <a:pt x="4047" y="406"/>
                    <a:pt x="4069" y="406"/>
                  </a:cubicBezTo>
                  <a:cubicBezTo>
                    <a:pt x="4092" y="406"/>
                    <a:pt x="4118" y="394"/>
                    <a:pt x="4128" y="378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23" name="Scarf"/>
          <p:cNvGrpSpPr/>
          <p:nvPr/>
        </p:nvGrpSpPr>
        <p:grpSpPr>
          <a:xfrm>
            <a:off x="3730686" y="3626313"/>
            <a:ext cx="1985931" cy="2192031"/>
            <a:chOff x="4355976" y="938486"/>
            <a:chExt cx="2309813" cy="2549525"/>
          </a:xfrm>
        </p:grpSpPr>
        <p:sp>
          <p:nvSpPr>
            <p:cNvPr id="124" name="Freeform 123"/>
            <p:cNvSpPr/>
            <p:nvPr/>
          </p:nvSpPr>
          <p:spPr>
            <a:xfrm>
              <a:off x="4387850" y="958850"/>
              <a:ext cx="2235200" cy="2489200"/>
            </a:xfrm>
            <a:custGeom>
              <a:avLst/>
              <a:gdLst>
                <a:gd name="connsiteX0" fmla="*/ 165100 w 2235200"/>
                <a:gd name="connsiteY0" fmla="*/ 63500 h 2489200"/>
                <a:gd name="connsiteX1" fmla="*/ 234950 w 2235200"/>
                <a:gd name="connsiteY1" fmla="*/ 165100 h 2489200"/>
                <a:gd name="connsiteX2" fmla="*/ 527050 w 2235200"/>
                <a:gd name="connsiteY2" fmla="*/ 260350 h 2489200"/>
                <a:gd name="connsiteX3" fmla="*/ 901700 w 2235200"/>
                <a:gd name="connsiteY3" fmla="*/ 260350 h 2489200"/>
                <a:gd name="connsiteX4" fmla="*/ 1104900 w 2235200"/>
                <a:gd name="connsiteY4" fmla="*/ 222250 h 2489200"/>
                <a:gd name="connsiteX5" fmla="*/ 1371600 w 2235200"/>
                <a:gd name="connsiteY5" fmla="*/ 158750 h 2489200"/>
                <a:gd name="connsiteX6" fmla="*/ 1651000 w 2235200"/>
                <a:gd name="connsiteY6" fmla="*/ 0 h 2489200"/>
                <a:gd name="connsiteX7" fmla="*/ 1765300 w 2235200"/>
                <a:gd name="connsiteY7" fmla="*/ 120650 h 2489200"/>
                <a:gd name="connsiteX8" fmla="*/ 1866900 w 2235200"/>
                <a:gd name="connsiteY8" fmla="*/ 311150 h 2489200"/>
                <a:gd name="connsiteX9" fmla="*/ 1797050 w 2235200"/>
                <a:gd name="connsiteY9" fmla="*/ 431800 h 2489200"/>
                <a:gd name="connsiteX10" fmla="*/ 1606550 w 2235200"/>
                <a:gd name="connsiteY10" fmla="*/ 508000 h 2489200"/>
                <a:gd name="connsiteX11" fmla="*/ 1619250 w 2235200"/>
                <a:gd name="connsiteY11" fmla="*/ 654050 h 2489200"/>
                <a:gd name="connsiteX12" fmla="*/ 1701800 w 2235200"/>
                <a:gd name="connsiteY12" fmla="*/ 831850 h 2489200"/>
                <a:gd name="connsiteX13" fmla="*/ 1892300 w 2235200"/>
                <a:gd name="connsiteY13" fmla="*/ 1054100 h 2489200"/>
                <a:gd name="connsiteX14" fmla="*/ 2235200 w 2235200"/>
                <a:gd name="connsiteY14" fmla="*/ 1289050 h 2489200"/>
                <a:gd name="connsiteX15" fmla="*/ 1911350 w 2235200"/>
                <a:gd name="connsiteY15" fmla="*/ 1219200 h 2489200"/>
                <a:gd name="connsiteX16" fmla="*/ 2076450 w 2235200"/>
                <a:gd name="connsiteY16" fmla="*/ 1682750 h 2489200"/>
                <a:gd name="connsiteX17" fmla="*/ 1924050 w 2235200"/>
                <a:gd name="connsiteY17" fmla="*/ 1657350 h 2489200"/>
                <a:gd name="connsiteX18" fmla="*/ 1657350 w 2235200"/>
                <a:gd name="connsiteY18" fmla="*/ 1435100 h 2489200"/>
                <a:gd name="connsiteX19" fmla="*/ 1651000 w 2235200"/>
                <a:gd name="connsiteY19" fmla="*/ 1663700 h 2489200"/>
                <a:gd name="connsiteX20" fmla="*/ 1555750 w 2235200"/>
                <a:gd name="connsiteY20" fmla="*/ 1936750 h 2489200"/>
                <a:gd name="connsiteX21" fmla="*/ 1352550 w 2235200"/>
                <a:gd name="connsiteY21" fmla="*/ 2260600 h 2489200"/>
                <a:gd name="connsiteX22" fmla="*/ 1162050 w 2235200"/>
                <a:gd name="connsiteY22" fmla="*/ 2489200 h 2489200"/>
                <a:gd name="connsiteX23" fmla="*/ 1155700 w 2235200"/>
                <a:gd name="connsiteY23" fmla="*/ 2273300 h 2489200"/>
                <a:gd name="connsiteX24" fmla="*/ 1098550 w 2235200"/>
                <a:gd name="connsiteY24" fmla="*/ 2082800 h 2489200"/>
                <a:gd name="connsiteX25" fmla="*/ 1073150 w 2235200"/>
                <a:gd name="connsiteY25" fmla="*/ 1847850 h 2489200"/>
                <a:gd name="connsiteX26" fmla="*/ 1041400 w 2235200"/>
                <a:gd name="connsiteY26" fmla="*/ 1860550 h 2489200"/>
                <a:gd name="connsiteX27" fmla="*/ 958850 w 2235200"/>
                <a:gd name="connsiteY27" fmla="*/ 2133600 h 2489200"/>
                <a:gd name="connsiteX28" fmla="*/ 908050 w 2235200"/>
                <a:gd name="connsiteY28" fmla="*/ 2012950 h 2489200"/>
                <a:gd name="connsiteX29" fmla="*/ 984250 w 2235200"/>
                <a:gd name="connsiteY29" fmla="*/ 1676400 h 2489200"/>
                <a:gd name="connsiteX30" fmla="*/ 1155700 w 2235200"/>
                <a:gd name="connsiteY30" fmla="*/ 1333500 h 2489200"/>
                <a:gd name="connsiteX31" fmla="*/ 1212850 w 2235200"/>
                <a:gd name="connsiteY31" fmla="*/ 800100 h 2489200"/>
                <a:gd name="connsiteX32" fmla="*/ 1143000 w 2235200"/>
                <a:gd name="connsiteY32" fmla="*/ 673100 h 2489200"/>
                <a:gd name="connsiteX33" fmla="*/ 762000 w 2235200"/>
                <a:gd name="connsiteY33" fmla="*/ 736600 h 2489200"/>
                <a:gd name="connsiteX34" fmla="*/ 457200 w 2235200"/>
                <a:gd name="connsiteY34" fmla="*/ 698500 h 2489200"/>
                <a:gd name="connsiteX35" fmla="*/ 101600 w 2235200"/>
                <a:gd name="connsiteY35" fmla="*/ 558800 h 2489200"/>
                <a:gd name="connsiteX36" fmla="*/ 0 w 2235200"/>
                <a:gd name="connsiteY36" fmla="*/ 482600 h 2489200"/>
                <a:gd name="connsiteX37" fmla="*/ 6350 w 2235200"/>
                <a:gd name="connsiteY37" fmla="*/ 317500 h 2489200"/>
                <a:gd name="connsiteX38" fmla="*/ 139700 w 2235200"/>
                <a:gd name="connsiteY38" fmla="*/ 114300 h 2489200"/>
                <a:gd name="connsiteX39" fmla="*/ 165100 w 2235200"/>
                <a:gd name="connsiteY39" fmla="*/ 63500 h 248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235200" h="2489200">
                  <a:moveTo>
                    <a:pt x="165100" y="63500"/>
                  </a:moveTo>
                  <a:lnTo>
                    <a:pt x="234950" y="165100"/>
                  </a:lnTo>
                  <a:lnTo>
                    <a:pt x="527050" y="260350"/>
                  </a:lnTo>
                  <a:lnTo>
                    <a:pt x="901700" y="260350"/>
                  </a:lnTo>
                  <a:lnTo>
                    <a:pt x="1104900" y="222250"/>
                  </a:lnTo>
                  <a:lnTo>
                    <a:pt x="1371600" y="158750"/>
                  </a:lnTo>
                  <a:lnTo>
                    <a:pt x="1651000" y="0"/>
                  </a:lnTo>
                  <a:lnTo>
                    <a:pt x="1765300" y="120650"/>
                  </a:lnTo>
                  <a:lnTo>
                    <a:pt x="1866900" y="311150"/>
                  </a:lnTo>
                  <a:lnTo>
                    <a:pt x="1797050" y="431800"/>
                  </a:lnTo>
                  <a:lnTo>
                    <a:pt x="1606550" y="508000"/>
                  </a:lnTo>
                  <a:lnTo>
                    <a:pt x="1619250" y="654050"/>
                  </a:lnTo>
                  <a:lnTo>
                    <a:pt x="1701800" y="831850"/>
                  </a:lnTo>
                  <a:lnTo>
                    <a:pt x="1892300" y="1054100"/>
                  </a:lnTo>
                  <a:lnTo>
                    <a:pt x="2235200" y="1289050"/>
                  </a:lnTo>
                  <a:lnTo>
                    <a:pt x="1911350" y="1219200"/>
                  </a:lnTo>
                  <a:lnTo>
                    <a:pt x="2076450" y="1682750"/>
                  </a:lnTo>
                  <a:lnTo>
                    <a:pt x="1924050" y="1657350"/>
                  </a:lnTo>
                  <a:lnTo>
                    <a:pt x="1657350" y="1435100"/>
                  </a:lnTo>
                  <a:lnTo>
                    <a:pt x="1651000" y="1663700"/>
                  </a:lnTo>
                  <a:lnTo>
                    <a:pt x="1555750" y="1936750"/>
                  </a:lnTo>
                  <a:lnTo>
                    <a:pt x="1352550" y="2260600"/>
                  </a:lnTo>
                  <a:lnTo>
                    <a:pt x="1162050" y="2489200"/>
                  </a:lnTo>
                  <a:lnTo>
                    <a:pt x="1155700" y="2273300"/>
                  </a:lnTo>
                  <a:lnTo>
                    <a:pt x="1098550" y="2082800"/>
                  </a:lnTo>
                  <a:lnTo>
                    <a:pt x="1073150" y="1847850"/>
                  </a:lnTo>
                  <a:lnTo>
                    <a:pt x="1041400" y="1860550"/>
                  </a:lnTo>
                  <a:lnTo>
                    <a:pt x="958850" y="2133600"/>
                  </a:lnTo>
                  <a:lnTo>
                    <a:pt x="908050" y="2012950"/>
                  </a:lnTo>
                  <a:lnTo>
                    <a:pt x="984250" y="1676400"/>
                  </a:lnTo>
                  <a:lnTo>
                    <a:pt x="1155700" y="1333500"/>
                  </a:lnTo>
                  <a:lnTo>
                    <a:pt x="1212850" y="800100"/>
                  </a:lnTo>
                  <a:lnTo>
                    <a:pt x="1143000" y="673100"/>
                  </a:lnTo>
                  <a:lnTo>
                    <a:pt x="762000" y="736600"/>
                  </a:lnTo>
                  <a:lnTo>
                    <a:pt x="457200" y="698500"/>
                  </a:lnTo>
                  <a:lnTo>
                    <a:pt x="101600" y="558800"/>
                  </a:lnTo>
                  <a:lnTo>
                    <a:pt x="0" y="482600"/>
                  </a:lnTo>
                  <a:lnTo>
                    <a:pt x="6350" y="317500"/>
                  </a:lnTo>
                  <a:lnTo>
                    <a:pt x="139700" y="114300"/>
                  </a:lnTo>
                  <a:lnTo>
                    <a:pt x="165100" y="635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25" name="Freeform 35"/>
            <p:cNvSpPr>
              <a:spLocks noEditPoints="1"/>
            </p:cNvSpPr>
            <p:nvPr/>
          </p:nvSpPr>
          <p:spPr bwMode="auto">
            <a:xfrm>
              <a:off x="4355976" y="938486"/>
              <a:ext cx="2309813" cy="2549525"/>
            </a:xfrm>
            <a:custGeom>
              <a:avLst/>
              <a:gdLst>
                <a:gd name="T0" fmla="*/ 4196 w 9697"/>
                <a:gd name="T1" fmla="*/ 9047 h 10635"/>
                <a:gd name="T2" fmla="*/ 4427 w 9697"/>
                <a:gd name="T3" fmla="*/ 6517 h 10635"/>
                <a:gd name="T4" fmla="*/ 4898 w 9697"/>
                <a:gd name="T5" fmla="*/ 5590 h 10635"/>
                <a:gd name="T6" fmla="*/ 1980 w 9697"/>
                <a:gd name="T7" fmla="*/ 3002 h 10635"/>
                <a:gd name="T8" fmla="*/ 170 w 9697"/>
                <a:gd name="T9" fmla="*/ 1356 h 10635"/>
                <a:gd name="T10" fmla="*/ 958 w 9697"/>
                <a:gd name="T11" fmla="*/ 275 h 10635"/>
                <a:gd name="T12" fmla="*/ 4602 w 9697"/>
                <a:gd name="T13" fmla="*/ 979 h 10635"/>
                <a:gd name="T14" fmla="*/ 6860 w 9697"/>
                <a:gd name="T15" fmla="*/ 136 h 10635"/>
                <a:gd name="T16" fmla="*/ 7841 w 9697"/>
                <a:gd name="T17" fmla="*/ 1181 h 10635"/>
                <a:gd name="T18" fmla="*/ 7069 w 9697"/>
                <a:gd name="T19" fmla="*/ 2232 h 10635"/>
                <a:gd name="T20" fmla="*/ 7857 w 9697"/>
                <a:gd name="T21" fmla="*/ 4164 h 10635"/>
                <a:gd name="T22" fmla="*/ 9193 w 9697"/>
                <a:gd name="T23" fmla="*/ 5292 h 10635"/>
                <a:gd name="T24" fmla="*/ 9270 w 9697"/>
                <a:gd name="T25" fmla="*/ 5564 h 10635"/>
                <a:gd name="T26" fmla="*/ 8309 w 9697"/>
                <a:gd name="T27" fmla="*/ 5763 h 10635"/>
                <a:gd name="T28" fmla="*/ 8958 w 9697"/>
                <a:gd name="T29" fmla="*/ 7059 h 10635"/>
                <a:gd name="T30" fmla="*/ 7646 w 9697"/>
                <a:gd name="T31" fmla="*/ 6585 h 10635"/>
                <a:gd name="T32" fmla="*/ 6945 w 9697"/>
                <a:gd name="T33" fmla="*/ 7490 h 10635"/>
                <a:gd name="T34" fmla="*/ 6491 w 9697"/>
                <a:gd name="T35" fmla="*/ 8560 h 10635"/>
                <a:gd name="T36" fmla="*/ 5875 w 9697"/>
                <a:gd name="T37" fmla="*/ 9515 h 10635"/>
                <a:gd name="T38" fmla="*/ 5490 w 9697"/>
                <a:gd name="T39" fmla="*/ 9978 h 10635"/>
                <a:gd name="T40" fmla="*/ 5782 w 9697"/>
                <a:gd name="T41" fmla="*/ 9434 h 10635"/>
                <a:gd name="T42" fmla="*/ 4121 w 9697"/>
                <a:gd name="T43" fmla="*/ 7993 h 10635"/>
                <a:gd name="T44" fmla="*/ 6118 w 9697"/>
                <a:gd name="T45" fmla="*/ 9104 h 10635"/>
                <a:gd name="T46" fmla="*/ 5068 w 9697"/>
                <a:gd name="T47" fmla="*/ 6287 h 10635"/>
                <a:gd name="T48" fmla="*/ 5597 w 9697"/>
                <a:gd name="T49" fmla="*/ 6395 h 10635"/>
                <a:gd name="T50" fmla="*/ 5141 w 9697"/>
                <a:gd name="T51" fmla="*/ 7806 h 10635"/>
                <a:gd name="T52" fmla="*/ 4854 w 9697"/>
                <a:gd name="T53" fmla="*/ 7151 h 10635"/>
                <a:gd name="T54" fmla="*/ 5984 w 9697"/>
                <a:gd name="T55" fmla="*/ 9076 h 10635"/>
                <a:gd name="T56" fmla="*/ 6133 w 9697"/>
                <a:gd name="T57" fmla="*/ 5821 h 10635"/>
                <a:gd name="T58" fmla="*/ 6281 w 9697"/>
                <a:gd name="T59" fmla="*/ 5840 h 10635"/>
                <a:gd name="T60" fmla="*/ 5456 w 9697"/>
                <a:gd name="T61" fmla="*/ 4204 h 10635"/>
                <a:gd name="T62" fmla="*/ 6020 w 9697"/>
                <a:gd name="T63" fmla="*/ 6647 h 10635"/>
                <a:gd name="T64" fmla="*/ 8545 w 9697"/>
                <a:gd name="T65" fmla="*/ 6438 h 10635"/>
                <a:gd name="T66" fmla="*/ 7379 w 9697"/>
                <a:gd name="T67" fmla="*/ 5557 h 10635"/>
                <a:gd name="T68" fmla="*/ 8296 w 9697"/>
                <a:gd name="T69" fmla="*/ 6997 h 10635"/>
                <a:gd name="T70" fmla="*/ 5353 w 9697"/>
                <a:gd name="T71" fmla="*/ 6012 h 10635"/>
                <a:gd name="T72" fmla="*/ 7108 w 9697"/>
                <a:gd name="T73" fmla="*/ 5731 h 10635"/>
                <a:gd name="T74" fmla="*/ 6483 w 9697"/>
                <a:gd name="T75" fmla="*/ 5481 h 10635"/>
                <a:gd name="T76" fmla="*/ 6774 w 9697"/>
                <a:gd name="T77" fmla="*/ 3672 h 10635"/>
                <a:gd name="T78" fmla="*/ 6337 w 9697"/>
                <a:gd name="T79" fmla="*/ 5394 h 10635"/>
                <a:gd name="T80" fmla="*/ 6361 w 9697"/>
                <a:gd name="T81" fmla="*/ 4139 h 10635"/>
                <a:gd name="T82" fmla="*/ 6953 w 9697"/>
                <a:gd name="T83" fmla="*/ 3122 h 10635"/>
                <a:gd name="T84" fmla="*/ 5561 w 9697"/>
                <a:gd name="T85" fmla="*/ 4040 h 10635"/>
                <a:gd name="T86" fmla="*/ 3230 w 9697"/>
                <a:gd name="T87" fmla="*/ 3065 h 10635"/>
                <a:gd name="T88" fmla="*/ 4245 w 9697"/>
                <a:gd name="T89" fmla="*/ 1146 h 10635"/>
                <a:gd name="T90" fmla="*/ 3417 w 9697"/>
                <a:gd name="T91" fmla="*/ 1341 h 10635"/>
                <a:gd name="T92" fmla="*/ 2114 w 9697"/>
                <a:gd name="T93" fmla="*/ 2898 h 10635"/>
                <a:gd name="T94" fmla="*/ 5628 w 9697"/>
                <a:gd name="T95" fmla="*/ 2988 h 10635"/>
                <a:gd name="T96" fmla="*/ 4649 w 9697"/>
                <a:gd name="T97" fmla="*/ 2600 h 10635"/>
                <a:gd name="T98" fmla="*/ 2091 w 9697"/>
                <a:gd name="T99" fmla="*/ 1225 h 10635"/>
                <a:gd name="T100" fmla="*/ 1138 w 9697"/>
                <a:gd name="T101" fmla="*/ 1578 h 10635"/>
                <a:gd name="T102" fmla="*/ 5444 w 9697"/>
                <a:gd name="T103" fmla="*/ 2388 h 10635"/>
                <a:gd name="T104" fmla="*/ 5924 w 9697"/>
                <a:gd name="T105" fmla="*/ 1404 h 10635"/>
                <a:gd name="T106" fmla="*/ 977 w 9697"/>
                <a:gd name="T107" fmla="*/ 2420 h 10635"/>
                <a:gd name="T108" fmla="*/ 263 w 9697"/>
                <a:gd name="T109" fmla="*/ 1486 h 10635"/>
                <a:gd name="T110" fmla="*/ 6183 w 9697"/>
                <a:gd name="T111" fmla="*/ 964 h 10635"/>
                <a:gd name="T112" fmla="*/ 6198 w 9697"/>
                <a:gd name="T113" fmla="*/ 2205 h 10635"/>
                <a:gd name="T114" fmla="*/ 6377 w 9697"/>
                <a:gd name="T115" fmla="*/ 522 h 10635"/>
                <a:gd name="T116" fmla="*/ 5865 w 9697"/>
                <a:gd name="T117" fmla="*/ 1965 h 10635"/>
                <a:gd name="T118" fmla="*/ 7792 w 9697"/>
                <a:gd name="T119" fmla="*/ 1316 h 10635"/>
                <a:gd name="T120" fmla="*/ 5487 w 9697"/>
                <a:gd name="T121" fmla="*/ 1360 h 10635"/>
                <a:gd name="T122" fmla="*/ 5600 w 9697"/>
                <a:gd name="T123" fmla="*/ 1061 h 10635"/>
                <a:gd name="T124" fmla="*/ 6601 w 9697"/>
                <a:gd name="T125" fmla="*/ 343 h 10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697" h="10635">
                  <a:moveTo>
                    <a:pt x="4971" y="10608"/>
                  </a:moveTo>
                  <a:cubicBezTo>
                    <a:pt x="4964" y="10589"/>
                    <a:pt x="4957" y="10414"/>
                    <a:pt x="4956" y="10220"/>
                  </a:cubicBezTo>
                  <a:cubicBezTo>
                    <a:pt x="4954" y="10026"/>
                    <a:pt x="4946" y="9836"/>
                    <a:pt x="4938" y="9797"/>
                  </a:cubicBezTo>
                  <a:cubicBezTo>
                    <a:pt x="4854" y="9398"/>
                    <a:pt x="4730" y="8953"/>
                    <a:pt x="4679" y="8873"/>
                  </a:cubicBezTo>
                  <a:cubicBezTo>
                    <a:pt x="4624" y="8787"/>
                    <a:pt x="4608" y="8680"/>
                    <a:pt x="4592" y="8308"/>
                  </a:cubicBezTo>
                  <a:cubicBezTo>
                    <a:pt x="4581" y="8050"/>
                    <a:pt x="4571" y="7991"/>
                    <a:pt x="4536" y="7991"/>
                  </a:cubicBezTo>
                  <a:cubicBezTo>
                    <a:pt x="4513" y="7991"/>
                    <a:pt x="4487" y="8016"/>
                    <a:pt x="4479" y="8047"/>
                  </a:cubicBezTo>
                  <a:cubicBezTo>
                    <a:pt x="4471" y="8078"/>
                    <a:pt x="4443" y="8105"/>
                    <a:pt x="4418" y="8106"/>
                  </a:cubicBezTo>
                  <a:cubicBezTo>
                    <a:pt x="4393" y="8107"/>
                    <a:pt x="4386" y="8114"/>
                    <a:pt x="4404" y="8121"/>
                  </a:cubicBezTo>
                  <a:cubicBezTo>
                    <a:pt x="4428" y="8131"/>
                    <a:pt x="4425" y="8174"/>
                    <a:pt x="4395" y="8281"/>
                  </a:cubicBezTo>
                  <a:cubicBezTo>
                    <a:pt x="4372" y="8362"/>
                    <a:pt x="4336" y="8492"/>
                    <a:pt x="4316" y="8569"/>
                  </a:cubicBezTo>
                  <a:cubicBezTo>
                    <a:pt x="4296" y="8647"/>
                    <a:pt x="4266" y="8744"/>
                    <a:pt x="4250" y="8785"/>
                  </a:cubicBezTo>
                  <a:cubicBezTo>
                    <a:pt x="4233" y="8826"/>
                    <a:pt x="4227" y="8867"/>
                    <a:pt x="4235" y="8875"/>
                  </a:cubicBezTo>
                  <a:cubicBezTo>
                    <a:pt x="4244" y="8883"/>
                    <a:pt x="4241" y="8906"/>
                    <a:pt x="4229" y="8925"/>
                  </a:cubicBezTo>
                  <a:cubicBezTo>
                    <a:pt x="4217" y="8944"/>
                    <a:pt x="4202" y="8999"/>
                    <a:pt x="4196" y="9047"/>
                  </a:cubicBezTo>
                  <a:cubicBezTo>
                    <a:pt x="4190" y="9094"/>
                    <a:pt x="4180" y="9165"/>
                    <a:pt x="4175" y="9204"/>
                  </a:cubicBezTo>
                  <a:cubicBezTo>
                    <a:pt x="4169" y="9243"/>
                    <a:pt x="4164" y="9284"/>
                    <a:pt x="4162" y="9296"/>
                  </a:cubicBezTo>
                  <a:cubicBezTo>
                    <a:pt x="4158" y="9340"/>
                    <a:pt x="4048" y="9315"/>
                    <a:pt x="4020" y="9263"/>
                  </a:cubicBezTo>
                  <a:cubicBezTo>
                    <a:pt x="4004" y="9232"/>
                    <a:pt x="3991" y="9132"/>
                    <a:pt x="3991" y="9039"/>
                  </a:cubicBezTo>
                  <a:cubicBezTo>
                    <a:pt x="3991" y="8941"/>
                    <a:pt x="3978" y="8866"/>
                    <a:pt x="3959" y="8860"/>
                  </a:cubicBezTo>
                  <a:cubicBezTo>
                    <a:pt x="3923" y="8848"/>
                    <a:pt x="3911" y="8379"/>
                    <a:pt x="3943" y="8202"/>
                  </a:cubicBezTo>
                  <a:cubicBezTo>
                    <a:pt x="3954" y="8140"/>
                    <a:pt x="3967" y="8058"/>
                    <a:pt x="3973" y="8019"/>
                  </a:cubicBezTo>
                  <a:cubicBezTo>
                    <a:pt x="4001" y="7831"/>
                    <a:pt x="4029" y="7709"/>
                    <a:pt x="4077" y="7567"/>
                  </a:cubicBezTo>
                  <a:cubicBezTo>
                    <a:pt x="4105" y="7482"/>
                    <a:pt x="4155" y="7309"/>
                    <a:pt x="4186" y="7184"/>
                  </a:cubicBezTo>
                  <a:cubicBezTo>
                    <a:pt x="4251" y="6928"/>
                    <a:pt x="4311" y="6768"/>
                    <a:pt x="4335" y="6792"/>
                  </a:cubicBezTo>
                  <a:cubicBezTo>
                    <a:pt x="4344" y="6801"/>
                    <a:pt x="4351" y="6774"/>
                    <a:pt x="4351" y="6733"/>
                  </a:cubicBezTo>
                  <a:cubicBezTo>
                    <a:pt x="4351" y="6692"/>
                    <a:pt x="4368" y="6647"/>
                    <a:pt x="4389" y="6633"/>
                  </a:cubicBezTo>
                  <a:cubicBezTo>
                    <a:pt x="4411" y="6620"/>
                    <a:pt x="4417" y="6608"/>
                    <a:pt x="4404" y="6608"/>
                  </a:cubicBezTo>
                  <a:cubicBezTo>
                    <a:pt x="4390" y="6608"/>
                    <a:pt x="4393" y="6591"/>
                    <a:pt x="4410" y="6570"/>
                  </a:cubicBezTo>
                  <a:cubicBezTo>
                    <a:pt x="4428" y="6549"/>
                    <a:pt x="4435" y="6525"/>
                    <a:pt x="4427" y="6517"/>
                  </a:cubicBezTo>
                  <a:cubicBezTo>
                    <a:pt x="4418" y="6508"/>
                    <a:pt x="4462" y="6395"/>
                    <a:pt x="4524" y="6265"/>
                  </a:cubicBezTo>
                  <a:cubicBezTo>
                    <a:pt x="4586" y="6135"/>
                    <a:pt x="4640" y="6035"/>
                    <a:pt x="4645" y="6042"/>
                  </a:cubicBezTo>
                  <a:cubicBezTo>
                    <a:pt x="4650" y="6048"/>
                    <a:pt x="4679" y="6038"/>
                    <a:pt x="4710" y="6018"/>
                  </a:cubicBezTo>
                  <a:cubicBezTo>
                    <a:pt x="4753" y="5991"/>
                    <a:pt x="4755" y="5986"/>
                    <a:pt x="4718" y="5998"/>
                  </a:cubicBezTo>
                  <a:cubicBezTo>
                    <a:pt x="4690" y="6006"/>
                    <a:pt x="4668" y="6010"/>
                    <a:pt x="4668" y="6005"/>
                  </a:cubicBezTo>
                  <a:cubicBezTo>
                    <a:pt x="4668" y="5975"/>
                    <a:pt x="4787" y="5761"/>
                    <a:pt x="4812" y="5745"/>
                  </a:cubicBezTo>
                  <a:cubicBezTo>
                    <a:pt x="4829" y="5735"/>
                    <a:pt x="4822" y="5758"/>
                    <a:pt x="4797" y="5797"/>
                  </a:cubicBezTo>
                  <a:cubicBezTo>
                    <a:pt x="4770" y="5839"/>
                    <a:pt x="4761" y="5876"/>
                    <a:pt x="4776" y="5885"/>
                  </a:cubicBezTo>
                  <a:cubicBezTo>
                    <a:pt x="4791" y="5894"/>
                    <a:pt x="4824" y="5851"/>
                    <a:pt x="4848" y="5789"/>
                  </a:cubicBezTo>
                  <a:cubicBezTo>
                    <a:pt x="4873" y="5727"/>
                    <a:pt x="4901" y="5676"/>
                    <a:pt x="4909" y="5676"/>
                  </a:cubicBezTo>
                  <a:cubicBezTo>
                    <a:pt x="4918" y="5676"/>
                    <a:pt x="4916" y="5691"/>
                    <a:pt x="4905" y="5709"/>
                  </a:cubicBezTo>
                  <a:cubicBezTo>
                    <a:pt x="4892" y="5730"/>
                    <a:pt x="4898" y="5734"/>
                    <a:pt x="4920" y="5720"/>
                  </a:cubicBezTo>
                  <a:cubicBezTo>
                    <a:pt x="4944" y="5705"/>
                    <a:pt x="4946" y="5689"/>
                    <a:pt x="4927" y="5670"/>
                  </a:cubicBezTo>
                  <a:cubicBezTo>
                    <a:pt x="4911" y="5654"/>
                    <a:pt x="4905" y="5621"/>
                    <a:pt x="4913" y="5595"/>
                  </a:cubicBezTo>
                  <a:cubicBezTo>
                    <a:pt x="4925" y="5557"/>
                    <a:pt x="4923" y="5556"/>
                    <a:pt x="4898" y="5590"/>
                  </a:cubicBezTo>
                  <a:cubicBezTo>
                    <a:pt x="4882" y="5613"/>
                    <a:pt x="4875" y="5640"/>
                    <a:pt x="4881" y="5651"/>
                  </a:cubicBezTo>
                  <a:cubicBezTo>
                    <a:pt x="4888" y="5662"/>
                    <a:pt x="4876" y="5677"/>
                    <a:pt x="4854" y="5686"/>
                  </a:cubicBezTo>
                  <a:cubicBezTo>
                    <a:pt x="4809" y="5703"/>
                    <a:pt x="4824" y="5630"/>
                    <a:pt x="4907" y="5437"/>
                  </a:cubicBezTo>
                  <a:cubicBezTo>
                    <a:pt x="4970" y="5288"/>
                    <a:pt x="5081" y="4492"/>
                    <a:pt x="5106" y="4011"/>
                  </a:cubicBezTo>
                  <a:cubicBezTo>
                    <a:pt x="5117" y="3802"/>
                    <a:pt x="5130" y="3571"/>
                    <a:pt x="5134" y="3499"/>
                  </a:cubicBezTo>
                  <a:cubicBezTo>
                    <a:pt x="5141" y="3389"/>
                    <a:pt x="5134" y="3365"/>
                    <a:pt x="5089" y="3353"/>
                  </a:cubicBezTo>
                  <a:cubicBezTo>
                    <a:pt x="5051" y="3343"/>
                    <a:pt x="5035" y="3314"/>
                    <a:pt x="5035" y="3255"/>
                  </a:cubicBezTo>
                  <a:cubicBezTo>
                    <a:pt x="5035" y="3181"/>
                    <a:pt x="5023" y="3169"/>
                    <a:pt x="4935" y="3152"/>
                  </a:cubicBezTo>
                  <a:cubicBezTo>
                    <a:pt x="4881" y="3142"/>
                    <a:pt x="4843" y="3123"/>
                    <a:pt x="4851" y="3110"/>
                  </a:cubicBezTo>
                  <a:cubicBezTo>
                    <a:pt x="4859" y="3097"/>
                    <a:pt x="4846" y="3079"/>
                    <a:pt x="4823" y="3070"/>
                  </a:cubicBezTo>
                  <a:cubicBezTo>
                    <a:pt x="4800" y="3061"/>
                    <a:pt x="4781" y="3063"/>
                    <a:pt x="4781" y="3074"/>
                  </a:cubicBezTo>
                  <a:cubicBezTo>
                    <a:pt x="4781" y="3085"/>
                    <a:pt x="4622" y="3094"/>
                    <a:pt x="4428" y="3094"/>
                  </a:cubicBezTo>
                  <a:cubicBezTo>
                    <a:pt x="4220" y="3094"/>
                    <a:pt x="4072" y="3106"/>
                    <a:pt x="4066" y="3122"/>
                  </a:cubicBezTo>
                  <a:cubicBezTo>
                    <a:pt x="4046" y="3183"/>
                    <a:pt x="2615" y="3136"/>
                    <a:pt x="2297" y="3064"/>
                  </a:cubicBezTo>
                  <a:cubicBezTo>
                    <a:pt x="2181" y="3037"/>
                    <a:pt x="2038" y="3010"/>
                    <a:pt x="1980" y="3002"/>
                  </a:cubicBezTo>
                  <a:cubicBezTo>
                    <a:pt x="1922" y="2995"/>
                    <a:pt x="1874" y="2977"/>
                    <a:pt x="1874" y="2961"/>
                  </a:cubicBezTo>
                  <a:cubicBezTo>
                    <a:pt x="1874" y="2946"/>
                    <a:pt x="1854" y="2940"/>
                    <a:pt x="1830" y="2950"/>
                  </a:cubicBezTo>
                  <a:cubicBezTo>
                    <a:pt x="1805" y="2959"/>
                    <a:pt x="1794" y="2955"/>
                    <a:pt x="1804" y="2939"/>
                  </a:cubicBezTo>
                  <a:cubicBezTo>
                    <a:pt x="1813" y="2923"/>
                    <a:pt x="1801" y="2911"/>
                    <a:pt x="1777" y="2911"/>
                  </a:cubicBezTo>
                  <a:cubicBezTo>
                    <a:pt x="1752" y="2911"/>
                    <a:pt x="1710" y="2899"/>
                    <a:pt x="1683" y="2884"/>
                  </a:cubicBezTo>
                  <a:cubicBezTo>
                    <a:pt x="1558" y="2817"/>
                    <a:pt x="1249" y="2685"/>
                    <a:pt x="1216" y="2685"/>
                  </a:cubicBezTo>
                  <a:cubicBezTo>
                    <a:pt x="1165" y="2685"/>
                    <a:pt x="797" y="2559"/>
                    <a:pt x="713" y="2513"/>
                  </a:cubicBezTo>
                  <a:cubicBezTo>
                    <a:pt x="677" y="2492"/>
                    <a:pt x="633" y="2474"/>
                    <a:pt x="615" y="2471"/>
                  </a:cubicBezTo>
                  <a:cubicBezTo>
                    <a:pt x="581" y="2465"/>
                    <a:pt x="271" y="2266"/>
                    <a:pt x="216" y="2214"/>
                  </a:cubicBezTo>
                  <a:cubicBezTo>
                    <a:pt x="197" y="2196"/>
                    <a:pt x="181" y="2167"/>
                    <a:pt x="181" y="2151"/>
                  </a:cubicBezTo>
                  <a:cubicBezTo>
                    <a:pt x="181" y="2134"/>
                    <a:pt x="164" y="2120"/>
                    <a:pt x="143" y="2120"/>
                  </a:cubicBezTo>
                  <a:cubicBezTo>
                    <a:pt x="115" y="2120"/>
                    <a:pt x="106" y="2173"/>
                    <a:pt x="108" y="2325"/>
                  </a:cubicBezTo>
                  <a:cubicBezTo>
                    <a:pt x="110" y="2489"/>
                    <a:pt x="102" y="2530"/>
                    <a:pt x="68" y="2530"/>
                  </a:cubicBezTo>
                  <a:cubicBezTo>
                    <a:pt x="0" y="2530"/>
                    <a:pt x="10" y="1768"/>
                    <a:pt x="80" y="1549"/>
                  </a:cubicBezTo>
                  <a:cubicBezTo>
                    <a:pt x="108" y="1460"/>
                    <a:pt x="149" y="1373"/>
                    <a:pt x="170" y="1356"/>
                  </a:cubicBezTo>
                  <a:cubicBezTo>
                    <a:pt x="191" y="1338"/>
                    <a:pt x="203" y="1315"/>
                    <a:pt x="196" y="1303"/>
                  </a:cubicBezTo>
                  <a:cubicBezTo>
                    <a:pt x="178" y="1274"/>
                    <a:pt x="313" y="952"/>
                    <a:pt x="348" y="940"/>
                  </a:cubicBezTo>
                  <a:cubicBezTo>
                    <a:pt x="365" y="935"/>
                    <a:pt x="378" y="912"/>
                    <a:pt x="378" y="890"/>
                  </a:cubicBezTo>
                  <a:cubicBezTo>
                    <a:pt x="378" y="868"/>
                    <a:pt x="391" y="850"/>
                    <a:pt x="407" y="850"/>
                  </a:cubicBezTo>
                  <a:cubicBezTo>
                    <a:pt x="422" y="850"/>
                    <a:pt x="435" y="831"/>
                    <a:pt x="435" y="807"/>
                  </a:cubicBezTo>
                  <a:cubicBezTo>
                    <a:pt x="435" y="783"/>
                    <a:pt x="454" y="757"/>
                    <a:pt x="477" y="748"/>
                  </a:cubicBezTo>
                  <a:cubicBezTo>
                    <a:pt x="500" y="739"/>
                    <a:pt x="513" y="721"/>
                    <a:pt x="505" y="709"/>
                  </a:cubicBezTo>
                  <a:cubicBezTo>
                    <a:pt x="497" y="696"/>
                    <a:pt x="510" y="666"/>
                    <a:pt x="534" y="642"/>
                  </a:cubicBezTo>
                  <a:cubicBezTo>
                    <a:pt x="558" y="618"/>
                    <a:pt x="577" y="591"/>
                    <a:pt x="576" y="582"/>
                  </a:cubicBezTo>
                  <a:cubicBezTo>
                    <a:pt x="575" y="573"/>
                    <a:pt x="593" y="547"/>
                    <a:pt x="617" y="523"/>
                  </a:cubicBezTo>
                  <a:cubicBezTo>
                    <a:pt x="641" y="499"/>
                    <a:pt x="661" y="488"/>
                    <a:pt x="661" y="498"/>
                  </a:cubicBezTo>
                  <a:cubicBezTo>
                    <a:pt x="661" y="508"/>
                    <a:pt x="680" y="497"/>
                    <a:pt x="703" y="473"/>
                  </a:cubicBezTo>
                  <a:cubicBezTo>
                    <a:pt x="726" y="450"/>
                    <a:pt x="742" y="402"/>
                    <a:pt x="738" y="366"/>
                  </a:cubicBezTo>
                  <a:cubicBezTo>
                    <a:pt x="732" y="307"/>
                    <a:pt x="741" y="301"/>
                    <a:pt x="830" y="308"/>
                  </a:cubicBezTo>
                  <a:cubicBezTo>
                    <a:pt x="891" y="313"/>
                    <a:pt x="939" y="301"/>
                    <a:pt x="958" y="275"/>
                  </a:cubicBezTo>
                  <a:cubicBezTo>
                    <a:pt x="975" y="252"/>
                    <a:pt x="1022" y="225"/>
                    <a:pt x="1062" y="215"/>
                  </a:cubicBezTo>
                  <a:cubicBezTo>
                    <a:pt x="1121" y="200"/>
                    <a:pt x="1139" y="208"/>
                    <a:pt x="1155" y="259"/>
                  </a:cubicBezTo>
                  <a:cubicBezTo>
                    <a:pt x="1176" y="327"/>
                    <a:pt x="1135" y="369"/>
                    <a:pt x="1047" y="370"/>
                  </a:cubicBezTo>
                  <a:cubicBezTo>
                    <a:pt x="1019" y="371"/>
                    <a:pt x="1003" y="382"/>
                    <a:pt x="1012" y="397"/>
                  </a:cubicBezTo>
                  <a:cubicBezTo>
                    <a:pt x="1021" y="411"/>
                    <a:pt x="1008" y="427"/>
                    <a:pt x="983" y="432"/>
                  </a:cubicBezTo>
                  <a:cubicBezTo>
                    <a:pt x="944" y="440"/>
                    <a:pt x="947" y="454"/>
                    <a:pt x="1003" y="525"/>
                  </a:cubicBezTo>
                  <a:cubicBezTo>
                    <a:pt x="1039" y="570"/>
                    <a:pt x="1053" y="598"/>
                    <a:pt x="1034" y="587"/>
                  </a:cubicBezTo>
                  <a:cubicBezTo>
                    <a:pt x="1011" y="572"/>
                    <a:pt x="1005" y="579"/>
                    <a:pt x="1016" y="607"/>
                  </a:cubicBezTo>
                  <a:cubicBezTo>
                    <a:pt x="1025" y="632"/>
                    <a:pt x="1051" y="642"/>
                    <a:pt x="1077" y="632"/>
                  </a:cubicBezTo>
                  <a:cubicBezTo>
                    <a:pt x="1103" y="622"/>
                    <a:pt x="1114" y="627"/>
                    <a:pt x="1103" y="644"/>
                  </a:cubicBezTo>
                  <a:cubicBezTo>
                    <a:pt x="1085" y="674"/>
                    <a:pt x="1311" y="811"/>
                    <a:pt x="1477" y="870"/>
                  </a:cubicBezTo>
                  <a:cubicBezTo>
                    <a:pt x="1685" y="943"/>
                    <a:pt x="2129" y="1019"/>
                    <a:pt x="2439" y="1034"/>
                  </a:cubicBezTo>
                  <a:cubicBezTo>
                    <a:pt x="2617" y="1042"/>
                    <a:pt x="2814" y="1058"/>
                    <a:pt x="2876" y="1069"/>
                  </a:cubicBezTo>
                  <a:cubicBezTo>
                    <a:pt x="3061" y="1101"/>
                    <a:pt x="3645" y="1083"/>
                    <a:pt x="3939" y="1037"/>
                  </a:cubicBezTo>
                  <a:cubicBezTo>
                    <a:pt x="4092" y="1012"/>
                    <a:pt x="4475" y="979"/>
                    <a:pt x="4602" y="979"/>
                  </a:cubicBezTo>
                  <a:cubicBezTo>
                    <a:pt x="4667" y="979"/>
                    <a:pt x="4715" y="971"/>
                    <a:pt x="4709" y="961"/>
                  </a:cubicBezTo>
                  <a:cubicBezTo>
                    <a:pt x="4703" y="951"/>
                    <a:pt x="4745" y="930"/>
                    <a:pt x="4803" y="913"/>
                  </a:cubicBezTo>
                  <a:cubicBezTo>
                    <a:pt x="5016" y="852"/>
                    <a:pt x="5163" y="812"/>
                    <a:pt x="5190" y="808"/>
                  </a:cubicBezTo>
                  <a:cubicBezTo>
                    <a:pt x="5336" y="787"/>
                    <a:pt x="5462" y="754"/>
                    <a:pt x="5475" y="733"/>
                  </a:cubicBezTo>
                  <a:cubicBezTo>
                    <a:pt x="5498" y="696"/>
                    <a:pt x="5686" y="622"/>
                    <a:pt x="5795" y="607"/>
                  </a:cubicBezTo>
                  <a:cubicBezTo>
                    <a:pt x="5847" y="600"/>
                    <a:pt x="5933" y="575"/>
                    <a:pt x="5984" y="551"/>
                  </a:cubicBezTo>
                  <a:cubicBezTo>
                    <a:pt x="6035" y="527"/>
                    <a:pt x="6093" y="516"/>
                    <a:pt x="6113" y="528"/>
                  </a:cubicBezTo>
                  <a:cubicBezTo>
                    <a:pt x="6133" y="540"/>
                    <a:pt x="6140" y="539"/>
                    <a:pt x="6129" y="526"/>
                  </a:cubicBezTo>
                  <a:cubicBezTo>
                    <a:pt x="6102" y="496"/>
                    <a:pt x="6236" y="427"/>
                    <a:pt x="6322" y="427"/>
                  </a:cubicBezTo>
                  <a:cubicBezTo>
                    <a:pt x="6359" y="427"/>
                    <a:pt x="6390" y="416"/>
                    <a:pt x="6390" y="403"/>
                  </a:cubicBezTo>
                  <a:cubicBezTo>
                    <a:pt x="6390" y="389"/>
                    <a:pt x="6445" y="357"/>
                    <a:pt x="6513" y="331"/>
                  </a:cubicBezTo>
                  <a:cubicBezTo>
                    <a:pt x="6581" y="305"/>
                    <a:pt x="6659" y="259"/>
                    <a:pt x="6687" y="229"/>
                  </a:cubicBezTo>
                  <a:cubicBezTo>
                    <a:pt x="6715" y="198"/>
                    <a:pt x="6754" y="173"/>
                    <a:pt x="6775" y="173"/>
                  </a:cubicBezTo>
                  <a:cubicBezTo>
                    <a:pt x="6796" y="173"/>
                    <a:pt x="6813" y="161"/>
                    <a:pt x="6813" y="146"/>
                  </a:cubicBezTo>
                  <a:cubicBezTo>
                    <a:pt x="6813" y="131"/>
                    <a:pt x="6834" y="127"/>
                    <a:pt x="6860" y="136"/>
                  </a:cubicBezTo>
                  <a:cubicBezTo>
                    <a:pt x="6892" y="149"/>
                    <a:pt x="6900" y="144"/>
                    <a:pt x="6887" y="121"/>
                  </a:cubicBezTo>
                  <a:cubicBezTo>
                    <a:pt x="6875" y="103"/>
                    <a:pt x="6880" y="88"/>
                    <a:pt x="6896" y="88"/>
                  </a:cubicBezTo>
                  <a:cubicBezTo>
                    <a:pt x="6912" y="88"/>
                    <a:pt x="6926" y="68"/>
                    <a:pt x="6926" y="43"/>
                  </a:cubicBezTo>
                  <a:cubicBezTo>
                    <a:pt x="6926" y="6"/>
                    <a:pt x="6944" y="0"/>
                    <a:pt x="7018" y="15"/>
                  </a:cubicBezTo>
                  <a:cubicBezTo>
                    <a:pt x="7068" y="25"/>
                    <a:pt x="7114" y="46"/>
                    <a:pt x="7119" y="61"/>
                  </a:cubicBezTo>
                  <a:cubicBezTo>
                    <a:pt x="7124" y="76"/>
                    <a:pt x="7141" y="88"/>
                    <a:pt x="7158" y="88"/>
                  </a:cubicBezTo>
                  <a:cubicBezTo>
                    <a:pt x="7189" y="88"/>
                    <a:pt x="7502" y="397"/>
                    <a:pt x="7508" y="434"/>
                  </a:cubicBezTo>
                  <a:cubicBezTo>
                    <a:pt x="7510" y="446"/>
                    <a:pt x="7513" y="470"/>
                    <a:pt x="7515" y="488"/>
                  </a:cubicBezTo>
                  <a:cubicBezTo>
                    <a:pt x="7517" y="506"/>
                    <a:pt x="7526" y="514"/>
                    <a:pt x="7535" y="505"/>
                  </a:cubicBezTo>
                  <a:cubicBezTo>
                    <a:pt x="7561" y="478"/>
                    <a:pt x="7651" y="579"/>
                    <a:pt x="7637" y="619"/>
                  </a:cubicBezTo>
                  <a:cubicBezTo>
                    <a:pt x="7630" y="639"/>
                    <a:pt x="7651" y="684"/>
                    <a:pt x="7684" y="719"/>
                  </a:cubicBezTo>
                  <a:cubicBezTo>
                    <a:pt x="7717" y="754"/>
                    <a:pt x="7752" y="823"/>
                    <a:pt x="7762" y="873"/>
                  </a:cubicBezTo>
                  <a:cubicBezTo>
                    <a:pt x="7771" y="923"/>
                    <a:pt x="7789" y="963"/>
                    <a:pt x="7802" y="963"/>
                  </a:cubicBezTo>
                  <a:cubicBezTo>
                    <a:pt x="7845" y="963"/>
                    <a:pt x="7882" y="1124"/>
                    <a:pt x="7848" y="1164"/>
                  </a:cubicBezTo>
                  <a:cubicBezTo>
                    <a:pt x="7830" y="1185"/>
                    <a:pt x="7827" y="1193"/>
                    <a:pt x="7841" y="1181"/>
                  </a:cubicBezTo>
                  <a:cubicBezTo>
                    <a:pt x="7871" y="1158"/>
                    <a:pt x="7974" y="1300"/>
                    <a:pt x="7953" y="1336"/>
                  </a:cubicBezTo>
                  <a:cubicBezTo>
                    <a:pt x="7945" y="1348"/>
                    <a:pt x="7950" y="1358"/>
                    <a:pt x="7963" y="1358"/>
                  </a:cubicBezTo>
                  <a:cubicBezTo>
                    <a:pt x="8001" y="1358"/>
                    <a:pt x="7987" y="1562"/>
                    <a:pt x="7944" y="1641"/>
                  </a:cubicBezTo>
                  <a:cubicBezTo>
                    <a:pt x="7923" y="1679"/>
                    <a:pt x="7888" y="1722"/>
                    <a:pt x="7867" y="1734"/>
                  </a:cubicBezTo>
                  <a:cubicBezTo>
                    <a:pt x="7845" y="1747"/>
                    <a:pt x="7835" y="1768"/>
                    <a:pt x="7843" y="1781"/>
                  </a:cubicBezTo>
                  <a:cubicBezTo>
                    <a:pt x="7851" y="1795"/>
                    <a:pt x="7829" y="1815"/>
                    <a:pt x="7794" y="1826"/>
                  </a:cubicBezTo>
                  <a:cubicBezTo>
                    <a:pt x="7759" y="1837"/>
                    <a:pt x="7696" y="1879"/>
                    <a:pt x="7653" y="1920"/>
                  </a:cubicBezTo>
                  <a:cubicBezTo>
                    <a:pt x="7610" y="1960"/>
                    <a:pt x="7569" y="1987"/>
                    <a:pt x="7562" y="1979"/>
                  </a:cubicBezTo>
                  <a:cubicBezTo>
                    <a:pt x="7555" y="1972"/>
                    <a:pt x="7530" y="1991"/>
                    <a:pt x="7507" y="2022"/>
                  </a:cubicBezTo>
                  <a:cubicBezTo>
                    <a:pt x="7483" y="2053"/>
                    <a:pt x="7464" y="2068"/>
                    <a:pt x="7463" y="2055"/>
                  </a:cubicBezTo>
                  <a:cubicBezTo>
                    <a:pt x="7463" y="2042"/>
                    <a:pt x="7425" y="2058"/>
                    <a:pt x="7380" y="2090"/>
                  </a:cubicBezTo>
                  <a:cubicBezTo>
                    <a:pt x="7335" y="2123"/>
                    <a:pt x="7278" y="2141"/>
                    <a:pt x="7253" y="2132"/>
                  </a:cubicBezTo>
                  <a:cubicBezTo>
                    <a:pt x="7228" y="2122"/>
                    <a:pt x="7208" y="2128"/>
                    <a:pt x="7208" y="2146"/>
                  </a:cubicBezTo>
                  <a:cubicBezTo>
                    <a:pt x="7208" y="2163"/>
                    <a:pt x="7194" y="2177"/>
                    <a:pt x="7177" y="2177"/>
                  </a:cubicBezTo>
                  <a:cubicBezTo>
                    <a:pt x="7160" y="2177"/>
                    <a:pt x="7112" y="2202"/>
                    <a:pt x="7069" y="2232"/>
                  </a:cubicBezTo>
                  <a:cubicBezTo>
                    <a:pt x="7009" y="2274"/>
                    <a:pt x="6990" y="2314"/>
                    <a:pt x="6982" y="2408"/>
                  </a:cubicBezTo>
                  <a:cubicBezTo>
                    <a:pt x="6966" y="2615"/>
                    <a:pt x="6974" y="2775"/>
                    <a:pt x="7003" y="2794"/>
                  </a:cubicBezTo>
                  <a:cubicBezTo>
                    <a:pt x="7019" y="2804"/>
                    <a:pt x="7041" y="2844"/>
                    <a:pt x="7052" y="2882"/>
                  </a:cubicBezTo>
                  <a:cubicBezTo>
                    <a:pt x="7073" y="2952"/>
                    <a:pt x="7105" y="3030"/>
                    <a:pt x="7188" y="3221"/>
                  </a:cubicBezTo>
                  <a:cubicBezTo>
                    <a:pt x="7212" y="3275"/>
                    <a:pt x="7241" y="3357"/>
                    <a:pt x="7253" y="3403"/>
                  </a:cubicBezTo>
                  <a:cubicBezTo>
                    <a:pt x="7264" y="3449"/>
                    <a:pt x="7305" y="3515"/>
                    <a:pt x="7344" y="3551"/>
                  </a:cubicBezTo>
                  <a:cubicBezTo>
                    <a:pt x="7382" y="3587"/>
                    <a:pt x="7403" y="3616"/>
                    <a:pt x="7389" y="3617"/>
                  </a:cubicBezTo>
                  <a:cubicBezTo>
                    <a:pt x="7375" y="3617"/>
                    <a:pt x="7376" y="3626"/>
                    <a:pt x="7392" y="3638"/>
                  </a:cubicBezTo>
                  <a:cubicBezTo>
                    <a:pt x="7407" y="3649"/>
                    <a:pt x="7438" y="3693"/>
                    <a:pt x="7460" y="3736"/>
                  </a:cubicBezTo>
                  <a:cubicBezTo>
                    <a:pt x="7482" y="3779"/>
                    <a:pt x="7515" y="3814"/>
                    <a:pt x="7534" y="3814"/>
                  </a:cubicBezTo>
                  <a:cubicBezTo>
                    <a:pt x="7575" y="3814"/>
                    <a:pt x="7611" y="3892"/>
                    <a:pt x="7588" y="3929"/>
                  </a:cubicBezTo>
                  <a:cubicBezTo>
                    <a:pt x="7579" y="3943"/>
                    <a:pt x="7591" y="3955"/>
                    <a:pt x="7615" y="3955"/>
                  </a:cubicBezTo>
                  <a:cubicBezTo>
                    <a:pt x="7640" y="3955"/>
                    <a:pt x="7675" y="3980"/>
                    <a:pt x="7694" y="4011"/>
                  </a:cubicBezTo>
                  <a:cubicBezTo>
                    <a:pt x="7714" y="4042"/>
                    <a:pt x="7740" y="4068"/>
                    <a:pt x="7753" y="4068"/>
                  </a:cubicBezTo>
                  <a:cubicBezTo>
                    <a:pt x="7779" y="4068"/>
                    <a:pt x="7857" y="4140"/>
                    <a:pt x="7857" y="4164"/>
                  </a:cubicBezTo>
                  <a:cubicBezTo>
                    <a:pt x="7857" y="4198"/>
                    <a:pt x="7956" y="4294"/>
                    <a:pt x="7991" y="4294"/>
                  </a:cubicBezTo>
                  <a:cubicBezTo>
                    <a:pt x="8010" y="4294"/>
                    <a:pt x="8027" y="4313"/>
                    <a:pt x="8027" y="4338"/>
                  </a:cubicBezTo>
                  <a:cubicBezTo>
                    <a:pt x="8027" y="4362"/>
                    <a:pt x="8038" y="4375"/>
                    <a:pt x="8052" y="4366"/>
                  </a:cubicBezTo>
                  <a:cubicBezTo>
                    <a:pt x="8066" y="4357"/>
                    <a:pt x="8098" y="4382"/>
                    <a:pt x="8123" y="4421"/>
                  </a:cubicBezTo>
                  <a:cubicBezTo>
                    <a:pt x="8148" y="4459"/>
                    <a:pt x="8182" y="4491"/>
                    <a:pt x="8199" y="4491"/>
                  </a:cubicBezTo>
                  <a:cubicBezTo>
                    <a:pt x="8215" y="4491"/>
                    <a:pt x="8267" y="4530"/>
                    <a:pt x="8314" y="4577"/>
                  </a:cubicBezTo>
                  <a:cubicBezTo>
                    <a:pt x="8361" y="4624"/>
                    <a:pt x="8437" y="4681"/>
                    <a:pt x="8482" y="4705"/>
                  </a:cubicBezTo>
                  <a:cubicBezTo>
                    <a:pt x="8527" y="4728"/>
                    <a:pt x="8558" y="4758"/>
                    <a:pt x="8550" y="4771"/>
                  </a:cubicBezTo>
                  <a:cubicBezTo>
                    <a:pt x="8542" y="4784"/>
                    <a:pt x="8553" y="4810"/>
                    <a:pt x="8575" y="4828"/>
                  </a:cubicBezTo>
                  <a:cubicBezTo>
                    <a:pt x="8604" y="4852"/>
                    <a:pt x="8619" y="4852"/>
                    <a:pt x="8634" y="4829"/>
                  </a:cubicBezTo>
                  <a:cubicBezTo>
                    <a:pt x="8647" y="4807"/>
                    <a:pt x="8669" y="4814"/>
                    <a:pt x="8703" y="4849"/>
                  </a:cubicBezTo>
                  <a:cubicBezTo>
                    <a:pt x="8782" y="4929"/>
                    <a:pt x="8857" y="4987"/>
                    <a:pt x="8913" y="5008"/>
                  </a:cubicBezTo>
                  <a:cubicBezTo>
                    <a:pt x="8943" y="5020"/>
                    <a:pt x="8957" y="5045"/>
                    <a:pt x="8948" y="5070"/>
                  </a:cubicBezTo>
                  <a:cubicBezTo>
                    <a:pt x="8939" y="5093"/>
                    <a:pt x="8941" y="5109"/>
                    <a:pt x="8952" y="5105"/>
                  </a:cubicBezTo>
                  <a:cubicBezTo>
                    <a:pt x="8994" y="5093"/>
                    <a:pt x="9210" y="5261"/>
                    <a:pt x="9193" y="5292"/>
                  </a:cubicBezTo>
                  <a:cubicBezTo>
                    <a:pt x="9183" y="5309"/>
                    <a:pt x="9185" y="5314"/>
                    <a:pt x="9197" y="5303"/>
                  </a:cubicBezTo>
                  <a:cubicBezTo>
                    <a:pt x="9210" y="5292"/>
                    <a:pt x="9268" y="5321"/>
                    <a:pt x="9327" y="5367"/>
                  </a:cubicBezTo>
                  <a:cubicBezTo>
                    <a:pt x="9385" y="5414"/>
                    <a:pt x="9444" y="5449"/>
                    <a:pt x="9457" y="5445"/>
                  </a:cubicBezTo>
                  <a:cubicBezTo>
                    <a:pt x="9470" y="5442"/>
                    <a:pt x="9523" y="5448"/>
                    <a:pt x="9575" y="5459"/>
                  </a:cubicBezTo>
                  <a:cubicBezTo>
                    <a:pt x="9641" y="5473"/>
                    <a:pt x="9665" y="5491"/>
                    <a:pt x="9654" y="5519"/>
                  </a:cubicBezTo>
                  <a:cubicBezTo>
                    <a:pt x="9645" y="5542"/>
                    <a:pt x="9654" y="5566"/>
                    <a:pt x="9672" y="5574"/>
                  </a:cubicBezTo>
                  <a:cubicBezTo>
                    <a:pt x="9697" y="5584"/>
                    <a:pt x="9696" y="5588"/>
                    <a:pt x="9670" y="5590"/>
                  </a:cubicBezTo>
                  <a:cubicBezTo>
                    <a:pt x="9650" y="5591"/>
                    <a:pt x="9621" y="5563"/>
                    <a:pt x="9606" y="5528"/>
                  </a:cubicBezTo>
                  <a:cubicBezTo>
                    <a:pt x="9583" y="5474"/>
                    <a:pt x="9581" y="5478"/>
                    <a:pt x="9594" y="5553"/>
                  </a:cubicBezTo>
                  <a:cubicBezTo>
                    <a:pt x="9609" y="5637"/>
                    <a:pt x="9606" y="5640"/>
                    <a:pt x="9531" y="5627"/>
                  </a:cubicBezTo>
                  <a:cubicBezTo>
                    <a:pt x="9487" y="5619"/>
                    <a:pt x="9433" y="5598"/>
                    <a:pt x="9411" y="5581"/>
                  </a:cubicBezTo>
                  <a:cubicBezTo>
                    <a:pt x="9380" y="5557"/>
                    <a:pt x="9375" y="5558"/>
                    <a:pt x="9392" y="5585"/>
                  </a:cubicBezTo>
                  <a:cubicBezTo>
                    <a:pt x="9403" y="5604"/>
                    <a:pt x="9400" y="5620"/>
                    <a:pt x="9385" y="5620"/>
                  </a:cubicBezTo>
                  <a:cubicBezTo>
                    <a:pt x="9369" y="5620"/>
                    <a:pt x="9349" y="5607"/>
                    <a:pt x="9339" y="5592"/>
                  </a:cubicBezTo>
                  <a:cubicBezTo>
                    <a:pt x="9329" y="5576"/>
                    <a:pt x="9298" y="5564"/>
                    <a:pt x="9270" y="5564"/>
                  </a:cubicBezTo>
                  <a:cubicBezTo>
                    <a:pt x="9242" y="5564"/>
                    <a:pt x="9170" y="5542"/>
                    <a:pt x="9110" y="5516"/>
                  </a:cubicBezTo>
                  <a:cubicBezTo>
                    <a:pt x="9049" y="5490"/>
                    <a:pt x="8988" y="5465"/>
                    <a:pt x="8972" y="5461"/>
                  </a:cubicBezTo>
                  <a:cubicBezTo>
                    <a:pt x="8922" y="5448"/>
                    <a:pt x="8791" y="5422"/>
                    <a:pt x="8711" y="5409"/>
                  </a:cubicBezTo>
                  <a:cubicBezTo>
                    <a:pt x="8668" y="5403"/>
                    <a:pt x="8583" y="5383"/>
                    <a:pt x="8520" y="5366"/>
                  </a:cubicBezTo>
                  <a:cubicBezTo>
                    <a:pt x="8264" y="5293"/>
                    <a:pt x="8270" y="5293"/>
                    <a:pt x="8292" y="5383"/>
                  </a:cubicBezTo>
                  <a:cubicBezTo>
                    <a:pt x="8325" y="5525"/>
                    <a:pt x="8324" y="5550"/>
                    <a:pt x="8286" y="5542"/>
                  </a:cubicBezTo>
                  <a:cubicBezTo>
                    <a:pt x="8265" y="5537"/>
                    <a:pt x="8256" y="5547"/>
                    <a:pt x="8266" y="5563"/>
                  </a:cubicBezTo>
                  <a:cubicBezTo>
                    <a:pt x="8276" y="5579"/>
                    <a:pt x="8296" y="5585"/>
                    <a:pt x="8311" y="5576"/>
                  </a:cubicBezTo>
                  <a:cubicBezTo>
                    <a:pt x="8325" y="5568"/>
                    <a:pt x="8337" y="5587"/>
                    <a:pt x="8337" y="5620"/>
                  </a:cubicBezTo>
                  <a:cubicBezTo>
                    <a:pt x="8337" y="5658"/>
                    <a:pt x="8325" y="5672"/>
                    <a:pt x="8304" y="5660"/>
                  </a:cubicBezTo>
                  <a:cubicBezTo>
                    <a:pt x="8285" y="5647"/>
                    <a:pt x="8280" y="5652"/>
                    <a:pt x="8291" y="5671"/>
                  </a:cubicBezTo>
                  <a:cubicBezTo>
                    <a:pt x="8302" y="5688"/>
                    <a:pt x="8329" y="5695"/>
                    <a:pt x="8352" y="5686"/>
                  </a:cubicBezTo>
                  <a:cubicBezTo>
                    <a:pt x="8375" y="5678"/>
                    <a:pt x="8393" y="5684"/>
                    <a:pt x="8393" y="5702"/>
                  </a:cubicBezTo>
                  <a:cubicBezTo>
                    <a:pt x="8393" y="5719"/>
                    <a:pt x="8374" y="5733"/>
                    <a:pt x="8351" y="5733"/>
                  </a:cubicBezTo>
                  <a:cubicBezTo>
                    <a:pt x="8328" y="5733"/>
                    <a:pt x="8309" y="5746"/>
                    <a:pt x="8309" y="5763"/>
                  </a:cubicBezTo>
                  <a:cubicBezTo>
                    <a:pt x="8309" y="5779"/>
                    <a:pt x="8323" y="5784"/>
                    <a:pt x="8341" y="5773"/>
                  </a:cubicBezTo>
                  <a:cubicBezTo>
                    <a:pt x="8359" y="5761"/>
                    <a:pt x="8366" y="5764"/>
                    <a:pt x="8357" y="5779"/>
                  </a:cubicBezTo>
                  <a:cubicBezTo>
                    <a:pt x="8348" y="5794"/>
                    <a:pt x="8352" y="5825"/>
                    <a:pt x="8367" y="5847"/>
                  </a:cubicBezTo>
                  <a:cubicBezTo>
                    <a:pt x="8388" y="5880"/>
                    <a:pt x="8393" y="5877"/>
                    <a:pt x="8394" y="5832"/>
                  </a:cubicBezTo>
                  <a:cubicBezTo>
                    <a:pt x="8395" y="5786"/>
                    <a:pt x="8404" y="5791"/>
                    <a:pt x="8443" y="5860"/>
                  </a:cubicBezTo>
                  <a:cubicBezTo>
                    <a:pt x="8469" y="5906"/>
                    <a:pt x="8487" y="5955"/>
                    <a:pt x="8484" y="5967"/>
                  </a:cubicBezTo>
                  <a:cubicBezTo>
                    <a:pt x="8480" y="5979"/>
                    <a:pt x="8508" y="6030"/>
                    <a:pt x="8545" y="6080"/>
                  </a:cubicBezTo>
                  <a:cubicBezTo>
                    <a:pt x="8582" y="6130"/>
                    <a:pt x="8609" y="6198"/>
                    <a:pt x="8606" y="6233"/>
                  </a:cubicBezTo>
                  <a:cubicBezTo>
                    <a:pt x="8603" y="6267"/>
                    <a:pt x="8611" y="6288"/>
                    <a:pt x="8624" y="6280"/>
                  </a:cubicBezTo>
                  <a:cubicBezTo>
                    <a:pt x="8637" y="6272"/>
                    <a:pt x="8647" y="6286"/>
                    <a:pt x="8647" y="6310"/>
                  </a:cubicBezTo>
                  <a:cubicBezTo>
                    <a:pt x="8647" y="6335"/>
                    <a:pt x="8671" y="6422"/>
                    <a:pt x="8699" y="6503"/>
                  </a:cubicBezTo>
                  <a:cubicBezTo>
                    <a:pt x="8728" y="6584"/>
                    <a:pt x="8745" y="6668"/>
                    <a:pt x="8738" y="6689"/>
                  </a:cubicBezTo>
                  <a:cubicBezTo>
                    <a:pt x="8730" y="6713"/>
                    <a:pt x="8737" y="6721"/>
                    <a:pt x="8757" y="6709"/>
                  </a:cubicBezTo>
                  <a:cubicBezTo>
                    <a:pt x="8774" y="6698"/>
                    <a:pt x="8789" y="6706"/>
                    <a:pt x="8789" y="6728"/>
                  </a:cubicBezTo>
                  <a:cubicBezTo>
                    <a:pt x="8789" y="6789"/>
                    <a:pt x="8927" y="7059"/>
                    <a:pt x="8958" y="7059"/>
                  </a:cubicBezTo>
                  <a:cubicBezTo>
                    <a:pt x="9015" y="7059"/>
                    <a:pt x="8984" y="7136"/>
                    <a:pt x="8913" y="7168"/>
                  </a:cubicBezTo>
                  <a:cubicBezTo>
                    <a:pt x="8860" y="7192"/>
                    <a:pt x="8811" y="7193"/>
                    <a:pt x="8732" y="7172"/>
                  </a:cubicBezTo>
                  <a:cubicBezTo>
                    <a:pt x="8672" y="7156"/>
                    <a:pt x="8613" y="7145"/>
                    <a:pt x="8600" y="7147"/>
                  </a:cubicBezTo>
                  <a:cubicBezTo>
                    <a:pt x="8537" y="7157"/>
                    <a:pt x="8505" y="7141"/>
                    <a:pt x="8524" y="7109"/>
                  </a:cubicBezTo>
                  <a:cubicBezTo>
                    <a:pt x="8541" y="7081"/>
                    <a:pt x="8536" y="7081"/>
                    <a:pt x="8504" y="7107"/>
                  </a:cubicBezTo>
                  <a:cubicBezTo>
                    <a:pt x="8472" y="7133"/>
                    <a:pt x="8433" y="7125"/>
                    <a:pt x="8323" y="7072"/>
                  </a:cubicBezTo>
                  <a:cubicBezTo>
                    <a:pt x="8245" y="7034"/>
                    <a:pt x="8168" y="7003"/>
                    <a:pt x="8151" y="7003"/>
                  </a:cubicBezTo>
                  <a:cubicBezTo>
                    <a:pt x="8134" y="7003"/>
                    <a:pt x="8083" y="6970"/>
                    <a:pt x="8038" y="6929"/>
                  </a:cubicBezTo>
                  <a:cubicBezTo>
                    <a:pt x="7993" y="6888"/>
                    <a:pt x="7974" y="6865"/>
                    <a:pt x="7996" y="6877"/>
                  </a:cubicBezTo>
                  <a:cubicBezTo>
                    <a:pt x="8022" y="6891"/>
                    <a:pt x="8029" y="6888"/>
                    <a:pt x="8015" y="6866"/>
                  </a:cubicBezTo>
                  <a:cubicBezTo>
                    <a:pt x="8004" y="6848"/>
                    <a:pt x="7979" y="6834"/>
                    <a:pt x="7959" y="6834"/>
                  </a:cubicBezTo>
                  <a:cubicBezTo>
                    <a:pt x="7918" y="6834"/>
                    <a:pt x="7801" y="6706"/>
                    <a:pt x="7801" y="6661"/>
                  </a:cubicBezTo>
                  <a:cubicBezTo>
                    <a:pt x="7801" y="6639"/>
                    <a:pt x="7787" y="6640"/>
                    <a:pt x="7758" y="6664"/>
                  </a:cubicBezTo>
                  <a:cubicBezTo>
                    <a:pt x="7724" y="6693"/>
                    <a:pt x="7716" y="6692"/>
                    <a:pt x="7716" y="6658"/>
                  </a:cubicBezTo>
                  <a:cubicBezTo>
                    <a:pt x="7716" y="6635"/>
                    <a:pt x="7684" y="6602"/>
                    <a:pt x="7646" y="6585"/>
                  </a:cubicBezTo>
                  <a:cubicBezTo>
                    <a:pt x="7607" y="6567"/>
                    <a:pt x="7575" y="6540"/>
                    <a:pt x="7575" y="6524"/>
                  </a:cubicBezTo>
                  <a:cubicBezTo>
                    <a:pt x="7575" y="6508"/>
                    <a:pt x="7559" y="6495"/>
                    <a:pt x="7539" y="6495"/>
                  </a:cubicBezTo>
                  <a:cubicBezTo>
                    <a:pt x="7519" y="6495"/>
                    <a:pt x="7454" y="6449"/>
                    <a:pt x="7395" y="6394"/>
                  </a:cubicBezTo>
                  <a:cubicBezTo>
                    <a:pt x="7336" y="6339"/>
                    <a:pt x="7271" y="6300"/>
                    <a:pt x="7250" y="6308"/>
                  </a:cubicBezTo>
                  <a:cubicBezTo>
                    <a:pt x="7224" y="6318"/>
                    <a:pt x="7217" y="6308"/>
                    <a:pt x="7228" y="6279"/>
                  </a:cubicBezTo>
                  <a:cubicBezTo>
                    <a:pt x="7240" y="6248"/>
                    <a:pt x="7230" y="6238"/>
                    <a:pt x="7194" y="6245"/>
                  </a:cubicBezTo>
                  <a:cubicBezTo>
                    <a:pt x="7148" y="6254"/>
                    <a:pt x="7142" y="6298"/>
                    <a:pt x="7133" y="6691"/>
                  </a:cubicBezTo>
                  <a:cubicBezTo>
                    <a:pt x="7124" y="7054"/>
                    <a:pt x="7115" y="7136"/>
                    <a:pt x="7074" y="7182"/>
                  </a:cubicBezTo>
                  <a:cubicBezTo>
                    <a:pt x="7047" y="7213"/>
                    <a:pt x="7039" y="7230"/>
                    <a:pt x="7057" y="7219"/>
                  </a:cubicBezTo>
                  <a:cubicBezTo>
                    <a:pt x="7079" y="7207"/>
                    <a:pt x="7085" y="7219"/>
                    <a:pt x="7075" y="7257"/>
                  </a:cubicBezTo>
                  <a:cubicBezTo>
                    <a:pt x="7067" y="7288"/>
                    <a:pt x="7042" y="7313"/>
                    <a:pt x="7020" y="7313"/>
                  </a:cubicBezTo>
                  <a:cubicBezTo>
                    <a:pt x="6989" y="7313"/>
                    <a:pt x="6987" y="7326"/>
                    <a:pt x="7011" y="7370"/>
                  </a:cubicBezTo>
                  <a:cubicBezTo>
                    <a:pt x="7036" y="7418"/>
                    <a:pt x="7032" y="7426"/>
                    <a:pt x="6983" y="7426"/>
                  </a:cubicBezTo>
                  <a:cubicBezTo>
                    <a:pt x="6947" y="7426"/>
                    <a:pt x="6927" y="7444"/>
                    <a:pt x="6928" y="7476"/>
                  </a:cubicBezTo>
                  <a:cubicBezTo>
                    <a:pt x="6929" y="7505"/>
                    <a:pt x="6936" y="7511"/>
                    <a:pt x="6945" y="7490"/>
                  </a:cubicBezTo>
                  <a:cubicBezTo>
                    <a:pt x="6952" y="7470"/>
                    <a:pt x="6970" y="7454"/>
                    <a:pt x="6983" y="7454"/>
                  </a:cubicBezTo>
                  <a:cubicBezTo>
                    <a:pt x="7017" y="7454"/>
                    <a:pt x="6993" y="7561"/>
                    <a:pt x="6941" y="7640"/>
                  </a:cubicBezTo>
                  <a:cubicBezTo>
                    <a:pt x="6917" y="7677"/>
                    <a:pt x="6894" y="7729"/>
                    <a:pt x="6889" y="7757"/>
                  </a:cubicBezTo>
                  <a:cubicBezTo>
                    <a:pt x="6877" y="7830"/>
                    <a:pt x="6813" y="7938"/>
                    <a:pt x="6790" y="7924"/>
                  </a:cubicBezTo>
                  <a:cubicBezTo>
                    <a:pt x="6780" y="7917"/>
                    <a:pt x="6768" y="7957"/>
                    <a:pt x="6765" y="8012"/>
                  </a:cubicBezTo>
                  <a:cubicBezTo>
                    <a:pt x="6762" y="8067"/>
                    <a:pt x="6743" y="8123"/>
                    <a:pt x="6723" y="8135"/>
                  </a:cubicBezTo>
                  <a:cubicBezTo>
                    <a:pt x="6703" y="8148"/>
                    <a:pt x="6692" y="8164"/>
                    <a:pt x="6700" y="8172"/>
                  </a:cubicBezTo>
                  <a:cubicBezTo>
                    <a:pt x="6708" y="8180"/>
                    <a:pt x="6692" y="8212"/>
                    <a:pt x="6665" y="8244"/>
                  </a:cubicBezTo>
                  <a:cubicBezTo>
                    <a:pt x="6638" y="8276"/>
                    <a:pt x="6615" y="8316"/>
                    <a:pt x="6615" y="8333"/>
                  </a:cubicBezTo>
                  <a:cubicBezTo>
                    <a:pt x="6615" y="8351"/>
                    <a:pt x="6589" y="8358"/>
                    <a:pt x="6552" y="8348"/>
                  </a:cubicBezTo>
                  <a:cubicBezTo>
                    <a:pt x="6491" y="8333"/>
                    <a:pt x="6491" y="8334"/>
                    <a:pt x="6542" y="8372"/>
                  </a:cubicBezTo>
                  <a:cubicBezTo>
                    <a:pt x="6589" y="8408"/>
                    <a:pt x="6590" y="8415"/>
                    <a:pt x="6551" y="8430"/>
                  </a:cubicBezTo>
                  <a:cubicBezTo>
                    <a:pt x="6526" y="8439"/>
                    <a:pt x="6513" y="8465"/>
                    <a:pt x="6521" y="8487"/>
                  </a:cubicBezTo>
                  <a:cubicBezTo>
                    <a:pt x="6530" y="8509"/>
                    <a:pt x="6522" y="8527"/>
                    <a:pt x="6504" y="8527"/>
                  </a:cubicBezTo>
                  <a:cubicBezTo>
                    <a:pt x="6486" y="8527"/>
                    <a:pt x="6480" y="8542"/>
                    <a:pt x="6491" y="8560"/>
                  </a:cubicBezTo>
                  <a:cubicBezTo>
                    <a:pt x="6505" y="8582"/>
                    <a:pt x="6497" y="8587"/>
                    <a:pt x="6466" y="8575"/>
                  </a:cubicBezTo>
                  <a:cubicBezTo>
                    <a:pt x="6440" y="8566"/>
                    <a:pt x="6412" y="8570"/>
                    <a:pt x="6403" y="8585"/>
                  </a:cubicBezTo>
                  <a:cubicBezTo>
                    <a:pt x="6394" y="8599"/>
                    <a:pt x="6398" y="8612"/>
                    <a:pt x="6411" y="8612"/>
                  </a:cubicBezTo>
                  <a:cubicBezTo>
                    <a:pt x="6439" y="8612"/>
                    <a:pt x="6422" y="8781"/>
                    <a:pt x="6394" y="8782"/>
                  </a:cubicBezTo>
                  <a:cubicBezTo>
                    <a:pt x="6384" y="8782"/>
                    <a:pt x="6344" y="8807"/>
                    <a:pt x="6305" y="8838"/>
                  </a:cubicBezTo>
                  <a:cubicBezTo>
                    <a:pt x="6261" y="8874"/>
                    <a:pt x="6253" y="8888"/>
                    <a:pt x="6285" y="8877"/>
                  </a:cubicBezTo>
                  <a:cubicBezTo>
                    <a:pt x="6330" y="8861"/>
                    <a:pt x="6332" y="8867"/>
                    <a:pt x="6301" y="8933"/>
                  </a:cubicBezTo>
                  <a:cubicBezTo>
                    <a:pt x="6283" y="8973"/>
                    <a:pt x="6257" y="9007"/>
                    <a:pt x="6243" y="9007"/>
                  </a:cubicBezTo>
                  <a:cubicBezTo>
                    <a:pt x="6230" y="9007"/>
                    <a:pt x="6206" y="9040"/>
                    <a:pt x="6191" y="9080"/>
                  </a:cubicBezTo>
                  <a:cubicBezTo>
                    <a:pt x="6176" y="9120"/>
                    <a:pt x="6139" y="9159"/>
                    <a:pt x="6110" y="9167"/>
                  </a:cubicBezTo>
                  <a:cubicBezTo>
                    <a:pt x="6077" y="9176"/>
                    <a:pt x="6062" y="9199"/>
                    <a:pt x="6071" y="9231"/>
                  </a:cubicBezTo>
                  <a:cubicBezTo>
                    <a:pt x="6078" y="9260"/>
                    <a:pt x="6049" y="9319"/>
                    <a:pt x="5998" y="9374"/>
                  </a:cubicBezTo>
                  <a:cubicBezTo>
                    <a:pt x="5951" y="9426"/>
                    <a:pt x="5919" y="9479"/>
                    <a:pt x="5927" y="9492"/>
                  </a:cubicBezTo>
                  <a:cubicBezTo>
                    <a:pt x="5936" y="9505"/>
                    <a:pt x="5932" y="9514"/>
                    <a:pt x="5919" y="9512"/>
                  </a:cubicBezTo>
                  <a:cubicBezTo>
                    <a:pt x="5906" y="9510"/>
                    <a:pt x="5886" y="9511"/>
                    <a:pt x="5875" y="9515"/>
                  </a:cubicBezTo>
                  <a:cubicBezTo>
                    <a:pt x="5863" y="9519"/>
                    <a:pt x="5839" y="9523"/>
                    <a:pt x="5821" y="9525"/>
                  </a:cubicBezTo>
                  <a:cubicBezTo>
                    <a:pt x="5802" y="9527"/>
                    <a:pt x="5782" y="9548"/>
                    <a:pt x="5776" y="9571"/>
                  </a:cubicBezTo>
                  <a:cubicBezTo>
                    <a:pt x="5767" y="9605"/>
                    <a:pt x="5770" y="9606"/>
                    <a:pt x="5791" y="9575"/>
                  </a:cubicBezTo>
                  <a:cubicBezTo>
                    <a:pt x="5806" y="9554"/>
                    <a:pt x="5825" y="9549"/>
                    <a:pt x="5834" y="9563"/>
                  </a:cubicBezTo>
                  <a:cubicBezTo>
                    <a:pt x="5843" y="9577"/>
                    <a:pt x="5813" y="9632"/>
                    <a:pt x="5767" y="9686"/>
                  </a:cubicBezTo>
                  <a:cubicBezTo>
                    <a:pt x="5722" y="9739"/>
                    <a:pt x="5684" y="9799"/>
                    <a:pt x="5684" y="9818"/>
                  </a:cubicBezTo>
                  <a:cubicBezTo>
                    <a:pt x="5684" y="9867"/>
                    <a:pt x="5654" y="9862"/>
                    <a:pt x="5614" y="9807"/>
                  </a:cubicBezTo>
                  <a:cubicBezTo>
                    <a:pt x="5587" y="9770"/>
                    <a:pt x="5575" y="9768"/>
                    <a:pt x="5557" y="9797"/>
                  </a:cubicBezTo>
                  <a:cubicBezTo>
                    <a:pt x="5542" y="9821"/>
                    <a:pt x="5545" y="9827"/>
                    <a:pt x="5567" y="9814"/>
                  </a:cubicBezTo>
                  <a:cubicBezTo>
                    <a:pt x="5586" y="9802"/>
                    <a:pt x="5599" y="9811"/>
                    <a:pt x="5599" y="9836"/>
                  </a:cubicBezTo>
                  <a:cubicBezTo>
                    <a:pt x="5599" y="9859"/>
                    <a:pt x="5587" y="9886"/>
                    <a:pt x="5571" y="9896"/>
                  </a:cubicBezTo>
                  <a:cubicBezTo>
                    <a:pt x="5555" y="9906"/>
                    <a:pt x="5549" y="9924"/>
                    <a:pt x="5556" y="9937"/>
                  </a:cubicBezTo>
                  <a:cubicBezTo>
                    <a:pt x="5564" y="9949"/>
                    <a:pt x="5549" y="9977"/>
                    <a:pt x="5523" y="9998"/>
                  </a:cubicBezTo>
                  <a:cubicBezTo>
                    <a:pt x="5483" y="10031"/>
                    <a:pt x="5479" y="10031"/>
                    <a:pt x="5500" y="9997"/>
                  </a:cubicBezTo>
                  <a:cubicBezTo>
                    <a:pt x="5516" y="9970"/>
                    <a:pt x="5513" y="9964"/>
                    <a:pt x="5490" y="9978"/>
                  </a:cubicBezTo>
                  <a:cubicBezTo>
                    <a:pt x="5472" y="9989"/>
                    <a:pt x="5464" y="10008"/>
                    <a:pt x="5471" y="10020"/>
                  </a:cubicBezTo>
                  <a:cubicBezTo>
                    <a:pt x="5487" y="10045"/>
                    <a:pt x="5360" y="10164"/>
                    <a:pt x="5317" y="10164"/>
                  </a:cubicBezTo>
                  <a:cubicBezTo>
                    <a:pt x="5302" y="10164"/>
                    <a:pt x="5289" y="10188"/>
                    <a:pt x="5289" y="10218"/>
                  </a:cubicBezTo>
                  <a:cubicBezTo>
                    <a:pt x="5289" y="10307"/>
                    <a:pt x="5259" y="10359"/>
                    <a:pt x="5216" y="10342"/>
                  </a:cubicBezTo>
                  <a:cubicBezTo>
                    <a:pt x="5190" y="10332"/>
                    <a:pt x="5181" y="10341"/>
                    <a:pt x="5191" y="10366"/>
                  </a:cubicBezTo>
                  <a:cubicBezTo>
                    <a:pt x="5199" y="10388"/>
                    <a:pt x="5182" y="10431"/>
                    <a:pt x="5153" y="10462"/>
                  </a:cubicBezTo>
                  <a:cubicBezTo>
                    <a:pt x="5124" y="10494"/>
                    <a:pt x="5093" y="10538"/>
                    <a:pt x="5084" y="10560"/>
                  </a:cubicBezTo>
                  <a:cubicBezTo>
                    <a:pt x="5071" y="10592"/>
                    <a:pt x="5067" y="10590"/>
                    <a:pt x="5065" y="10552"/>
                  </a:cubicBezTo>
                  <a:cubicBezTo>
                    <a:pt x="5064" y="10525"/>
                    <a:pt x="5052" y="10502"/>
                    <a:pt x="5038" y="10502"/>
                  </a:cubicBezTo>
                  <a:cubicBezTo>
                    <a:pt x="4999" y="10502"/>
                    <a:pt x="4978" y="10582"/>
                    <a:pt x="5014" y="10594"/>
                  </a:cubicBezTo>
                  <a:cubicBezTo>
                    <a:pt x="5037" y="10602"/>
                    <a:pt x="5038" y="10610"/>
                    <a:pt x="5015" y="10624"/>
                  </a:cubicBezTo>
                  <a:cubicBezTo>
                    <a:pt x="4998" y="10635"/>
                    <a:pt x="4979" y="10627"/>
                    <a:pt x="4971" y="10608"/>
                  </a:cubicBezTo>
                  <a:close/>
                  <a:moveTo>
                    <a:pt x="5167" y="10202"/>
                  </a:moveTo>
                  <a:cubicBezTo>
                    <a:pt x="5177" y="10177"/>
                    <a:pt x="5246" y="10091"/>
                    <a:pt x="5319" y="10012"/>
                  </a:cubicBezTo>
                  <a:cubicBezTo>
                    <a:pt x="5518" y="9798"/>
                    <a:pt x="5798" y="9449"/>
                    <a:pt x="5782" y="9434"/>
                  </a:cubicBezTo>
                  <a:cubicBezTo>
                    <a:pt x="5775" y="9427"/>
                    <a:pt x="5794" y="9403"/>
                    <a:pt x="5825" y="9382"/>
                  </a:cubicBezTo>
                  <a:cubicBezTo>
                    <a:pt x="5894" y="9334"/>
                    <a:pt x="5898" y="9240"/>
                    <a:pt x="5836" y="9151"/>
                  </a:cubicBezTo>
                  <a:cubicBezTo>
                    <a:pt x="5810" y="9115"/>
                    <a:pt x="5778" y="9033"/>
                    <a:pt x="5764" y="8969"/>
                  </a:cubicBezTo>
                  <a:cubicBezTo>
                    <a:pt x="5729" y="8814"/>
                    <a:pt x="5633" y="8664"/>
                    <a:pt x="5575" y="8673"/>
                  </a:cubicBezTo>
                  <a:cubicBezTo>
                    <a:pt x="5508" y="8684"/>
                    <a:pt x="5458" y="8645"/>
                    <a:pt x="5458" y="8582"/>
                  </a:cubicBezTo>
                  <a:cubicBezTo>
                    <a:pt x="5458" y="8552"/>
                    <a:pt x="5446" y="8527"/>
                    <a:pt x="5430" y="8527"/>
                  </a:cubicBezTo>
                  <a:cubicBezTo>
                    <a:pt x="5415" y="8527"/>
                    <a:pt x="5402" y="8516"/>
                    <a:pt x="5402" y="8502"/>
                  </a:cubicBezTo>
                  <a:cubicBezTo>
                    <a:pt x="5402" y="8462"/>
                    <a:pt x="5199" y="8160"/>
                    <a:pt x="5172" y="8160"/>
                  </a:cubicBezTo>
                  <a:cubicBezTo>
                    <a:pt x="5159" y="8160"/>
                    <a:pt x="5148" y="8141"/>
                    <a:pt x="5148" y="8118"/>
                  </a:cubicBezTo>
                  <a:cubicBezTo>
                    <a:pt x="5148" y="8031"/>
                    <a:pt x="4904" y="7773"/>
                    <a:pt x="4709" y="7652"/>
                  </a:cubicBezTo>
                  <a:cubicBezTo>
                    <a:pt x="4621" y="7598"/>
                    <a:pt x="4489" y="7500"/>
                    <a:pt x="4416" y="7435"/>
                  </a:cubicBezTo>
                  <a:lnTo>
                    <a:pt x="4284" y="7316"/>
                  </a:lnTo>
                  <a:lnTo>
                    <a:pt x="4247" y="7449"/>
                  </a:lnTo>
                  <a:cubicBezTo>
                    <a:pt x="4226" y="7522"/>
                    <a:pt x="4200" y="7626"/>
                    <a:pt x="4188" y="7680"/>
                  </a:cubicBezTo>
                  <a:cubicBezTo>
                    <a:pt x="4177" y="7735"/>
                    <a:pt x="4146" y="7876"/>
                    <a:pt x="4121" y="7993"/>
                  </a:cubicBezTo>
                  <a:cubicBezTo>
                    <a:pt x="4075" y="8206"/>
                    <a:pt x="4051" y="8737"/>
                    <a:pt x="4085" y="8771"/>
                  </a:cubicBezTo>
                  <a:cubicBezTo>
                    <a:pt x="4094" y="8781"/>
                    <a:pt x="4107" y="8771"/>
                    <a:pt x="4113" y="8750"/>
                  </a:cubicBezTo>
                  <a:cubicBezTo>
                    <a:pt x="4204" y="8400"/>
                    <a:pt x="4391" y="7931"/>
                    <a:pt x="4471" y="7848"/>
                  </a:cubicBezTo>
                  <a:cubicBezTo>
                    <a:pt x="4529" y="7788"/>
                    <a:pt x="4653" y="7738"/>
                    <a:pt x="4688" y="7760"/>
                  </a:cubicBezTo>
                  <a:cubicBezTo>
                    <a:pt x="4704" y="7771"/>
                    <a:pt x="4724" y="7957"/>
                    <a:pt x="4734" y="8174"/>
                  </a:cubicBezTo>
                  <a:cubicBezTo>
                    <a:pt x="4753" y="8593"/>
                    <a:pt x="4778" y="8739"/>
                    <a:pt x="4863" y="8930"/>
                  </a:cubicBezTo>
                  <a:cubicBezTo>
                    <a:pt x="4933" y="9088"/>
                    <a:pt x="5035" y="9454"/>
                    <a:pt x="5035" y="9545"/>
                  </a:cubicBezTo>
                  <a:cubicBezTo>
                    <a:pt x="5035" y="9585"/>
                    <a:pt x="5044" y="9627"/>
                    <a:pt x="5054" y="9637"/>
                  </a:cubicBezTo>
                  <a:cubicBezTo>
                    <a:pt x="5064" y="9648"/>
                    <a:pt x="5076" y="9691"/>
                    <a:pt x="5078" y="9734"/>
                  </a:cubicBezTo>
                  <a:cubicBezTo>
                    <a:pt x="5098" y="10008"/>
                    <a:pt x="5098" y="10130"/>
                    <a:pt x="5080" y="10159"/>
                  </a:cubicBezTo>
                  <a:cubicBezTo>
                    <a:pt x="5069" y="10177"/>
                    <a:pt x="5074" y="10192"/>
                    <a:pt x="5091" y="10192"/>
                  </a:cubicBezTo>
                  <a:cubicBezTo>
                    <a:pt x="5109" y="10192"/>
                    <a:pt x="5115" y="10205"/>
                    <a:pt x="5106" y="10220"/>
                  </a:cubicBezTo>
                  <a:cubicBezTo>
                    <a:pt x="5096" y="10236"/>
                    <a:pt x="5102" y="10248"/>
                    <a:pt x="5119" y="10248"/>
                  </a:cubicBezTo>
                  <a:cubicBezTo>
                    <a:pt x="5136" y="10248"/>
                    <a:pt x="5158" y="10228"/>
                    <a:pt x="5167" y="10202"/>
                  </a:cubicBezTo>
                  <a:close/>
                  <a:moveTo>
                    <a:pt x="6118" y="9104"/>
                  </a:moveTo>
                  <a:cubicBezTo>
                    <a:pt x="6128" y="9079"/>
                    <a:pt x="6123" y="9068"/>
                    <a:pt x="6107" y="9077"/>
                  </a:cubicBezTo>
                  <a:cubicBezTo>
                    <a:pt x="6092" y="9087"/>
                    <a:pt x="6079" y="9107"/>
                    <a:pt x="6079" y="9121"/>
                  </a:cubicBezTo>
                  <a:cubicBezTo>
                    <a:pt x="6079" y="9162"/>
                    <a:pt x="6099" y="9153"/>
                    <a:pt x="6118" y="9104"/>
                  </a:cubicBezTo>
                  <a:close/>
                  <a:moveTo>
                    <a:pt x="6350" y="8572"/>
                  </a:moveTo>
                  <a:cubicBezTo>
                    <a:pt x="6461" y="8369"/>
                    <a:pt x="6591" y="8132"/>
                    <a:pt x="6639" y="8047"/>
                  </a:cubicBezTo>
                  <a:cubicBezTo>
                    <a:pt x="6748" y="7855"/>
                    <a:pt x="6752" y="7809"/>
                    <a:pt x="6659" y="7833"/>
                  </a:cubicBezTo>
                  <a:cubicBezTo>
                    <a:pt x="6607" y="7846"/>
                    <a:pt x="6582" y="7836"/>
                    <a:pt x="6559" y="7793"/>
                  </a:cubicBezTo>
                  <a:cubicBezTo>
                    <a:pt x="6511" y="7703"/>
                    <a:pt x="6470" y="7726"/>
                    <a:pt x="6490" y="7832"/>
                  </a:cubicBezTo>
                  <a:cubicBezTo>
                    <a:pt x="6510" y="7938"/>
                    <a:pt x="6468" y="7988"/>
                    <a:pt x="6405" y="7935"/>
                  </a:cubicBezTo>
                  <a:cubicBezTo>
                    <a:pt x="6384" y="7917"/>
                    <a:pt x="6312" y="7812"/>
                    <a:pt x="6246" y="7700"/>
                  </a:cubicBezTo>
                  <a:cubicBezTo>
                    <a:pt x="6179" y="7588"/>
                    <a:pt x="6108" y="7480"/>
                    <a:pt x="6088" y="7459"/>
                  </a:cubicBezTo>
                  <a:cubicBezTo>
                    <a:pt x="6068" y="7439"/>
                    <a:pt x="6051" y="7410"/>
                    <a:pt x="6051" y="7395"/>
                  </a:cubicBezTo>
                  <a:cubicBezTo>
                    <a:pt x="6051" y="7360"/>
                    <a:pt x="5953" y="7222"/>
                    <a:pt x="5825" y="7078"/>
                  </a:cubicBezTo>
                  <a:cubicBezTo>
                    <a:pt x="5711" y="6948"/>
                    <a:pt x="5208" y="6421"/>
                    <a:pt x="5153" y="6372"/>
                  </a:cubicBezTo>
                  <a:cubicBezTo>
                    <a:pt x="5132" y="6354"/>
                    <a:pt x="5094" y="6316"/>
                    <a:pt x="5068" y="6287"/>
                  </a:cubicBezTo>
                  <a:cubicBezTo>
                    <a:pt x="5042" y="6258"/>
                    <a:pt x="4997" y="6211"/>
                    <a:pt x="4969" y="6183"/>
                  </a:cubicBezTo>
                  <a:cubicBezTo>
                    <a:pt x="4938" y="6154"/>
                    <a:pt x="4925" y="6118"/>
                    <a:pt x="4938" y="6098"/>
                  </a:cubicBezTo>
                  <a:cubicBezTo>
                    <a:pt x="4952" y="6074"/>
                    <a:pt x="4947" y="6070"/>
                    <a:pt x="4923" y="6085"/>
                  </a:cubicBezTo>
                  <a:cubicBezTo>
                    <a:pt x="4903" y="6098"/>
                    <a:pt x="4877" y="6091"/>
                    <a:pt x="4863" y="6068"/>
                  </a:cubicBezTo>
                  <a:cubicBezTo>
                    <a:pt x="4827" y="6012"/>
                    <a:pt x="4832" y="5959"/>
                    <a:pt x="4873" y="5959"/>
                  </a:cubicBezTo>
                  <a:cubicBezTo>
                    <a:pt x="4911" y="5959"/>
                    <a:pt x="5176" y="6199"/>
                    <a:pt x="5177" y="6234"/>
                  </a:cubicBezTo>
                  <a:cubicBezTo>
                    <a:pt x="5177" y="6252"/>
                    <a:pt x="5443" y="6516"/>
                    <a:pt x="5972" y="7022"/>
                  </a:cubicBezTo>
                  <a:cubicBezTo>
                    <a:pt x="6061" y="7107"/>
                    <a:pt x="6197" y="7248"/>
                    <a:pt x="6274" y="7336"/>
                  </a:cubicBezTo>
                  <a:cubicBezTo>
                    <a:pt x="6352" y="7423"/>
                    <a:pt x="6422" y="7488"/>
                    <a:pt x="6431" y="7479"/>
                  </a:cubicBezTo>
                  <a:cubicBezTo>
                    <a:pt x="6450" y="7460"/>
                    <a:pt x="6120" y="6957"/>
                    <a:pt x="6069" y="6926"/>
                  </a:cubicBezTo>
                  <a:cubicBezTo>
                    <a:pt x="6050" y="6914"/>
                    <a:pt x="5991" y="6844"/>
                    <a:pt x="5939" y="6770"/>
                  </a:cubicBezTo>
                  <a:cubicBezTo>
                    <a:pt x="5887" y="6696"/>
                    <a:pt x="5833" y="6636"/>
                    <a:pt x="5820" y="6636"/>
                  </a:cubicBezTo>
                  <a:cubicBezTo>
                    <a:pt x="5808" y="6636"/>
                    <a:pt x="5797" y="6623"/>
                    <a:pt x="5797" y="6608"/>
                  </a:cubicBezTo>
                  <a:cubicBezTo>
                    <a:pt x="5797" y="6575"/>
                    <a:pt x="5694" y="6467"/>
                    <a:pt x="5662" y="6467"/>
                  </a:cubicBezTo>
                  <a:cubicBezTo>
                    <a:pt x="5651" y="6467"/>
                    <a:pt x="5621" y="6434"/>
                    <a:pt x="5597" y="6395"/>
                  </a:cubicBezTo>
                  <a:cubicBezTo>
                    <a:pt x="5557" y="6329"/>
                    <a:pt x="5356" y="6095"/>
                    <a:pt x="5169" y="5898"/>
                  </a:cubicBezTo>
                  <a:cubicBezTo>
                    <a:pt x="5091" y="5815"/>
                    <a:pt x="5068" y="5771"/>
                    <a:pt x="5120" y="5803"/>
                  </a:cubicBezTo>
                  <a:cubicBezTo>
                    <a:pt x="5135" y="5813"/>
                    <a:pt x="5148" y="5809"/>
                    <a:pt x="5148" y="5794"/>
                  </a:cubicBezTo>
                  <a:cubicBezTo>
                    <a:pt x="5148" y="5779"/>
                    <a:pt x="5119" y="5768"/>
                    <a:pt x="5084" y="5769"/>
                  </a:cubicBezTo>
                  <a:cubicBezTo>
                    <a:pt x="5049" y="5770"/>
                    <a:pt x="4999" y="5760"/>
                    <a:pt x="4971" y="5748"/>
                  </a:cubicBezTo>
                  <a:cubicBezTo>
                    <a:pt x="4931" y="5731"/>
                    <a:pt x="4909" y="5756"/>
                    <a:pt x="4849" y="5892"/>
                  </a:cubicBezTo>
                  <a:cubicBezTo>
                    <a:pt x="4809" y="5983"/>
                    <a:pt x="4700" y="6213"/>
                    <a:pt x="4607" y="6404"/>
                  </a:cubicBezTo>
                  <a:cubicBezTo>
                    <a:pt x="4514" y="6594"/>
                    <a:pt x="4432" y="6798"/>
                    <a:pt x="4424" y="6855"/>
                  </a:cubicBezTo>
                  <a:cubicBezTo>
                    <a:pt x="4416" y="6913"/>
                    <a:pt x="4396" y="6989"/>
                    <a:pt x="4379" y="7024"/>
                  </a:cubicBezTo>
                  <a:cubicBezTo>
                    <a:pt x="4354" y="7074"/>
                    <a:pt x="4359" y="7098"/>
                    <a:pt x="4400" y="7144"/>
                  </a:cubicBezTo>
                  <a:cubicBezTo>
                    <a:pt x="4428" y="7175"/>
                    <a:pt x="4468" y="7200"/>
                    <a:pt x="4489" y="7200"/>
                  </a:cubicBezTo>
                  <a:cubicBezTo>
                    <a:pt x="4509" y="7200"/>
                    <a:pt x="4630" y="7302"/>
                    <a:pt x="4757" y="7425"/>
                  </a:cubicBezTo>
                  <a:cubicBezTo>
                    <a:pt x="4884" y="7549"/>
                    <a:pt x="4998" y="7643"/>
                    <a:pt x="5011" y="7635"/>
                  </a:cubicBezTo>
                  <a:cubicBezTo>
                    <a:pt x="5024" y="7627"/>
                    <a:pt x="5035" y="7636"/>
                    <a:pt x="5035" y="7654"/>
                  </a:cubicBezTo>
                  <a:cubicBezTo>
                    <a:pt x="5035" y="7673"/>
                    <a:pt x="5083" y="7741"/>
                    <a:pt x="5141" y="7806"/>
                  </a:cubicBezTo>
                  <a:cubicBezTo>
                    <a:pt x="5316" y="8000"/>
                    <a:pt x="5402" y="8102"/>
                    <a:pt x="5402" y="8116"/>
                  </a:cubicBezTo>
                  <a:cubicBezTo>
                    <a:pt x="5402" y="8123"/>
                    <a:pt x="5471" y="8222"/>
                    <a:pt x="5556" y="8335"/>
                  </a:cubicBezTo>
                  <a:cubicBezTo>
                    <a:pt x="5641" y="8448"/>
                    <a:pt x="5744" y="8608"/>
                    <a:pt x="5785" y="8689"/>
                  </a:cubicBezTo>
                  <a:cubicBezTo>
                    <a:pt x="5826" y="8771"/>
                    <a:pt x="5871" y="8837"/>
                    <a:pt x="5885" y="8837"/>
                  </a:cubicBezTo>
                  <a:cubicBezTo>
                    <a:pt x="5919" y="8837"/>
                    <a:pt x="5916" y="8788"/>
                    <a:pt x="5881" y="8766"/>
                  </a:cubicBezTo>
                  <a:cubicBezTo>
                    <a:pt x="5865" y="8757"/>
                    <a:pt x="5860" y="8737"/>
                    <a:pt x="5869" y="8722"/>
                  </a:cubicBezTo>
                  <a:cubicBezTo>
                    <a:pt x="5878" y="8707"/>
                    <a:pt x="5847" y="8646"/>
                    <a:pt x="5799" y="8586"/>
                  </a:cubicBezTo>
                  <a:cubicBezTo>
                    <a:pt x="5751" y="8526"/>
                    <a:pt x="5712" y="8463"/>
                    <a:pt x="5712" y="8447"/>
                  </a:cubicBezTo>
                  <a:cubicBezTo>
                    <a:pt x="5712" y="8430"/>
                    <a:pt x="5696" y="8407"/>
                    <a:pt x="5677" y="8394"/>
                  </a:cubicBezTo>
                  <a:cubicBezTo>
                    <a:pt x="5658" y="8382"/>
                    <a:pt x="5586" y="8259"/>
                    <a:pt x="5517" y="8120"/>
                  </a:cubicBezTo>
                  <a:cubicBezTo>
                    <a:pt x="5385" y="7855"/>
                    <a:pt x="5302" y="7755"/>
                    <a:pt x="4760" y="7210"/>
                  </a:cubicBezTo>
                  <a:cubicBezTo>
                    <a:pt x="4436" y="6885"/>
                    <a:pt x="4373" y="6782"/>
                    <a:pt x="4519" y="6818"/>
                  </a:cubicBezTo>
                  <a:cubicBezTo>
                    <a:pt x="4561" y="6829"/>
                    <a:pt x="4613" y="6862"/>
                    <a:pt x="4634" y="6893"/>
                  </a:cubicBezTo>
                  <a:cubicBezTo>
                    <a:pt x="4686" y="6967"/>
                    <a:pt x="4817" y="7088"/>
                    <a:pt x="4846" y="7088"/>
                  </a:cubicBezTo>
                  <a:cubicBezTo>
                    <a:pt x="4859" y="7088"/>
                    <a:pt x="4862" y="7116"/>
                    <a:pt x="4854" y="7151"/>
                  </a:cubicBezTo>
                  <a:cubicBezTo>
                    <a:pt x="4845" y="7186"/>
                    <a:pt x="4845" y="7198"/>
                    <a:pt x="4855" y="7178"/>
                  </a:cubicBezTo>
                  <a:cubicBezTo>
                    <a:pt x="4867" y="7150"/>
                    <a:pt x="4880" y="7149"/>
                    <a:pt x="4911" y="7174"/>
                  </a:cubicBezTo>
                  <a:cubicBezTo>
                    <a:pt x="4933" y="7193"/>
                    <a:pt x="4950" y="7200"/>
                    <a:pt x="4950" y="7190"/>
                  </a:cubicBezTo>
                  <a:cubicBezTo>
                    <a:pt x="4950" y="7181"/>
                    <a:pt x="4998" y="7225"/>
                    <a:pt x="5056" y="7288"/>
                  </a:cubicBezTo>
                  <a:cubicBezTo>
                    <a:pt x="5114" y="7352"/>
                    <a:pt x="5191" y="7434"/>
                    <a:pt x="5226" y="7470"/>
                  </a:cubicBezTo>
                  <a:cubicBezTo>
                    <a:pt x="5260" y="7507"/>
                    <a:pt x="5289" y="7548"/>
                    <a:pt x="5289" y="7563"/>
                  </a:cubicBezTo>
                  <a:cubicBezTo>
                    <a:pt x="5289" y="7577"/>
                    <a:pt x="5380" y="7682"/>
                    <a:pt x="5492" y="7797"/>
                  </a:cubicBezTo>
                  <a:cubicBezTo>
                    <a:pt x="5603" y="7911"/>
                    <a:pt x="5695" y="8012"/>
                    <a:pt x="5696" y="8021"/>
                  </a:cubicBezTo>
                  <a:cubicBezTo>
                    <a:pt x="5697" y="8030"/>
                    <a:pt x="5750" y="8091"/>
                    <a:pt x="5814" y="8158"/>
                  </a:cubicBezTo>
                  <a:cubicBezTo>
                    <a:pt x="5877" y="8225"/>
                    <a:pt x="5952" y="8342"/>
                    <a:pt x="5979" y="8417"/>
                  </a:cubicBezTo>
                  <a:cubicBezTo>
                    <a:pt x="6006" y="8493"/>
                    <a:pt x="6040" y="8548"/>
                    <a:pt x="6055" y="8539"/>
                  </a:cubicBezTo>
                  <a:cubicBezTo>
                    <a:pt x="6070" y="8529"/>
                    <a:pt x="6074" y="8550"/>
                    <a:pt x="6065" y="8588"/>
                  </a:cubicBezTo>
                  <a:cubicBezTo>
                    <a:pt x="6056" y="8625"/>
                    <a:pt x="6068" y="8701"/>
                    <a:pt x="6092" y="8759"/>
                  </a:cubicBezTo>
                  <a:cubicBezTo>
                    <a:pt x="6126" y="8841"/>
                    <a:pt x="6128" y="8868"/>
                    <a:pt x="6100" y="8885"/>
                  </a:cubicBezTo>
                  <a:cubicBezTo>
                    <a:pt x="6022" y="8935"/>
                    <a:pt x="5966" y="9028"/>
                    <a:pt x="5984" y="9076"/>
                  </a:cubicBezTo>
                  <a:cubicBezTo>
                    <a:pt x="6000" y="9118"/>
                    <a:pt x="6013" y="9112"/>
                    <a:pt x="6076" y="9033"/>
                  </a:cubicBezTo>
                  <a:cubicBezTo>
                    <a:pt x="6117" y="8983"/>
                    <a:pt x="6240" y="8775"/>
                    <a:pt x="6350" y="8572"/>
                  </a:cubicBezTo>
                  <a:close/>
                  <a:moveTo>
                    <a:pt x="5803" y="8330"/>
                  </a:moveTo>
                  <a:cubicBezTo>
                    <a:pt x="5757" y="8249"/>
                    <a:pt x="5712" y="8218"/>
                    <a:pt x="5712" y="8268"/>
                  </a:cubicBezTo>
                  <a:cubicBezTo>
                    <a:pt x="5712" y="8291"/>
                    <a:pt x="5819" y="8414"/>
                    <a:pt x="5839" y="8414"/>
                  </a:cubicBezTo>
                  <a:cubicBezTo>
                    <a:pt x="5846" y="8414"/>
                    <a:pt x="5829" y="8376"/>
                    <a:pt x="5803" y="8330"/>
                  </a:cubicBezTo>
                  <a:close/>
                  <a:moveTo>
                    <a:pt x="6957" y="7203"/>
                  </a:moveTo>
                  <a:cubicBezTo>
                    <a:pt x="7025" y="6938"/>
                    <a:pt x="7029" y="6692"/>
                    <a:pt x="6967" y="6692"/>
                  </a:cubicBezTo>
                  <a:cubicBezTo>
                    <a:pt x="6829" y="6692"/>
                    <a:pt x="6497" y="6417"/>
                    <a:pt x="6361" y="6191"/>
                  </a:cubicBezTo>
                  <a:lnTo>
                    <a:pt x="6306" y="6098"/>
                  </a:lnTo>
                  <a:lnTo>
                    <a:pt x="6383" y="6068"/>
                  </a:lnTo>
                  <a:lnTo>
                    <a:pt x="6460" y="6039"/>
                  </a:lnTo>
                  <a:lnTo>
                    <a:pt x="6376" y="6003"/>
                  </a:lnTo>
                  <a:cubicBezTo>
                    <a:pt x="6329" y="5983"/>
                    <a:pt x="6266" y="5938"/>
                    <a:pt x="6234" y="5903"/>
                  </a:cubicBezTo>
                  <a:cubicBezTo>
                    <a:pt x="6203" y="5868"/>
                    <a:pt x="6158" y="5831"/>
                    <a:pt x="6133" y="5821"/>
                  </a:cubicBezTo>
                  <a:cubicBezTo>
                    <a:pt x="6012" y="5773"/>
                    <a:pt x="5422" y="5211"/>
                    <a:pt x="5257" y="4987"/>
                  </a:cubicBezTo>
                  <a:cubicBezTo>
                    <a:pt x="5200" y="4910"/>
                    <a:pt x="5184" y="4867"/>
                    <a:pt x="5204" y="4847"/>
                  </a:cubicBezTo>
                  <a:cubicBezTo>
                    <a:pt x="5225" y="4826"/>
                    <a:pt x="5301" y="4890"/>
                    <a:pt x="5452" y="5054"/>
                  </a:cubicBezTo>
                  <a:cubicBezTo>
                    <a:pt x="5572" y="5185"/>
                    <a:pt x="5702" y="5320"/>
                    <a:pt x="5740" y="5355"/>
                  </a:cubicBezTo>
                  <a:cubicBezTo>
                    <a:pt x="5779" y="5390"/>
                    <a:pt x="5866" y="5467"/>
                    <a:pt x="5932" y="5526"/>
                  </a:cubicBezTo>
                  <a:cubicBezTo>
                    <a:pt x="5999" y="5586"/>
                    <a:pt x="6056" y="5662"/>
                    <a:pt x="6058" y="5696"/>
                  </a:cubicBezTo>
                  <a:cubicBezTo>
                    <a:pt x="6061" y="5730"/>
                    <a:pt x="6072" y="5752"/>
                    <a:pt x="6083" y="5745"/>
                  </a:cubicBezTo>
                  <a:cubicBezTo>
                    <a:pt x="6094" y="5738"/>
                    <a:pt x="6109" y="5748"/>
                    <a:pt x="6117" y="5768"/>
                  </a:cubicBezTo>
                  <a:cubicBezTo>
                    <a:pt x="6127" y="5793"/>
                    <a:pt x="6132" y="5794"/>
                    <a:pt x="6133" y="5770"/>
                  </a:cubicBezTo>
                  <a:cubicBezTo>
                    <a:pt x="6135" y="5751"/>
                    <a:pt x="6123" y="5728"/>
                    <a:pt x="6107" y="5719"/>
                  </a:cubicBezTo>
                  <a:cubicBezTo>
                    <a:pt x="6092" y="5709"/>
                    <a:pt x="6079" y="5687"/>
                    <a:pt x="6079" y="5670"/>
                  </a:cubicBezTo>
                  <a:cubicBezTo>
                    <a:pt x="6079" y="5653"/>
                    <a:pt x="6105" y="5663"/>
                    <a:pt x="6137" y="5691"/>
                  </a:cubicBezTo>
                  <a:cubicBezTo>
                    <a:pt x="6168" y="5720"/>
                    <a:pt x="6187" y="5761"/>
                    <a:pt x="6179" y="5782"/>
                  </a:cubicBezTo>
                  <a:cubicBezTo>
                    <a:pt x="6171" y="5803"/>
                    <a:pt x="6176" y="5814"/>
                    <a:pt x="6189" y="5805"/>
                  </a:cubicBezTo>
                  <a:cubicBezTo>
                    <a:pt x="6203" y="5797"/>
                    <a:pt x="6244" y="5813"/>
                    <a:pt x="6281" y="5840"/>
                  </a:cubicBezTo>
                  <a:cubicBezTo>
                    <a:pt x="6317" y="5868"/>
                    <a:pt x="6382" y="5905"/>
                    <a:pt x="6424" y="5924"/>
                  </a:cubicBezTo>
                  <a:cubicBezTo>
                    <a:pt x="6467" y="5942"/>
                    <a:pt x="6497" y="5973"/>
                    <a:pt x="6493" y="5993"/>
                  </a:cubicBezTo>
                  <a:cubicBezTo>
                    <a:pt x="6488" y="6013"/>
                    <a:pt x="6489" y="6020"/>
                    <a:pt x="6495" y="6008"/>
                  </a:cubicBezTo>
                  <a:cubicBezTo>
                    <a:pt x="6517" y="5969"/>
                    <a:pt x="6565" y="5986"/>
                    <a:pt x="6549" y="6028"/>
                  </a:cubicBezTo>
                  <a:cubicBezTo>
                    <a:pt x="6539" y="6055"/>
                    <a:pt x="6547" y="6063"/>
                    <a:pt x="6573" y="6054"/>
                  </a:cubicBezTo>
                  <a:cubicBezTo>
                    <a:pt x="6611" y="6039"/>
                    <a:pt x="6770" y="6167"/>
                    <a:pt x="6921" y="6333"/>
                  </a:cubicBezTo>
                  <a:cubicBezTo>
                    <a:pt x="7006" y="6426"/>
                    <a:pt x="7029" y="6402"/>
                    <a:pt x="7015" y="6230"/>
                  </a:cubicBezTo>
                  <a:cubicBezTo>
                    <a:pt x="7006" y="6114"/>
                    <a:pt x="6992" y="6092"/>
                    <a:pt x="6860" y="5991"/>
                  </a:cubicBezTo>
                  <a:cubicBezTo>
                    <a:pt x="6780" y="5930"/>
                    <a:pt x="6665" y="5854"/>
                    <a:pt x="6605" y="5822"/>
                  </a:cubicBezTo>
                  <a:cubicBezTo>
                    <a:pt x="6464" y="5748"/>
                    <a:pt x="6211" y="5487"/>
                    <a:pt x="6231" y="5436"/>
                  </a:cubicBezTo>
                  <a:cubicBezTo>
                    <a:pt x="6239" y="5413"/>
                    <a:pt x="6231" y="5402"/>
                    <a:pt x="6212" y="5410"/>
                  </a:cubicBezTo>
                  <a:cubicBezTo>
                    <a:pt x="6175" y="5423"/>
                    <a:pt x="5966" y="5239"/>
                    <a:pt x="5966" y="5194"/>
                  </a:cubicBezTo>
                  <a:cubicBezTo>
                    <a:pt x="5966" y="5165"/>
                    <a:pt x="5874" y="5024"/>
                    <a:pt x="5791" y="4927"/>
                  </a:cubicBezTo>
                  <a:cubicBezTo>
                    <a:pt x="5719" y="4843"/>
                    <a:pt x="5487" y="4375"/>
                    <a:pt x="5487" y="4314"/>
                  </a:cubicBezTo>
                  <a:cubicBezTo>
                    <a:pt x="5487" y="4285"/>
                    <a:pt x="5473" y="4236"/>
                    <a:pt x="5456" y="4204"/>
                  </a:cubicBezTo>
                  <a:cubicBezTo>
                    <a:pt x="5439" y="4173"/>
                    <a:pt x="5395" y="4050"/>
                    <a:pt x="5359" y="3931"/>
                  </a:cubicBezTo>
                  <a:cubicBezTo>
                    <a:pt x="5323" y="3812"/>
                    <a:pt x="5292" y="3721"/>
                    <a:pt x="5290" y="3729"/>
                  </a:cubicBezTo>
                  <a:cubicBezTo>
                    <a:pt x="5289" y="3737"/>
                    <a:pt x="5276" y="3889"/>
                    <a:pt x="5261" y="4068"/>
                  </a:cubicBezTo>
                  <a:cubicBezTo>
                    <a:pt x="5231" y="4421"/>
                    <a:pt x="5227" y="4455"/>
                    <a:pt x="5161" y="4872"/>
                  </a:cubicBezTo>
                  <a:cubicBezTo>
                    <a:pt x="5121" y="5124"/>
                    <a:pt x="5037" y="5480"/>
                    <a:pt x="4989" y="5605"/>
                  </a:cubicBezTo>
                  <a:cubicBezTo>
                    <a:pt x="4979" y="5630"/>
                    <a:pt x="4983" y="5647"/>
                    <a:pt x="4996" y="5644"/>
                  </a:cubicBezTo>
                  <a:cubicBezTo>
                    <a:pt x="5046" y="5630"/>
                    <a:pt x="5135" y="5680"/>
                    <a:pt x="5184" y="5748"/>
                  </a:cubicBezTo>
                  <a:cubicBezTo>
                    <a:pt x="5213" y="5787"/>
                    <a:pt x="5222" y="5818"/>
                    <a:pt x="5204" y="5818"/>
                  </a:cubicBezTo>
                  <a:cubicBezTo>
                    <a:pt x="5187" y="5818"/>
                    <a:pt x="5181" y="5832"/>
                    <a:pt x="5192" y="5849"/>
                  </a:cubicBezTo>
                  <a:cubicBezTo>
                    <a:pt x="5206" y="5871"/>
                    <a:pt x="5218" y="5870"/>
                    <a:pt x="5234" y="5844"/>
                  </a:cubicBezTo>
                  <a:cubicBezTo>
                    <a:pt x="5251" y="5816"/>
                    <a:pt x="5265" y="5818"/>
                    <a:pt x="5299" y="5852"/>
                  </a:cubicBezTo>
                  <a:cubicBezTo>
                    <a:pt x="5323" y="5876"/>
                    <a:pt x="5334" y="5904"/>
                    <a:pt x="5324" y="5914"/>
                  </a:cubicBezTo>
                  <a:cubicBezTo>
                    <a:pt x="5313" y="5925"/>
                    <a:pt x="5327" y="5925"/>
                    <a:pt x="5353" y="5915"/>
                  </a:cubicBezTo>
                  <a:cubicBezTo>
                    <a:pt x="5380" y="5905"/>
                    <a:pt x="5402" y="5908"/>
                    <a:pt x="5402" y="5922"/>
                  </a:cubicBezTo>
                  <a:cubicBezTo>
                    <a:pt x="5402" y="5955"/>
                    <a:pt x="5772" y="6389"/>
                    <a:pt x="6020" y="6647"/>
                  </a:cubicBezTo>
                  <a:cubicBezTo>
                    <a:pt x="6271" y="6908"/>
                    <a:pt x="6312" y="6946"/>
                    <a:pt x="6339" y="6946"/>
                  </a:cubicBezTo>
                  <a:cubicBezTo>
                    <a:pt x="6351" y="6946"/>
                    <a:pt x="6361" y="6959"/>
                    <a:pt x="6361" y="6974"/>
                  </a:cubicBezTo>
                  <a:cubicBezTo>
                    <a:pt x="6361" y="7004"/>
                    <a:pt x="6419" y="7077"/>
                    <a:pt x="6594" y="7266"/>
                  </a:cubicBezTo>
                  <a:cubicBezTo>
                    <a:pt x="6652" y="7330"/>
                    <a:pt x="6700" y="7396"/>
                    <a:pt x="6700" y="7414"/>
                  </a:cubicBezTo>
                  <a:cubicBezTo>
                    <a:pt x="6700" y="7432"/>
                    <a:pt x="6728" y="7482"/>
                    <a:pt x="6762" y="7526"/>
                  </a:cubicBezTo>
                  <a:lnTo>
                    <a:pt x="6825" y="7605"/>
                  </a:lnTo>
                  <a:lnTo>
                    <a:pt x="6864" y="7509"/>
                  </a:lnTo>
                  <a:cubicBezTo>
                    <a:pt x="6886" y="7456"/>
                    <a:pt x="6928" y="7318"/>
                    <a:pt x="6957" y="7203"/>
                  </a:cubicBezTo>
                  <a:close/>
                  <a:moveTo>
                    <a:pt x="4486" y="7343"/>
                  </a:moveTo>
                  <a:cubicBezTo>
                    <a:pt x="4476" y="7327"/>
                    <a:pt x="4454" y="7313"/>
                    <a:pt x="4437" y="7313"/>
                  </a:cubicBezTo>
                  <a:cubicBezTo>
                    <a:pt x="4419" y="7313"/>
                    <a:pt x="4421" y="7330"/>
                    <a:pt x="4443" y="7356"/>
                  </a:cubicBezTo>
                  <a:cubicBezTo>
                    <a:pt x="4482" y="7403"/>
                    <a:pt x="4516" y="7393"/>
                    <a:pt x="4486" y="7343"/>
                  </a:cubicBezTo>
                  <a:close/>
                  <a:moveTo>
                    <a:pt x="8789" y="7035"/>
                  </a:moveTo>
                  <a:cubicBezTo>
                    <a:pt x="8790" y="7025"/>
                    <a:pt x="8746" y="6928"/>
                    <a:pt x="8692" y="6819"/>
                  </a:cubicBezTo>
                  <a:cubicBezTo>
                    <a:pt x="8638" y="6711"/>
                    <a:pt x="8572" y="6539"/>
                    <a:pt x="8545" y="6438"/>
                  </a:cubicBezTo>
                  <a:cubicBezTo>
                    <a:pt x="8518" y="6338"/>
                    <a:pt x="8462" y="6185"/>
                    <a:pt x="8419" y="6098"/>
                  </a:cubicBezTo>
                  <a:cubicBezTo>
                    <a:pt x="8281" y="5819"/>
                    <a:pt x="8132" y="5412"/>
                    <a:pt x="8118" y="5279"/>
                  </a:cubicBezTo>
                  <a:cubicBezTo>
                    <a:pt x="8102" y="5120"/>
                    <a:pt x="8157" y="5082"/>
                    <a:pt x="8275" y="5169"/>
                  </a:cubicBezTo>
                  <a:cubicBezTo>
                    <a:pt x="8317" y="5200"/>
                    <a:pt x="8427" y="5239"/>
                    <a:pt x="8520" y="5255"/>
                  </a:cubicBezTo>
                  <a:cubicBezTo>
                    <a:pt x="8885" y="5321"/>
                    <a:pt x="9003" y="5345"/>
                    <a:pt x="9077" y="5367"/>
                  </a:cubicBezTo>
                  <a:cubicBezTo>
                    <a:pt x="9187" y="5401"/>
                    <a:pt x="9197" y="5357"/>
                    <a:pt x="9090" y="5311"/>
                  </a:cubicBezTo>
                  <a:cubicBezTo>
                    <a:pt x="9041" y="5289"/>
                    <a:pt x="8925" y="5204"/>
                    <a:pt x="8833" y="5121"/>
                  </a:cubicBezTo>
                  <a:cubicBezTo>
                    <a:pt x="8741" y="5039"/>
                    <a:pt x="8655" y="4971"/>
                    <a:pt x="8642" y="4971"/>
                  </a:cubicBezTo>
                  <a:cubicBezTo>
                    <a:pt x="8620" y="4971"/>
                    <a:pt x="8370" y="4790"/>
                    <a:pt x="8154" y="4617"/>
                  </a:cubicBezTo>
                  <a:cubicBezTo>
                    <a:pt x="8075" y="4554"/>
                    <a:pt x="8067" y="4552"/>
                    <a:pt x="8035" y="4598"/>
                  </a:cubicBezTo>
                  <a:cubicBezTo>
                    <a:pt x="8016" y="4624"/>
                    <a:pt x="7989" y="4659"/>
                    <a:pt x="7976" y="4675"/>
                  </a:cubicBezTo>
                  <a:cubicBezTo>
                    <a:pt x="7963" y="4691"/>
                    <a:pt x="7910" y="4786"/>
                    <a:pt x="7859" y="4887"/>
                  </a:cubicBezTo>
                  <a:cubicBezTo>
                    <a:pt x="7713" y="5175"/>
                    <a:pt x="7676" y="5237"/>
                    <a:pt x="7639" y="5262"/>
                  </a:cubicBezTo>
                  <a:cubicBezTo>
                    <a:pt x="7619" y="5274"/>
                    <a:pt x="7603" y="5294"/>
                    <a:pt x="7603" y="5306"/>
                  </a:cubicBezTo>
                  <a:cubicBezTo>
                    <a:pt x="7603" y="5318"/>
                    <a:pt x="7502" y="5431"/>
                    <a:pt x="7379" y="5557"/>
                  </a:cubicBezTo>
                  <a:cubicBezTo>
                    <a:pt x="7217" y="5723"/>
                    <a:pt x="7123" y="5796"/>
                    <a:pt x="7040" y="5820"/>
                  </a:cubicBezTo>
                  <a:cubicBezTo>
                    <a:pt x="6977" y="5839"/>
                    <a:pt x="6926" y="5865"/>
                    <a:pt x="6926" y="5878"/>
                  </a:cubicBezTo>
                  <a:cubicBezTo>
                    <a:pt x="6926" y="5911"/>
                    <a:pt x="7039" y="5977"/>
                    <a:pt x="7131" y="5998"/>
                  </a:cubicBezTo>
                  <a:cubicBezTo>
                    <a:pt x="7190" y="6012"/>
                    <a:pt x="7208" y="6033"/>
                    <a:pt x="7208" y="6087"/>
                  </a:cubicBezTo>
                  <a:cubicBezTo>
                    <a:pt x="7208" y="6129"/>
                    <a:pt x="7228" y="6165"/>
                    <a:pt x="7258" y="6176"/>
                  </a:cubicBezTo>
                  <a:cubicBezTo>
                    <a:pt x="7285" y="6186"/>
                    <a:pt x="7334" y="6221"/>
                    <a:pt x="7366" y="6253"/>
                  </a:cubicBezTo>
                  <a:cubicBezTo>
                    <a:pt x="7439" y="6325"/>
                    <a:pt x="7731" y="6551"/>
                    <a:pt x="7838" y="6618"/>
                  </a:cubicBezTo>
                  <a:cubicBezTo>
                    <a:pt x="7885" y="6647"/>
                    <a:pt x="7912" y="6685"/>
                    <a:pt x="7903" y="6707"/>
                  </a:cubicBezTo>
                  <a:cubicBezTo>
                    <a:pt x="7894" y="6730"/>
                    <a:pt x="7903" y="6741"/>
                    <a:pt x="7923" y="6733"/>
                  </a:cubicBezTo>
                  <a:cubicBezTo>
                    <a:pt x="7942" y="6725"/>
                    <a:pt x="7995" y="6758"/>
                    <a:pt x="8040" y="6805"/>
                  </a:cubicBezTo>
                  <a:cubicBezTo>
                    <a:pt x="8085" y="6852"/>
                    <a:pt x="8138" y="6890"/>
                    <a:pt x="8159" y="6890"/>
                  </a:cubicBezTo>
                  <a:cubicBezTo>
                    <a:pt x="8179" y="6890"/>
                    <a:pt x="8196" y="6903"/>
                    <a:pt x="8196" y="6918"/>
                  </a:cubicBezTo>
                  <a:cubicBezTo>
                    <a:pt x="8196" y="6934"/>
                    <a:pt x="8215" y="6946"/>
                    <a:pt x="8238" y="6946"/>
                  </a:cubicBezTo>
                  <a:cubicBezTo>
                    <a:pt x="8262" y="6946"/>
                    <a:pt x="8281" y="6961"/>
                    <a:pt x="8281" y="6979"/>
                  </a:cubicBezTo>
                  <a:cubicBezTo>
                    <a:pt x="8281" y="6997"/>
                    <a:pt x="8287" y="7005"/>
                    <a:pt x="8296" y="6997"/>
                  </a:cubicBezTo>
                  <a:cubicBezTo>
                    <a:pt x="8304" y="6989"/>
                    <a:pt x="8395" y="7004"/>
                    <a:pt x="8498" y="7031"/>
                  </a:cubicBezTo>
                  <a:cubicBezTo>
                    <a:pt x="8672" y="7076"/>
                    <a:pt x="8788" y="7078"/>
                    <a:pt x="8789" y="7035"/>
                  </a:cubicBezTo>
                  <a:close/>
                  <a:moveTo>
                    <a:pt x="4301" y="6989"/>
                  </a:moveTo>
                  <a:cubicBezTo>
                    <a:pt x="4321" y="6965"/>
                    <a:pt x="4330" y="6946"/>
                    <a:pt x="4322" y="6946"/>
                  </a:cubicBezTo>
                  <a:cubicBezTo>
                    <a:pt x="4314" y="6946"/>
                    <a:pt x="4292" y="6965"/>
                    <a:pt x="4273" y="6989"/>
                  </a:cubicBezTo>
                  <a:cubicBezTo>
                    <a:pt x="4254" y="7012"/>
                    <a:pt x="4244" y="7031"/>
                    <a:pt x="4252" y="7031"/>
                  </a:cubicBezTo>
                  <a:cubicBezTo>
                    <a:pt x="4260" y="7031"/>
                    <a:pt x="4282" y="7012"/>
                    <a:pt x="4301" y="6989"/>
                  </a:cubicBezTo>
                  <a:close/>
                  <a:moveTo>
                    <a:pt x="6930" y="6490"/>
                  </a:moveTo>
                  <a:cubicBezTo>
                    <a:pt x="6881" y="6446"/>
                    <a:pt x="6818" y="6410"/>
                    <a:pt x="6790" y="6410"/>
                  </a:cubicBezTo>
                  <a:cubicBezTo>
                    <a:pt x="6762" y="6410"/>
                    <a:pt x="6724" y="6395"/>
                    <a:pt x="6706" y="6376"/>
                  </a:cubicBezTo>
                  <a:cubicBezTo>
                    <a:pt x="6687" y="6358"/>
                    <a:pt x="6672" y="6355"/>
                    <a:pt x="6672" y="6370"/>
                  </a:cubicBezTo>
                  <a:cubicBezTo>
                    <a:pt x="6672" y="6405"/>
                    <a:pt x="6923" y="6570"/>
                    <a:pt x="6977" y="6570"/>
                  </a:cubicBezTo>
                  <a:cubicBezTo>
                    <a:pt x="7003" y="6570"/>
                    <a:pt x="6985" y="6540"/>
                    <a:pt x="6930" y="6490"/>
                  </a:cubicBezTo>
                  <a:close/>
                  <a:moveTo>
                    <a:pt x="5402" y="6061"/>
                  </a:moveTo>
                  <a:cubicBezTo>
                    <a:pt x="5402" y="6055"/>
                    <a:pt x="5380" y="6033"/>
                    <a:pt x="5353" y="6012"/>
                  </a:cubicBezTo>
                  <a:cubicBezTo>
                    <a:pt x="5308" y="5976"/>
                    <a:pt x="5307" y="5977"/>
                    <a:pt x="5342" y="6022"/>
                  </a:cubicBezTo>
                  <a:cubicBezTo>
                    <a:pt x="5379" y="6069"/>
                    <a:pt x="5402" y="6084"/>
                    <a:pt x="5402" y="6061"/>
                  </a:cubicBezTo>
                  <a:close/>
                  <a:moveTo>
                    <a:pt x="6850" y="5712"/>
                  </a:moveTo>
                  <a:cubicBezTo>
                    <a:pt x="7179" y="5460"/>
                    <a:pt x="7458" y="5191"/>
                    <a:pt x="7560" y="5028"/>
                  </a:cubicBezTo>
                  <a:cubicBezTo>
                    <a:pt x="7718" y="4774"/>
                    <a:pt x="7654" y="4764"/>
                    <a:pt x="7404" y="5004"/>
                  </a:cubicBezTo>
                  <a:cubicBezTo>
                    <a:pt x="7304" y="5099"/>
                    <a:pt x="7171" y="5211"/>
                    <a:pt x="7109" y="5251"/>
                  </a:cubicBezTo>
                  <a:cubicBezTo>
                    <a:pt x="7047" y="5291"/>
                    <a:pt x="6951" y="5358"/>
                    <a:pt x="6896" y="5400"/>
                  </a:cubicBezTo>
                  <a:cubicBezTo>
                    <a:pt x="6841" y="5443"/>
                    <a:pt x="6725" y="5509"/>
                    <a:pt x="6638" y="5547"/>
                  </a:cubicBezTo>
                  <a:cubicBezTo>
                    <a:pt x="6483" y="5615"/>
                    <a:pt x="6397" y="5684"/>
                    <a:pt x="6495" y="5659"/>
                  </a:cubicBezTo>
                  <a:cubicBezTo>
                    <a:pt x="6523" y="5652"/>
                    <a:pt x="6582" y="5679"/>
                    <a:pt x="6627" y="5718"/>
                  </a:cubicBezTo>
                  <a:cubicBezTo>
                    <a:pt x="6672" y="5757"/>
                    <a:pt x="6718" y="5789"/>
                    <a:pt x="6729" y="5789"/>
                  </a:cubicBezTo>
                  <a:cubicBezTo>
                    <a:pt x="6739" y="5789"/>
                    <a:pt x="6794" y="5754"/>
                    <a:pt x="6850" y="5712"/>
                  </a:cubicBezTo>
                  <a:close/>
                  <a:moveTo>
                    <a:pt x="7133" y="5718"/>
                  </a:moveTo>
                  <a:cubicBezTo>
                    <a:pt x="7124" y="5694"/>
                    <a:pt x="7110" y="5680"/>
                    <a:pt x="7103" y="5687"/>
                  </a:cubicBezTo>
                  <a:cubicBezTo>
                    <a:pt x="7096" y="5695"/>
                    <a:pt x="7098" y="5714"/>
                    <a:pt x="7108" y="5731"/>
                  </a:cubicBezTo>
                  <a:cubicBezTo>
                    <a:pt x="7136" y="5776"/>
                    <a:pt x="7152" y="5767"/>
                    <a:pt x="7133" y="5718"/>
                  </a:cubicBezTo>
                  <a:close/>
                  <a:moveTo>
                    <a:pt x="5120" y="5722"/>
                  </a:moveTo>
                  <a:cubicBezTo>
                    <a:pt x="5120" y="5716"/>
                    <a:pt x="5088" y="5705"/>
                    <a:pt x="5050" y="5698"/>
                  </a:cubicBezTo>
                  <a:cubicBezTo>
                    <a:pt x="5012" y="5691"/>
                    <a:pt x="4987" y="5695"/>
                    <a:pt x="4995" y="5709"/>
                  </a:cubicBezTo>
                  <a:cubicBezTo>
                    <a:pt x="5010" y="5732"/>
                    <a:pt x="5120" y="5744"/>
                    <a:pt x="5120" y="5722"/>
                  </a:cubicBezTo>
                  <a:close/>
                  <a:moveTo>
                    <a:pt x="7169" y="5628"/>
                  </a:moveTo>
                  <a:cubicBezTo>
                    <a:pt x="7159" y="5618"/>
                    <a:pt x="7153" y="5635"/>
                    <a:pt x="7154" y="5665"/>
                  </a:cubicBezTo>
                  <a:cubicBezTo>
                    <a:pt x="7155" y="5698"/>
                    <a:pt x="7162" y="5704"/>
                    <a:pt x="7171" y="5682"/>
                  </a:cubicBezTo>
                  <a:cubicBezTo>
                    <a:pt x="7179" y="5661"/>
                    <a:pt x="7178" y="5637"/>
                    <a:pt x="7169" y="5628"/>
                  </a:cubicBezTo>
                  <a:close/>
                  <a:moveTo>
                    <a:pt x="9522" y="5562"/>
                  </a:moveTo>
                  <a:cubicBezTo>
                    <a:pt x="9522" y="5545"/>
                    <a:pt x="9510" y="5540"/>
                    <a:pt x="9494" y="5549"/>
                  </a:cubicBezTo>
                  <a:cubicBezTo>
                    <a:pt x="9479" y="5559"/>
                    <a:pt x="9466" y="5572"/>
                    <a:pt x="9466" y="5579"/>
                  </a:cubicBezTo>
                  <a:cubicBezTo>
                    <a:pt x="9466" y="5586"/>
                    <a:pt x="9479" y="5592"/>
                    <a:pt x="9494" y="5592"/>
                  </a:cubicBezTo>
                  <a:cubicBezTo>
                    <a:pt x="9510" y="5592"/>
                    <a:pt x="9522" y="5578"/>
                    <a:pt x="9522" y="5562"/>
                  </a:cubicBezTo>
                  <a:close/>
                  <a:moveTo>
                    <a:pt x="6483" y="5481"/>
                  </a:moveTo>
                  <a:cubicBezTo>
                    <a:pt x="6726" y="5388"/>
                    <a:pt x="7773" y="4418"/>
                    <a:pt x="7773" y="4285"/>
                  </a:cubicBezTo>
                  <a:cubicBezTo>
                    <a:pt x="7773" y="4279"/>
                    <a:pt x="7699" y="4200"/>
                    <a:pt x="7609" y="4108"/>
                  </a:cubicBezTo>
                  <a:cubicBezTo>
                    <a:pt x="7519" y="4016"/>
                    <a:pt x="7405" y="3881"/>
                    <a:pt x="7355" y="3809"/>
                  </a:cubicBezTo>
                  <a:cubicBezTo>
                    <a:pt x="7305" y="3736"/>
                    <a:pt x="7248" y="3660"/>
                    <a:pt x="7228" y="3640"/>
                  </a:cubicBezTo>
                  <a:cubicBezTo>
                    <a:pt x="7189" y="3599"/>
                    <a:pt x="7088" y="3392"/>
                    <a:pt x="7053" y="3280"/>
                  </a:cubicBezTo>
                  <a:cubicBezTo>
                    <a:pt x="7033" y="3216"/>
                    <a:pt x="7030" y="3215"/>
                    <a:pt x="7003" y="3266"/>
                  </a:cubicBezTo>
                  <a:cubicBezTo>
                    <a:pt x="6974" y="3320"/>
                    <a:pt x="6756" y="3529"/>
                    <a:pt x="6727" y="3531"/>
                  </a:cubicBezTo>
                  <a:cubicBezTo>
                    <a:pt x="6718" y="3531"/>
                    <a:pt x="6630" y="3609"/>
                    <a:pt x="6529" y="3704"/>
                  </a:cubicBezTo>
                  <a:cubicBezTo>
                    <a:pt x="6415" y="3812"/>
                    <a:pt x="6272" y="3911"/>
                    <a:pt x="6144" y="3972"/>
                  </a:cubicBezTo>
                  <a:cubicBezTo>
                    <a:pt x="5949" y="4064"/>
                    <a:pt x="5869" y="4124"/>
                    <a:pt x="5940" y="4124"/>
                  </a:cubicBezTo>
                  <a:cubicBezTo>
                    <a:pt x="6016" y="4124"/>
                    <a:pt x="6383" y="4001"/>
                    <a:pt x="6497" y="3937"/>
                  </a:cubicBezTo>
                  <a:cubicBezTo>
                    <a:pt x="6564" y="3900"/>
                    <a:pt x="6633" y="3878"/>
                    <a:pt x="6650" y="3888"/>
                  </a:cubicBezTo>
                  <a:cubicBezTo>
                    <a:pt x="6668" y="3899"/>
                    <a:pt x="6673" y="3894"/>
                    <a:pt x="6662" y="3876"/>
                  </a:cubicBezTo>
                  <a:cubicBezTo>
                    <a:pt x="6651" y="3859"/>
                    <a:pt x="6659" y="3835"/>
                    <a:pt x="6678" y="3823"/>
                  </a:cubicBezTo>
                  <a:cubicBezTo>
                    <a:pt x="6698" y="3810"/>
                    <a:pt x="6741" y="3742"/>
                    <a:pt x="6774" y="3672"/>
                  </a:cubicBezTo>
                  <a:cubicBezTo>
                    <a:pt x="6807" y="3601"/>
                    <a:pt x="6869" y="3503"/>
                    <a:pt x="6912" y="3452"/>
                  </a:cubicBezTo>
                  <a:cubicBezTo>
                    <a:pt x="6973" y="3379"/>
                    <a:pt x="6997" y="3367"/>
                    <a:pt x="7029" y="3394"/>
                  </a:cubicBezTo>
                  <a:cubicBezTo>
                    <a:pt x="7050" y="3412"/>
                    <a:pt x="7062" y="3433"/>
                    <a:pt x="7054" y="3441"/>
                  </a:cubicBezTo>
                  <a:cubicBezTo>
                    <a:pt x="7046" y="3449"/>
                    <a:pt x="7062" y="3472"/>
                    <a:pt x="7089" y="3491"/>
                  </a:cubicBezTo>
                  <a:cubicBezTo>
                    <a:pt x="7135" y="3526"/>
                    <a:pt x="7135" y="3533"/>
                    <a:pt x="7084" y="3628"/>
                  </a:cubicBezTo>
                  <a:cubicBezTo>
                    <a:pt x="7054" y="3684"/>
                    <a:pt x="6987" y="3762"/>
                    <a:pt x="6936" y="3801"/>
                  </a:cubicBezTo>
                  <a:cubicBezTo>
                    <a:pt x="6884" y="3841"/>
                    <a:pt x="6841" y="3885"/>
                    <a:pt x="6841" y="3901"/>
                  </a:cubicBezTo>
                  <a:cubicBezTo>
                    <a:pt x="6841" y="3916"/>
                    <a:pt x="6797" y="3993"/>
                    <a:pt x="6742" y="4072"/>
                  </a:cubicBezTo>
                  <a:cubicBezTo>
                    <a:pt x="6688" y="4151"/>
                    <a:pt x="6644" y="4229"/>
                    <a:pt x="6644" y="4245"/>
                  </a:cubicBezTo>
                  <a:cubicBezTo>
                    <a:pt x="6644" y="4261"/>
                    <a:pt x="6635" y="4266"/>
                    <a:pt x="6625" y="4256"/>
                  </a:cubicBezTo>
                  <a:cubicBezTo>
                    <a:pt x="6615" y="4246"/>
                    <a:pt x="6589" y="4263"/>
                    <a:pt x="6567" y="4294"/>
                  </a:cubicBezTo>
                  <a:cubicBezTo>
                    <a:pt x="6512" y="4373"/>
                    <a:pt x="6244" y="4540"/>
                    <a:pt x="6065" y="4607"/>
                  </a:cubicBezTo>
                  <a:cubicBezTo>
                    <a:pt x="5833" y="4693"/>
                    <a:pt x="5821" y="4722"/>
                    <a:pt x="5938" y="4900"/>
                  </a:cubicBezTo>
                  <a:cubicBezTo>
                    <a:pt x="5968" y="4947"/>
                    <a:pt x="6014" y="5022"/>
                    <a:pt x="6039" y="5067"/>
                  </a:cubicBezTo>
                  <a:cubicBezTo>
                    <a:pt x="6107" y="5187"/>
                    <a:pt x="6295" y="5394"/>
                    <a:pt x="6337" y="5394"/>
                  </a:cubicBezTo>
                  <a:cubicBezTo>
                    <a:pt x="6347" y="5394"/>
                    <a:pt x="6362" y="5420"/>
                    <a:pt x="6370" y="5451"/>
                  </a:cubicBezTo>
                  <a:cubicBezTo>
                    <a:pt x="6387" y="5515"/>
                    <a:pt x="6390" y="5516"/>
                    <a:pt x="6483" y="5481"/>
                  </a:cubicBezTo>
                  <a:close/>
                  <a:moveTo>
                    <a:pt x="7773" y="4660"/>
                  </a:moveTo>
                  <a:cubicBezTo>
                    <a:pt x="7773" y="4644"/>
                    <a:pt x="7805" y="4579"/>
                    <a:pt x="7845" y="4516"/>
                  </a:cubicBezTo>
                  <a:cubicBezTo>
                    <a:pt x="7939" y="4367"/>
                    <a:pt x="7917" y="4345"/>
                    <a:pt x="7813" y="4483"/>
                  </a:cubicBezTo>
                  <a:cubicBezTo>
                    <a:pt x="7769" y="4542"/>
                    <a:pt x="7723" y="4594"/>
                    <a:pt x="7710" y="4599"/>
                  </a:cubicBezTo>
                  <a:cubicBezTo>
                    <a:pt x="7670" y="4616"/>
                    <a:pt x="7687" y="4689"/>
                    <a:pt x="7730" y="4689"/>
                  </a:cubicBezTo>
                  <a:cubicBezTo>
                    <a:pt x="7754" y="4689"/>
                    <a:pt x="7773" y="4676"/>
                    <a:pt x="7773" y="4660"/>
                  </a:cubicBezTo>
                  <a:close/>
                  <a:moveTo>
                    <a:pt x="5813" y="4584"/>
                  </a:moveTo>
                  <a:cubicBezTo>
                    <a:pt x="5840" y="4557"/>
                    <a:pt x="5888" y="4532"/>
                    <a:pt x="5920" y="4527"/>
                  </a:cubicBezTo>
                  <a:cubicBezTo>
                    <a:pt x="5953" y="4522"/>
                    <a:pt x="5992" y="4505"/>
                    <a:pt x="6007" y="4490"/>
                  </a:cubicBezTo>
                  <a:cubicBezTo>
                    <a:pt x="6022" y="4475"/>
                    <a:pt x="6052" y="4463"/>
                    <a:pt x="6075" y="4463"/>
                  </a:cubicBezTo>
                  <a:cubicBezTo>
                    <a:pt x="6135" y="4463"/>
                    <a:pt x="6401" y="4279"/>
                    <a:pt x="6486" y="4179"/>
                  </a:cubicBezTo>
                  <a:cubicBezTo>
                    <a:pt x="6588" y="4057"/>
                    <a:pt x="6586" y="3994"/>
                    <a:pt x="6481" y="4058"/>
                  </a:cubicBezTo>
                  <a:cubicBezTo>
                    <a:pt x="6439" y="4085"/>
                    <a:pt x="6385" y="4121"/>
                    <a:pt x="6361" y="4139"/>
                  </a:cubicBezTo>
                  <a:cubicBezTo>
                    <a:pt x="6240" y="4231"/>
                    <a:pt x="5924" y="4266"/>
                    <a:pt x="5691" y="4214"/>
                  </a:cubicBezTo>
                  <a:cubicBezTo>
                    <a:pt x="5625" y="4199"/>
                    <a:pt x="5571" y="4197"/>
                    <a:pt x="5571" y="4209"/>
                  </a:cubicBezTo>
                  <a:cubicBezTo>
                    <a:pt x="5571" y="4221"/>
                    <a:pt x="5609" y="4308"/>
                    <a:pt x="5656" y="4402"/>
                  </a:cubicBezTo>
                  <a:cubicBezTo>
                    <a:pt x="5702" y="4496"/>
                    <a:pt x="5741" y="4586"/>
                    <a:pt x="5741" y="4602"/>
                  </a:cubicBezTo>
                  <a:cubicBezTo>
                    <a:pt x="5741" y="4644"/>
                    <a:pt x="5757" y="4640"/>
                    <a:pt x="5813" y="4584"/>
                  </a:cubicBezTo>
                  <a:close/>
                  <a:moveTo>
                    <a:pt x="5614" y="3983"/>
                  </a:moveTo>
                  <a:cubicBezTo>
                    <a:pt x="5624" y="3951"/>
                    <a:pt x="5643" y="3933"/>
                    <a:pt x="5657" y="3942"/>
                  </a:cubicBezTo>
                  <a:cubicBezTo>
                    <a:pt x="5671" y="3950"/>
                    <a:pt x="5789" y="3906"/>
                    <a:pt x="5918" y="3843"/>
                  </a:cubicBezTo>
                  <a:cubicBezTo>
                    <a:pt x="6048" y="3780"/>
                    <a:pt x="6168" y="3729"/>
                    <a:pt x="6185" y="3729"/>
                  </a:cubicBezTo>
                  <a:cubicBezTo>
                    <a:pt x="6202" y="3729"/>
                    <a:pt x="6220" y="3720"/>
                    <a:pt x="6225" y="3708"/>
                  </a:cubicBezTo>
                  <a:cubicBezTo>
                    <a:pt x="6230" y="3696"/>
                    <a:pt x="6285" y="3661"/>
                    <a:pt x="6347" y="3630"/>
                  </a:cubicBezTo>
                  <a:cubicBezTo>
                    <a:pt x="6409" y="3599"/>
                    <a:pt x="6509" y="3520"/>
                    <a:pt x="6569" y="3454"/>
                  </a:cubicBezTo>
                  <a:cubicBezTo>
                    <a:pt x="6629" y="3388"/>
                    <a:pt x="6689" y="3341"/>
                    <a:pt x="6703" y="3350"/>
                  </a:cubicBezTo>
                  <a:cubicBezTo>
                    <a:pt x="6717" y="3358"/>
                    <a:pt x="6722" y="3349"/>
                    <a:pt x="6715" y="3328"/>
                  </a:cubicBezTo>
                  <a:cubicBezTo>
                    <a:pt x="6690" y="3259"/>
                    <a:pt x="6892" y="3084"/>
                    <a:pt x="6953" y="3122"/>
                  </a:cubicBezTo>
                  <a:cubicBezTo>
                    <a:pt x="7002" y="3152"/>
                    <a:pt x="6986" y="3086"/>
                    <a:pt x="6908" y="2931"/>
                  </a:cubicBezTo>
                  <a:cubicBezTo>
                    <a:pt x="6868" y="2850"/>
                    <a:pt x="6830" y="2779"/>
                    <a:pt x="6826" y="2774"/>
                  </a:cubicBezTo>
                  <a:cubicBezTo>
                    <a:pt x="6821" y="2768"/>
                    <a:pt x="6790" y="2789"/>
                    <a:pt x="6758" y="2819"/>
                  </a:cubicBezTo>
                  <a:cubicBezTo>
                    <a:pt x="6629" y="2938"/>
                    <a:pt x="6313" y="3062"/>
                    <a:pt x="6150" y="3056"/>
                  </a:cubicBezTo>
                  <a:cubicBezTo>
                    <a:pt x="6084" y="3054"/>
                    <a:pt x="5976" y="3033"/>
                    <a:pt x="5951" y="3017"/>
                  </a:cubicBezTo>
                  <a:cubicBezTo>
                    <a:pt x="5936" y="3008"/>
                    <a:pt x="5874" y="3025"/>
                    <a:pt x="5813" y="3054"/>
                  </a:cubicBezTo>
                  <a:cubicBezTo>
                    <a:pt x="5752" y="3084"/>
                    <a:pt x="5680" y="3108"/>
                    <a:pt x="5652" y="3108"/>
                  </a:cubicBezTo>
                  <a:cubicBezTo>
                    <a:pt x="5625" y="3108"/>
                    <a:pt x="5590" y="3130"/>
                    <a:pt x="5575" y="3158"/>
                  </a:cubicBezTo>
                  <a:cubicBezTo>
                    <a:pt x="5548" y="3204"/>
                    <a:pt x="5546" y="3204"/>
                    <a:pt x="5527" y="3155"/>
                  </a:cubicBezTo>
                  <a:cubicBezTo>
                    <a:pt x="5516" y="3126"/>
                    <a:pt x="5499" y="3116"/>
                    <a:pt x="5489" y="3132"/>
                  </a:cubicBezTo>
                  <a:cubicBezTo>
                    <a:pt x="5479" y="3148"/>
                    <a:pt x="5440" y="3165"/>
                    <a:pt x="5401" y="3170"/>
                  </a:cubicBezTo>
                  <a:cubicBezTo>
                    <a:pt x="5363" y="3176"/>
                    <a:pt x="5328" y="3192"/>
                    <a:pt x="5323" y="3207"/>
                  </a:cubicBezTo>
                  <a:cubicBezTo>
                    <a:pt x="5311" y="3247"/>
                    <a:pt x="5398" y="3648"/>
                    <a:pt x="5431" y="3708"/>
                  </a:cubicBezTo>
                  <a:cubicBezTo>
                    <a:pt x="5446" y="3735"/>
                    <a:pt x="5458" y="3778"/>
                    <a:pt x="5458" y="3804"/>
                  </a:cubicBezTo>
                  <a:cubicBezTo>
                    <a:pt x="5458" y="3887"/>
                    <a:pt x="5525" y="4040"/>
                    <a:pt x="5561" y="4040"/>
                  </a:cubicBezTo>
                  <a:cubicBezTo>
                    <a:pt x="5580" y="4040"/>
                    <a:pt x="5604" y="4014"/>
                    <a:pt x="5614" y="3983"/>
                  </a:cubicBezTo>
                  <a:close/>
                  <a:moveTo>
                    <a:pt x="7381" y="3693"/>
                  </a:moveTo>
                  <a:cubicBezTo>
                    <a:pt x="7353" y="3666"/>
                    <a:pt x="7350" y="3669"/>
                    <a:pt x="7365" y="3709"/>
                  </a:cubicBezTo>
                  <a:cubicBezTo>
                    <a:pt x="7376" y="3737"/>
                    <a:pt x="7392" y="3753"/>
                    <a:pt x="7400" y="3744"/>
                  </a:cubicBezTo>
                  <a:cubicBezTo>
                    <a:pt x="7409" y="3735"/>
                    <a:pt x="7400" y="3713"/>
                    <a:pt x="7381" y="3693"/>
                  </a:cubicBezTo>
                  <a:close/>
                  <a:moveTo>
                    <a:pt x="2636" y="3056"/>
                  </a:moveTo>
                  <a:cubicBezTo>
                    <a:pt x="2636" y="3044"/>
                    <a:pt x="2618" y="3033"/>
                    <a:pt x="2595" y="3033"/>
                  </a:cubicBezTo>
                  <a:cubicBezTo>
                    <a:pt x="2572" y="3033"/>
                    <a:pt x="2560" y="3044"/>
                    <a:pt x="2568" y="3056"/>
                  </a:cubicBezTo>
                  <a:cubicBezTo>
                    <a:pt x="2576" y="3069"/>
                    <a:pt x="2595" y="3080"/>
                    <a:pt x="2610" y="3080"/>
                  </a:cubicBezTo>
                  <a:cubicBezTo>
                    <a:pt x="2624" y="3080"/>
                    <a:pt x="2636" y="3069"/>
                    <a:pt x="2636" y="3056"/>
                  </a:cubicBezTo>
                  <a:close/>
                  <a:moveTo>
                    <a:pt x="2795" y="3036"/>
                  </a:moveTo>
                  <a:cubicBezTo>
                    <a:pt x="2782" y="3002"/>
                    <a:pt x="2791" y="2996"/>
                    <a:pt x="2832" y="3009"/>
                  </a:cubicBezTo>
                  <a:cubicBezTo>
                    <a:pt x="2863" y="3019"/>
                    <a:pt x="2964" y="3027"/>
                    <a:pt x="3058" y="3027"/>
                  </a:cubicBezTo>
                  <a:cubicBezTo>
                    <a:pt x="3173" y="3028"/>
                    <a:pt x="3223" y="3038"/>
                    <a:pt x="3211" y="3058"/>
                  </a:cubicBezTo>
                  <a:cubicBezTo>
                    <a:pt x="3199" y="3078"/>
                    <a:pt x="3205" y="3080"/>
                    <a:pt x="3230" y="3065"/>
                  </a:cubicBezTo>
                  <a:cubicBezTo>
                    <a:pt x="3250" y="3053"/>
                    <a:pt x="3357" y="3045"/>
                    <a:pt x="3467" y="3048"/>
                  </a:cubicBezTo>
                  <a:cubicBezTo>
                    <a:pt x="3576" y="3051"/>
                    <a:pt x="3679" y="3053"/>
                    <a:pt x="3694" y="3052"/>
                  </a:cubicBezTo>
                  <a:cubicBezTo>
                    <a:pt x="3806" y="3044"/>
                    <a:pt x="4076" y="3018"/>
                    <a:pt x="4310" y="2991"/>
                  </a:cubicBezTo>
                  <a:cubicBezTo>
                    <a:pt x="4533" y="2966"/>
                    <a:pt x="4584" y="2952"/>
                    <a:pt x="4571" y="2919"/>
                  </a:cubicBezTo>
                  <a:cubicBezTo>
                    <a:pt x="4562" y="2896"/>
                    <a:pt x="4554" y="2844"/>
                    <a:pt x="4553" y="2803"/>
                  </a:cubicBezTo>
                  <a:cubicBezTo>
                    <a:pt x="4551" y="2729"/>
                    <a:pt x="4551" y="2729"/>
                    <a:pt x="4522" y="2789"/>
                  </a:cubicBezTo>
                  <a:cubicBezTo>
                    <a:pt x="4480" y="2874"/>
                    <a:pt x="4421" y="2891"/>
                    <a:pt x="4386" y="2827"/>
                  </a:cubicBezTo>
                  <a:cubicBezTo>
                    <a:pt x="4371" y="2797"/>
                    <a:pt x="4357" y="2555"/>
                    <a:pt x="4356" y="2282"/>
                  </a:cubicBezTo>
                  <a:cubicBezTo>
                    <a:pt x="4354" y="1858"/>
                    <a:pt x="4368" y="1686"/>
                    <a:pt x="4430" y="1370"/>
                  </a:cubicBezTo>
                  <a:cubicBezTo>
                    <a:pt x="4448" y="1278"/>
                    <a:pt x="4559" y="1149"/>
                    <a:pt x="4584" y="1191"/>
                  </a:cubicBezTo>
                  <a:cubicBezTo>
                    <a:pt x="4600" y="1216"/>
                    <a:pt x="4628" y="1209"/>
                    <a:pt x="4693" y="1163"/>
                  </a:cubicBezTo>
                  <a:cubicBezTo>
                    <a:pt x="4794" y="1091"/>
                    <a:pt x="4806" y="1050"/>
                    <a:pt x="4725" y="1056"/>
                  </a:cubicBezTo>
                  <a:cubicBezTo>
                    <a:pt x="4694" y="1058"/>
                    <a:pt x="4668" y="1068"/>
                    <a:pt x="4668" y="1078"/>
                  </a:cubicBezTo>
                  <a:cubicBezTo>
                    <a:pt x="4668" y="1087"/>
                    <a:pt x="4652" y="1096"/>
                    <a:pt x="4633" y="1097"/>
                  </a:cubicBezTo>
                  <a:cubicBezTo>
                    <a:pt x="4579" y="1100"/>
                    <a:pt x="4325" y="1132"/>
                    <a:pt x="4245" y="1146"/>
                  </a:cubicBezTo>
                  <a:cubicBezTo>
                    <a:pt x="4206" y="1153"/>
                    <a:pt x="4111" y="1162"/>
                    <a:pt x="4033" y="1166"/>
                  </a:cubicBezTo>
                  <a:cubicBezTo>
                    <a:pt x="3903" y="1172"/>
                    <a:pt x="3887" y="1180"/>
                    <a:pt x="3827" y="1279"/>
                  </a:cubicBezTo>
                  <a:cubicBezTo>
                    <a:pt x="3791" y="1338"/>
                    <a:pt x="3753" y="1387"/>
                    <a:pt x="3742" y="1387"/>
                  </a:cubicBezTo>
                  <a:cubicBezTo>
                    <a:pt x="3730" y="1387"/>
                    <a:pt x="3696" y="1434"/>
                    <a:pt x="3666" y="1492"/>
                  </a:cubicBezTo>
                  <a:cubicBezTo>
                    <a:pt x="3635" y="1550"/>
                    <a:pt x="3592" y="1619"/>
                    <a:pt x="3570" y="1645"/>
                  </a:cubicBezTo>
                  <a:cubicBezTo>
                    <a:pt x="3476" y="1758"/>
                    <a:pt x="3428" y="1976"/>
                    <a:pt x="3407" y="2385"/>
                  </a:cubicBezTo>
                  <a:cubicBezTo>
                    <a:pt x="3391" y="2688"/>
                    <a:pt x="3391" y="2691"/>
                    <a:pt x="3451" y="2672"/>
                  </a:cubicBezTo>
                  <a:cubicBezTo>
                    <a:pt x="3510" y="2653"/>
                    <a:pt x="3526" y="2683"/>
                    <a:pt x="3514" y="2787"/>
                  </a:cubicBezTo>
                  <a:cubicBezTo>
                    <a:pt x="3512" y="2804"/>
                    <a:pt x="3530" y="2834"/>
                    <a:pt x="3553" y="2854"/>
                  </a:cubicBezTo>
                  <a:cubicBezTo>
                    <a:pt x="3591" y="2885"/>
                    <a:pt x="3589" y="2896"/>
                    <a:pt x="3534" y="2943"/>
                  </a:cubicBezTo>
                  <a:cubicBezTo>
                    <a:pt x="3474" y="2996"/>
                    <a:pt x="3472" y="2996"/>
                    <a:pt x="3395" y="2922"/>
                  </a:cubicBezTo>
                  <a:cubicBezTo>
                    <a:pt x="3353" y="2881"/>
                    <a:pt x="3305" y="2856"/>
                    <a:pt x="3289" y="2866"/>
                  </a:cubicBezTo>
                  <a:cubicBezTo>
                    <a:pt x="3246" y="2892"/>
                    <a:pt x="3212" y="2809"/>
                    <a:pt x="3174" y="2588"/>
                  </a:cubicBezTo>
                  <a:cubicBezTo>
                    <a:pt x="3131" y="2334"/>
                    <a:pt x="3141" y="2013"/>
                    <a:pt x="3201" y="1782"/>
                  </a:cubicBezTo>
                  <a:cubicBezTo>
                    <a:pt x="3256" y="1565"/>
                    <a:pt x="3290" y="1497"/>
                    <a:pt x="3417" y="1341"/>
                  </a:cubicBezTo>
                  <a:lnTo>
                    <a:pt x="3513" y="1224"/>
                  </a:lnTo>
                  <a:lnTo>
                    <a:pt x="3110" y="1221"/>
                  </a:lnTo>
                  <a:cubicBezTo>
                    <a:pt x="2567" y="1218"/>
                    <a:pt x="2505" y="1248"/>
                    <a:pt x="2326" y="1603"/>
                  </a:cubicBezTo>
                  <a:cubicBezTo>
                    <a:pt x="2277" y="1699"/>
                    <a:pt x="2234" y="1807"/>
                    <a:pt x="2229" y="1843"/>
                  </a:cubicBezTo>
                  <a:cubicBezTo>
                    <a:pt x="2224" y="1879"/>
                    <a:pt x="2211" y="1931"/>
                    <a:pt x="2199" y="1959"/>
                  </a:cubicBezTo>
                  <a:cubicBezTo>
                    <a:pt x="2179" y="2007"/>
                    <a:pt x="2192" y="2213"/>
                    <a:pt x="2229" y="2437"/>
                  </a:cubicBezTo>
                  <a:cubicBezTo>
                    <a:pt x="2244" y="2523"/>
                    <a:pt x="2258" y="2541"/>
                    <a:pt x="2307" y="2536"/>
                  </a:cubicBezTo>
                  <a:cubicBezTo>
                    <a:pt x="2357" y="2531"/>
                    <a:pt x="2369" y="2549"/>
                    <a:pt x="2384" y="2651"/>
                  </a:cubicBezTo>
                  <a:cubicBezTo>
                    <a:pt x="2403" y="2790"/>
                    <a:pt x="2364" y="2866"/>
                    <a:pt x="2281" y="2850"/>
                  </a:cubicBezTo>
                  <a:cubicBezTo>
                    <a:pt x="2224" y="2839"/>
                    <a:pt x="2122" y="2585"/>
                    <a:pt x="2086" y="2365"/>
                  </a:cubicBezTo>
                  <a:cubicBezTo>
                    <a:pt x="2068" y="2257"/>
                    <a:pt x="2039" y="2244"/>
                    <a:pt x="2029" y="2339"/>
                  </a:cubicBezTo>
                  <a:cubicBezTo>
                    <a:pt x="2026" y="2366"/>
                    <a:pt x="2010" y="2439"/>
                    <a:pt x="1994" y="2501"/>
                  </a:cubicBezTo>
                  <a:cubicBezTo>
                    <a:pt x="1977" y="2564"/>
                    <a:pt x="1955" y="2675"/>
                    <a:pt x="1946" y="2748"/>
                  </a:cubicBezTo>
                  <a:cubicBezTo>
                    <a:pt x="1929" y="2880"/>
                    <a:pt x="1931" y="2883"/>
                    <a:pt x="2007" y="2887"/>
                  </a:cubicBezTo>
                  <a:cubicBezTo>
                    <a:pt x="2051" y="2889"/>
                    <a:pt x="2098" y="2894"/>
                    <a:pt x="2114" y="2898"/>
                  </a:cubicBezTo>
                  <a:cubicBezTo>
                    <a:pt x="2130" y="2901"/>
                    <a:pt x="2183" y="2906"/>
                    <a:pt x="2232" y="2907"/>
                  </a:cubicBezTo>
                  <a:cubicBezTo>
                    <a:pt x="2281" y="2909"/>
                    <a:pt x="2342" y="2931"/>
                    <a:pt x="2366" y="2955"/>
                  </a:cubicBezTo>
                  <a:cubicBezTo>
                    <a:pt x="2390" y="2979"/>
                    <a:pt x="2410" y="2986"/>
                    <a:pt x="2410" y="2970"/>
                  </a:cubicBezTo>
                  <a:cubicBezTo>
                    <a:pt x="2410" y="2954"/>
                    <a:pt x="2430" y="2948"/>
                    <a:pt x="2455" y="2958"/>
                  </a:cubicBezTo>
                  <a:cubicBezTo>
                    <a:pt x="2484" y="2969"/>
                    <a:pt x="2489" y="2982"/>
                    <a:pt x="2469" y="2994"/>
                  </a:cubicBezTo>
                  <a:cubicBezTo>
                    <a:pt x="2453" y="3004"/>
                    <a:pt x="2509" y="3009"/>
                    <a:pt x="2595" y="3005"/>
                  </a:cubicBezTo>
                  <a:cubicBezTo>
                    <a:pt x="2712" y="2999"/>
                    <a:pt x="2756" y="3008"/>
                    <a:pt x="2767" y="3039"/>
                  </a:cubicBezTo>
                  <a:cubicBezTo>
                    <a:pt x="2776" y="3061"/>
                    <a:pt x="2790" y="3080"/>
                    <a:pt x="2797" y="3080"/>
                  </a:cubicBezTo>
                  <a:cubicBezTo>
                    <a:pt x="2805" y="3080"/>
                    <a:pt x="2804" y="3060"/>
                    <a:pt x="2795" y="3036"/>
                  </a:cubicBezTo>
                  <a:close/>
                  <a:moveTo>
                    <a:pt x="5628" y="2988"/>
                  </a:moveTo>
                  <a:cubicBezTo>
                    <a:pt x="5628" y="2977"/>
                    <a:pt x="5647" y="2967"/>
                    <a:pt x="5670" y="2967"/>
                  </a:cubicBezTo>
                  <a:cubicBezTo>
                    <a:pt x="5693" y="2967"/>
                    <a:pt x="5712" y="2954"/>
                    <a:pt x="5712" y="2939"/>
                  </a:cubicBezTo>
                  <a:cubicBezTo>
                    <a:pt x="5712" y="2902"/>
                    <a:pt x="5701" y="2903"/>
                    <a:pt x="5584" y="2952"/>
                  </a:cubicBezTo>
                  <a:cubicBezTo>
                    <a:pt x="5469" y="3000"/>
                    <a:pt x="5460" y="3019"/>
                    <a:pt x="5557" y="3014"/>
                  </a:cubicBezTo>
                  <a:cubicBezTo>
                    <a:pt x="5596" y="3011"/>
                    <a:pt x="5628" y="3000"/>
                    <a:pt x="5628" y="2988"/>
                  </a:cubicBezTo>
                  <a:close/>
                  <a:moveTo>
                    <a:pt x="4899" y="2899"/>
                  </a:moveTo>
                  <a:lnTo>
                    <a:pt x="4974" y="2883"/>
                  </a:lnTo>
                  <a:lnTo>
                    <a:pt x="4976" y="2569"/>
                  </a:lnTo>
                  <a:cubicBezTo>
                    <a:pt x="4978" y="2397"/>
                    <a:pt x="4984" y="2247"/>
                    <a:pt x="4990" y="2237"/>
                  </a:cubicBezTo>
                  <a:cubicBezTo>
                    <a:pt x="4996" y="2227"/>
                    <a:pt x="5009" y="2143"/>
                    <a:pt x="5019" y="2050"/>
                  </a:cubicBezTo>
                  <a:cubicBezTo>
                    <a:pt x="5038" y="1868"/>
                    <a:pt x="5162" y="1347"/>
                    <a:pt x="5205" y="1268"/>
                  </a:cubicBezTo>
                  <a:cubicBezTo>
                    <a:pt x="5220" y="1241"/>
                    <a:pt x="5224" y="1200"/>
                    <a:pt x="5215" y="1176"/>
                  </a:cubicBezTo>
                  <a:cubicBezTo>
                    <a:pt x="5204" y="1148"/>
                    <a:pt x="5214" y="1133"/>
                    <a:pt x="5244" y="1133"/>
                  </a:cubicBezTo>
                  <a:cubicBezTo>
                    <a:pt x="5269" y="1133"/>
                    <a:pt x="5289" y="1114"/>
                    <a:pt x="5289" y="1091"/>
                  </a:cubicBezTo>
                  <a:cubicBezTo>
                    <a:pt x="5289" y="1067"/>
                    <a:pt x="5314" y="1033"/>
                    <a:pt x="5345" y="1013"/>
                  </a:cubicBezTo>
                  <a:cubicBezTo>
                    <a:pt x="5415" y="970"/>
                    <a:pt x="5419" y="906"/>
                    <a:pt x="5353" y="908"/>
                  </a:cubicBezTo>
                  <a:cubicBezTo>
                    <a:pt x="5325" y="909"/>
                    <a:pt x="5246" y="926"/>
                    <a:pt x="5176" y="947"/>
                  </a:cubicBezTo>
                  <a:cubicBezTo>
                    <a:pt x="4894" y="1031"/>
                    <a:pt x="4891" y="1033"/>
                    <a:pt x="4957" y="1101"/>
                  </a:cubicBezTo>
                  <a:cubicBezTo>
                    <a:pt x="4986" y="1130"/>
                    <a:pt x="4975" y="1152"/>
                    <a:pt x="4903" y="1213"/>
                  </a:cubicBezTo>
                  <a:cubicBezTo>
                    <a:pt x="4681" y="1400"/>
                    <a:pt x="4608" y="1802"/>
                    <a:pt x="4649" y="2600"/>
                  </a:cubicBezTo>
                  <a:cubicBezTo>
                    <a:pt x="4659" y="2789"/>
                    <a:pt x="4719" y="2944"/>
                    <a:pt x="4777" y="2928"/>
                  </a:cubicBezTo>
                  <a:cubicBezTo>
                    <a:pt x="4802" y="2922"/>
                    <a:pt x="4857" y="2908"/>
                    <a:pt x="4899" y="2899"/>
                  </a:cubicBezTo>
                  <a:close/>
                  <a:moveTo>
                    <a:pt x="5936" y="2892"/>
                  </a:moveTo>
                  <a:cubicBezTo>
                    <a:pt x="5942" y="2887"/>
                    <a:pt x="5941" y="2876"/>
                    <a:pt x="5933" y="2868"/>
                  </a:cubicBezTo>
                  <a:cubicBezTo>
                    <a:pt x="5911" y="2846"/>
                    <a:pt x="5741" y="2886"/>
                    <a:pt x="5741" y="2913"/>
                  </a:cubicBezTo>
                  <a:cubicBezTo>
                    <a:pt x="5741" y="2935"/>
                    <a:pt x="5907" y="2917"/>
                    <a:pt x="5936" y="2892"/>
                  </a:cubicBezTo>
                  <a:close/>
                  <a:moveTo>
                    <a:pt x="6673" y="2683"/>
                  </a:moveTo>
                  <a:cubicBezTo>
                    <a:pt x="6747" y="2608"/>
                    <a:pt x="6780" y="2544"/>
                    <a:pt x="6744" y="2544"/>
                  </a:cubicBezTo>
                  <a:cubicBezTo>
                    <a:pt x="6737" y="2544"/>
                    <a:pt x="6690" y="2583"/>
                    <a:pt x="6638" y="2631"/>
                  </a:cubicBezTo>
                  <a:cubicBezTo>
                    <a:pt x="6543" y="2719"/>
                    <a:pt x="6360" y="2826"/>
                    <a:pt x="6304" y="2826"/>
                  </a:cubicBezTo>
                  <a:cubicBezTo>
                    <a:pt x="6253" y="2826"/>
                    <a:pt x="6186" y="2904"/>
                    <a:pt x="6226" y="2917"/>
                  </a:cubicBezTo>
                  <a:cubicBezTo>
                    <a:pt x="6280" y="2935"/>
                    <a:pt x="6582" y="2777"/>
                    <a:pt x="6673" y="2683"/>
                  </a:cubicBezTo>
                  <a:close/>
                  <a:moveTo>
                    <a:pt x="1795" y="2298"/>
                  </a:moveTo>
                  <a:cubicBezTo>
                    <a:pt x="1785" y="1708"/>
                    <a:pt x="1820" y="1500"/>
                    <a:pt x="1966" y="1284"/>
                  </a:cubicBezTo>
                  <a:cubicBezTo>
                    <a:pt x="2019" y="1206"/>
                    <a:pt x="2034" y="1199"/>
                    <a:pt x="2091" y="1225"/>
                  </a:cubicBezTo>
                  <a:cubicBezTo>
                    <a:pt x="2172" y="1262"/>
                    <a:pt x="2176" y="1330"/>
                    <a:pt x="2099" y="1351"/>
                  </a:cubicBezTo>
                  <a:cubicBezTo>
                    <a:pt x="1993" y="1378"/>
                    <a:pt x="1941" y="1559"/>
                    <a:pt x="1911" y="2004"/>
                  </a:cubicBezTo>
                  <a:cubicBezTo>
                    <a:pt x="1892" y="2279"/>
                    <a:pt x="1933" y="2299"/>
                    <a:pt x="1984" y="2041"/>
                  </a:cubicBezTo>
                  <a:cubicBezTo>
                    <a:pt x="2002" y="1950"/>
                    <a:pt x="2035" y="1852"/>
                    <a:pt x="2057" y="1822"/>
                  </a:cubicBezTo>
                  <a:cubicBezTo>
                    <a:pt x="2080" y="1792"/>
                    <a:pt x="2099" y="1752"/>
                    <a:pt x="2099" y="1733"/>
                  </a:cubicBezTo>
                  <a:cubicBezTo>
                    <a:pt x="2101" y="1674"/>
                    <a:pt x="2248" y="1377"/>
                    <a:pt x="2318" y="1291"/>
                  </a:cubicBezTo>
                  <a:cubicBezTo>
                    <a:pt x="2395" y="1197"/>
                    <a:pt x="2390" y="1185"/>
                    <a:pt x="2264" y="1176"/>
                  </a:cubicBezTo>
                  <a:cubicBezTo>
                    <a:pt x="2212" y="1173"/>
                    <a:pt x="2126" y="1159"/>
                    <a:pt x="2072" y="1147"/>
                  </a:cubicBezTo>
                  <a:cubicBezTo>
                    <a:pt x="2017" y="1134"/>
                    <a:pt x="1954" y="1121"/>
                    <a:pt x="1931" y="1118"/>
                  </a:cubicBezTo>
                  <a:cubicBezTo>
                    <a:pt x="1654" y="1084"/>
                    <a:pt x="1567" y="1066"/>
                    <a:pt x="1580" y="1045"/>
                  </a:cubicBezTo>
                  <a:cubicBezTo>
                    <a:pt x="1588" y="1032"/>
                    <a:pt x="1572" y="1029"/>
                    <a:pt x="1544" y="1039"/>
                  </a:cubicBezTo>
                  <a:cubicBezTo>
                    <a:pt x="1478" y="1064"/>
                    <a:pt x="1253" y="1290"/>
                    <a:pt x="1253" y="1332"/>
                  </a:cubicBezTo>
                  <a:cubicBezTo>
                    <a:pt x="1253" y="1350"/>
                    <a:pt x="1234" y="1357"/>
                    <a:pt x="1209" y="1348"/>
                  </a:cubicBezTo>
                  <a:cubicBezTo>
                    <a:pt x="1184" y="1338"/>
                    <a:pt x="1173" y="1343"/>
                    <a:pt x="1183" y="1360"/>
                  </a:cubicBezTo>
                  <a:cubicBezTo>
                    <a:pt x="1193" y="1375"/>
                    <a:pt x="1173" y="1474"/>
                    <a:pt x="1138" y="1578"/>
                  </a:cubicBezTo>
                  <a:cubicBezTo>
                    <a:pt x="1055" y="1827"/>
                    <a:pt x="1045" y="2240"/>
                    <a:pt x="1119" y="2353"/>
                  </a:cubicBezTo>
                  <a:cubicBezTo>
                    <a:pt x="1146" y="2395"/>
                    <a:pt x="1173" y="2458"/>
                    <a:pt x="1178" y="2493"/>
                  </a:cubicBezTo>
                  <a:cubicBezTo>
                    <a:pt x="1186" y="2544"/>
                    <a:pt x="1225" y="2570"/>
                    <a:pt x="1355" y="2615"/>
                  </a:cubicBezTo>
                  <a:cubicBezTo>
                    <a:pt x="1446" y="2647"/>
                    <a:pt x="1518" y="2688"/>
                    <a:pt x="1515" y="2706"/>
                  </a:cubicBezTo>
                  <a:cubicBezTo>
                    <a:pt x="1511" y="2724"/>
                    <a:pt x="1526" y="2732"/>
                    <a:pt x="1547" y="2724"/>
                  </a:cubicBezTo>
                  <a:cubicBezTo>
                    <a:pt x="1585" y="2710"/>
                    <a:pt x="1761" y="2784"/>
                    <a:pt x="1761" y="2814"/>
                  </a:cubicBezTo>
                  <a:cubicBezTo>
                    <a:pt x="1761" y="2823"/>
                    <a:pt x="1747" y="2820"/>
                    <a:pt x="1729" y="2809"/>
                  </a:cubicBezTo>
                  <a:cubicBezTo>
                    <a:pt x="1708" y="2796"/>
                    <a:pt x="1704" y="2802"/>
                    <a:pt x="1718" y="2824"/>
                  </a:cubicBezTo>
                  <a:cubicBezTo>
                    <a:pt x="1734" y="2850"/>
                    <a:pt x="1747" y="2851"/>
                    <a:pt x="1771" y="2827"/>
                  </a:cubicBezTo>
                  <a:cubicBezTo>
                    <a:pt x="1794" y="2804"/>
                    <a:pt x="1801" y="2642"/>
                    <a:pt x="1795" y="2298"/>
                  </a:cubicBezTo>
                  <a:close/>
                  <a:moveTo>
                    <a:pt x="5374" y="2758"/>
                  </a:moveTo>
                  <a:cubicBezTo>
                    <a:pt x="5696" y="2659"/>
                    <a:pt x="5943" y="2545"/>
                    <a:pt x="5929" y="2502"/>
                  </a:cubicBezTo>
                  <a:cubicBezTo>
                    <a:pt x="5916" y="2466"/>
                    <a:pt x="5811" y="2471"/>
                    <a:pt x="5551" y="2522"/>
                  </a:cubicBezTo>
                  <a:cubicBezTo>
                    <a:pt x="5361" y="2558"/>
                    <a:pt x="5261" y="2548"/>
                    <a:pt x="5261" y="2490"/>
                  </a:cubicBezTo>
                  <a:cubicBezTo>
                    <a:pt x="5261" y="2469"/>
                    <a:pt x="5387" y="2398"/>
                    <a:pt x="5444" y="2388"/>
                  </a:cubicBezTo>
                  <a:cubicBezTo>
                    <a:pt x="5460" y="2385"/>
                    <a:pt x="5482" y="2380"/>
                    <a:pt x="5494" y="2375"/>
                  </a:cubicBezTo>
                  <a:cubicBezTo>
                    <a:pt x="5505" y="2371"/>
                    <a:pt x="5524" y="2365"/>
                    <a:pt x="5536" y="2362"/>
                  </a:cubicBezTo>
                  <a:cubicBezTo>
                    <a:pt x="5554" y="2358"/>
                    <a:pt x="5815" y="2227"/>
                    <a:pt x="6157" y="2051"/>
                  </a:cubicBezTo>
                  <a:cubicBezTo>
                    <a:pt x="6252" y="2002"/>
                    <a:pt x="6288" y="1929"/>
                    <a:pt x="6199" y="1966"/>
                  </a:cubicBezTo>
                  <a:cubicBezTo>
                    <a:pt x="6126" y="1996"/>
                    <a:pt x="5898" y="2082"/>
                    <a:pt x="5882" y="2085"/>
                  </a:cubicBezTo>
                  <a:cubicBezTo>
                    <a:pt x="5794" y="2102"/>
                    <a:pt x="5693" y="2132"/>
                    <a:pt x="5670" y="2149"/>
                  </a:cubicBezTo>
                  <a:cubicBezTo>
                    <a:pt x="5654" y="2160"/>
                    <a:pt x="5577" y="2178"/>
                    <a:pt x="5497" y="2188"/>
                  </a:cubicBezTo>
                  <a:cubicBezTo>
                    <a:pt x="5220" y="2223"/>
                    <a:pt x="5295" y="2067"/>
                    <a:pt x="5634" y="1904"/>
                  </a:cubicBezTo>
                  <a:cubicBezTo>
                    <a:pt x="5836" y="1807"/>
                    <a:pt x="5871" y="1749"/>
                    <a:pt x="5703" y="1788"/>
                  </a:cubicBezTo>
                  <a:cubicBezTo>
                    <a:pt x="5638" y="1803"/>
                    <a:pt x="5573" y="1818"/>
                    <a:pt x="5557" y="1820"/>
                  </a:cubicBezTo>
                  <a:cubicBezTo>
                    <a:pt x="5542" y="1823"/>
                    <a:pt x="5516" y="1833"/>
                    <a:pt x="5501" y="1842"/>
                  </a:cubicBezTo>
                  <a:cubicBezTo>
                    <a:pt x="5485" y="1850"/>
                    <a:pt x="5429" y="1856"/>
                    <a:pt x="5376" y="1855"/>
                  </a:cubicBezTo>
                  <a:cubicBezTo>
                    <a:pt x="5271" y="1852"/>
                    <a:pt x="5225" y="1792"/>
                    <a:pt x="5308" y="1765"/>
                  </a:cubicBezTo>
                  <a:cubicBezTo>
                    <a:pt x="5457" y="1717"/>
                    <a:pt x="5937" y="1488"/>
                    <a:pt x="6009" y="1430"/>
                  </a:cubicBezTo>
                  <a:cubicBezTo>
                    <a:pt x="6062" y="1388"/>
                    <a:pt x="6057" y="1386"/>
                    <a:pt x="5924" y="1404"/>
                  </a:cubicBezTo>
                  <a:cubicBezTo>
                    <a:pt x="5847" y="1415"/>
                    <a:pt x="5742" y="1447"/>
                    <a:pt x="5692" y="1475"/>
                  </a:cubicBezTo>
                  <a:cubicBezTo>
                    <a:pt x="5641" y="1504"/>
                    <a:pt x="5599" y="1521"/>
                    <a:pt x="5599" y="1513"/>
                  </a:cubicBezTo>
                  <a:cubicBezTo>
                    <a:pt x="5599" y="1505"/>
                    <a:pt x="5552" y="1519"/>
                    <a:pt x="5494" y="1543"/>
                  </a:cubicBezTo>
                  <a:cubicBezTo>
                    <a:pt x="5436" y="1567"/>
                    <a:pt x="5361" y="1580"/>
                    <a:pt x="5328" y="1572"/>
                  </a:cubicBezTo>
                  <a:cubicBezTo>
                    <a:pt x="5281" y="1560"/>
                    <a:pt x="5263" y="1572"/>
                    <a:pt x="5250" y="1623"/>
                  </a:cubicBezTo>
                  <a:cubicBezTo>
                    <a:pt x="5217" y="1754"/>
                    <a:pt x="5161" y="2570"/>
                    <a:pt x="5173" y="2748"/>
                  </a:cubicBezTo>
                  <a:cubicBezTo>
                    <a:pt x="5177" y="2808"/>
                    <a:pt x="5207" y="2809"/>
                    <a:pt x="5374" y="2758"/>
                  </a:cubicBezTo>
                  <a:close/>
                  <a:moveTo>
                    <a:pt x="4529" y="2542"/>
                  </a:moveTo>
                  <a:cubicBezTo>
                    <a:pt x="4515" y="2457"/>
                    <a:pt x="4510" y="2355"/>
                    <a:pt x="4518" y="2314"/>
                  </a:cubicBezTo>
                  <a:cubicBezTo>
                    <a:pt x="4526" y="2271"/>
                    <a:pt x="4518" y="2231"/>
                    <a:pt x="4497" y="2218"/>
                  </a:cubicBezTo>
                  <a:cubicBezTo>
                    <a:pt x="4469" y="2201"/>
                    <a:pt x="4465" y="2246"/>
                    <a:pt x="4479" y="2428"/>
                  </a:cubicBezTo>
                  <a:cubicBezTo>
                    <a:pt x="4496" y="2642"/>
                    <a:pt x="4517" y="2733"/>
                    <a:pt x="4543" y="2706"/>
                  </a:cubicBezTo>
                  <a:cubicBezTo>
                    <a:pt x="4549" y="2700"/>
                    <a:pt x="4543" y="2626"/>
                    <a:pt x="4529" y="2542"/>
                  </a:cubicBezTo>
                  <a:close/>
                  <a:moveTo>
                    <a:pt x="999" y="2461"/>
                  </a:moveTo>
                  <a:cubicBezTo>
                    <a:pt x="999" y="2446"/>
                    <a:pt x="989" y="2428"/>
                    <a:pt x="977" y="2420"/>
                  </a:cubicBezTo>
                  <a:cubicBezTo>
                    <a:pt x="965" y="2413"/>
                    <a:pt x="951" y="2359"/>
                    <a:pt x="947" y="2301"/>
                  </a:cubicBezTo>
                  <a:cubicBezTo>
                    <a:pt x="937" y="2149"/>
                    <a:pt x="912" y="2128"/>
                    <a:pt x="872" y="2237"/>
                  </a:cubicBezTo>
                  <a:cubicBezTo>
                    <a:pt x="853" y="2289"/>
                    <a:pt x="829" y="2353"/>
                    <a:pt x="818" y="2379"/>
                  </a:cubicBezTo>
                  <a:cubicBezTo>
                    <a:pt x="803" y="2413"/>
                    <a:pt x="819" y="2433"/>
                    <a:pt x="877" y="2454"/>
                  </a:cubicBezTo>
                  <a:cubicBezTo>
                    <a:pt x="981" y="2492"/>
                    <a:pt x="999" y="2493"/>
                    <a:pt x="999" y="2461"/>
                  </a:cubicBezTo>
                  <a:close/>
                  <a:moveTo>
                    <a:pt x="657" y="2070"/>
                  </a:moveTo>
                  <a:cubicBezTo>
                    <a:pt x="657" y="1888"/>
                    <a:pt x="670" y="1681"/>
                    <a:pt x="686" y="1612"/>
                  </a:cubicBezTo>
                  <a:cubicBezTo>
                    <a:pt x="701" y="1542"/>
                    <a:pt x="720" y="1454"/>
                    <a:pt x="728" y="1415"/>
                  </a:cubicBezTo>
                  <a:cubicBezTo>
                    <a:pt x="756" y="1275"/>
                    <a:pt x="800" y="1154"/>
                    <a:pt x="861" y="1052"/>
                  </a:cubicBezTo>
                  <a:cubicBezTo>
                    <a:pt x="1036" y="759"/>
                    <a:pt x="1030" y="790"/>
                    <a:pt x="932" y="673"/>
                  </a:cubicBezTo>
                  <a:lnTo>
                    <a:pt x="844" y="569"/>
                  </a:lnTo>
                  <a:lnTo>
                    <a:pt x="689" y="767"/>
                  </a:lnTo>
                  <a:cubicBezTo>
                    <a:pt x="604" y="876"/>
                    <a:pt x="503" y="1025"/>
                    <a:pt x="464" y="1098"/>
                  </a:cubicBezTo>
                  <a:cubicBezTo>
                    <a:pt x="424" y="1172"/>
                    <a:pt x="384" y="1238"/>
                    <a:pt x="373" y="1246"/>
                  </a:cubicBezTo>
                  <a:cubicBezTo>
                    <a:pt x="362" y="1254"/>
                    <a:pt x="313" y="1362"/>
                    <a:pt x="263" y="1486"/>
                  </a:cubicBezTo>
                  <a:cubicBezTo>
                    <a:pt x="156" y="1751"/>
                    <a:pt x="140" y="1944"/>
                    <a:pt x="219" y="2031"/>
                  </a:cubicBezTo>
                  <a:cubicBezTo>
                    <a:pt x="248" y="2064"/>
                    <a:pt x="262" y="2104"/>
                    <a:pt x="250" y="2123"/>
                  </a:cubicBezTo>
                  <a:cubicBezTo>
                    <a:pt x="236" y="2144"/>
                    <a:pt x="240" y="2150"/>
                    <a:pt x="260" y="2138"/>
                  </a:cubicBezTo>
                  <a:cubicBezTo>
                    <a:pt x="301" y="2112"/>
                    <a:pt x="391" y="2167"/>
                    <a:pt x="516" y="2294"/>
                  </a:cubicBezTo>
                  <a:cubicBezTo>
                    <a:pt x="572" y="2351"/>
                    <a:pt x="627" y="2398"/>
                    <a:pt x="638" y="2400"/>
                  </a:cubicBezTo>
                  <a:cubicBezTo>
                    <a:pt x="649" y="2401"/>
                    <a:pt x="657" y="2253"/>
                    <a:pt x="657" y="2070"/>
                  </a:cubicBezTo>
                  <a:close/>
                  <a:moveTo>
                    <a:pt x="6040" y="2285"/>
                  </a:moveTo>
                  <a:cubicBezTo>
                    <a:pt x="6049" y="2270"/>
                    <a:pt x="6051" y="2252"/>
                    <a:pt x="6043" y="2245"/>
                  </a:cubicBezTo>
                  <a:cubicBezTo>
                    <a:pt x="6026" y="2227"/>
                    <a:pt x="5882" y="2293"/>
                    <a:pt x="5882" y="2319"/>
                  </a:cubicBezTo>
                  <a:cubicBezTo>
                    <a:pt x="5882" y="2347"/>
                    <a:pt x="6020" y="2317"/>
                    <a:pt x="6040" y="2285"/>
                  </a:cubicBezTo>
                  <a:close/>
                  <a:moveTo>
                    <a:pt x="6788" y="2176"/>
                  </a:moveTo>
                  <a:cubicBezTo>
                    <a:pt x="6866" y="2093"/>
                    <a:pt x="6905" y="1985"/>
                    <a:pt x="6885" y="1904"/>
                  </a:cubicBezTo>
                  <a:cubicBezTo>
                    <a:pt x="6858" y="1796"/>
                    <a:pt x="6760" y="1641"/>
                    <a:pt x="6718" y="1641"/>
                  </a:cubicBezTo>
                  <a:cubicBezTo>
                    <a:pt x="6672" y="1641"/>
                    <a:pt x="6622" y="1577"/>
                    <a:pt x="6484" y="1344"/>
                  </a:cubicBezTo>
                  <a:cubicBezTo>
                    <a:pt x="6367" y="1148"/>
                    <a:pt x="6281" y="1039"/>
                    <a:pt x="6183" y="964"/>
                  </a:cubicBezTo>
                  <a:cubicBezTo>
                    <a:pt x="6136" y="928"/>
                    <a:pt x="6134" y="931"/>
                    <a:pt x="6152" y="1008"/>
                  </a:cubicBezTo>
                  <a:cubicBezTo>
                    <a:pt x="6183" y="1130"/>
                    <a:pt x="6247" y="1216"/>
                    <a:pt x="6323" y="1235"/>
                  </a:cubicBezTo>
                  <a:cubicBezTo>
                    <a:pt x="6396" y="1253"/>
                    <a:pt x="6418" y="1358"/>
                    <a:pt x="6349" y="1358"/>
                  </a:cubicBezTo>
                  <a:cubicBezTo>
                    <a:pt x="6327" y="1358"/>
                    <a:pt x="6300" y="1385"/>
                    <a:pt x="6290" y="1417"/>
                  </a:cubicBezTo>
                  <a:cubicBezTo>
                    <a:pt x="6268" y="1488"/>
                    <a:pt x="6362" y="1602"/>
                    <a:pt x="6488" y="1656"/>
                  </a:cubicBezTo>
                  <a:cubicBezTo>
                    <a:pt x="6611" y="1709"/>
                    <a:pt x="6700" y="1802"/>
                    <a:pt x="6700" y="1879"/>
                  </a:cubicBezTo>
                  <a:cubicBezTo>
                    <a:pt x="6700" y="1915"/>
                    <a:pt x="6661" y="1987"/>
                    <a:pt x="6613" y="2038"/>
                  </a:cubicBezTo>
                  <a:cubicBezTo>
                    <a:pt x="6536" y="2121"/>
                    <a:pt x="6531" y="2136"/>
                    <a:pt x="6571" y="2164"/>
                  </a:cubicBezTo>
                  <a:cubicBezTo>
                    <a:pt x="6595" y="2182"/>
                    <a:pt x="6615" y="2217"/>
                    <a:pt x="6615" y="2242"/>
                  </a:cubicBezTo>
                  <a:cubicBezTo>
                    <a:pt x="6615" y="2280"/>
                    <a:pt x="6626" y="2281"/>
                    <a:pt x="6682" y="2252"/>
                  </a:cubicBezTo>
                  <a:cubicBezTo>
                    <a:pt x="6718" y="2233"/>
                    <a:pt x="6766" y="2199"/>
                    <a:pt x="6788" y="2176"/>
                  </a:cubicBezTo>
                  <a:close/>
                  <a:moveTo>
                    <a:pt x="6198" y="2205"/>
                  </a:moveTo>
                  <a:cubicBezTo>
                    <a:pt x="6283" y="2154"/>
                    <a:pt x="6285" y="2149"/>
                    <a:pt x="6225" y="2149"/>
                  </a:cubicBezTo>
                  <a:cubicBezTo>
                    <a:pt x="6166" y="2149"/>
                    <a:pt x="6079" y="2206"/>
                    <a:pt x="6079" y="2245"/>
                  </a:cubicBezTo>
                  <a:cubicBezTo>
                    <a:pt x="6079" y="2272"/>
                    <a:pt x="6101" y="2264"/>
                    <a:pt x="6198" y="2205"/>
                  </a:cubicBezTo>
                  <a:close/>
                  <a:moveTo>
                    <a:pt x="836" y="1973"/>
                  </a:moveTo>
                  <a:cubicBezTo>
                    <a:pt x="894" y="1812"/>
                    <a:pt x="942" y="1658"/>
                    <a:pt x="1011" y="1415"/>
                  </a:cubicBezTo>
                  <a:cubicBezTo>
                    <a:pt x="1055" y="1258"/>
                    <a:pt x="1119" y="1165"/>
                    <a:pt x="1261" y="1056"/>
                  </a:cubicBezTo>
                  <a:lnTo>
                    <a:pt x="1339" y="996"/>
                  </a:lnTo>
                  <a:lnTo>
                    <a:pt x="1257" y="937"/>
                  </a:lnTo>
                  <a:cubicBezTo>
                    <a:pt x="1156" y="866"/>
                    <a:pt x="1120" y="878"/>
                    <a:pt x="1025" y="1016"/>
                  </a:cubicBezTo>
                  <a:cubicBezTo>
                    <a:pt x="926" y="1159"/>
                    <a:pt x="839" y="1436"/>
                    <a:pt x="788" y="1779"/>
                  </a:cubicBezTo>
                  <a:cubicBezTo>
                    <a:pt x="724" y="2208"/>
                    <a:pt x="735" y="2252"/>
                    <a:pt x="836" y="1973"/>
                  </a:cubicBezTo>
                  <a:close/>
                  <a:moveTo>
                    <a:pt x="7366" y="1870"/>
                  </a:moveTo>
                  <a:cubicBezTo>
                    <a:pt x="7359" y="1845"/>
                    <a:pt x="7345" y="1780"/>
                    <a:pt x="7334" y="1725"/>
                  </a:cubicBezTo>
                  <a:cubicBezTo>
                    <a:pt x="7286" y="1483"/>
                    <a:pt x="6988" y="673"/>
                    <a:pt x="6929" y="625"/>
                  </a:cubicBezTo>
                  <a:cubicBezTo>
                    <a:pt x="6883" y="587"/>
                    <a:pt x="6785" y="424"/>
                    <a:pt x="6785" y="386"/>
                  </a:cubicBezTo>
                  <a:cubicBezTo>
                    <a:pt x="6785" y="331"/>
                    <a:pt x="6745" y="330"/>
                    <a:pt x="6700" y="385"/>
                  </a:cubicBezTo>
                  <a:cubicBezTo>
                    <a:pt x="6681" y="408"/>
                    <a:pt x="6651" y="427"/>
                    <a:pt x="6634" y="427"/>
                  </a:cubicBezTo>
                  <a:cubicBezTo>
                    <a:pt x="6617" y="427"/>
                    <a:pt x="6502" y="470"/>
                    <a:pt x="6377" y="522"/>
                  </a:cubicBezTo>
                  <a:cubicBezTo>
                    <a:pt x="6252" y="575"/>
                    <a:pt x="6125" y="626"/>
                    <a:pt x="6095" y="636"/>
                  </a:cubicBezTo>
                  <a:cubicBezTo>
                    <a:pt x="6047" y="653"/>
                    <a:pt x="6050" y="660"/>
                    <a:pt x="6128" y="703"/>
                  </a:cubicBezTo>
                  <a:cubicBezTo>
                    <a:pt x="6200" y="743"/>
                    <a:pt x="6332" y="831"/>
                    <a:pt x="6487" y="940"/>
                  </a:cubicBezTo>
                  <a:cubicBezTo>
                    <a:pt x="6502" y="951"/>
                    <a:pt x="6516" y="989"/>
                    <a:pt x="6518" y="1025"/>
                  </a:cubicBezTo>
                  <a:cubicBezTo>
                    <a:pt x="6521" y="1113"/>
                    <a:pt x="6616" y="1262"/>
                    <a:pt x="6778" y="1435"/>
                  </a:cubicBezTo>
                  <a:cubicBezTo>
                    <a:pt x="6828" y="1489"/>
                    <a:pt x="6869" y="1543"/>
                    <a:pt x="6869" y="1555"/>
                  </a:cubicBezTo>
                  <a:cubicBezTo>
                    <a:pt x="6869" y="1567"/>
                    <a:pt x="6892" y="1607"/>
                    <a:pt x="6921" y="1644"/>
                  </a:cubicBezTo>
                  <a:cubicBezTo>
                    <a:pt x="6963" y="1700"/>
                    <a:pt x="7033" y="1866"/>
                    <a:pt x="7082" y="2027"/>
                  </a:cubicBezTo>
                  <a:cubicBezTo>
                    <a:pt x="7099" y="2083"/>
                    <a:pt x="7382" y="1927"/>
                    <a:pt x="7366" y="1870"/>
                  </a:cubicBezTo>
                  <a:close/>
                  <a:moveTo>
                    <a:pt x="5712" y="2008"/>
                  </a:moveTo>
                  <a:cubicBezTo>
                    <a:pt x="5712" y="1992"/>
                    <a:pt x="5700" y="1979"/>
                    <a:pt x="5684" y="1979"/>
                  </a:cubicBezTo>
                  <a:cubicBezTo>
                    <a:pt x="5669" y="1979"/>
                    <a:pt x="5656" y="1992"/>
                    <a:pt x="5656" y="2008"/>
                  </a:cubicBezTo>
                  <a:cubicBezTo>
                    <a:pt x="5656" y="2023"/>
                    <a:pt x="5669" y="2036"/>
                    <a:pt x="5684" y="2036"/>
                  </a:cubicBezTo>
                  <a:cubicBezTo>
                    <a:pt x="5700" y="2036"/>
                    <a:pt x="5712" y="2023"/>
                    <a:pt x="5712" y="2008"/>
                  </a:cubicBezTo>
                  <a:close/>
                  <a:moveTo>
                    <a:pt x="5865" y="1965"/>
                  </a:moveTo>
                  <a:cubicBezTo>
                    <a:pt x="5910" y="1941"/>
                    <a:pt x="5953" y="1928"/>
                    <a:pt x="5961" y="1937"/>
                  </a:cubicBezTo>
                  <a:cubicBezTo>
                    <a:pt x="5969" y="1945"/>
                    <a:pt x="6006" y="1932"/>
                    <a:pt x="6043" y="1907"/>
                  </a:cubicBezTo>
                  <a:cubicBezTo>
                    <a:pt x="6080" y="1883"/>
                    <a:pt x="6132" y="1866"/>
                    <a:pt x="6158" y="1870"/>
                  </a:cubicBezTo>
                  <a:cubicBezTo>
                    <a:pt x="6219" y="1878"/>
                    <a:pt x="6446" y="1808"/>
                    <a:pt x="6446" y="1781"/>
                  </a:cubicBezTo>
                  <a:cubicBezTo>
                    <a:pt x="6446" y="1769"/>
                    <a:pt x="6414" y="1739"/>
                    <a:pt x="6375" y="1713"/>
                  </a:cubicBezTo>
                  <a:cubicBezTo>
                    <a:pt x="6306" y="1668"/>
                    <a:pt x="6296" y="1671"/>
                    <a:pt x="6022" y="1812"/>
                  </a:cubicBezTo>
                  <a:cubicBezTo>
                    <a:pt x="5867" y="1891"/>
                    <a:pt x="5741" y="1968"/>
                    <a:pt x="5741" y="1982"/>
                  </a:cubicBezTo>
                  <a:cubicBezTo>
                    <a:pt x="5741" y="2018"/>
                    <a:pt x="5770" y="2014"/>
                    <a:pt x="5865" y="1965"/>
                  </a:cubicBezTo>
                  <a:close/>
                  <a:moveTo>
                    <a:pt x="3471" y="1547"/>
                  </a:moveTo>
                  <a:cubicBezTo>
                    <a:pt x="3496" y="1503"/>
                    <a:pt x="3510" y="1461"/>
                    <a:pt x="3502" y="1452"/>
                  </a:cubicBezTo>
                  <a:cubicBezTo>
                    <a:pt x="3477" y="1428"/>
                    <a:pt x="3341" y="1717"/>
                    <a:pt x="3344" y="1788"/>
                  </a:cubicBezTo>
                  <a:cubicBezTo>
                    <a:pt x="3345" y="1835"/>
                    <a:pt x="3357" y="1821"/>
                    <a:pt x="3386" y="1739"/>
                  </a:cubicBezTo>
                  <a:cubicBezTo>
                    <a:pt x="3408" y="1677"/>
                    <a:pt x="3446" y="1591"/>
                    <a:pt x="3471" y="1547"/>
                  </a:cubicBezTo>
                  <a:close/>
                  <a:moveTo>
                    <a:pt x="7731" y="1660"/>
                  </a:moveTo>
                  <a:cubicBezTo>
                    <a:pt x="7848" y="1555"/>
                    <a:pt x="7859" y="1493"/>
                    <a:pt x="7792" y="1316"/>
                  </a:cubicBezTo>
                  <a:cubicBezTo>
                    <a:pt x="7722" y="1128"/>
                    <a:pt x="7586" y="813"/>
                    <a:pt x="7524" y="694"/>
                  </a:cubicBezTo>
                  <a:cubicBezTo>
                    <a:pt x="7463" y="577"/>
                    <a:pt x="7312" y="399"/>
                    <a:pt x="7273" y="399"/>
                  </a:cubicBezTo>
                  <a:cubicBezTo>
                    <a:pt x="7261" y="399"/>
                    <a:pt x="7225" y="361"/>
                    <a:pt x="7194" y="314"/>
                  </a:cubicBezTo>
                  <a:cubicBezTo>
                    <a:pt x="7138" y="231"/>
                    <a:pt x="6982" y="149"/>
                    <a:pt x="6982" y="203"/>
                  </a:cubicBezTo>
                  <a:cubicBezTo>
                    <a:pt x="6982" y="218"/>
                    <a:pt x="6965" y="230"/>
                    <a:pt x="6943" y="230"/>
                  </a:cubicBezTo>
                  <a:cubicBezTo>
                    <a:pt x="6880" y="230"/>
                    <a:pt x="6831" y="305"/>
                    <a:pt x="6875" y="333"/>
                  </a:cubicBezTo>
                  <a:cubicBezTo>
                    <a:pt x="7088" y="467"/>
                    <a:pt x="7579" y="1355"/>
                    <a:pt x="7586" y="1619"/>
                  </a:cubicBezTo>
                  <a:cubicBezTo>
                    <a:pt x="7588" y="1693"/>
                    <a:pt x="7597" y="1753"/>
                    <a:pt x="7607" y="1753"/>
                  </a:cubicBezTo>
                  <a:cubicBezTo>
                    <a:pt x="7617" y="1753"/>
                    <a:pt x="7673" y="1711"/>
                    <a:pt x="7731" y="1660"/>
                  </a:cubicBezTo>
                  <a:close/>
                  <a:moveTo>
                    <a:pt x="6160" y="1559"/>
                  </a:moveTo>
                  <a:cubicBezTo>
                    <a:pt x="6184" y="1544"/>
                    <a:pt x="6187" y="1528"/>
                    <a:pt x="6169" y="1517"/>
                  </a:cubicBezTo>
                  <a:cubicBezTo>
                    <a:pt x="6134" y="1495"/>
                    <a:pt x="6051" y="1525"/>
                    <a:pt x="6051" y="1559"/>
                  </a:cubicBezTo>
                  <a:cubicBezTo>
                    <a:pt x="6051" y="1591"/>
                    <a:pt x="6110" y="1591"/>
                    <a:pt x="6160" y="1559"/>
                  </a:cubicBezTo>
                  <a:close/>
                  <a:moveTo>
                    <a:pt x="5460" y="1380"/>
                  </a:moveTo>
                  <a:cubicBezTo>
                    <a:pt x="5475" y="1383"/>
                    <a:pt x="5487" y="1375"/>
                    <a:pt x="5487" y="1360"/>
                  </a:cubicBezTo>
                  <a:cubicBezTo>
                    <a:pt x="5487" y="1346"/>
                    <a:pt x="5513" y="1326"/>
                    <a:pt x="5545" y="1315"/>
                  </a:cubicBezTo>
                  <a:cubicBezTo>
                    <a:pt x="5617" y="1293"/>
                    <a:pt x="5591" y="1260"/>
                    <a:pt x="5499" y="1258"/>
                  </a:cubicBezTo>
                  <a:cubicBezTo>
                    <a:pt x="5462" y="1258"/>
                    <a:pt x="5438" y="1263"/>
                    <a:pt x="5445" y="1270"/>
                  </a:cubicBezTo>
                  <a:cubicBezTo>
                    <a:pt x="5452" y="1277"/>
                    <a:pt x="5433" y="1301"/>
                    <a:pt x="5402" y="1322"/>
                  </a:cubicBezTo>
                  <a:cubicBezTo>
                    <a:pt x="5371" y="1344"/>
                    <a:pt x="5346" y="1389"/>
                    <a:pt x="5346" y="1424"/>
                  </a:cubicBezTo>
                  <a:cubicBezTo>
                    <a:pt x="5347" y="1485"/>
                    <a:pt x="5348" y="1485"/>
                    <a:pt x="5391" y="1429"/>
                  </a:cubicBezTo>
                  <a:cubicBezTo>
                    <a:pt x="5415" y="1398"/>
                    <a:pt x="5446" y="1376"/>
                    <a:pt x="5460" y="1380"/>
                  </a:cubicBezTo>
                  <a:close/>
                  <a:moveTo>
                    <a:pt x="5995" y="1274"/>
                  </a:moveTo>
                  <a:cubicBezTo>
                    <a:pt x="6066" y="1272"/>
                    <a:pt x="6110" y="1229"/>
                    <a:pt x="6091" y="1180"/>
                  </a:cubicBezTo>
                  <a:cubicBezTo>
                    <a:pt x="6071" y="1126"/>
                    <a:pt x="6036" y="1120"/>
                    <a:pt x="5986" y="1161"/>
                  </a:cubicBezTo>
                  <a:cubicBezTo>
                    <a:pt x="5968" y="1176"/>
                    <a:pt x="5920" y="1215"/>
                    <a:pt x="5882" y="1248"/>
                  </a:cubicBezTo>
                  <a:lnTo>
                    <a:pt x="5811" y="1306"/>
                  </a:lnTo>
                  <a:lnTo>
                    <a:pt x="5882" y="1290"/>
                  </a:lnTo>
                  <a:cubicBezTo>
                    <a:pt x="5920" y="1282"/>
                    <a:pt x="5971" y="1274"/>
                    <a:pt x="5995" y="1274"/>
                  </a:cubicBezTo>
                  <a:close/>
                  <a:moveTo>
                    <a:pt x="5600" y="1061"/>
                  </a:moveTo>
                  <a:cubicBezTo>
                    <a:pt x="5620" y="1038"/>
                    <a:pt x="5642" y="1025"/>
                    <a:pt x="5650" y="1033"/>
                  </a:cubicBezTo>
                  <a:cubicBezTo>
                    <a:pt x="5658" y="1040"/>
                    <a:pt x="5708" y="1008"/>
                    <a:pt x="5762" y="961"/>
                  </a:cubicBezTo>
                  <a:cubicBezTo>
                    <a:pt x="5816" y="913"/>
                    <a:pt x="5891" y="861"/>
                    <a:pt x="5927" y="844"/>
                  </a:cubicBezTo>
                  <a:cubicBezTo>
                    <a:pt x="6007" y="808"/>
                    <a:pt x="6013" y="775"/>
                    <a:pt x="5945" y="754"/>
                  </a:cubicBezTo>
                  <a:cubicBezTo>
                    <a:pt x="5883" y="735"/>
                    <a:pt x="5835" y="743"/>
                    <a:pt x="5719" y="791"/>
                  </a:cubicBezTo>
                  <a:cubicBezTo>
                    <a:pt x="5619" y="833"/>
                    <a:pt x="5610" y="849"/>
                    <a:pt x="5663" y="904"/>
                  </a:cubicBezTo>
                  <a:cubicBezTo>
                    <a:pt x="5691" y="934"/>
                    <a:pt x="5688" y="947"/>
                    <a:pt x="5645" y="973"/>
                  </a:cubicBezTo>
                  <a:cubicBezTo>
                    <a:pt x="5616" y="991"/>
                    <a:pt x="5566" y="1027"/>
                    <a:pt x="5533" y="1054"/>
                  </a:cubicBezTo>
                  <a:cubicBezTo>
                    <a:pt x="5484" y="1093"/>
                    <a:pt x="5481" y="1103"/>
                    <a:pt x="5518" y="1104"/>
                  </a:cubicBezTo>
                  <a:cubicBezTo>
                    <a:pt x="5544" y="1104"/>
                    <a:pt x="5580" y="1085"/>
                    <a:pt x="5600" y="1061"/>
                  </a:cubicBezTo>
                  <a:close/>
                  <a:moveTo>
                    <a:pt x="6292" y="461"/>
                  </a:moveTo>
                  <a:cubicBezTo>
                    <a:pt x="6283" y="452"/>
                    <a:pt x="6260" y="461"/>
                    <a:pt x="6241" y="480"/>
                  </a:cubicBezTo>
                  <a:cubicBezTo>
                    <a:pt x="6213" y="508"/>
                    <a:pt x="6217" y="511"/>
                    <a:pt x="6257" y="496"/>
                  </a:cubicBezTo>
                  <a:cubicBezTo>
                    <a:pt x="6285" y="485"/>
                    <a:pt x="6300" y="469"/>
                    <a:pt x="6292" y="461"/>
                  </a:cubicBezTo>
                  <a:close/>
                  <a:moveTo>
                    <a:pt x="6601" y="343"/>
                  </a:moveTo>
                  <a:cubicBezTo>
                    <a:pt x="6611" y="327"/>
                    <a:pt x="6600" y="322"/>
                    <a:pt x="6575" y="332"/>
                  </a:cubicBezTo>
                  <a:cubicBezTo>
                    <a:pt x="6526" y="350"/>
                    <a:pt x="6517" y="371"/>
                    <a:pt x="6557" y="371"/>
                  </a:cubicBezTo>
                  <a:cubicBezTo>
                    <a:pt x="6572" y="371"/>
                    <a:pt x="6592" y="358"/>
                    <a:pt x="6601" y="343"/>
                  </a:cubicBezTo>
                  <a:close/>
                  <a:moveTo>
                    <a:pt x="1112" y="242"/>
                  </a:moveTo>
                  <a:cubicBezTo>
                    <a:pt x="1112" y="235"/>
                    <a:pt x="1099" y="230"/>
                    <a:pt x="1084" y="230"/>
                  </a:cubicBezTo>
                  <a:cubicBezTo>
                    <a:pt x="1068" y="230"/>
                    <a:pt x="1056" y="243"/>
                    <a:pt x="1056" y="259"/>
                  </a:cubicBezTo>
                  <a:cubicBezTo>
                    <a:pt x="1056" y="276"/>
                    <a:pt x="1068" y="281"/>
                    <a:pt x="1084" y="272"/>
                  </a:cubicBezTo>
                  <a:cubicBezTo>
                    <a:pt x="1099" y="262"/>
                    <a:pt x="1112" y="249"/>
                    <a:pt x="1112" y="242"/>
                  </a:cubicBezTo>
                  <a:close/>
                  <a:moveTo>
                    <a:pt x="8577" y="4802"/>
                  </a:moveTo>
                  <a:cubicBezTo>
                    <a:pt x="8567" y="4786"/>
                    <a:pt x="8573" y="4773"/>
                    <a:pt x="8589" y="4773"/>
                  </a:cubicBezTo>
                  <a:cubicBezTo>
                    <a:pt x="8606" y="4773"/>
                    <a:pt x="8619" y="4786"/>
                    <a:pt x="8619" y="4802"/>
                  </a:cubicBezTo>
                  <a:cubicBezTo>
                    <a:pt x="8619" y="4817"/>
                    <a:pt x="8614" y="4830"/>
                    <a:pt x="8607" y="4830"/>
                  </a:cubicBezTo>
                  <a:cubicBezTo>
                    <a:pt x="8600" y="4830"/>
                    <a:pt x="8586" y="4817"/>
                    <a:pt x="8577" y="480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26" name="Face"/>
          <p:cNvGrpSpPr/>
          <p:nvPr/>
        </p:nvGrpSpPr>
        <p:grpSpPr>
          <a:xfrm>
            <a:off x="4102149" y="2834400"/>
            <a:ext cx="820306" cy="698829"/>
            <a:chOff x="4657726" y="2751138"/>
            <a:chExt cx="954088" cy="812800"/>
          </a:xfrm>
        </p:grpSpPr>
        <p:sp>
          <p:nvSpPr>
            <p:cNvPr id="127" name="Carrot"/>
            <p:cNvSpPr>
              <a:spLocks noEditPoints="1"/>
            </p:cNvSpPr>
            <p:nvPr/>
          </p:nvSpPr>
          <p:spPr bwMode="auto">
            <a:xfrm>
              <a:off x="4848226" y="3122613"/>
              <a:ext cx="763588" cy="441325"/>
            </a:xfrm>
            <a:custGeom>
              <a:avLst/>
              <a:gdLst>
                <a:gd name="T0" fmla="*/ 2451 w 3203"/>
                <a:gd name="T1" fmla="*/ 490 h 1838"/>
                <a:gd name="T2" fmla="*/ 1901 w 3203"/>
                <a:gd name="T3" fmla="*/ 624 h 1838"/>
                <a:gd name="T4" fmla="*/ 2015 w 3203"/>
                <a:gd name="T5" fmla="*/ 610 h 1838"/>
                <a:gd name="T6" fmla="*/ 1988 w 3203"/>
                <a:gd name="T7" fmla="*/ 666 h 1838"/>
                <a:gd name="T8" fmla="*/ 2101 w 3203"/>
                <a:gd name="T9" fmla="*/ 881 h 1838"/>
                <a:gd name="T10" fmla="*/ 62 w 3203"/>
                <a:gd name="T11" fmla="*/ 914 h 1838"/>
                <a:gd name="T12" fmla="*/ 82 w 3203"/>
                <a:gd name="T13" fmla="*/ 763 h 1838"/>
                <a:gd name="T14" fmla="*/ 184 w 3203"/>
                <a:gd name="T15" fmla="*/ 617 h 1838"/>
                <a:gd name="T16" fmla="*/ 223 w 3203"/>
                <a:gd name="T17" fmla="*/ 679 h 1838"/>
                <a:gd name="T18" fmla="*/ 180 w 3203"/>
                <a:gd name="T19" fmla="*/ 771 h 1838"/>
                <a:gd name="T20" fmla="*/ 1466 w 3203"/>
                <a:gd name="T21" fmla="*/ 1235 h 1838"/>
                <a:gd name="T22" fmla="*/ 1448 w 3203"/>
                <a:gd name="T23" fmla="*/ 736 h 1838"/>
                <a:gd name="T24" fmla="*/ 1508 w 3203"/>
                <a:gd name="T25" fmla="*/ 1038 h 1838"/>
                <a:gd name="T26" fmla="*/ 1563 w 3203"/>
                <a:gd name="T27" fmla="*/ 1246 h 1838"/>
                <a:gd name="T28" fmla="*/ 2104 w 3203"/>
                <a:gd name="T29" fmla="*/ 1261 h 1838"/>
                <a:gd name="T30" fmla="*/ 2277 w 3203"/>
                <a:gd name="T31" fmla="*/ 1047 h 1838"/>
                <a:gd name="T32" fmla="*/ 2437 w 3203"/>
                <a:gd name="T33" fmla="*/ 944 h 1838"/>
                <a:gd name="T34" fmla="*/ 2805 w 3203"/>
                <a:gd name="T35" fmla="*/ 447 h 1838"/>
                <a:gd name="T36" fmla="*/ 2879 w 3203"/>
                <a:gd name="T37" fmla="*/ 374 h 1838"/>
                <a:gd name="T38" fmla="*/ 3038 w 3203"/>
                <a:gd name="T39" fmla="*/ 200 h 1838"/>
                <a:gd name="T40" fmla="*/ 2974 w 3203"/>
                <a:gd name="T41" fmla="*/ 100 h 1838"/>
                <a:gd name="T42" fmla="*/ 2797 w 3203"/>
                <a:gd name="T43" fmla="*/ 145 h 1838"/>
                <a:gd name="T44" fmla="*/ 2184 w 3203"/>
                <a:gd name="T45" fmla="*/ 262 h 1838"/>
                <a:gd name="T46" fmla="*/ 1960 w 3203"/>
                <a:gd name="T47" fmla="*/ 343 h 1838"/>
                <a:gd name="T48" fmla="*/ 1698 w 3203"/>
                <a:gd name="T49" fmla="*/ 417 h 1838"/>
                <a:gd name="T50" fmla="*/ 1172 w 3203"/>
                <a:gd name="T51" fmla="*/ 581 h 1838"/>
                <a:gd name="T52" fmla="*/ 1035 w 3203"/>
                <a:gd name="T53" fmla="*/ 646 h 1838"/>
                <a:gd name="T54" fmla="*/ 831 w 3203"/>
                <a:gd name="T55" fmla="*/ 606 h 1838"/>
                <a:gd name="T56" fmla="*/ 1081 w 3203"/>
                <a:gd name="T57" fmla="*/ 535 h 1838"/>
                <a:gd name="T58" fmla="*/ 1333 w 3203"/>
                <a:gd name="T59" fmla="*/ 411 h 1838"/>
                <a:gd name="T60" fmla="*/ 1499 w 3203"/>
                <a:gd name="T61" fmla="*/ 352 h 1838"/>
                <a:gd name="T62" fmla="*/ 2143 w 3203"/>
                <a:gd name="T63" fmla="*/ 155 h 1838"/>
                <a:gd name="T64" fmla="*/ 2481 w 3203"/>
                <a:gd name="T65" fmla="*/ 71 h 1838"/>
                <a:gd name="T66" fmla="*/ 2829 w 3203"/>
                <a:gd name="T67" fmla="*/ 29 h 1838"/>
                <a:gd name="T68" fmla="*/ 2947 w 3203"/>
                <a:gd name="T69" fmla="*/ 455 h 1838"/>
                <a:gd name="T70" fmla="*/ 2832 w 3203"/>
                <a:gd name="T71" fmla="*/ 551 h 1838"/>
                <a:gd name="T72" fmla="*/ 2750 w 3203"/>
                <a:gd name="T73" fmla="*/ 638 h 1838"/>
                <a:gd name="T74" fmla="*/ 2609 w 3203"/>
                <a:gd name="T75" fmla="*/ 808 h 1838"/>
                <a:gd name="T76" fmla="*/ 2519 w 3203"/>
                <a:gd name="T77" fmla="*/ 884 h 1838"/>
                <a:gd name="T78" fmla="*/ 2461 w 3203"/>
                <a:gd name="T79" fmla="*/ 1025 h 1838"/>
                <a:gd name="T80" fmla="*/ 2283 w 3203"/>
                <a:gd name="T81" fmla="*/ 1195 h 1838"/>
                <a:gd name="T82" fmla="*/ 2181 w 3203"/>
                <a:gd name="T83" fmla="*/ 1203 h 1838"/>
                <a:gd name="T84" fmla="*/ 1607 w 3203"/>
                <a:gd name="T85" fmla="*/ 1781 h 1838"/>
                <a:gd name="T86" fmla="*/ 1892 w 3203"/>
                <a:gd name="T87" fmla="*/ 1482 h 1838"/>
                <a:gd name="T88" fmla="*/ 1991 w 3203"/>
                <a:gd name="T89" fmla="*/ 1336 h 1838"/>
                <a:gd name="T90" fmla="*/ 1985 w 3203"/>
                <a:gd name="T91" fmla="*/ 1465 h 1838"/>
                <a:gd name="T92" fmla="*/ 1607 w 3203"/>
                <a:gd name="T93" fmla="*/ 1781 h 1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203" h="1838">
                  <a:moveTo>
                    <a:pt x="2360" y="590"/>
                  </a:moveTo>
                  <a:cubicBezTo>
                    <a:pt x="2324" y="554"/>
                    <a:pt x="2313" y="313"/>
                    <a:pt x="2348" y="314"/>
                  </a:cubicBezTo>
                  <a:cubicBezTo>
                    <a:pt x="2403" y="315"/>
                    <a:pt x="2433" y="367"/>
                    <a:pt x="2451" y="490"/>
                  </a:cubicBezTo>
                  <a:cubicBezTo>
                    <a:pt x="2472" y="629"/>
                    <a:pt x="2438" y="667"/>
                    <a:pt x="2360" y="590"/>
                  </a:cubicBezTo>
                  <a:close/>
                  <a:moveTo>
                    <a:pt x="1959" y="892"/>
                  </a:moveTo>
                  <a:cubicBezTo>
                    <a:pt x="1920" y="844"/>
                    <a:pt x="1872" y="624"/>
                    <a:pt x="1901" y="624"/>
                  </a:cubicBezTo>
                  <a:cubicBezTo>
                    <a:pt x="1911" y="624"/>
                    <a:pt x="1921" y="597"/>
                    <a:pt x="1924" y="565"/>
                  </a:cubicBezTo>
                  <a:cubicBezTo>
                    <a:pt x="1926" y="532"/>
                    <a:pt x="1936" y="497"/>
                    <a:pt x="1946" y="488"/>
                  </a:cubicBezTo>
                  <a:cubicBezTo>
                    <a:pt x="1970" y="463"/>
                    <a:pt x="2015" y="543"/>
                    <a:pt x="2015" y="610"/>
                  </a:cubicBezTo>
                  <a:cubicBezTo>
                    <a:pt x="2015" y="657"/>
                    <a:pt x="2011" y="659"/>
                    <a:pt x="1988" y="624"/>
                  </a:cubicBezTo>
                  <a:cubicBezTo>
                    <a:pt x="1971" y="599"/>
                    <a:pt x="1960" y="595"/>
                    <a:pt x="1960" y="615"/>
                  </a:cubicBezTo>
                  <a:cubicBezTo>
                    <a:pt x="1960" y="634"/>
                    <a:pt x="1972" y="657"/>
                    <a:pt x="1988" y="666"/>
                  </a:cubicBezTo>
                  <a:cubicBezTo>
                    <a:pt x="2003" y="676"/>
                    <a:pt x="2016" y="709"/>
                    <a:pt x="2016" y="740"/>
                  </a:cubicBezTo>
                  <a:cubicBezTo>
                    <a:pt x="2016" y="770"/>
                    <a:pt x="2035" y="803"/>
                    <a:pt x="2058" y="812"/>
                  </a:cubicBezTo>
                  <a:cubicBezTo>
                    <a:pt x="2082" y="820"/>
                    <a:pt x="2101" y="852"/>
                    <a:pt x="2101" y="881"/>
                  </a:cubicBezTo>
                  <a:cubicBezTo>
                    <a:pt x="2101" y="946"/>
                    <a:pt x="2010" y="953"/>
                    <a:pt x="1959" y="892"/>
                  </a:cubicBezTo>
                  <a:close/>
                  <a:moveTo>
                    <a:pt x="42" y="1078"/>
                  </a:moveTo>
                  <a:cubicBezTo>
                    <a:pt x="0" y="1000"/>
                    <a:pt x="5" y="961"/>
                    <a:pt x="62" y="914"/>
                  </a:cubicBezTo>
                  <a:cubicBezTo>
                    <a:pt x="89" y="892"/>
                    <a:pt x="95" y="882"/>
                    <a:pt x="76" y="892"/>
                  </a:cubicBezTo>
                  <a:cubicBezTo>
                    <a:pt x="34" y="913"/>
                    <a:pt x="27" y="833"/>
                    <a:pt x="69" y="807"/>
                  </a:cubicBezTo>
                  <a:cubicBezTo>
                    <a:pt x="85" y="798"/>
                    <a:pt x="91" y="778"/>
                    <a:pt x="82" y="763"/>
                  </a:cubicBezTo>
                  <a:cubicBezTo>
                    <a:pt x="73" y="749"/>
                    <a:pt x="81" y="737"/>
                    <a:pt x="100" y="737"/>
                  </a:cubicBezTo>
                  <a:cubicBezTo>
                    <a:pt x="119" y="737"/>
                    <a:pt x="127" y="729"/>
                    <a:pt x="117" y="719"/>
                  </a:cubicBezTo>
                  <a:cubicBezTo>
                    <a:pt x="107" y="710"/>
                    <a:pt x="138" y="664"/>
                    <a:pt x="184" y="617"/>
                  </a:cubicBezTo>
                  <a:cubicBezTo>
                    <a:pt x="231" y="571"/>
                    <a:pt x="278" y="542"/>
                    <a:pt x="289" y="552"/>
                  </a:cubicBezTo>
                  <a:cubicBezTo>
                    <a:pt x="300" y="563"/>
                    <a:pt x="285" y="589"/>
                    <a:pt x="256" y="610"/>
                  </a:cubicBezTo>
                  <a:cubicBezTo>
                    <a:pt x="228" y="631"/>
                    <a:pt x="213" y="662"/>
                    <a:pt x="223" y="679"/>
                  </a:cubicBezTo>
                  <a:cubicBezTo>
                    <a:pt x="233" y="695"/>
                    <a:pt x="227" y="709"/>
                    <a:pt x="210" y="709"/>
                  </a:cubicBezTo>
                  <a:cubicBezTo>
                    <a:pt x="193" y="709"/>
                    <a:pt x="186" y="720"/>
                    <a:pt x="194" y="735"/>
                  </a:cubicBezTo>
                  <a:cubicBezTo>
                    <a:pt x="203" y="749"/>
                    <a:pt x="197" y="765"/>
                    <a:pt x="180" y="771"/>
                  </a:cubicBezTo>
                  <a:cubicBezTo>
                    <a:pt x="163" y="776"/>
                    <a:pt x="142" y="860"/>
                    <a:pt x="133" y="956"/>
                  </a:cubicBezTo>
                  <a:cubicBezTo>
                    <a:pt x="117" y="1138"/>
                    <a:pt x="92" y="1171"/>
                    <a:pt x="42" y="1078"/>
                  </a:cubicBezTo>
                  <a:close/>
                  <a:moveTo>
                    <a:pt x="1466" y="1235"/>
                  </a:moveTo>
                  <a:cubicBezTo>
                    <a:pt x="1389" y="1139"/>
                    <a:pt x="1365" y="1060"/>
                    <a:pt x="1370" y="926"/>
                  </a:cubicBezTo>
                  <a:cubicBezTo>
                    <a:pt x="1379" y="710"/>
                    <a:pt x="1447" y="583"/>
                    <a:pt x="1492" y="699"/>
                  </a:cubicBezTo>
                  <a:cubicBezTo>
                    <a:pt x="1516" y="761"/>
                    <a:pt x="1484" y="788"/>
                    <a:pt x="1448" y="736"/>
                  </a:cubicBezTo>
                  <a:cubicBezTo>
                    <a:pt x="1426" y="705"/>
                    <a:pt x="1423" y="712"/>
                    <a:pt x="1437" y="765"/>
                  </a:cubicBezTo>
                  <a:cubicBezTo>
                    <a:pt x="1448" y="804"/>
                    <a:pt x="1458" y="874"/>
                    <a:pt x="1461" y="920"/>
                  </a:cubicBezTo>
                  <a:cubicBezTo>
                    <a:pt x="1464" y="967"/>
                    <a:pt x="1485" y="1020"/>
                    <a:pt x="1508" y="1038"/>
                  </a:cubicBezTo>
                  <a:cubicBezTo>
                    <a:pt x="1531" y="1056"/>
                    <a:pt x="1541" y="1081"/>
                    <a:pt x="1529" y="1092"/>
                  </a:cubicBezTo>
                  <a:cubicBezTo>
                    <a:pt x="1518" y="1104"/>
                    <a:pt x="1530" y="1137"/>
                    <a:pt x="1556" y="1167"/>
                  </a:cubicBezTo>
                  <a:cubicBezTo>
                    <a:pt x="1598" y="1213"/>
                    <a:pt x="1599" y="1224"/>
                    <a:pt x="1563" y="1246"/>
                  </a:cubicBezTo>
                  <a:cubicBezTo>
                    <a:pt x="1511" y="1280"/>
                    <a:pt x="1500" y="1279"/>
                    <a:pt x="1466" y="1235"/>
                  </a:cubicBezTo>
                  <a:close/>
                  <a:moveTo>
                    <a:pt x="2092" y="1311"/>
                  </a:moveTo>
                  <a:cubicBezTo>
                    <a:pt x="2060" y="1280"/>
                    <a:pt x="2070" y="1240"/>
                    <a:pt x="2104" y="1261"/>
                  </a:cubicBezTo>
                  <a:cubicBezTo>
                    <a:pt x="2125" y="1274"/>
                    <a:pt x="2129" y="1261"/>
                    <a:pt x="2116" y="1220"/>
                  </a:cubicBezTo>
                  <a:cubicBezTo>
                    <a:pt x="2101" y="1174"/>
                    <a:pt x="2109" y="1160"/>
                    <a:pt x="2149" y="1160"/>
                  </a:cubicBezTo>
                  <a:cubicBezTo>
                    <a:pt x="2198" y="1160"/>
                    <a:pt x="2323" y="1049"/>
                    <a:pt x="2277" y="1047"/>
                  </a:cubicBezTo>
                  <a:cubicBezTo>
                    <a:pt x="2265" y="1046"/>
                    <a:pt x="2286" y="1021"/>
                    <a:pt x="2322" y="990"/>
                  </a:cubicBezTo>
                  <a:cubicBezTo>
                    <a:pt x="2359" y="960"/>
                    <a:pt x="2401" y="942"/>
                    <a:pt x="2415" y="951"/>
                  </a:cubicBezTo>
                  <a:cubicBezTo>
                    <a:pt x="2429" y="960"/>
                    <a:pt x="2439" y="957"/>
                    <a:pt x="2437" y="944"/>
                  </a:cubicBezTo>
                  <a:cubicBezTo>
                    <a:pt x="2425" y="878"/>
                    <a:pt x="2448" y="827"/>
                    <a:pt x="2524" y="746"/>
                  </a:cubicBezTo>
                  <a:cubicBezTo>
                    <a:pt x="2571" y="696"/>
                    <a:pt x="2609" y="645"/>
                    <a:pt x="2610" y="633"/>
                  </a:cubicBezTo>
                  <a:cubicBezTo>
                    <a:pt x="2612" y="585"/>
                    <a:pt x="2753" y="451"/>
                    <a:pt x="2805" y="447"/>
                  </a:cubicBezTo>
                  <a:cubicBezTo>
                    <a:pt x="2834" y="445"/>
                    <a:pt x="2853" y="433"/>
                    <a:pt x="2845" y="421"/>
                  </a:cubicBezTo>
                  <a:cubicBezTo>
                    <a:pt x="2837" y="408"/>
                    <a:pt x="2845" y="398"/>
                    <a:pt x="2863" y="398"/>
                  </a:cubicBezTo>
                  <a:cubicBezTo>
                    <a:pt x="2880" y="398"/>
                    <a:pt x="2888" y="388"/>
                    <a:pt x="2879" y="374"/>
                  </a:cubicBezTo>
                  <a:cubicBezTo>
                    <a:pt x="2859" y="341"/>
                    <a:pt x="2989" y="224"/>
                    <a:pt x="3018" y="250"/>
                  </a:cubicBezTo>
                  <a:cubicBezTo>
                    <a:pt x="3031" y="262"/>
                    <a:pt x="3032" y="256"/>
                    <a:pt x="3021" y="236"/>
                  </a:cubicBezTo>
                  <a:cubicBezTo>
                    <a:pt x="3009" y="216"/>
                    <a:pt x="3016" y="201"/>
                    <a:pt x="3038" y="200"/>
                  </a:cubicBezTo>
                  <a:cubicBezTo>
                    <a:pt x="3067" y="200"/>
                    <a:pt x="3066" y="195"/>
                    <a:pt x="3036" y="175"/>
                  </a:cubicBezTo>
                  <a:cubicBezTo>
                    <a:pt x="3014" y="162"/>
                    <a:pt x="3004" y="139"/>
                    <a:pt x="3012" y="125"/>
                  </a:cubicBezTo>
                  <a:cubicBezTo>
                    <a:pt x="3021" y="111"/>
                    <a:pt x="3004" y="100"/>
                    <a:pt x="2974" y="100"/>
                  </a:cubicBezTo>
                  <a:cubicBezTo>
                    <a:pt x="2944" y="100"/>
                    <a:pt x="2919" y="112"/>
                    <a:pt x="2919" y="127"/>
                  </a:cubicBezTo>
                  <a:cubicBezTo>
                    <a:pt x="2919" y="142"/>
                    <a:pt x="2912" y="147"/>
                    <a:pt x="2903" y="138"/>
                  </a:cubicBezTo>
                  <a:cubicBezTo>
                    <a:pt x="2894" y="129"/>
                    <a:pt x="2847" y="132"/>
                    <a:pt x="2797" y="145"/>
                  </a:cubicBezTo>
                  <a:cubicBezTo>
                    <a:pt x="2748" y="158"/>
                    <a:pt x="2638" y="178"/>
                    <a:pt x="2552" y="188"/>
                  </a:cubicBezTo>
                  <a:cubicBezTo>
                    <a:pt x="2467" y="198"/>
                    <a:pt x="2376" y="218"/>
                    <a:pt x="2349" y="232"/>
                  </a:cubicBezTo>
                  <a:cubicBezTo>
                    <a:pt x="2323" y="246"/>
                    <a:pt x="2249" y="260"/>
                    <a:pt x="2184" y="262"/>
                  </a:cubicBezTo>
                  <a:cubicBezTo>
                    <a:pt x="2114" y="265"/>
                    <a:pt x="2061" y="282"/>
                    <a:pt x="2052" y="306"/>
                  </a:cubicBezTo>
                  <a:cubicBezTo>
                    <a:pt x="2044" y="328"/>
                    <a:pt x="2020" y="338"/>
                    <a:pt x="1998" y="330"/>
                  </a:cubicBezTo>
                  <a:cubicBezTo>
                    <a:pt x="1977" y="322"/>
                    <a:pt x="1960" y="328"/>
                    <a:pt x="1960" y="343"/>
                  </a:cubicBezTo>
                  <a:cubicBezTo>
                    <a:pt x="1960" y="358"/>
                    <a:pt x="1917" y="370"/>
                    <a:pt x="1866" y="370"/>
                  </a:cubicBezTo>
                  <a:cubicBezTo>
                    <a:pt x="1814" y="370"/>
                    <a:pt x="1763" y="379"/>
                    <a:pt x="1752" y="390"/>
                  </a:cubicBezTo>
                  <a:cubicBezTo>
                    <a:pt x="1741" y="401"/>
                    <a:pt x="1717" y="413"/>
                    <a:pt x="1698" y="417"/>
                  </a:cubicBezTo>
                  <a:cubicBezTo>
                    <a:pt x="1569" y="445"/>
                    <a:pt x="1410" y="491"/>
                    <a:pt x="1381" y="507"/>
                  </a:cubicBezTo>
                  <a:cubicBezTo>
                    <a:pt x="1366" y="516"/>
                    <a:pt x="1330" y="527"/>
                    <a:pt x="1302" y="532"/>
                  </a:cubicBezTo>
                  <a:cubicBezTo>
                    <a:pt x="1274" y="536"/>
                    <a:pt x="1215" y="558"/>
                    <a:pt x="1172" y="581"/>
                  </a:cubicBezTo>
                  <a:cubicBezTo>
                    <a:pt x="1128" y="603"/>
                    <a:pt x="1084" y="614"/>
                    <a:pt x="1074" y="604"/>
                  </a:cubicBezTo>
                  <a:cubicBezTo>
                    <a:pt x="1065" y="594"/>
                    <a:pt x="1057" y="601"/>
                    <a:pt x="1057" y="619"/>
                  </a:cubicBezTo>
                  <a:cubicBezTo>
                    <a:pt x="1057" y="638"/>
                    <a:pt x="1047" y="650"/>
                    <a:pt x="1035" y="646"/>
                  </a:cubicBezTo>
                  <a:cubicBezTo>
                    <a:pt x="1024" y="643"/>
                    <a:pt x="984" y="657"/>
                    <a:pt x="947" y="678"/>
                  </a:cubicBezTo>
                  <a:cubicBezTo>
                    <a:pt x="891" y="708"/>
                    <a:pt x="876" y="708"/>
                    <a:pt x="856" y="676"/>
                  </a:cubicBezTo>
                  <a:cubicBezTo>
                    <a:pt x="843" y="655"/>
                    <a:pt x="831" y="624"/>
                    <a:pt x="831" y="606"/>
                  </a:cubicBezTo>
                  <a:cubicBezTo>
                    <a:pt x="831" y="566"/>
                    <a:pt x="951" y="533"/>
                    <a:pt x="1012" y="557"/>
                  </a:cubicBezTo>
                  <a:cubicBezTo>
                    <a:pt x="1039" y="567"/>
                    <a:pt x="1057" y="559"/>
                    <a:pt x="1057" y="535"/>
                  </a:cubicBezTo>
                  <a:cubicBezTo>
                    <a:pt x="1057" y="504"/>
                    <a:pt x="1062" y="504"/>
                    <a:pt x="1081" y="535"/>
                  </a:cubicBezTo>
                  <a:cubicBezTo>
                    <a:pt x="1099" y="563"/>
                    <a:pt x="1109" y="558"/>
                    <a:pt x="1121" y="514"/>
                  </a:cubicBezTo>
                  <a:cubicBezTo>
                    <a:pt x="1131" y="475"/>
                    <a:pt x="1159" y="455"/>
                    <a:pt x="1203" y="455"/>
                  </a:cubicBezTo>
                  <a:cubicBezTo>
                    <a:pt x="1240" y="455"/>
                    <a:pt x="1298" y="435"/>
                    <a:pt x="1333" y="411"/>
                  </a:cubicBezTo>
                  <a:cubicBezTo>
                    <a:pt x="1367" y="387"/>
                    <a:pt x="1395" y="376"/>
                    <a:pt x="1395" y="386"/>
                  </a:cubicBezTo>
                  <a:cubicBezTo>
                    <a:pt x="1395" y="397"/>
                    <a:pt x="1415" y="389"/>
                    <a:pt x="1438" y="370"/>
                  </a:cubicBezTo>
                  <a:cubicBezTo>
                    <a:pt x="1462" y="350"/>
                    <a:pt x="1489" y="342"/>
                    <a:pt x="1499" y="352"/>
                  </a:cubicBezTo>
                  <a:cubicBezTo>
                    <a:pt x="1509" y="362"/>
                    <a:pt x="1531" y="359"/>
                    <a:pt x="1548" y="346"/>
                  </a:cubicBezTo>
                  <a:cubicBezTo>
                    <a:pt x="1565" y="332"/>
                    <a:pt x="1699" y="292"/>
                    <a:pt x="1847" y="256"/>
                  </a:cubicBezTo>
                  <a:cubicBezTo>
                    <a:pt x="1994" y="221"/>
                    <a:pt x="2128" y="175"/>
                    <a:pt x="2143" y="155"/>
                  </a:cubicBezTo>
                  <a:cubicBezTo>
                    <a:pt x="2159" y="134"/>
                    <a:pt x="2225" y="114"/>
                    <a:pt x="2291" y="110"/>
                  </a:cubicBezTo>
                  <a:cubicBezTo>
                    <a:pt x="2357" y="106"/>
                    <a:pt x="2411" y="92"/>
                    <a:pt x="2411" y="80"/>
                  </a:cubicBezTo>
                  <a:cubicBezTo>
                    <a:pt x="2411" y="68"/>
                    <a:pt x="2443" y="64"/>
                    <a:pt x="2481" y="71"/>
                  </a:cubicBezTo>
                  <a:cubicBezTo>
                    <a:pt x="2520" y="78"/>
                    <a:pt x="2559" y="72"/>
                    <a:pt x="2568" y="57"/>
                  </a:cubicBezTo>
                  <a:cubicBezTo>
                    <a:pt x="2577" y="43"/>
                    <a:pt x="2594" y="36"/>
                    <a:pt x="2606" y="44"/>
                  </a:cubicBezTo>
                  <a:cubicBezTo>
                    <a:pt x="2617" y="51"/>
                    <a:pt x="2717" y="44"/>
                    <a:pt x="2829" y="29"/>
                  </a:cubicBezTo>
                  <a:cubicBezTo>
                    <a:pt x="3031" y="0"/>
                    <a:pt x="3128" y="20"/>
                    <a:pt x="3179" y="99"/>
                  </a:cubicBezTo>
                  <a:cubicBezTo>
                    <a:pt x="3203" y="136"/>
                    <a:pt x="3139" y="241"/>
                    <a:pt x="3028" y="349"/>
                  </a:cubicBezTo>
                  <a:cubicBezTo>
                    <a:pt x="2984" y="392"/>
                    <a:pt x="2947" y="440"/>
                    <a:pt x="2947" y="455"/>
                  </a:cubicBezTo>
                  <a:cubicBezTo>
                    <a:pt x="2947" y="470"/>
                    <a:pt x="2937" y="483"/>
                    <a:pt x="2925" y="483"/>
                  </a:cubicBezTo>
                  <a:cubicBezTo>
                    <a:pt x="2912" y="483"/>
                    <a:pt x="2877" y="503"/>
                    <a:pt x="2847" y="527"/>
                  </a:cubicBezTo>
                  <a:cubicBezTo>
                    <a:pt x="2817" y="552"/>
                    <a:pt x="2810" y="563"/>
                    <a:pt x="2832" y="551"/>
                  </a:cubicBezTo>
                  <a:cubicBezTo>
                    <a:pt x="2858" y="538"/>
                    <a:pt x="2865" y="542"/>
                    <a:pt x="2851" y="563"/>
                  </a:cubicBezTo>
                  <a:cubicBezTo>
                    <a:pt x="2840" y="581"/>
                    <a:pt x="2813" y="596"/>
                    <a:pt x="2791" y="596"/>
                  </a:cubicBezTo>
                  <a:cubicBezTo>
                    <a:pt x="2768" y="596"/>
                    <a:pt x="2750" y="615"/>
                    <a:pt x="2750" y="638"/>
                  </a:cubicBezTo>
                  <a:cubicBezTo>
                    <a:pt x="2750" y="662"/>
                    <a:pt x="2739" y="681"/>
                    <a:pt x="2726" y="681"/>
                  </a:cubicBezTo>
                  <a:cubicBezTo>
                    <a:pt x="2713" y="681"/>
                    <a:pt x="2688" y="713"/>
                    <a:pt x="2670" y="753"/>
                  </a:cubicBezTo>
                  <a:cubicBezTo>
                    <a:pt x="2652" y="792"/>
                    <a:pt x="2624" y="817"/>
                    <a:pt x="2609" y="808"/>
                  </a:cubicBezTo>
                  <a:cubicBezTo>
                    <a:pt x="2593" y="798"/>
                    <a:pt x="2589" y="810"/>
                    <a:pt x="2600" y="839"/>
                  </a:cubicBezTo>
                  <a:cubicBezTo>
                    <a:pt x="2615" y="878"/>
                    <a:pt x="2606" y="884"/>
                    <a:pt x="2553" y="870"/>
                  </a:cubicBezTo>
                  <a:cubicBezTo>
                    <a:pt x="2505" y="858"/>
                    <a:pt x="2496" y="861"/>
                    <a:pt x="2519" y="884"/>
                  </a:cubicBezTo>
                  <a:cubicBezTo>
                    <a:pt x="2542" y="907"/>
                    <a:pt x="2537" y="926"/>
                    <a:pt x="2502" y="955"/>
                  </a:cubicBezTo>
                  <a:cubicBezTo>
                    <a:pt x="2469" y="983"/>
                    <a:pt x="2467" y="989"/>
                    <a:pt x="2496" y="977"/>
                  </a:cubicBezTo>
                  <a:cubicBezTo>
                    <a:pt x="2519" y="967"/>
                    <a:pt x="2503" y="989"/>
                    <a:pt x="2461" y="1025"/>
                  </a:cubicBezTo>
                  <a:cubicBezTo>
                    <a:pt x="2418" y="1062"/>
                    <a:pt x="2383" y="1108"/>
                    <a:pt x="2383" y="1128"/>
                  </a:cubicBezTo>
                  <a:cubicBezTo>
                    <a:pt x="2383" y="1148"/>
                    <a:pt x="2371" y="1156"/>
                    <a:pt x="2357" y="1147"/>
                  </a:cubicBezTo>
                  <a:cubicBezTo>
                    <a:pt x="2342" y="1139"/>
                    <a:pt x="2309" y="1160"/>
                    <a:pt x="2283" y="1195"/>
                  </a:cubicBezTo>
                  <a:cubicBezTo>
                    <a:pt x="2245" y="1246"/>
                    <a:pt x="2239" y="1248"/>
                    <a:pt x="2253" y="1206"/>
                  </a:cubicBezTo>
                  <a:cubicBezTo>
                    <a:pt x="2268" y="1163"/>
                    <a:pt x="2264" y="1159"/>
                    <a:pt x="2233" y="1184"/>
                  </a:cubicBezTo>
                  <a:cubicBezTo>
                    <a:pt x="2212" y="1202"/>
                    <a:pt x="2188" y="1210"/>
                    <a:pt x="2181" y="1203"/>
                  </a:cubicBezTo>
                  <a:cubicBezTo>
                    <a:pt x="2173" y="1195"/>
                    <a:pt x="2168" y="1216"/>
                    <a:pt x="2169" y="1249"/>
                  </a:cubicBezTo>
                  <a:cubicBezTo>
                    <a:pt x="2171" y="1311"/>
                    <a:pt x="2127" y="1347"/>
                    <a:pt x="2092" y="1311"/>
                  </a:cubicBezTo>
                  <a:close/>
                  <a:moveTo>
                    <a:pt x="1607" y="1781"/>
                  </a:moveTo>
                  <a:cubicBezTo>
                    <a:pt x="1579" y="1750"/>
                    <a:pt x="1561" y="1721"/>
                    <a:pt x="1567" y="1717"/>
                  </a:cubicBezTo>
                  <a:cubicBezTo>
                    <a:pt x="1573" y="1713"/>
                    <a:pt x="1640" y="1655"/>
                    <a:pt x="1715" y="1588"/>
                  </a:cubicBezTo>
                  <a:cubicBezTo>
                    <a:pt x="1796" y="1515"/>
                    <a:pt x="1867" y="1473"/>
                    <a:pt x="1892" y="1482"/>
                  </a:cubicBezTo>
                  <a:cubicBezTo>
                    <a:pt x="1916" y="1491"/>
                    <a:pt x="1927" y="1487"/>
                    <a:pt x="1918" y="1472"/>
                  </a:cubicBezTo>
                  <a:cubicBezTo>
                    <a:pt x="1910" y="1458"/>
                    <a:pt x="1916" y="1438"/>
                    <a:pt x="1933" y="1428"/>
                  </a:cubicBezTo>
                  <a:cubicBezTo>
                    <a:pt x="1949" y="1417"/>
                    <a:pt x="1976" y="1376"/>
                    <a:pt x="1991" y="1336"/>
                  </a:cubicBezTo>
                  <a:cubicBezTo>
                    <a:pt x="2015" y="1272"/>
                    <a:pt x="2023" y="1268"/>
                    <a:pt x="2061" y="1306"/>
                  </a:cubicBezTo>
                  <a:cubicBezTo>
                    <a:pt x="2117" y="1362"/>
                    <a:pt x="2083" y="1452"/>
                    <a:pt x="2012" y="1433"/>
                  </a:cubicBezTo>
                  <a:cubicBezTo>
                    <a:pt x="1971" y="1423"/>
                    <a:pt x="1965" y="1429"/>
                    <a:pt x="1985" y="1465"/>
                  </a:cubicBezTo>
                  <a:cubicBezTo>
                    <a:pt x="2004" y="1499"/>
                    <a:pt x="1971" y="1548"/>
                    <a:pt x="1844" y="1674"/>
                  </a:cubicBezTo>
                  <a:cubicBezTo>
                    <a:pt x="1752" y="1764"/>
                    <a:pt x="1673" y="1838"/>
                    <a:pt x="1668" y="1838"/>
                  </a:cubicBezTo>
                  <a:cubicBezTo>
                    <a:pt x="1662" y="1838"/>
                    <a:pt x="1635" y="1812"/>
                    <a:pt x="1607" y="178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grpSp>
          <p:nvGrpSpPr>
            <p:cNvPr id="128" name="Eyes"/>
            <p:cNvGrpSpPr/>
            <p:nvPr/>
          </p:nvGrpSpPr>
          <p:grpSpPr>
            <a:xfrm>
              <a:off x="4657726" y="2751138"/>
              <a:ext cx="879475" cy="285750"/>
              <a:chOff x="4657726" y="2751138"/>
              <a:chExt cx="879475" cy="285750"/>
            </a:xfrm>
          </p:grpSpPr>
          <p:sp>
            <p:nvSpPr>
              <p:cNvPr id="129" name="Freeform 30"/>
              <p:cNvSpPr>
                <a:spLocks/>
              </p:cNvSpPr>
              <p:nvPr/>
            </p:nvSpPr>
            <p:spPr bwMode="auto">
              <a:xfrm>
                <a:off x="4657726" y="2751138"/>
                <a:ext cx="273050" cy="285750"/>
              </a:xfrm>
              <a:custGeom>
                <a:avLst/>
                <a:gdLst>
                  <a:gd name="T0" fmla="*/ 527 w 1144"/>
                  <a:gd name="T1" fmla="*/ 1161 h 1187"/>
                  <a:gd name="T2" fmla="*/ 492 w 1144"/>
                  <a:gd name="T3" fmla="*/ 1134 h 1187"/>
                  <a:gd name="T4" fmla="*/ 177 w 1144"/>
                  <a:gd name="T5" fmla="*/ 982 h 1187"/>
                  <a:gd name="T6" fmla="*/ 148 w 1144"/>
                  <a:gd name="T7" fmla="*/ 933 h 1187"/>
                  <a:gd name="T8" fmla="*/ 98 w 1144"/>
                  <a:gd name="T9" fmla="*/ 864 h 1187"/>
                  <a:gd name="T10" fmla="*/ 50 w 1144"/>
                  <a:gd name="T11" fmla="*/ 442 h 1187"/>
                  <a:gd name="T12" fmla="*/ 290 w 1144"/>
                  <a:gd name="T13" fmla="*/ 143 h 1187"/>
                  <a:gd name="T14" fmla="*/ 338 w 1144"/>
                  <a:gd name="T15" fmla="*/ 104 h 1187"/>
                  <a:gd name="T16" fmla="*/ 799 w 1144"/>
                  <a:gd name="T17" fmla="*/ 34 h 1187"/>
                  <a:gd name="T18" fmla="*/ 1119 w 1144"/>
                  <a:gd name="T19" fmla="*/ 374 h 1187"/>
                  <a:gd name="T20" fmla="*/ 1061 w 1144"/>
                  <a:gd name="T21" fmla="*/ 792 h 1187"/>
                  <a:gd name="T22" fmla="*/ 1035 w 1144"/>
                  <a:gd name="T23" fmla="*/ 835 h 1187"/>
                  <a:gd name="T24" fmla="*/ 1014 w 1144"/>
                  <a:gd name="T25" fmla="*/ 877 h 1187"/>
                  <a:gd name="T26" fmla="*/ 946 w 1144"/>
                  <a:gd name="T27" fmla="*/ 959 h 1187"/>
                  <a:gd name="T28" fmla="*/ 707 w 1144"/>
                  <a:gd name="T29" fmla="*/ 1145 h 1187"/>
                  <a:gd name="T30" fmla="*/ 591 w 1144"/>
                  <a:gd name="T31" fmla="*/ 1175 h 1187"/>
                  <a:gd name="T32" fmla="*/ 527 w 1144"/>
                  <a:gd name="T33" fmla="*/ 1161 h 1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44" h="1187">
                    <a:moveTo>
                      <a:pt x="527" y="1161"/>
                    </a:moveTo>
                    <a:cubicBezTo>
                      <a:pt x="527" y="1143"/>
                      <a:pt x="511" y="1131"/>
                      <a:pt x="492" y="1134"/>
                    </a:cubicBezTo>
                    <a:cubicBezTo>
                      <a:pt x="444" y="1142"/>
                      <a:pt x="237" y="1042"/>
                      <a:pt x="177" y="982"/>
                    </a:cubicBezTo>
                    <a:cubicBezTo>
                      <a:pt x="150" y="955"/>
                      <a:pt x="137" y="933"/>
                      <a:pt x="148" y="933"/>
                    </a:cubicBezTo>
                    <a:cubicBezTo>
                      <a:pt x="159" y="933"/>
                      <a:pt x="137" y="902"/>
                      <a:pt x="98" y="864"/>
                    </a:cubicBezTo>
                    <a:cubicBezTo>
                      <a:pt x="18" y="784"/>
                      <a:pt x="0" y="629"/>
                      <a:pt x="50" y="442"/>
                    </a:cubicBezTo>
                    <a:cubicBezTo>
                      <a:pt x="81" y="326"/>
                      <a:pt x="227" y="143"/>
                      <a:pt x="290" y="143"/>
                    </a:cubicBezTo>
                    <a:cubicBezTo>
                      <a:pt x="308" y="143"/>
                      <a:pt x="330" y="126"/>
                      <a:pt x="338" y="104"/>
                    </a:cubicBezTo>
                    <a:cubicBezTo>
                      <a:pt x="361" y="46"/>
                      <a:pt x="665" y="0"/>
                      <a:pt x="799" y="34"/>
                    </a:cubicBezTo>
                    <a:cubicBezTo>
                      <a:pt x="979" y="80"/>
                      <a:pt x="1090" y="198"/>
                      <a:pt x="1119" y="374"/>
                    </a:cubicBezTo>
                    <a:cubicBezTo>
                      <a:pt x="1144" y="531"/>
                      <a:pt x="1108" y="792"/>
                      <a:pt x="1061" y="792"/>
                    </a:cubicBezTo>
                    <a:cubicBezTo>
                      <a:pt x="1047" y="792"/>
                      <a:pt x="1035" y="811"/>
                      <a:pt x="1035" y="835"/>
                    </a:cubicBezTo>
                    <a:cubicBezTo>
                      <a:pt x="1035" y="858"/>
                      <a:pt x="1026" y="877"/>
                      <a:pt x="1014" y="877"/>
                    </a:cubicBezTo>
                    <a:cubicBezTo>
                      <a:pt x="1002" y="877"/>
                      <a:pt x="972" y="914"/>
                      <a:pt x="946" y="959"/>
                    </a:cubicBezTo>
                    <a:cubicBezTo>
                      <a:pt x="897" y="1046"/>
                      <a:pt x="795" y="1125"/>
                      <a:pt x="707" y="1145"/>
                    </a:cubicBezTo>
                    <a:cubicBezTo>
                      <a:pt x="678" y="1151"/>
                      <a:pt x="626" y="1165"/>
                      <a:pt x="591" y="1175"/>
                    </a:cubicBezTo>
                    <a:cubicBezTo>
                      <a:pt x="551" y="1187"/>
                      <a:pt x="527" y="1182"/>
                      <a:pt x="527" y="1161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" name="Freeform 32"/>
              <p:cNvSpPr>
                <a:spLocks/>
              </p:cNvSpPr>
              <p:nvPr/>
            </p:nvSpPr>
            <p:spPr bwMode="auto">
              <a:xfrm>
                <a:off x="5275263" y="2770188"/>
                <a:ext cx="261938" cy="261938"/>
              </a:xfrm>
              <a:custGeom>
                <a:avLst/>
                <a:gdLst>
                  <a:gd name="T0" fmla="*/ 425 w 1100"/>
                  <a:gd name="T1" fmla="*/ 1083 h 1094"/>
                  <a:gd name="T2" fmla="*/ 333 w 1100"/>
                  <a:gd name="T3" fmla="*/ 1076 h 1094"/>
                  <a:gd name="T4" fmla="*/ 206 w 1100"/>
                  <a:gd name="T5" fmla="*/ 956 h 1094"/>
                  <a:gd name="T6" fmla="*/ 79 w 1100"/>
                  <a:gd name="T7" fmla="*/ 773 h 1094"/>
                  <a:gd name="T8" fmla="*/ 48 w 1100"/>
                  <a:gd name="T9" fmla="*/ 712 h 1094"/>
                  <a:gd name="T10" fmla="*/ 40 w 1100"/>
                  <a:gd name="T11" fmla="*/ 299 h 1094"/>
                  <a:gd name="T12" fmla="*/ 88 w 1100"/>
                  <a:gd name="T13" fmla="*/ 229 h 1094"/>
                  <a:gd name="T14" fmla="*/ 135 w 1100"/>
                  <a:gd name="T15" fmla="*/ 195 h 1094"/>
                  <a:gd name="T16" fmla="*/ 164 w 1100"/>
                  <a:gd name="T17" fmla="*/ 169 h 1094"/>
                  <a:gd name="T18" fmla="*/ 560 w 1100"/>
                  <a:gd name="T19" fmla="*/ 22 h 1094"/>
                  <a:gd name="T20" fmla="*/ 974 w 1100"/>
                  <a:gd name="T21" fmla="*/ 117 h 1094"/>
                  <a:gd name="T22" fmla="*/ 1098 w 1100"/>
                  <a:gd name="T23" fmla="*/ 527 h 1094"/>
                  <a:gd name="T24" fmla="*/ 1046 w 1100"/>
                  <a:gd name="T25" fmla="*/ 796 h 1094"/>
                  <a:gd name="T26" fmla="*/ 728 w 1100"/>
                  <a:gd name="T27" fmla="*/ 1049 h 1094"/>
                  <a:gd name="T28" fmla="*/ 601 w 1100"/>
                  <a:gd name="T29" fmla="*/ 1077 h 1094"/>
                  <a:gd name="T30" fmla="*/ 425 w 1100"/>
                  <a:gd name="T31" fmla="*/ 1083 h 10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00" h="1094">
                    <a:moveTo>
                      <a:pt x="425" y="1083"/>
                    </a:moveTo>
                    <a:cubicBezTo>
                      <a:pt x="374" y="1072"/>
                      <a:pt x="333" y="1069"/>
                      <a:pt x="333" y="1076"/>
                    </a:cubicBezTo>
                    <a:cubicBezTo>
                      <a:pt x="333" y="1083"/>
                      <a:pt x="276" y="1029"/>
                      <a:pt x="206" y="956"/>
                    </a:cubicBezTo>
                    <a:cubicBezTo>
                      <a:pt x="136" y="883"/>
                      <a:pt x="79" y="800"/>
                      <a:pt x="79" y="773"/>
                    </a:cubicBezTo>
                    <a:cubicBezTo>
                      <a:pt x="79" y="745"/>
                      <a:pt x="65" y="717"/>
                      <a:pt x="48" y="712"/>
                    </a:cubicBezTo>
                    <a:cubicBezTo>
                      <a:pt x="7" y="698"/>
                      <a:pt x="0" y="326"/>
                      <a:pt x="40" y="299"/>
                    </a:cubicBezTo>
                    <a:cubicBezTo>
                      <a:pt x="56" y="289"/>
                      <a:pt x="78" y="257"/>
                      <a:pt x="88" y="229"/>
                    </a:cubicBezTo>
                    <a:cubicBezTo>
                      <a:pt x="98" y="200"/>
                      <a:pt x="120" y="185"/>
                      <a:pt x="135" y="195"/>
                    </a:cubicBezTo>
                    <a:cubicBezTo>
                      <a:pt x="151" y="205"/>
                      <a:pt x="164" y="193"/>
                      <a:pt x="164" y="169"/>
                    </a:cubicBezTo>
                    <a:cubicBezTo>
                      <a:pt x="164" y="107"/>
                      <a:pt x="337" y="43"/>
                      <a:pt x="560" y="22"/>
                    </a:cubicBezTo>
                    <a:cubicBezTo>
                      <a:pt x="793" y="0"/>
                      <a:pt x="864" y="16"/>
                      <a:pt x="974" y="117"/>
                    </a:cubicBezTo>
                    <a:cubicBezTo>
                      <a:pt x="1073" y="207"/>
                      <a:pt x="1095" y="278"/>
                      <a:pt x="1098" y="527"/>
                    </a:cubicBezTo>
                    <a:cubicBezTo>
                      <a:pt x="1100" y="658"/>
                      <a:pt x="1086" y="730"/>
                      <a:pt x="1046" y="796"/>
                    </a:cubicBezTo>
                    <a:cubicBezTo>
                      <a:pt x="987" y="893"/>
                      <a:pt x="796" y="1045"/>
                      <a:pt x="728" y="1049"/>
                    </a:cubicBezTo>
                    <a:cubicBezTo>
                      <a:pt x="705" y="1050"/>
                      <a:pt x="648" y="1063"/>
                      <a:pt x="601" y="1077"/>
                    </a:cubicBezTo>
                    <a:cubicBezTo>
                      <a:pt x="555" y="1091"/>
                      <a:pt x="475" y="1094"/>
                      <a:pt x="425" y="1083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grpSp>
        <p:nvGrpSpPr>
          <p:cNvPr id="131" name="Group 130"/>
          <p:cNvGrpSpPr/>
          <p:nvPr/>
        </p:nvGrpSpPr>
        <p:grpSpPr>
          <a:xfrm>
            <a:off x="1470645" y="5018939"/>
            <a:ext cx="1716666" cy="1716667"/>
            <a:chOff x="851379" y="5018939"/>
            <a:chExt cx="1716666" cy="1716666"/>
          </a:xfrm>
        </p:grpSpPr>
        <p:sp>
          <p:nvSpPr>
            <p:cNvPr id="132" name="Oval 131"/>
            <p:cNvSpPr/>
            <p:nvPr/>
          </p:nvSpPr>
          <p:spPr>
            <a:xfrm>
              <a:off x="851379" y="5018939"/>
              <a:ext cx="1716666" cy="1716666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grpSp>
          <p:nvGrpSpPr>
            <p:cNvPr id="133" name="GRF"/>
            <p:cNvGrpSpPr/>
            <p:nvPr/>
          </p:nvGrpSpPr>
          <p:grpSpPr>
            <a:xfrm>
              <a:off x="1634648" y="5975176"/>
              <a:ext cx="465401" cy="618206"/>
              <a:chOff x="7981600" y="5127949"/>
              <a:chExt cx="754063" cy="1001645"/>
            </a:xfrm>
          </p:grpSpPr>
          <p:grpSp>
            <p:nvGrpSpPr>
              <p:cNvPr id="140" name="Group 139"/>
              <p:cNvGrpSpPr/>
              <p:nvPr/>
            </p:nvGrpSpPr>
            <p:grpSpPr>
              <a:xfrm>
                <a:off x="8019984" y="5127949"/>
                <a:ext cx="680433" cy="911705"/>
                <a:chOff x="8019984" y="5127949"/>
                <a:chExt cx="680433" cy="911705"/>
              </a:xfrm>
              <a:solidFill>
                <a:schemeClr val="bg1"/>
              </a:solidFill>
            </p:grpSpPr>
            <p:sp>
              <p:nvSpPr>
                <p:cNvPr id="142" name="Freeform 141"/>
                <p:cNvSpPr/>
                <p:nvPr/>
              </p:nvSpPr>
              <p:spPr>
                <a:xfrm>
                  <a:off x="8019984" y="5631289"/>
                  <a:ext cx="680433" cy="408365"/>
                </a:xfrm>
                <a:custGeom>
                  <a:avLst/>
                  <a:gdLst>
                    <a:gd name="connsiteX0" fmla="*/ 0 w 695325"/>
                    <a:gd name="connsiteY0" fmla="*/ 66675 h 466725"/>
                    <a:gd name="connsiteX1" fmla="*/ 0 w 695325"/>
                    <a:gd name="connsiteY1" fmla="*/ 342900 h 466725"/>
                    <a:gd name="connsiteX2" fmla="*/ 38100 w 695325"/>
                    <a:gd name="connsiteY2" fmla="*/ 457200 h 466725"/>
                    <a:gd name="connsiteX3" fmla="*/ 228600 w 695325"/>
                    <a:gd name="connsiteY3" fmla="*/ 400050 h 466725"/>
                    <a:gd name="connsiteX4" fmla="*/ 390525 w 695325"/>
                    <a:gd name="connsiteY4" fmla="*/ 466725 h 466725"/>
                    <a:gd name="connsiteX5" fmla="*/ 619125 w 695325"/>
                    <a:gd name="connsiteY5" fmla="*/ 371475 h 466725"/>
                    <a:gd name="connsiteX6" fmla="*/ 695325 w 695325"/>
                    <a:gd name="connsiteY6" fmla="*/ 219075 h 466725"/>
                    <a:gd name="connsiteX7" fmla="*/ 514350 w 695325"/>
                    <a:gd name="connsiteY7" fmla="*/ 219075 h 466725"/>
                    <a:gd name="connsiteX8" fmla="*/ 295275 w 695325"/>
                    <a:gd name="connsiteY8" fmla="*/ 0 h 466725"/>
                    <a:gd name="connsiteX9" fmla="*/ 219075 w 695325"/>
                    <a:gd name="connsiteY9" fmla="*/ 28575 h 466725"/>
                    <a:gd name="connsiteX10" fmla="*/ 142875 w 695325"/>
                    <a:gd name="connsiteY10" fmla="*/ 104775 h 466725"/>
                    <a:gd name="connsiteX11" fmla="*/ 0 w 695325"/>
                    <a:gd name="connsiteY11" fmla="*/ 66675 h 466725"/>
                    <a:gd name="connsiteX0" fmla="*/ 0 w 695325"/>
                    <a:gd name="connsiteY0" fmla="*/ 66675 h 466725"/>
                    <a:gd name="connsiteX1" fmla="*/ 0 w 695325"/>
                    <a:gd name="connsiteY1" fmla="*/ 342900 h 466725"/>
                    <a:gd name="connsiteX2" fmla="*/ 38100 w 695325"/>
                    <a:gd name="connsiteY2" fmla="*/ 457200 h 466725"/>
                    <a:gd name="connsiteX3" fmla="*/ 228600 w 695325"/>
                    <a:gd name="connsiteY3" fmla="*/ 400050 h 466725"/>
                    <a:gd name="connsiteX4" fmla="*/ 390525 w 695325"/>
                    <a:gd name="connsiteY4" fmla="*/ 466725 h 466725"/>
                    <a:gd name="connsiteX5" fmla="*/ 619125 w 695325"/>
                    <a:gd name="connsiteY5" fmla="*/ 371475 h 466725"/>
                    <a:gd name="connsiteX6" fmla="*/ 695325 w 695325"/>
                    <a:gd name="connsiteY6" fmla="*/ 219075 h 466725"/>
                    <a:gd name="connsiteX7" fmla="*/ 514350 w 695325"/>
                    <a:gd name="connsiteY7" fmla="*/ 219075 h 466725"/>
                    <a:gd name="connsiteX8" fmla="*/ 295275 w 695325"/>
                    <a:gd name="connsiteY8" fmla="*/ 0 h 466725"/>
                    <a:gd name="connsiteX9" fmla="*/ 219075 w 695325"/>
                    <a:gd name="connsiteY9" fmla="*/ 28575 h 466725"/>
                    <a:gd name="connsiteX10" fmla="*/ 122025 w 695325"/>
                    <a:gd name="connsiteY10" fmla="*/ 66054 h 466725"/>
                    <a:gd name="connsiteX11" fmla="*/ 0 w 695325"/>
                    <a:gd name="connsiteY11" fmla="*/ 66675 h 466725"/>
                    <a:gd name="connsiteX0" fmla="*/ 11914 w 695325"/>
                    <a:gd name="connsiteY0" fmla="*/ 69654 h 466725"/>
                    <a:gd name="connsiteX1" fmla="*/ 0 w 695325"/>
                    <a:gd name="connsiteY1" fmla="*/ 342900 h 466725"/>
                    <a:gd name="connsiteX2" fmla="*/ 38100 w 695325"/>
                    <a:gd name="connsiteY2" fmla="*/ 457200 h 466725"/>
                    <a:gd name="connsiteX3" fmla="*/ 228600 w 695325"/>
                    <a:gd name="connsiteY3" fmla="*/ 400050 h 466725"/>
                    <a:gd name="connsiteX4" fmla="*/ 390525 w 695325"/>
                    <a:gd name="connsiteY4" fmla="*/ 466725 h 466725"/>
                    <a:gd name="connsiteX5" fmla="*/ 619125 w 695325"/>
                    <a:gd name="connsiteY5" fmla="*/ 371475 h 466725"/>
                    <a:gd name="connsiteX6" fmla="*/ 695325 w 695325"/>
                    <a:gd name="connsiteY6" fmla="*/ 219075 h 466725"/>
                    <a:gd name="connsiteX7" fmla="*/ 514350 w 695325"/>
                    <a:gd name="connsiteY7" fmla="*/ 219075 h 466725"/>
                    <a:gd name="connsiteX8" fmla="*/ 295275 w 695325"/>
                    <a:gd name="connsiteY8" fmla="*/ 0 h 466725"/>
                    <a:gd name="connsiteX9" fmla="*/ 219075 w 695325"/>
                    <a:gd name="connsiteY9" fmla="*/ 28575 h 466725"/>
                    <a:gd name="connsiteX10" fmla="*/ 122025 w 695325"/>
                    <a:gd name="connsiteY10" fmla="*/ 66054 h 466725"/>
                    <a:gd name="connsiteX11" fmla="*/ 11914 w 695325"/>
                    <a:gd name="connsiteY11" fmla="*/ 69654 h 466725"/>
                    <a:gd name="connsiteX0" fmla="*/ 11914 w 695325"/>
                    <a:gd name="connsiteY0" fmla="*/ 69654 h 466725"/>
                    <a:gd name="connsiteX1" fmla="*/ 0 w 695325"/>
                    <a:gd name="connsiteY1" fmla="*/ 342900 h 466725"/>
                    <a:gd name="connsiteX2" fmla="*/ 38100 w 695325"/>
                    <a:gd name="connsiteY2" fmla="*/ 457200 h 466725"/>
                    <a:gd name="connsiteX3" fmla="*/ 243493 w 695325"/>
                    <a:gd name="connsiteY3" fmla="*/ 382179 h 466725"/>
                    <a:gd name="connsiteX4" fmla="*/ 390525 w 695325"/>
                    <a:gd name="connsiteY4" fmla="*/ 466725 h 466725"/>
                    <a:gd name="connsiteX5" fmla="*/ 619125 w 695325"/>
                    <a:gd name="connsiteY5" fmla="*/ 371475 h 466725"/>
                    <a:gd name="connsiteX6" fmla="*/ 695325 w 695325"/>
                    <a:gd name="connsiteY6" fmla="*/ 219075 h 466725"/>
                    <a:gd name="connsiteX7" fmla="*/ 514350 w 695325"/>
                    <a:gd name="connsiteY7" fmla="*/ 219075 h 466725"/>
                    <a:gd name="connsiteX8" fmla="*/ 295275 w 695325"/>
                    <a:gd name="connsiteY8" fmla="*/ 0 h 466725"/>
                    <a:gd name="connsiteX9" fmla="*/ 219075 w 695325"/>
                    <a:gd name="connsiteY9" fmla="*/ 28575 h 466725"/>
                    <a:gd name="connsiteX10" fmla="*/ 122025 w 695325"/>
                    <a:gd name="connsiteY10" fmla="*/ 66054 h 466725"/>
                    <a:gd name="connsiteX11" fmla="*/ 11914 w 695325"/>
                    <a:gd name="connsiteY11" fmla="*/ 69654 h 466725"/>
                    <a:gd name="connsiteX0" fmla="*/ 11914 w 695325"/>
                    <a:gd name="connsiteY0" fmla="*/ 69654 h 466725"/>
                    <a:gd name="connsiteX1" fmla="*/ 0 w 695325"/>
                    <a:gd name="connsiteY1" fmla="*/ 342900 h 466725"/>
                    <a:gd name="connsiteX2" fmla="*/ 38100 w 695325"/>
                    <a:gd name="connsiteY2" fmla="*/ 457200 h 466725"/>
                    <a:gd name="connsiteX3" fmla="*/ 243493 w 695325"/>
                    <a:gd name="connsiteY3" fmla="*/ 382179 h 466725"/>
                    <a:gd name="connsiteX4" fmla="*/ 402439 w 695325"/>
                    <a:gd name="connsiteY4" fmla="*/ 466725 h 466725"/>
                    <a:gd name="connsiteX5" fmla="*/ 619125 w 695325"/>
                    <a:gd name="connsiteY5" fmla="*/ 371475 h 466725"/>
                    <a:gd name="connsiteX6" fmla="*/ 695325 w 695325"/>
                    <a:gd name="connsiteY6" fmla="*/ 219075 h 466725"/>
                    <a:gd name="connsiteX7" fmla="*/ 514350 w 695325"/>
                    <a:gd name="connsiteY7" fmla="*/ 219075 h 466725"/>
                    <a:gd name="connsiteX8" fmla="*/ 295275 w 695325"/>
                    <a:gd name="connsiteY8" fmla="*/ 0 h 466725"/>
                    <a:gd name="connsiteX9" fmla="*/ 219075 w 695325"/>
                    <a:gd name="connsiteY9" fmla="*/ 28575 h 466725"/>
                    <a:gd name="connsiteX10" fmla="*/ 122025 w 695325"/>
                    <a:gd name="connsiteY10" fmla="*/ 66054 h 466725"/>
                    <a:gd name="connsiteX11" fmla="*/ 11914 w 695325"/>
                    <a:gd name="connsiteY11" fmla="*/ 69654 h 466725"/>
                    <a:gd name="connsiteX0" fmla="*/ 11914 w 695325"/>
                    <a:gd name="connsiteY0" fmla="*/ 66676 h 463747"/>
                    <a:gd name="connsiteX1" fmla="*/ 0 w 695325"/>
                    <a:gd name="connsiteY1" fmla="*/ 339922 h 463747"/>
                    <a:gd name="connsiteX2" fmla="*/ 38100 w 695325"/>
                    <a:gd name="connsiteY2" fmla="*/ 454222 h 463747"/>
                    <a:gd name="connsiteX3" fmla="*/ 243493 w 695325"/>
                    <a:gd name="connsiteY3" fmla="*/ 379201 h 463747"/>
                    <a:gd name="connsiteX4" fmla="*/ 402439 w 695325"/>
                    <a:gd name="connsiteY4" fmla="*/ 463747 h 463747"/>
                    <a:gd name="connsiteX5" fmla="*/ 619125 w 695325"/>
                    <a:gd name="connsiteY5" fmla="*/ 368497 h 463747"/>
                    <a:gd name="connsiteX6" fmla="*/ 695325 w 695325"/>
                    <a:gd name="connsiteY6" fmla="*/ 216097 h 463747"/>
                    <a:gd name="connsiteX7" fmla="*/ 514350 w 695325"/>
                    <a:gd name="connsiteY7" fmla="*/ 216097 h 463747"/>
                    <a:gd name="connsiteX8" fmla="*/ 250598 w 695325"/>
                    <a:gd name="connsiteY8" fmla="*/ 0 h 463747"/>
                    <a:gd name="connsiteX9" fmla="*/ 219075 w 695325"/>
                    <a:gd name="connsiteY9" fmla="*/ 25597 h 463747"/>
                    <a:gd name="connsiteX10" fmla="*/ 122025 w 695325"/>
                    <a:gd name="connsiteY10" fmla="*/ 63076 h 463747"/>
                    <a:gd name="connsiteX11" fmla="*/ 11914 w 695325"/>
                    <a:gd name="connsiteY11" fmla="*/ 66676 h 463747"/>
                    <a:gd name="connsiteX0" fmla="*/ 11914 w 695325"/>
                    <a:gd name="connsiteY0" fmla="*/ 66676 h 463747"/>
                    <a:gd name="connsiteX1" fmla="*/ 0 w 695325"/>
                    <a:gd name="connsiteY1" fmla="*/ 339922 h 463747"/>
                    <a:gd name="connsiteX2" fmla="*/ 38100 w 695325"/>
                    <a:gd name="connsiteY2" fmla="*/ 454222 h 463747"/>
                    <a:gd name="connsiteX3" fmla="*/ 243493 w 695325"/>
                    <a:gd name="connsiteY3" fmla="*/ 379201 h 463747"/>
                    <a:gd name="connsiteX4" fmla="*/ 402439 w 695325"/>
                    <a:gd name="connsiteY4" fmla="*/ 463747 h 463747"/>
                    <a:gd name="connsiteX5" fmla="*/ 619125 w 695325"/>
                    <a:gd name="connsiteY5" fmla="*/ 368497 h 463747"/>
                    <a:gd name="connsiteX6" fmla="*/ 695325 w 695325"/>
                    <a:gd name="connsiteY6" fmla="*/ 216097 h 463747"/>
                    <a:gd name="connsiteX7" fmla="*/ 469673 w 695325"/>
                    <a:gd name="connsiteY7" fmla="*/ 162484 h 463747"/>
                    <a:gd name="connsiteX8" fmla="*/ 250598 w 695325"/>
                    <a:gd name="connsiteY8" fmla="*/ 0 h 463747"/>
                    <a:gd name="connsiteX9" fmla="*/ 219075 w 695325"/>
                    <a:gd name="connsiteY9" fmla="*/ 25597 h 463747"/>
                    <a:gd name="connsiteX10" fmla="*/ 122025 w 695325"/>
                    <a:gd name="connsiteY10" fmla="*/ 63076 h 463747"/>
                    <a:gd name="connsiteX11" fmla="*/ 11914 w 695325"/>
                    <a:gd name="connsiteY11" fmla="*/ 66676 h 463747"/>
                    <a:gd name="connsiteX0" fmla="*/ 11914 w 695325"/>
                    <a:gd name="connsiteY0" fmla="*/ 41079 h 438150"/>
                    <a:gd name="connsiteX1" fmla="*/ 0 w 695325"/>
                    <a:gd name="connsiteY1" fmla="*/ 314325 h 438150"/>
                    <a:gd name="connsiteX2" fmla="*/ 38100 w 695325"/>
                    <a:gd name="connsiteY2" fmla="*/ 428625 h 438150"/>
                    <a:gd name="connsiteX3" fmla="*/ 243493 w 695325"/>
                    <a:gd name="connsiteY3" fmla="*/ 353604 h 438150"/>
                    <a:gd name="connsiteX4" fmla="*/ 402439 w 695325"/>
                    <a:gd name="connsiteY4" fmla="*/ 438150 h 438150"/>
                    <a:gd name="connsiteX5" fmla="*/ 619125 w 695325"/>
                    <a:gd name="connsiteY5" fmla="*/ 342900 h 438150"/>
                    <a:gd name="connsiteX6" fmla="*/ 695325 w 695325"/>
                    <a:gd name="connsiteY6" fmla="*/ 190500 h 438150"/>
                    <a:gd name="connsiteX7" fmla="*/ 469673 w 695325"/>
                    <a:gd name="connsiteY7" fmla="*/ 136887 h 438150"/>
                    <a:gd name="connsiteX8" fmla="*/ 219075 w 695325"/>
                    <a:gd name="connsiteY8" fmla="*/ 0 h 438150"/>
                    <a:gd name="connsiteX9" fmla="*/ 122025 w 695325"/>
                    <a:gd name="connsiteY9" fmla="*/ 37479 h 438150"/>
                    <a:gd name="connsiteX10" fmla="*/ 11914 w 695325"/>
                    <a:gd name="connsiteY10" fmla="*/ 41079 h 438150"/>
                    <a:gd name="connsiteX0" fmla="*/ 11914 w 680433"/>
                    <a:gd name="connsiteY0" fmla="*/ 41079 h 438150"/>
                    <a:gd name="connsiteX1" fmla="*/ 0 w 680433"/>
                    <a:gd name="connsiteY1" fmla="*/ 314325 h 438150"/>
                    <a:gd name="connsiteX2" fmla="*/ 38100 w 680433"/>
                    <a:gd name="connsiteY2" fmla="*/ 428625 h 438150"/>
                    <a:gd name="connsiteX3" fmla="*/ 243493 w 680433"/>
                    <a:gd name="connsiteY3" fmla="*/ 353604 h 438150"/>
                    <a:gd name="connsiteX4" fmla="*/ 402439 w 680433"/>
                    <a:gd name="connsiteY4" fmla="*/ 438150 h 438150"/>
                    <a:gd name="connsiteX5" fmla="*/ 619125 w 680433"/>
                    <a:gd name="connsiteY5" fmla="*/ 342900 h 438150"/>
                    <a:gd name="connsiteX6" fmla="*/ 680433 w 680433"/>
                    <a:gd name="connsiteY6" fmla="*/ 127951 h 438150"/>
                    <a:gd name="connsiteX7" fmla="*/ 469673 w 680433"/>
                    <a:gd name="connsiteY7" fmla="*/ 136887 h 438150"/>
                    <a:gd name="connsiteX8" fmla="*/ 219075 w 680433"/>
                    <a:gd name="connsiteY8" fmla="*/ 0 h 438150"/>
                    <a:gd name="connsiteX9" fmla="*/ 122025 w 680433"/>
                    <a:gd name="connsiteY9" fmla="*/ 37479 h 438150"/>
                    <a:gd name="connsiteX10" fmla="*/ 11914 w 680433"/>
                    <a:gd name="connsiteY10" fmla="*/ 41079 h 438150"/>
                    <a:gd name="connsiteX0" fmla="*/ 11914 w 680433"/>
                    <a:gd name="connsiteY0" fmla="*/ 41079 h 428625"/>
                    <a:gd name="connsiteX1" fmla="*/ 0 w 680433"/>
                    <a:gd name="connsiteY1" fmla="*/ 314325 h 428625"/>
                    <a:gd name="connsiteX2" fmla="*/ 38100 w 680433"/>
                    <a:gd name="connsiteY2" fmla="*/ 428625 h 428625"/>
                    <a:gd name="connsiteX3" fmla="*/ 243493 w 680433"/>
                    <a:gd name="connsiteY3" fmla="*/ 353604 h 428625"/>
                    <a:gd name="connsiteX4" fmla="*/ 444138 w 680433"/>
                    <a:gd name="connsiteY4" fmla="*/ 408365 h 428625"/>
                    <a:gd name="connsiteX5" fmla="*/ 619125 w 680433"/>
                    <a:gd name="connsiteY5" fmla="*/ 342900 h 428625"/>
                    <a:gd name="connsiteX6" fmla="*/ 680433 w 680433"/>
                    <a:gd name="connsiteY6" fmla="*/ 127951 h 428625"/>
                    <a:gd name="connsiteX7" fmla="*/ 469673 w 680433"/>
                    <a:gd name="connsiteY7" fmla="*/ 136887 h 428625"/>
                    <a:gd name="connsiteX8" fmla="*/ 219075 w 680433"/>
                    <a:gd name="connsiteY8" fmla="*/ 0 h 428625"/>
                    <a:gd name="connsiteX9" fmla="*/ 122025 w 680433"/>
                    <a:gd name="connsiteY9" fmla="*/ 37479 h 428625"/>
                    <a:gd name="connsiteX10" fmla="*/ 11914 w 680433"/>
                    <a:gd name="connsiteY10" fmla="*/ 41079 h 428625"/>
                    <a:gd name="connsiteX0" fmla="*/ 11914 w 680433"/>
                    <a:gd name="connsiteY0" fmla="*/ 41079 h 428625"/>
                    <a:gd name="connsiteX1" fmla="*/ 0 w 680433"/>
                    <a:gd name="connsiteY1" fmla="*/ 314325 h 428625"/>
                    <a:gd name="connsiteX2" fmla="*/ 38100 w 680433"/>
                    <a:gd name="connsiteY2" fmla="*/ 428625 h 428625"/>
                    <a:gd name="connsiteX3" fmla="*/ 252428 w 680433"/>
                    <a:gd name="connsiteY3" fmla="*/ 320841 h 428625"/>
                    <a:gd name="connsiteX4" fmla="*/ 444138 w 680433"/>
                    <a:gd name="connsiteY4" fmla="*/ 408365 h 428625"/>
                    <a:gd name="connsiteX5" fmla="*/ 619125 w 680433"/>
                    <a:gd name="connsiteY5" fmla="*/ 342900 h 428625"/>
                    <a:gd name="connsiteX6" fmla="*/ 680433 w 680433"/>
                    <a:gd name="connsiteY6" fmla="*/ 127951 h 428625"/>
                    <a:gd name="connsiteX7" fmla="*/ 469673 w 680433"/>
                    <a:gd name="connsiteY7" fmla="*/ 136887 h 428625"/>
                    <a:gd name="connsiteX8" fmla="*/ 219075 w 680433"/>
                    <a:gd name="connsiteY8" fmla="*/ 0 h 428625"/>
                    <a:gd name="connsiteX9" fmla="*/ 122025 w 680433"/>
                    <a:gd name="connsiteY9" fmla="*/ 37479 h 428625"/>
                    <a:gd name="connsiteX10" fmla="*/ 11914 w 680433"/>
                    <a:gd name="connsiteY10" fmla="*/ 41079 h 428625"/>
                    <a:gd name="connsiteX0" fmla="*/ 11914 w 680433"/>
                    <a:gd name="connsiteY0" fmla="*/ 41079 h 408365"/>
                    <a:gd name="connsiteX1" fmla="*/ 0 w 680433"/>
                    <a:gd name="connsiteY1" fmla="*/ 314325 h 408365"/>
                    <a:gd name="connsiteX2" fmla="*/ 67885 w 680433"/>
                    <a:gd name="connsiteY2" fmla="*/ 404797 h 408365"/>
                    <a:gd name="connsiteX3" fmla="*/ 252428 w 680433"/>
                    <a:gd name="connsiteY3" fmla="*/ 320841 h 408365"/>
                    <a:gd name="connsiteX4" fmla="*/ 444138 w 680433"/>
                    <a:gd name="connsiteY4" fmla="*/ 408365 h 408365"/>
                    <a:gd name="connsiteX5" fmla="*/ 619125 w 680433"/>
                    <a:gd name="connsiteY5" fmla="*/ 342900 h 408365"/>
                    <a:gd name="connsiteX6" fmla="*/ 680433 w 680433"/>
                    <a:gd name="connsiteY6" fmla="*/ 127951 h 408365"/>
                    <a:gd name="connsiteX7" fmla="*/ 469673 w 680433"/>
                    <a:gd name="connsiteY7" fmla="*/ 136887 h 408365"/>
                    <a:gd name="connsiteX8" fmla="*/ 219075 w 680433"/>
                    <a:gd name="connsiteY8" fmla="*/ 0 h 408365"/>
                    <a:gd name="connsiteX9" fmla="*/ 122025 w 680433"/>
                    <a:gd name="connsiteY9" fmla="*/ 37479 h 408365"/>
                    <a:gd name="connsiteX10" fmla="*/ 11914 w 680433"/>
                    <a:gd name="connsiteY10" fmla="*/ 41079 h 4083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80433" h="408365">
                      <a:moveTo>
                        <a:pt x="11914" y="41079"/>
                      </a:moveTo>
                      <a:lnTo>
                        <a:pt x="0" y="314325"/>
                      </a:lnTo>
                      <a:lnTo>
                        <a:pt x="67885" y="404797"/>
                      </a:lnTo>
                      <a:lnTo>
                        <a:pt x="252428" y="320841"/>
                      </a:lnTo>
                      <a:lnTo>
                        <a:pt x="444138" y="408365"/>
                      </a:lnTo>
                      <a:lnTo>
                        <a:pt x="619125" y="342900"/>
                      </a:lnTo>
                      <a:lnTo>
                        <a:pt x="680433" y="127951"/>
                      </a:lnTo>
                      <a:lnTo>
                        <a:pt x="469673" y="136887"/>
                      </a:lnTo>
                      <a:lnTo>
                        <a:pt x="219075" y="0"/>
                      </a:lnTo>
                      <a:lnTo>
                        <a:pt x="122025" y="37479"/>
                      </a:lnTo>
                      <a:lnTo>
                        <a:pt x="11914" y="4107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0" name="Rectangle 4099"/>
                <p:cNvSpPr/>
                <p:nvPr/>
              </p:nvSpPr>
              <p:spPr>
                <a:xfrm>
                  <a:off x="8103223" y="5127949"/>
                  <a:ext cx="100376" cy="561662"/>
                </a:xfrm>
                <a:custGeom>
                  <a:avLst/>
                  <a:gdLst>
                    <a:gd name="connsiteX0" fmla="*/ 0 w 72008"/>
                    <a:gd name="connsiteY0" fmla="*/ 0 h 531515"/>
                    <a:gd name="connsiteX1" fmla="*/ 72008 w 72008"/>
                    <a:gd name="connsiteY1" fmla="*/ 0 h 531515"/>
                    <a:gd name="connsiteX2" fmla="*/ 72008 w 72008"/>
                    <a:gd name="connsiteY2" fmla="*/ 531515 h 531515"/>
                    <a:gd name="connsiteX3" fmla="*/ 0 w 72008"/>
                    <a:gd name="connsiteY3" fmla="*/ 531515 h 531515"/>
                    <a:gd name="connsiteX4" fmla="*/ 0 w 72008"/>
                    <a:gd name="connsiteY4" fmla="*/ 0 h 531515"/>
                    <a:gd name="connsiteX0" fmla="*/ 0 w 72008"/>
                    <a:gd name="connsiteY0" fmla="*/ 0 h 531515"/>
                    <a:gd name="connsiteX1" fmla="*/ 72008 w 72008"/>
                    <a:gd name="connsiteY1" fmla="*/ 0 h 531515"/>
                    <a:gd name="connsiteX2" fmla="*/ 72008 w 72008"/>
                    <a:gd name="connsiteY2" fmla="*/ 531515 h 531515"/>
                    <a:gd name="connsiteX3" fmla="*/ 0 w 72008"/>
                    <a:gd name="connsiteY3" fmla="*/ 531515 h 531515"/>
                    <a:gd name="connsiteX4" fmla="*/ 0 w 72008"/>
                    <a:gd name="connsiteY4" fmla="*/ 0 h 531515"/>
                    <a:gd name="connsiteX0" fmla="*/ 0 w 72008"/>
                    <a:gd name="connsiteY0" fmla="*/ 102290 h 633805"/>
                    <a:gd name="connsiteX1" fmla="*/ 72008 w 72008"/>
                    <a:gd name="connsiteY1" fmla="*/ 102290 h 633805"/>
                    <a:gd name="connsiteX2" fmla="*/ 72008 w 72008"/>
                    <a:gd name="connsiteY2" fmla="*/ 633805 h 633805"/>
                    <a:gd name="connsiteX3" fmla="*/ 0 w 72008"/>
                    <a:gd name="connsiteY3" fmla="*/ 633805 h 633805"/>
                    <a:gd name="connsiteX4" fmla="*/ 0 w 72008"/>
                    <a:gd name="connsiteY4" fmla="*/ 102290 h 633805"/>
                    <a:gd name="connsiteX0" fmla="*/ 3600 w 103336"/>
                    <a:gd name="connsiteY0" fmla="*/ 108793 h 565845"/>
                    <a:gd name="connsiteX1" fmla="*/ 96458 w 103336"/>
                    <a:gd name="connsiteY1" fmla="*/ 34330 h 565845"/>
                    <a:gd name="connsiteX2" fmla="*/ 96458 w 103336"/>
                    <a:gd name="connsiteY2" fmla="*/ 565845 h 565845"/>
                    <a:gd name="connsiteX3" fmla="*/ 24450 w 103336"/>
                    <a:gd name="connsiteY3" fmla="*/ 565845 h 565845"/>
                    <a:gd name="connsiteX4" fmla="*/ 3600 w 103336"/>
                    <a:gd name="connsiteY4" fmla="*/ 108793 h 565845"/>
                    <a:gd name="connsiteX0" fmla="*/ 4392 w 113902"/>
                    <a:gd name="connsiteY0" fmla="*/ 36169 h 493221"/>
                    <a:gd name="connsiteX1" fmla="*/ 109164 w 113902"/>
                    <a:gd name="connsiteY1" fmla="*/ 80846 h 493221"/>
                    <a:gd name="connsiteX2" fmla="*/ 97250 w 113902"/>
                    <a:gd name="connsiteY2" fmla="*/ 493221 h 493221"/>
                    <a:gd name="connsiteX3" fmla="*/ 25242 w 113902"/>
                    <a:gd name="connsiteY3" fmla="*/ 493221 h 493221"/>
                    <a:gd name="connsiteX4" fmla="*/ 4392 w 113902"/>
                    <a:gd name="connsiteY4" fmla="*/ 36169 h 493221"/>
                    <a:gd name="connsiteX0" fmla="*/ 1561 w 94419"/>
                    <a:gd name="connsiteY0" fmla="*/ 108792 h 565844"/>
                    <a:gd name="connsiteX1" fmla="*/ 61656 w 94419"/>
                    <a:gd name="connsiteY1" fmla="*/ 34329 h 565844"/>
                    <a:gd name="connsiteX2" fmla="*/ 94419 w 94419"/>
                    <a:gd name="connsiteY2" fmla="*/ 565844 h 565844"/>
                    <a:gd name="connsiteX3" fmla="*/ 22411 w 94419"/>
                    <a:gd name="connsiteY3" fmla="*/ 565844 h 565844"/>
                    <a:gd name="connsiteX4" fmla="*/ 1561 w 94419"/>
                    <a:gd name="connsiteY4" fmla="*/ 108792 h 565844"/>
                    <a:gd name="connsiteX0" fmla="*/ 1561 w 88462"/>
                    <a:gd name="connsiteY0" fmla="*/ 101531 h 558583"/>
                    <a:gd name="connsiteX1" fmla="*/ 61656 w 88462"/>
                    <a:gd name="connsiteY1" fmla="*/ 27068 h 558583"/>
                    <a:gd name="connsiteX2" fmla="*/ 88462 w 88462"/>
                    <a:gd name="connsiteY2" fmla="*/ 460292 h 558583"/>
                    <a:gd name="connsiteX3" fmla="*/ 22411 w 88462"/>
                    <a:gd name="connsiteY3" fmla="*/ 558583 h 558583"/>
                    <a:gd name="connsiteX4" fmla="*/ 1561 w 88462"/>
                    <a:gd name="connsiteY4" fmla="*/ 101531 h 558583"/>
                    <a:gd name="connsiteX0" fmla="*/ 1561 w 100376"/>
                    <a:gd name="connsiteY0" fmla="*/ 104610 h 561662"/>
                    <a:gd name="connsiteX1" fmla="*/ 61656 w 100376"/>
                    <a:gd name="connsiteY1" fmla="*/ 30147 h 561662"/>
                    <a:gd name="connsiteX2" fmla="*/ 100376 w 100376"/>
                    <a:gd name="connsiteY2" fmla="*/ 505070 h 561662"/>
                    <a:gd name="connsiteX3" fmla="*/ 22411 w 100376"/>
                    <a:gd name="connsiteY3" fmla="*/ 561662 h 561662"/>
                    <a:gd name="connsiteX4" fmla="*/ 1561 w 100376"/>
                    <a:gd name="connsiteY4" fmla="*/ 104610 h 5616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0376" h="561662">
                      <a:moveTo>
                        <a:pt x="1561" y="104610"/>
                      </a:moveTo>
                      <a:cubicBezTo>
                        <a:pt x="8102" y="16024"/>
                        <a:pt x="45187" y="-36596"/>
                        <a:pt x="61656" y="30147"/>
                      </a:cubicBezTo>
                      <a:cubicBezTo>
                        <a:pt x="78125" y="96890"/>
                        <a:pt x="100376" y="327898"/>
                        <a:pt x="100376" y="505070"/>
                      </a:cubicBezTo>
                      <a:lnTo>
                        <a:pt x="22411" y="561662"/>
                      </a:lnTo>
                      <a:cubicBezTo>
                        <a:pt x="10410" y="473076"/>
                        <a:pt x="-4980" y="193196"/>
                        <a:pt x="1561" y="1046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141" name="G R Foot"/>
              <p:cNvSpPr>
                <a:spLocks noEditPoints="1"/>
              </p:cNvSpPr>
              <p:nvPr/>
            </p:nvSpPr>
            <p:spPr bwMode="auto">
              <a:xfrm>
                <a:off x="7981600" y="5173125"/>
                <a:ext cx="754063" cy="956469"/>
              </a:xfrm>
              <a:custGeom>
                <a:avLst/>
                <a:gdLst>
                  <a:gd name="T0" fmla="*/ 305 w 3505"/>
                  <a:gd name="T1" fmla="*/ 3896 h 4417"/>
                  <a:gd name="T2" fmla="*/ 284 w 3505"/>
                  <a:gd name="T3" fmla="*/ 2040 h 4417"/>
                  <a:gd name="T4" fmla="*/ 516 w 3505"/>
                  <a:gd name="T5" fmla="*/ 1131 h 4417"/>
                  <a:gd name="T6" fmla="*/ 582 w 3505"/>
                  <a:gd name="T7" fmla="*/ 1359 h 4417"/>
                  <a:gd name="T8" fmla="*/ 755 w 3505"/>
                  <a:gd name="T9" fmla="*/ 2308 h 4417"/>
                  <a:gd name="T10" fmla="*/ 884 w 3505"/>
                  <a:gd name="T11" fmla="*/ 1129 h 4417"/>
                  <a:gd name="T12" fmla="*/ 863 w 3505"/>
                  <a:gd name="T13" fmla="*/ 0 h 4417"/>
                  <a:gd name="T14" fmla="*/ 962 w 3505"/>
                  <a:gd name="T15" fmla="*/ 870 h 4417"/>
                  <a:gd name="T16" fmla="*/ 2011 w 3505"/>
                  <a:gd name="T17" fmla="*/ 2405 h 4417"/>
                  <a:gd name="T18" fmla="*/ 3120 w 3505"/>
                  <a:gd name="T19" fmla="*/ 2433 h 4417"/>
                  <a:gd name="T20" fmla="*/ 3408 w 3505"/>
                  <a:gd name="T21" fmla="*/ 2951 h 4417"/>
                  <a:gd name="T22" fmla="*/ 1694 w 3505"/>
                  <a:gd name="T23" fmla="*/ 3904 h 4417"/>
                  <a:gd name="T24" fmla="*/ 983 w 3505"/>
                  <a:gd name="T25" fmla="*/ 3904 h 4417"/>
                  <a:gd name="T26" fmla="*/ 305 w 3505"/>
                  <a:gd name="T27" fmla="*/ 3896 h 4417"/>
                  <a:gd name="T28" fmla="*/ 2911 w 3505"/>
                  <a:gd name="T29" fmla="*/ 3494 h 4417"/>
                  <a:gd name="T30" fmla="*/ 2782 w 3505"/>
                  <a:gd name="T31" fmla="*/ 2818 h 4417"/>
                  <a:gd name="T32" fmla="*/ 1404 w 3505"/>
                  <a:gd name="T33" fmla="*/ 2353 h 4417"/>
                  <a:gd name="T34" fmla="*/ 1017 w 3505"/>
                  <a:gd name="T35" fmla="*/ 2390 h 4417"/>
                  <a:gd name="T36" fmla="*/ 578 w 3505"/>
                  <a:gd name="T37" fmla="*/ 2641 h 4417"/>
                  <a:gd name="T38" fmla="*/ 335 w 3505"/>
                  <a:gd name="T39" fmla="*/ 3124 h 4417"/>
                  <a:gd name="T40" fmla="*/ 908 w 3505"/>
                  <a:gd name="T41" fmla="*/ 3678 h 4417"/>
                  <a:gd name="T42" fmla="*/ 1889 w 3505"/>
                  <a:gd name="T43" fmla="*/ 3775 h 4417"/>
                  <a:gd name="T44" fmla="*/ 2911 w 3505"/>
                  <a:gd name="T45" fmla="*/ 3494 h 44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505" h="4417">
                    <a:moveTo>
                      <a:pt x="305" y="3896"/>
                    </a:moveTo>
                    <a:cubicBezTo>
                      <a:pt x="15" y="3576"/>
                      <a:pt x="0" y="2247"/>
                      <a:pt x="284" y="2040"/>
                    </a:cubicBezTo>
                    <a:cubicBezTo>
                      <a:pt x="413" y="1946"/>
                      <a:pt x="487" y="1655"/>
                      <a:pt x="516" y="1131"/>
                    </a:cubicBezTo>
                    <a:cubicBezTo>
                      <a:pt x="557" y="401"/>
                      <a:pt x="561" y="413"/>
                      <a:pt x="582" y="1359"/>
                    </a:cubicBezTo>
                    <a:cubicBezTo>
                      <a:pt x="600" y="2098"/>
                      <a:pt x="645" y="2345"/>
                      <a:pt x="755" y="2308"/>
                    </a:cubicBezTo>
                    <a:cubicBezTo>
                      <a:pt x="863" y="2272"/>
                      <a:pt x="899" y="1940"/>
                      <a:pt x="884" y="1129"/>
                    </a:cubicBezTo>
                    <a:lnTo>
                      <a:pt x="863" y="0"/>
                    </a:lnTo>
                    <a:lnTo>
                      <a:pt x="962" y="870"/>
                    </a:lnTo>
                    <a:cubicBezTo>
                      <a:pt x="1069" y="1812"/>
                      <a:pt x="1237" y="2057"/>
                      <a:pt x="2011" y="2405"/>
                    </a:cubicBezTo>
                    <a:cubicBezTo>
                      <a:pt x="2482" y="2616"/>
                      <a:pt x="2813" y="2625"/>
                      <a:pt x="3120" y="2433"/>
                    </a:cubicBezTo>
                    <a:cubicBezTo>
                      <a:pt x="3443" y="2231"/>
                      <a:pt x="3505" y="2343"/>
                      <a:pt x="3408" y="2951"/>
                    </a:cubicBezTo>
                    <a:cubicBezTo>
                      <a:pt x="3247" y="3954"/>
                      <a:pt x="2415" y="4417"/>
                      <a:pt x="1694" y="3904"/>
                    </a:cubicBezTo>
                    <a:cubicBezTo>
                      <a:pt x="1370" y="3673"/>
                      <a:pt x="1363" y="3673"/>
                      <a:pt x="983" y="3904"/>
                    </a:cubicBezTo>
                    <a:cubicBezTo>
                      <a:pt x="517" y="4188"/>
                      <a:pt x="569" y="4188"/>
                      <a:pt x="305" y="3896"/>
                    </a:cubicBezTo>
                    <a:close/>
                    <a:moveTo>
                      <a:pt x="2911" y="3494"/>
                    </a:moveTo>
                    <a:cubicBezTo>
                      <a:pt x="3236" y="3093"/>
                      <a:pt x="3184" y="2818"/>
                      <a:pt x="2782" y="2818"/>
                    </a:cubicBezTo>
                    <a:cubicBezTo>
                      <a:pt x="2341" y="2818"/>
                      <a:pt x="1685" y="2597"/>
                      <a:pt x="1404" y="2353"/>
                    </a:cubicBezTo>
                    <a:cubicBezTo>
                      <a:pt x="1201" y="2177"/>
                      <a:pt x="1170" y="2180"/>
                      <a:pt x="1017" y="2390"/>
                    </a:cubicBezTo>
                    <a:cubicBezTo>
                      <a:pt x="925" y="2515"/>
                      <a:pt x="727" y="2628"/>
                      <a:pt x="578" y="2641"/>
                    </a:cubicBezTo>
                    <a:cubicBezTo>
                      <a:pt x="341" y="2661"/>
                      <a:pt x="309" y="2722"/>
                      <a:pt x="335" y="3124"/>
                    </a:cubicBezTo>
                    <a:cubicBezTo>
                      <a:pt x="373" y="3721"/>
                      <a:pt x="514" y="3858"/>
                      <a:pt x="908" y="3678"/>
                    </a:cubicBezTo>
                    <a:cubicBezTo>
                      <a:pt x="1339" y="3482"/>
                      <a:pt x="1541" y="3502"/>
                      <a:pt x="1889" y="3775"/>
                    </a:cubicBezTo>
                    <a:cubicBezTo>
                      <a:pt x="2228" y="4042"/>
                      <a:pt x="2536" y="3957"/>
                      <a:pt x="2911" y="3494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grpSp>
        <p:nvGrpSpPr>
          <p:cNvPr id="151" name="Group 150"/>
          <p:cNvGrpSpPr/>
          <p:nvPr/>
        </p:nvGrpSpPr>
        <p:grpSpPr>
          <a:xfrm>
            <a:off x="1043608" y="5202217"/>
            <a:ext cx="1601684" cy="1601684"/>
            <a:chOff x="424342" y="5202216"/>
            <a:chExt cx="1601684" cy="1601684"/>
          </a:xfrm>
        </p:grpSpPr>
        <p:sp>
          <p:nvSpPr>
            <p:cNvPr id="152" name="Oval 151"/>
            <p:cNvSpPr/>
            <p:nvPr/>
          </p:nvSpPr>
          <p:spPr>
            <a:xfrm>
              <a:off x="424342" y="5202216"/>
              <a:ext cx="1601684" cy="1601684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grpSp>
          <p:nvGrpSpPr>
            <p:cNvPr id="153" name="GLF"/>
            <p:cNvGrpSpPr/>
            <p:nvPr/>
          </p:nvGrpSpPr>
          <p:grpSpPr>
            <a:xfrm>
              <a:off x="1142460" y="5978218"/>
              <a:ext cx="500183" cy="615164"/>
              <a:chOff x="5636862" y="4907454"/>
              <a:chExt cx="810419" cy="996716"/>
            </a:xfrm>
          </p:grpSpPr>
          <p:grpSp>
            <p:nvGrpSpPr>
              <p:cNvPr id="154" name="Group 153"/>
              <p:cNvGrpSpPr/>
              <p:nvPr/>
            </p:nvGrpSpPr>
            <p:grpSpPr>
              <a:xfrm>
                <a:off x="5695950" y="4907454"/>
                <a:ext cx="695325" cy="959946"/>
                <a:chOff x="5695950" y="4907454"/>
                <a:chExt cx="695325" cy="959946"/>
              </a:xfrm>
            </p:grpSpPr>
            <p:sp>
              <p:nvSpPr>
                <p:cNvPr id="156" name="Freeform 155"/>
                <p:cNvSpPr/>
                <p:nvPr/>
              </p:nvSpPr>
              <p:spPr>
                <a:xfrm>
                  <a:off x="5695950" y="5400675"/>
                  <a:ext cx="695325" cy="466725"/>
                </a:xfrm>
                <a:custGeom>
                  <a:avLst/>
                  <a:gdLst>
                    <a:gd name="connsiteX0" fmla="*/ 0 w 695325"/>
                    <a:gd name="connsiteY0" fmla="*/ 66675 h 466725"/>
                    <a:gd name="connsiteX1" fmla="*/ 0 w 695325"/>
                    <a:gd name="connsiteY1" fmla="*/ 342900 h 466725"/>
                    <a:gd name="connsiteX2" fmla="*/ 38100 w 695325"/>
                    <a:gd name="connsiteY2" fmla="*/ 457200 h 466725"/>
                    <a:gd name="connsiteX3" fmla="*/ 228600 w 695325"/>
                    <a:gd name="connsiteY3" fmla="*/ 400050 h 466725"/>
                    <a:gd name="connsiteX4" fmla="*/ 390525 w 695325"/>
                    <a:gd name="connsiteY4" fmla="*/ 466725 h 466725"/>
                    <a:gd name="connsiteX5" fmla="*/ 619125 w 695325"/>
                    <a:gd name="connsiteY5" fmla="*/ 371475 h 466725"/>
                    <a:gd name="connsiteX6" fmla="*/ 695325 w 695325"/>
                    <a:gd name="connsiteY6" fmla="*/ 219075 h 466725"/>
                    <a:gd name="connsiteX7" fmla="*/ 514350 w 695325"/>
                    <a:gd name="connsiteY7" fmla="*/ 219075 h 466725"/>
                    <a:gd name="connsiteX8" fmla="*/ 295275 w 695325"/>
                    <a:gd name="connsiteY8" fmla="*/ 0 h 466725"/>
                    <a:gd name="connsiteX9" fmla="*/ 219075 w 695325"/>
                    <a:gd name="connsiteY9" fmla="*/ 28575 h 466725"/>
                    <a:gd name="connsiteX10" fmla="*/ 142875 w 695325"/>
                    <a:gd name="connsiteY10" fmla="*/ 104775 h 466725"/>
                    <a:gd name="connsiteX11" fmla="*/ 0 w 695325"/>
                    <a:gd name="connsiteY11" fmla="*/ 66675 h 466725"/>
                    <a:gd name="connsiteX0" fmla="*/ 0 w 695325"/>
                    <a:gd name="connsiteY0" fmla="*/ 66675 h 466725"/>
                    <a:gd name="connsiteX1" fmla="*/ 0 w 695325"/>
                    <a:gd name="connsiteY1" fmla="*/ 342900 h 466725"/>
                    <a:gd name="connsiteX2" fmla="*/ 38100 w 695325"/>
                    <a:gd name="connsiteY2" fmla="*/ 457200 h 466725"/>
                    <a:gd name="connsiteX3" fmla="*/ 228600 w 695325"/>
                    <a:gd name="connsiteY3" fmla="*/ 400050 h 466725"/>
                    <a:gd name="connsiteX4" fmla="*/ 390525 w 695325"/>
                    <a:gd name="connsiteY4" fmla="*/ 466725 h 466725"/>
                    <a:gd name="connsiteX5" fmla="*/ 619125 w 695325"/>
                    <a:gd name="connsiteY5" fmla="*/ 371475 h 466725"/>
                    <a:gd name="connsiteX6" fmla="*/ 695325 w 695325"/>
                    <a:gd name="connsiteY6" fmla="*/ 219075 h 466725"/>
                    <a:gd name="connsiteX7" fmla="*/ 514350 w 695325"/>
                    <a:gd name="connsiteY7" fmla="*/ 219075 h 466725"/>
                    <a:gd name="connsiteX8" fmla="*/ 295275 w 695325"/>
                    <a:gd name="connsiteY8" fmla="*/ 0 h 466725"/>
                    <a:gd name="connsiteX9" fmla="*/ 219075 w 695325"/>
                    <a:gd name="connsiteY9" fmla="*/ 28575 h 466725"/>
                    <a:gd name="connsiteX10" fmla="*/ 122025 w 695325"/>
                    <a:gd name="connsiteY10" fmla="*/ 66054 h 466725"/>
                    <a:gd name="connsiteX11" fmla="*/ 0 w 695325"/>
                    <a:gd name="connsiteY11" fmla="*/ 66675 h 466725"/>
                    <a:gd name="connsiteX0" fmla="*/ 11914 w 695325"/>
                    <a:gd name="connsiteY0" fmla="*/ 69654 h 466725"/>
                    <a:gd name="connsiteX1" fmla="*/ 0 w 695325"/>
                    <a:gd name="connsiteY1" fmla="*/ 342900 h 466725"/>
                    <a:gd name="connsiteX2" fmla="*/ 38100 w 695325"/>
                    <a:gd name="connsiteY2" fmla="*/ 457200 h 466725"/>
                    <a:gd name="connsiteX3" fmla="*/ 228600 w 695325"/>
                    <a:gd name="connsiteY3" fmla="*/ 400050 h 466725"/>
                    <a:gd name="connsiteX4" fmla="*/ 390525 w 695325"/>
                    <a:gd name="connsiteY4" fmla="*/ 466725 h 466725"/>
                    <a:gd name="connsiteX5" fmla="*/ 619125 w 695325"/>
                    <a:gd name="connsiteY5" fmla="*/ 371475 h 466725"/>
                    <a:gd name="connsiteX6" fmla="*/ 695325 w 695325"/>
                    <a:gd name="connsiteY6" fmla="*/ 219075 h 466725"/>
                    <a:gd name="connsiteX7" fmla="*/ 514350 w 695325"/>
                    <a:gd name="connsiteY7" fmla="*/ 219075 h 466725"/>
                    <a:gd name="connsiteX8" fmla="*/ 295275 w 695325"/>
                    <a:gd name="connsiteY8" fmla="*/ 0 h 466725"/>
                    <a:gd name="connsiteX9" fmla="*/ 219075 w 695325"/>
                    <a:gd name="connsiteY9" fmla="*/ 28575 h 466725"/>
                    <a:gd name="connsiteX10" fmla="*/ 122025 w 695325"/>
                    <a:gd name="connsiteY10" fmla="*/ 66054 h 466725"/>
                    <a:gd name="connsiteX11" fmla="*/ 11914 w 695325"/>
                    <a:gd name="connsiteY11" fmla="*/ 69654 h 466725"/>
                    <a:gd name="connsiteX0" fmla="*/ 11914 w 695325"/>
                    <a:gd name="connsiteY0" fmla="*/ 69654 h 466725"/>
                    <a:gd name="connsiteX1" fmla="*/ 0 w 695325"/>
                    <a:gd name="connsiteY1" fmla="*/ 342900 h 466725"/>
                    <a:gd name="connsiteX2" fmla="*/ 38100 w 695325"/>
                    <a:gd name="connsiteY2" fmla="*/ 457200 h 466725"/>
                    <a:gd name="connsiteX3" fmla="*/ 243493 w 695325"/>
                    <a:gd name="connsiteY3" fmla="*/ 382179 h 466725"/>
                    <a:gd name="connsiteX4" fmla="*/ 390525 w 695325"/>
                    <a:gd name="connsiteY4" fmla="*/ 466725 h 466725"/>
                    <a:gd name="connsiteX5" fmla="*/ 619125 w 695325"/>
                    <a:gd name="connsiteY5" fmla="*/ 371475 h 466725"/>
                    <a:gd name="connsiteX6" fmla="*/ 695325 w 695325"/>
                    <a:gd name="connsiteY6" fmla="*/ 219075 h 466725"/>
                    <a:gd name="connsiteX7" fmla="*/ 514350 w 695325"/>
                    <a:gd name="connsiteY7" fmla="*/ 219075 h 466725"/>
                    <a:gd name="connsiteX8" fmla="*/ 295275 w 695325"/>
                    <a:gd name="connsiteY8" fmla="*/ 0 h 466725"/>
                    <a:gd name="connsiteX9" fmla="*/ 219075 w 695325"/>
                    <a:gd name="connsiteY9" fmla="*/ 28575 h 466725"/>
                    <a:gd name="connsiteX10" fmla="*/ 122025 w 695325"/>
                    <a:gd name="connsiteY10" fmla="*/ 66054 h 466725"/>
                    <a:gd name="connsiteX11" fmla="*/ 11914 w 695325"/>
                    <a:gd name="connsiteY11" fmla="*/ 69654 h 466725"/>
                    <a:gd name="connsiteX0" fmla="*/ 11914 w 695325"/>
                    <a:gd name="connsiteY0" fmla="*/ 69654 h 466725"/>
                    <a:gd name="connsiteX1" fmla="*/ 0 w 695325"/>
                    <a:gd name="connsiteY1" fmla="*/ 342900 h 466725"/>
                    <a:gd name="connsiteX2" fmla="*/ 38100 w 695325"/>
                    <a:gd name="connsiteY2" fmla="*/ 457200 h 466725"/>
                    <a:gd name="connsiteX3" fmla="*/ 243493 w 695325"/>
                    <a:gd name="connsiteY3" fmla="*/ 382179 h 466725"/>
                    <a:gd name="connsiteX4" fmla="*/ 402439 w 695325"/>
                    <a:gd name="connsiteY4" fmla="*/ 466725 h 466725"/>
                    <a:gd name="connsiteX5" fmla="*/ 619125 w 695325"/>
                    <a:gd name="connsiteY5" fmla="*/ 371475 h 466725"/>
                    <a:gd name="connsiteX6" fmla="*/ 695325 w 695325"/>
                    <a:gd name="connsiteY6" fmla="*/ 219075 h 466725"/>
                    <a:gd name="connsiteX7" fmla="*/ 514350 w 695325"/>
                    <a:gd name="connsiteY7" fmla="*/ 219075 h 466725"/>
                    <a:gd name="connsiteX8" fmla="*/ 295275 w 695325"/>
                    <a:gd name="connsiteY8" fmla="*/ 0 h 466725"/>
                    <a:gd name="connsiteX9" fmla="*/ 219075 w 695325"/>
                    <a:gd name="connsiteY9" fmla="*/ 28575 h 466725"/>
                    <a:gd name="connsiteX10" fmla="*/ 122025 w 695325"/>
                    <a:gd name="connsiteY10" fmla="*/ 66054 h 466725"/>
                    <a:gd name="connsiteX11" fmla="*/ 11914 w 695325"/>
                    <a:gd name="connsiteY11" fmla="*/ 69654 h 466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95325" h="466725">
                      <a:moveTo>
                        <a:pt x="11914" y="69654"/>
                      </a:moveTo>
                      <a:lnTo>
                        <a:pt x="0" y="342900"/>
                      </a:lnTo>
                      <a:lnTo>
                        <a:pt x="38100" y="457200"/>
                      </a:lnTo>
                      <a:lnTo>
                        <a:pt x="243493" y="382179"/>
                      </a:lnTo>
                      <a:lnTo>
                        <a:pt x="402439" y="466725"/>
                      </a:lnTo>
                      <a:lnTo>
                        <a:pt x="619125" y="371475"/>
                      </a:lnTo>
                      <a:lnTo>
                        <a:pt x="695325" y="219075"/>
                      </a:lnTo>
                      <a:lnTo>
                        <a:pt x="514350" y="219075"/>
                      </a:lnTo>
                      <a:lnTo>
                        <a:pt x="295275" y="0"/>
                      </a:lnTo>
                      <a:lnTo>
                        <a:pt x="219075" y="28575"/>
                      </a:lnTo>
                      <a:lnTo>
                        <a:pt x="122025" y="66054"/>
                      </a:lnTo>
                      <a:lnTo>
                        <a:pt x="11914" y="6965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0" name="Rectangle 4099"/>
                <p:cNvSpPr/>
                <p:nvPr/>
              </p:nvSpPr>
              <p:spPr>
                <a:xfrm>
                  <a:off x="5770894" y="4907454"/>
                  <a:ext cx="113902" cy="493221"/>
                </a:xfrm>
                <a:custGeom>
                  <a:avLst/>
                  <a:gdLst>
                    <a:gd name="connsiteX0" fmla="*/ 0 w 72008"/>
                    <a:gd name="connsiteY0" fmla="*/ 0 h 531515"/>
                    <a:gd name="connsiteX1" fmla="*/ 72008 w 72008"/>
                    <a:gd name="connsiteY1" fmla="*/ 0 h 531515"/>
                    <a:gd name="connsiteX2" fmla="*/ 72008 w 72008"/>
                    <a:gd name="connsiteY2" fmla="*/ 531515 h 531515"/>
                    <a:gd name="connsiteX3" fmla="*/ 0 w 72008"/>
                    <a:gd name="connsiteY3" fmla="*/ 531515 h 531515"/>
                    <a:gd name="connsiteX4" fmla="*/ 0 w 72008"/>
                    <a:gd name="connsiteY4" fmla="*/ 0 h 531515"/>
                    <a:gd name="connsiteX0" fmla="*/ 0 w 72008"/>
                    <a:gd name="connsiteY0" fmla="*/ 0 h 531515"/>
                    <a:gd name="connsiteX1" fmla="*/ 72008 w 72008"/>
                    <a:gd name="connsiteY1" fmla="*/ 0 h 531515"/>
                    <a:gd name="connsiteX2" fmla="*/ 72008 w 72008"/>
                    <a:gd name="connsiteY2" fmla="*/ 531515 h 531515"/>
                    <a:gd name="connsiteX3" fmla="*/ 0 w 72008"/>
                    <a:gd name="connsiteY3" fmla="*/ 531515 h 531515"/>
                    <a:gd name="connsiteX4" fmla="*/ 0 w 72008"/>
                    <a:gd name="connsiteY4" fmla="*/ 0 h 531515"/>
                    <a:gd name="connsiteX0" fmla="*/ 0 w 72008"/>
                    <a:gd name="connsiteY0" fmla="*/ 102290 h 633805"/>
                    <a:gd name="connsiteX1" fmla="*/ 72008 w 72008"/>
                    <a:gd name="connsiteY1" fmla="*/ 102290 h 633805"/>
                    <a:gd name="connsiteX2" fmla="*/ 72008 w 72008"/>
                    <a:gd name="connsiteY2" fmla="*/ 633805 h 633805"/>
                    <a:gd name="connsiteX3" fmla="*/ 0 w 72008"/>
                    <a:gd name="connsiteY3" fmla="*/ 633805 h 633805"/>
                    <a:gd name="connsiteX4" fmla="*/ 0 w 72008"/>
                    <a:gd name="connsiteY4" fmla="*/ 102290 h 633805"/>
                    <a:gd name="connsiteX0" fmla="*/ 3600 w 103336"/>
                    <a:gd name="connsiteY0" fmla="*/ 108793 h 565845"/>
                    <a:gd name="connsiteX1" fmla="*/ 96458 w 103336"/>
                    <a:gd name="connsiteY1" fmla="*/ 34330 h 565845"/>
                    <a:gd name="connsiteX2" fmla="*/ 96458 w 103336"/>
                    <a:gd name="connsiteY2" fmla="*/ 565845 h 565845"/>
                    <a:gd name="connsiteX3" fmla="*/ 24450 w 103336"/>
                    <a:gd name="connsiteY3" fmla="*/ 565845 h 565845"/>
                    <a:gd name="connsiteX4" fmla="*/ 3600 w 103336"/>
                    <a:gd name="connsiteY4" fmla="*/ 108793 h 565845"/>
                    <a:gd name="connsiteX0" fmla="*/ 4392 w 113902"/>
                    <a:gd name="connsiteY0" fmla="*/ 36169 h 493221"/>
                    <a:gd name="connsiteX1" fmla="*/ 109164 w 113902"/>
                    <a:gd name="connsiteY1" fmla="*/ 80846 h 493221"/>
                    <a:gd name="connsiteX2" fmla="*/ 97250 w 113902"/>
                    <a:gd name="connsiteY2" fmla="*/ 493221 h 493221"/>
                    <a:gd name="connsiteX3" fmla="*/ 25242 w 113902"/>
                    <a:gd name="connsiteY3" fmla="*/ 493221 h 493221"/>
                    <a:gd name="connsiteX4" fmla="*/ 4392 w 113902"/>
                    <a:gd name="connsiteY4" fmla="*/ 36169 h 4932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3902" h="493221">
                      <a:moveTo>
                        <a:pt x="4392" y="36169"/>
                      </a:moveTo>
                      <a:cubicBezTo>
                        <a:pt x="18379" y="-32560"/>
                        <a:pt x="93688" y="4671"/>
                        <a:pt x="109164" y="80846"/>
                      </a:cubicBezTo>
                      <a:cubicBezTo>
                        <a:pt x="124640" y="157021"/>
                        <a:pt x="97250" y="316049"/>
                        <a:pt x="97250" y="493221"/>
                      </a:cubicBezTo>
                      <a:lnTo>
                        <a:pt x="25242" y="493221"/>
                      </a:lnTo>
                      <a:cubicBezTo>
                        <a:pt x="13241" y="404635"/>
                        <a:pt x="-9595" y="104898"/>
                        <a:pt x="4392" y="3616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155" name="G L Foot"/>
              <p:cNvSpPr>
                <a:spLocks noEditPoints="1"/>
              </p:cNvSpPr>
              <p:nvPr/>
            </p:nvSpPr>
            <p:spPr bwMode="auto">
              <a:xfrm>
                <a:off x="5636862" y="4981832"/>
                <a:ext cx="810419" cy="922338"/>
              </a:xfrm>
              <a:custGeom>
                <a:avLst/>
                <a:gdLst>
                  <a:gd name="T0" fmla="*/ 244 w 3766"/>
                  <a:gd name="T1" fmla="*/ 3953 h 4261"/>
                  <a:gd name="T2" fmla="*/ 42 w 3766"/>
                  <a:gd name="T3" fmla="*/ 3081 h 4261"/>
                  <a:gd name="T4" fmla="*/ 296 w 3766"/>
                  <a:gd name="T5" fmla="*/ 2057 h 4261"/>
                  <a:gd name="T6" fmla="*/ 498 w 3766"/>
                  <a:gd name="T7" fmla="*/ 1010 h 4261"/>
                  <a:gd name="T8" fmla="*/ 762 w 3766"/>
                  <a:gd name="T9" fmla="*/ 1179 h 4261"/>
                  <a:gd name="T10" fmla="*/ 1041 w 3766"/>
                  <a:gd name="T11" fmla="*/ 1105 h 4261"/>
                  <a:gd name="T12" fmla="*/ 1217 w 3766"/>
                  <a:gd name="T13" fmla="*/ 936 h 4261"/>
                  <a:gd name="T14" fmla="*/ 1501 w 3766"/>
                  <a:gd name="T15" fmla="*/ 1734 h 4261"/>
                  <a:gd name="T16" fmla="*/ 2229 w 3766"/>
                  <a:gd name="T17" fmla="*/ 2346 h 4261"/>
                  <a:gd name="T18" fmla="*/ 3372 w 3766"/>
                  <a:gd name="T19" fmla="*/ 2742 h 4261"/>
                  <a:gd name="T20" fmla="*/ 3567 w 3766"/>
                  <a:gd name="T21" fmla="*/ 3141 h 4261"/>
                  <a:gd name="T22" fmla="*/ 2523 w 3766"/>
                  <a:gd name="T23" fmla="*/ 4091 h 4261"/>
                  <a:gd name="T24" fmla="*/ 1802 w 3766"/>
                  <a:gd name="T25" fmla="*/ 3974 h 4261"/>
                  <a:gd name="T26" fmla="*/ 1053 w 3766"/>
                  <a:gd name="T27" fmla="*/ 3974 h 4261"/>
                  <a:gd name="T28" fmla="*/ 244 w 3766"/>
                  <a:gd name="T29" fmla="*/ 3953 h 4261"/>
                  <a:gd name="T30" fmla="*/ 1027 w 3766"/>
                  <a:gd name="T31" fmla="*/ 3717 h 4261"/>
                  <a:gd name="T32" fmla="*/ 1720 w 3766"/>
                  <a:gd name="T33" fmla="*/ 3657 h 4261"/>
                  <a:gd name="T34" fmla="*/ 2992 w 3766"/>
                  <a:gd name="T35" fmla="*/ 3517 h 4261"/>
                  <a:gd name="T36" fmla="*/ 3316 w 3766"/>
                  <a:gd name="T37" fmla="*/ 3187 h 4261"/>
                  <a:gd name="T38" fmla="*/ 2956 w 3766"/>
                  <a:gd name="T39" fmla="*/ 3153 h 4261"/>
                  <a:gd name="T40" fmla="*/ 2094 w 3766"/>
                  <a:gd name="T41" fmla="*/ 2553 h 4261"/>
                  <a:gd name="T42" fmla="*/ 1591 w 3766"/>
                  <a:gd name="T43" fmla="*/ 1988 h 4261"/>
                  <a:gd name="T44" fmla="*/ 1235 w 3766"/>
                  <a:gd name="T45" fmla="*/ 2198 h 4261"/>
                  <a:gd name="T46" fmla="*/ 690 w 3766"/>
                  <a:gd name="T47" fmla="*/ 2336 h 4261"/>
                  <a:gd name="T48" fmla="*/ 461 w 3766"/>
                  <a:gd name="T49" fmla="*/ 3877 h 4261"/>
                  <a:gd name="T50" fmla="*/ 1027 w 3766"/>
                  <a:gd name="T51" fmla="*/ 3717 h 4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766" h="4261">
                    <a:moveTo>
                      <a:pt x="244" y="3953"/>
                    </a:moveTo>
                    <a:cubicBezTo>
                      <a:pt x="35" y="3743"/>
                      <a:pt x="0" y="3593"/>
                      <a:pt x="42" y="3081"/>
                    </a:cubicBezTo>
                    <a:cubicBezTo>
                      <a:pt x="70" y="2741"/>
                      <a:pt x="184" y="2280"/>
                      <a:pt x="296" y="2057"/>
                    </a:cubicBezTo>
                    <a:cubicBezTo>
                      <a:pt x="410" y="1828"/>
                      <a:pt x="498" y="1371"/>
                      <a:pt x="498" y="1010"/>
                    </a:cubicBezTo>
                    <a:cubicBezTo>
                      <a:pt x="498" y="80"/>
                      <a:pt x="720" y="222"/>
                      <a:pt x="762" y="1179"/>
                    </a:cubicBezTo>
                    <a:cubicBezTo>
                      <a:pt x="806" y="2181"/>
                      <a:pt x="981" y="2135"/>
                      <a:pt x="1041" y="1105"/>
                    </a:cubicBezTo>
                    <a:cubicBezTo>
                      <a:pt x="1098" y="114"/>
                      <a:pt x="1217" y="0"/>
                      <a:pt x="1217" y="936"/>
                    </a:cubicBezTo>
                    <a:cubicBezTo>
                      <a:pt x="1217" y="1600"/>
                      <a:pt x="1242" y="1668"/>
                      <a:pt x="1501" y="1734"/>
                    </a:cubicBezTo>
                    <a:cubicBezTo>
                      <a:pt x="1658" y="1773"/>
                      <a:pt x="1985" y="2048"/>
                      <a:pt x="2229" y="2346"/>
                    </a:cubicBezTo>
                    <a:cubicBezTo>
                      <a:pt x="2685" y="2903"/>
                      <a:pt x="2961" y="2999"/>
                      <a:pt x="3372" y="2742"/>
                    </a:cubicBezTo>
                    <a:cubicBezTo>
                      <a:pt x="3702" y="2536"/>
                      <a:pt x="3766" y="2666"/>
                      <a:pt x="3567" y="3141"/>
                    </a:cubicBezTo>
                    <a:cubicBezTo>
                      <a:pt x="3351" y="3660"/>
                      <a:pt x="3040" y="3942"/>
                      <a:pt x="2523" y="4091"/>
                    </a:cubicBezTo>
                    <a:cubicBezTo>
                      <a:pt x="2189" y="4187"/>
                      <a:pt x="2061" y="4166"/>
                      <a:pt x="1802" y="3974"/>
                    </a:cubicBezTo>
                    <a:cubicBezTo>
                      <a:pt x="1490" y="3744"/>
                      <a:pt x="1482" y="3744"/>
                      <a:pt x="1053" y="3974"/>
                    </a:cubicBezTo>
                    <a:cubicBezTo>
                      <a:pt x="519" y="4260"/>
                      <a:pt x="552" y="4261"/>
                      <a:pt x="244" y="3953"/>
                    </a:cubicBezTo>
                    <a:close/>
                    <a:moveTo>
                      <a:pt x="1027" y="3717"/>
                    </a:moveTo>
                    <a:cubicBezTo>
                      <a:pt x="1418" y="3487"/>
                      <a:pt x="1470" y="3482"/>
                      <a:pt x="1720" y="3657"/>
                    </a:cubicBezTo>
                    <a:cubicBezTo>
                      <a:pt x="2134" y="3947"/>
                      <a:pt x="2621" y="3894"/>
                      <a:pt x="2992" y="3517"/>
                    </a:cubicBezTo>
                    <a:lnTo>
                      <a:pt x="3316" y="3187"/>
                    </a:lnTo>
                    <a:lnTo>
                      <a:pt x="2956" y="3153"/>
                    </a:lnTo>
                    <a:cubicBezTo>
                      <a:pt x="2703" y="3128"/>
                      <a:pt x="2448" y="2951"/>
                      <a:pt x="2094" y="2553"/>
                    </a:cubicBezTo>
                    <a:lnTo>
                      <a:pt x="1591" y="1988"/>
                    </a:lnTo>
                    <a:lnTo>
                      <a:pt x="1235" y="2198"/>
                    </a:lnTo>
                    <a:cubicBezTo>
                      <a:pt x="1039" y="2314"/>
                      <a:pt x="794" y="2376"/>
                      <a:pt x="690" y="2336"/>
                    </a:cubicBezTo>
                    <a:cubicBezTo>
                      <a:pt x="336" y="2200"/>
                      <a:pt x="164" y="3355"/>
                      <a:pt x="461" y="3877"/>
                    </a:cubicBezTo>
                    <a:cubicBezTo>
                      <a:pt x="533" y="4003"/>
                      <a:pt x="553" y="3997"/>
                      <a:pt x="1027" y="3717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grpSp>
        <p:nvGrpSpPr>
          <p:cNvPr id="161" name="GB"/>
          <p:cNvGrpSpPr/>
          <p:nvPr/>
        </p:nvGrpSpPr>
        <p:grpSpPr>
          <a:xfrm>
            <a:off x="1331951" y="4644400"/>
            <a:ext cx="1517696" cy="1515755"/>
            <a:chOff x="492593" y="4130384"/>
            <a:chExt cx="2459038" cy="2455892"/>
          </a:xfrm>
        </p:grpSpPr>
        <p:sp>
          <p:nvSpPr>
            <p:cNvPr id="162" name="Freeform 161"/>
            <p:cNvSpPr/>
            <p:nvPr/>
          </p:nvSpPr>
          <p:spPr>
            <a:xfrm>
              <a:off x="514349" y="4130384"/>
              <a:ext cx="2374613" cy="2399116"/>
            </a:xfrm>
            <a:custGeom>
              <a:avLst/>
              <a:gdLst>
                <a:gd name="connsiteX0" fmla="*/ 561975 w 2371725"/>
                <a:gd name="connsiteY0" fmla="*/ 504825 h 2628900"/>
                <a:gd name="connsiteX1" fmla="*/ 238125 w 2371725"/>
                <a:gd name="connsiteY1" fmla="*/ 1200150 h 2628900"/>
                <a:gd name="connsiteX2" fmla="*/ 66675 w 2371725"/>
                <a:gd name="connsiteY2" fmla="*/ 1990725 h 2628900"/>
                <a:gd name="connsiteX3" fmla="*/ 0 w 2371725"/>
                <a:gd name="connsiteY3" fmla="*/ 2085975 h 2628900"/>
                <a:gd name="connsiteX4" fmla="*/ 171450 w 2371725"/>
                <a:gd name="connsiteY4" fmla="*/ 2324100 h 2628900"/>
                <a:gd name="connsiteX5" fmla="*/ 923925 w 2371725"/>
                <a:gd name="connsiteY5" fmla="*/ 2628900 h 2628900"/>
                <a:gd name="connsiteX6" fmla="*/ 2371725 w 2371725"/>
                <a:gd name="connsiteY6" fmla="*/ 2038350 h 2628900"/>
                <a:gd name="connsiteX7" fmla="*/ 2295525 w 2371725"/>
                <a:gd name="connsiteY7" fmla="*/ 1876425 h 2628900"/>
                <a:gd name="connsiteX8" fmla="*/ 2085975 w 2371725"/>
                <a:gd name="connsiteY8" fmla="*/ 1085850 h 2628900"/>
                <a:gd name="connsiteX9" fmla="*/ 1685925 w 2371725"/>
                <a:gd name="connsiteY9" fmla="*/ 438150 h 2628900"/>
                <a:gd name="connsiteX10" fmla="*/ 1123950 w 2371725"/>
                <a:gd name="connsiteY10" fmla="*/ 0 h 2628900"/>
                <a:gd name="connsiteX11" fmla="*/ 561975 w 2371725"/>
                <a:gd name="connsiteY11" fmla="*/ 504825 h 2628900"/>
                <a:gd name="connsiteX0" fmla="*/ 561975 w 2371725"/>
                <a:gd name="connsiteY0" fmla="*/ 505159 h 2629234"/>
                <a:gd name="connsiteX1" fmla="*/ 238125 w 2371725"/>
                <a:gd name="connsiteY1" fmla="*/ 1200484 h 2629234"/>
                <a:gd name="connsiteX2" fmla="*/ 66675 w 2371725"/>
                <a:gd name="connsiteY2" fmla="*/ 1991059 h 2629234"/>
                <a:gd name="connsiteX3" fmla="*/ 0 w 2371725"/>
                <a:gd name="connsiteY3" fmla="*/ 2086309 h 2629234"/>
                <a:gd name="connsiteX4" fmla="*/ 171450 w 2371725"/>
                <a:gd name="connsiteY4" fmla="*/ 2324434 h 2629234"/>
                <a:gd name="connsiteX5" fmla="*/ 923925 w 2371725"/>
                <a:gd name="connsiteY5" fmla="*/ 2629234 h 2629234"/>
                <a:gd name="connsiteX6" fmla="*/ 2371725 w 2371725"/>
                <a:gd name="connsiteY6" fmla="*/ 2038684 h 2629234"/>
                <a:gd name="connsiteX7" fmla="*/ 2295525 w 2371725"/>
                <a:gd name="connsiteY7" fmla="*/ 1876759 h 2629234"/>
                <a:gd name="connsiteX8" fmla="*/ 2085975 w 2371725"/>
                <a:gd name="connsiteY8" fmla="*/ 1086184 h 2629234"/>
                <a:gd name="connsiteX9" fmla="*/ 1685925 w 2371725"/>
                <a:gd name="connsiteY9" fmla="*/ 438484 h 2629234"/>
                <a:gd name="connsiteX10" fmla="*/ 1123950 w 2371725"/>
                <a:gd name="connsiteY10" fmla="*/ 334 h 2629234"/>
                <a:gd name="connsiteX11" fmla="*/ 561975 w 2371725"/>
                <a:gd name="connsiteY11" fmla="*/ 505159 h 2629234"/>
                <a:gd name="connsiteX0" fmla="*/ 561975 w 2371725"/>
                <a:gd name="connsiteY0" fmla="*/ 505159 h 2629234"/>
                <a:gd name="connsiteX1" fmla="*/ 238125 w 2371725"/>
                <a:gd name="connsiteY1" fmla="*/ 1200484 h 2629234"/>
                <a:gd name="connsiteX2" fmla="*/ 66675 w 2371725"/>
                <a:gd name="connsiteY2" fmla="*/ 1991059 h 2629234"/>
                <a:gd name="connsiteX3" fmla="*/ 0 w 2371725"/>
                <a:gd name="connsiteY3" fmla="*/ 2086309 h 2629234"/>
                <a:gd name="connsiteX4" fmla="*/ 171450 w 2371725"/>
                <a:gd name="connsiteY4" fmla="*/ 2324434 h 2629234"/>
                <a:gd name="connsiteX5" fmla="*/ 923925 w 2371725"/>
                <a:gd name="connsiteY5" fmla="*/ 2629234 h 2629234"/>
                <a:gd name="connsiteX6" fmla="*/ 2371725 w 2371725"/>
                <a:gd name="connsiteY6" fmla="*/ 2038684 h 2629234"/>
                <a:gd name="connsiteX7" fmla="*/ 2295525 w 2371725"/>
                <a:gd name="connsiteY7" fmla="*/ 1876759 h 2629234"/>
                <a:gd name="connsiteX8" fmla="*/ 2085975 w 2371725"/>
                <a:gd name="connsiteY8" fmla="*/ 1086184 h 2629234"/>
                <a:gd name="connsiteX9" fmla="*/ 1685925 w 2371725"/>
                <a:gd name="connsiteY9" fmla="*/ 438484 h 2629234"/>
                <a:gd name="connsiteX10" fmla="*/ 1123950 w 2371725"/>
                <a:gd name="connsiteY10" fmla="*/ 334 h 2629234"/>
                <a:gd name="connsiteX11" fmla="*/ 561975 w 2371725"/>
                <a:gd name="connsiteY11" fmla="*/ 505159 h 2629234"/>
                <a:gd name="connsiteX0" fmla="*/ 561975 w 2371725"/>
                <a:gd name="connsiteY0" fmla="*/ 296576 h 2420651"/>
                <a:gd name="connsiteX1" fmla="*/ 238125 w 2371725"/>
                <a:gd name="connsiteY1" fmla="*/ 991901 h 2420651"/>
                <a:gd name="connsiteX2" fmla="*/ 66675 w 2371725"/>
                <a:gd name="connsiteY2" fmla="*/ 1782476 h 2420651"/>
                <a:gd name="connsiteX3" fmla="*/ 0 w 2371725"/>
                <a:gd name="connsiteY3" fmla="*/ 1877726 h 2420651"/>
                <a:gd name="connsiteX4" fmla="*/ 171450 w 2371725"/>
                <a:gd name="connsiteY4" fmla="*/ 2115851 h 2420651"/>
                <a:gd name="connsiteX5" fmla="*/ 923925 w 2371725"/>
                <a:gd name="connsiteY5" fmla="*/ 2420651 h 2420651"/>
                <a:gd name="connsiteX6" fmla="*/ 2371725 w 2371725"/>
                <a:gd name="connsiteY6" fmla="*/ 1830101 h 2420651"/>
                <a:gd name="connsiteX7" fmla="*/ 2295525 w 2371725"/>
                <a:gd name="connsiteY7" fmla="*/ 1668176 h 2420651"/>
                <a:gd name="connsiteX8" fmla="*/ 2085975 w 2371725"/>
                <a:gd name="connsiteY8" fmla="*/ 877601 h 2420651"/>
                <a:gd name="connsiteX9" fmla="*/ 1685925 w 2371725"/>
                <a:gd name="connsiteY9" fmla="*/ 229901 h 2420651"/>
                <a:gd name="connsiteX10" fmla="*/ 1152525 w 2371725"/>
                <a:gd name="connsiteY10" fmla="*/ 1301 h 2420651"/>
                <a:gd name="connsiteX11" fmla="*/ 561975 w 2371725"/>
                <a:gd name="connsiteY11" fmla="*/ 296576 h 2420651"/>
                <a:gd name="connsiteX0" fmla="*/ 561975 w 2371725"/>
                <a:gd name="connsiteY0" fmla="*/ 298742 h 2422817"/>
                <a:gd name="connsiteX1" fmla="*/ 238125 w 2371725"/>
                <a:gd name="connsiteY1" fmla="*/ 994067 h 2422817"/>
                <a:gd name="connsiteX2" fmla="*/ 66675 w 2371725"/>
                <a:gd name="connsiteY2" fmla="*/ 1784642 h 2422817"/>
                <a:gd name="connsiteX3" fmla="*/ 0 w 2371725"/>
                <a:gd name="connsiteY3" fmla="*/ 1879892 h 2422817"/>
                <a:gd name="connsiteX4" fmla="*/ 171450 w 2371725"/>
                <a:gd name="connsiteY4" fmla="*/ 2118017 h 2422817"/>
                <a:gd name="connsiteX5" fmla="*/ 923925 w 2371725"/>
                <a:gd name="connsiteY5" fmla="*/ 2422817 h 2422817"/>
                <a:gd name="connsiteX6" fmla="*/ 2371725 w 2371725"/>
                <a:gd name="connsiteY6" fmla="*/ 1832267 h 2422817"/>
                <a:gd name="connsiteX7" fmla="*/ 2295525 w 2371725"/>
                <a:gd name="connsiteY7" fmla="*/ 1670342 h 2422817"/>
                <a:gd name="connsiteX8" fmla="*/ 2085975 w 2371725"/>
                <a:gd name="connsiteY8" fmla="*/ 879767 h 2422817"/>
                <a:gd name="connsiteX9" fmla="*/ 1685925 w 2371725"/>
                <a:gd name="connsiteY9" fmla="*/ 232067 h 2422817"/>
                <a:gd name="connsiteX10" fmla="*/ 1152525 w 2371725"/>
                <a:gd name="connsiteY10" fmla="*/ 3467 h 2422817"/>
                <a:gd name="connsiteX11" fmla="*/ 561975 w 2371725"/>
                <a:gd name="connsiteY11" fmla="*/ 298742 h 2422817"/>
                <a:gd name="connsiteX0" fmla="*/ 561975 w 2371725"/>
                <a:gd name="connsiteY0" fmla="*/ 298742 h 2422817"/>
                <a:gd name="connsiteX1" fmla="*/ 238125 w 2371725"/>
                <a:gd name="connsiteY1" fmla="*/ 994067 h 2422817"/>
                <a:gd name="connsiteX2" fmla="*/ 66675 w 2371725"/>
                <a:gd name="connsiteY2" fmla="*/ 1784642 h 2422817"/>
                <a:gd name="connsiteX3" fmla="*/ 0 w 2371725"/>
                <a:gd name="connsiteY3" fmla="*/ 1879892 h 2422817"/>
                <a:gd name="connsiteX4" fmla="*/ 171450 w 2371725"/>
                <a:gd name="connsiteY4" fmla="*/ 2118017 h 2422817"/>
                <a:gd name="connsiteX5" fmla="*/ 923925 w 2371725"/>
                <a:gd name="connsiteY5" fmla="*/ 2422817 h 2422817"/>
                <a:gd name="connsiteX6" fmla="*/ 2371725 w 2371725"/>
                <a:gd name="connsiteY6" fmla="*/ 1832267 h 2422817"/>
                <a:gd name="connsiteX7" fmla="*/ 2295525 w 2371725"/>
                <a:gd name="connsiteY7" fmla="*/ 1670342 h 2422817"/>
                <a:gd name="connsiteX8" fmla="*/ 2085975 w 2371725"/>
                <a:gd name="connsiteY8" fmla="*/ 879767 h 2422817"/>
                <a:gd name="connsiteX9" fmla="*/ 1685925 w 2371725"/>
                <a:gd name="connsiteY9" fmla="*/ 232067 h 2422817"/>
                <a:gd name="connsiteX10" fmla="*/ 1152525 w 2371725"/>
                <a:gd name="connsiteY10" fmla="*/ 3467 h 2422817"/>
                <a:gd name="connsiteX11" fmla="*/ 561975 w 2371725"/>
                <a:gd name="connsiteY11" fmla="*/ 298742 h 2422817"/>
                <a:gd name="connsiteX0" fmla="*/ 561975 w 2465079"/>
                <a:gd name="connsiteY0" fmla="*/ 298742 h 2422817"/>
                <a:gd name="connsiteX1" fmla="*/ 238125 w 2465079"/>
                <a:gd name="connsiteY1" fmla="*/ 994067 h 2422817"/>
                <a:gd name="connsiteX2" fmla="*/ 66675 w 2465079"/>
                <a:gd name="connsiteY2" fmla="*/ 1784642 h 2422817"/>
                <a:gd name="connsiteX3" fmla="*/ 0 w 2465079"/>
                <a:gd name="connsiteY3" fmla="*/ 1879892 h 2422817"/>
                <a:gd name="connsiteX4" fmla="*/ 171450 w 2465079"/>
                <a:gd name="connsiteY4" fmla="*/ 2118017 h 2422817"/>
                <a:gd name="connsiteX5" fmla="*/ 923925 w 2465079"/>
                <a:gd name="connsiteY5" fmla="*/ 2422817 h 2422817"/>
                <a:gd name="connsiteX6" fmla="*/ 2371725 w 2465079"/>
                <a:gd name="connsiteY6" fmla="*/ 1832267 h 2422817"/>
                <a:gd name="connsiteX7" fmla="*/ 2295525 w 2465079"/>
                <a:gd name="connsiteY7" fmla="*/ 1670342 h 2422817"/>
                <a:gd name="connsiteX8" fmla="*/ 2085975 w 2465079"/>
                <a:gd name="connsiteY8" fmla="*/ 879767 h 2422817"/>
                <a:gd name="connsiteX9" fmla="*/ 1685925 w 2465079"/>
                <a:gd name="connsiteY9" fmla="*/ 232067 h 2422817"/>
                <a:gd name="connsiteX10" fmla="*/ 1152525 w 2465079"/>
                <a:gd name="connsiteY10" fmla="*/ 3467 h 2422817"/>
                <a:gd name="connsiteX11" fmla="*/ 561975 w 2465079"/>
                <a:gd name="connsiteY11" fmla="*/ 298742 h 2422817"/>
                <a:gd name="connsiteX0" fmla="*/ 561975 w 2428906"/>
                <a:gd name="connsiteY0" fmla="*/ 298742 h 2422817"/>
                <a:gd name="connsiteX1" fmla="*/ 238125 w 2428906"/>
                <a:gd name="connsiteY1" fmla="*/ 994067 h 2422817"/>
                <a:gd name="connsiteX2" fmla="*/ 66675 w 2428906"/>
                <a:gd name="connsiteY2" fmla="*/ 1784642 h 2422817"/>
                <a:gd name="connsiteX3" fmla="*/ 0 w 2428906"/>
                <a:gd name="connsiteY3" fmla="*/ 1879892 h 2422817"/>
                <a:gd name="connsiteX4" fmla="*/ 171450 w 2428906"/>
                <a:gd name="connsiteY4" fmla="*/ 2118017 h 2422817"/>
                <a:gd name="connsiteX5" fmla="*/ 923925 w 2428906"/>
                <a:gd name="connsiteY5" fmla="*/ 2422817 h 2422817"/>
                <a:gd name="connsiteX6" fmla="*/ 2324100 w 2428906"/>
                <a:gd name="connsiteY6" fmla="*/ 1927517 h 2422817"/>
                <a:gd name="connsiteX7" fmla="*/ 2295525 w 2428906"/>
                <a:gd name="connsiteY7" fmla="*/ 1670342 h 2422817"/>
                <a:gd name="connsiteX8" fmla="*/ 2085975 w 2428906"/>
                <a:gd name="connsiteY8" fmla="*/ 879767 h 2422817"/>
                <a:gd name="connsiteX9" fmla="*/ 1685925 w 2428906"/>
                <a:gd name="connsiteY9" fmla="*/ 232067 h 2422817"/>
                <a:gd name="connsiteX10" fmla="*/ 1152525 w 2428906"/>
                <a:gd name="connsiteY10" fmla="*/ 3467 h 2422817"/>
                <a:gd name="connsiteX11" fmla="*/ 561975 w 2428906"/>
                <a:gd name="connsiteY11" fmla="*/ 298742 h 2422817"/>
                <a:gd name="connsiteX0" fmla="*/ 561975 w 2371794"/>
                <a:gd name="connsiteY0" fmla="*/ 298742 h 2423764"/>
                <a:gd name="connsiteX1" fmla="*/ 238125 w 2371794"/>
                <a:gd name="connsiteY1" fmla="*/ 994067 h 2423764"/>
                <a:gd name="connsiteX2" fmla="*/ 66675 w 2371794"/>
                <a:gd name="connsiteY2" fmla="*/ 1784642 h 2423764"/>
                <a:gd name="connsiteX3" fmla="*/ 0 w 2371794"/>
                <a:gd name="connsiteY3" fmla="*/ 1879892 h 2423764"/>
                <a:gd name="connsiteX4" fmla="*/ 171450 w 2371794"/>
                <a:gd name="connsiteY4" fmla="*/ 2118017 h 2423764"/>
                <a:gd name="connsiteX5" fmla="*/ 923925 w 2371794"/>
                <a:gd name="connsiteY5" fmla="*/ 2422817 h 2423764"/>
                <a:gd name="connsiteX6" fmla="*/ 1695450 w 2371794"/>
                <a:gd name="connsiteY6" fmla="*/ 2203742 h 2423764"/>
                <a:gd name="connsiteX7" fmla="*/ 2324100 w 2371794"/>
                <a:gd name="connsiteY7" fmla="*/ 1927517 h 2423764"/>
                <a:gd name="connsiteX8" fmla="*/ 2295525 w 2371794"/>
                <a:gd name="connsiteY8" fmla="*/ 1670342 h 2423764"/>
                <a:gd name="connsiteX9" fmla="*/ 2085975 w 2371794"/>
                <a:gd name="connsiteY9" fmla="*/ 879767 h 2423764"/>
                <a:gd name="connsiteX10" fmla="*/ 1685925 w 2371794"/>
                <a:gd name="connsiteY10" fmla="*/ 232067 h 2423764"/>
                <a:gd name="connsiteX11" fmla="*/ 1152525 w 2371794"/>
                <a:gd name="connsiteY11" fmla="*/ 3467 h 2423764"/>
                <a:gd name="connsiteX12" fmla="*/ 561975 w 2371794"/>
                <a:gd name="connsiteY12" fmla="*/ 298742 h 2423764"/>
                <a:gd name="connsiteX0" fmla="*/ 561975 w 2378136"/>
                <a:gd name="connsiteY0" fmla="*/ 298742 h 2423337"/>
                <a:gd name="connsiteX1" fmla="*/ 238125 w 2378136"/>
                <a:gd name="connsiteY1" fmla="*/ 994067 h 2423337"/>
                <a:gd name="connsiteX2" fmla="*/ 66675 w 2378136"/>
                <a:gd name="connsiteY2" fmla="*/ 1784642 h 2423337"/>
                <a:gd name="connsiteX3" fmla="*/ 0 w 2378136"/>
                <a:gd name="connsiteY3" fmla="*/ 1879892 h 2423337"/>
                <a:gd name="connsiteX4" fmla="*/ 171450 w 2378136"/>
                <a:gd name="connsiteY4" fmla="*/ 2118017 h 2423337"/>
                <a:gd name="connsiteX5" fmla="*/ 923925 w 2378136"/>
                <a:gd name="connsiteY5" fmla="*/ 2422817 h 2423337"/>
                <a:gd name="connsiteX6" fmla="*/ 1609725 w 2378136"/>
                <a:gd name="connsiteY6" fmla="*/ 2070392 h 2423337"/>
                <a:gd name="connsiteX7" fmla="*/ 2324100 w 2378136"/>
                <a:gd name="connsiteY7" fmla="*/ 1927517 h 2423337"/>
                <a:gd name="connsiteX8" fmla="*/ 2295525 w 2378136"/>
                <a:gd name="connsiteY8" fmla="*/ 1670342 h 2423337"/>
                <a:gd name="connsiteX9" fmla="*/ 2085975 w 2378136"/>
                <a:gd name="connsiteY9" fmla="*/ 879767 h 2423337"/>
                <a:gd name="connsiteX10" fmla="*/ 1685925 w 2378136"/>
                <a:gd name="connsiteY10" fmla="*/ 232067 h 2423337"/>
                <a:gd name="connsiteX11" fmla="*/ 1152525 w 2378136"/>
                <a:gd name="connsiteY11" fmla="*/ 3467 h 2423337"/>
                <a:gd name="connsiteX12" fmla="*/ 561975 w 2378136"/>
                <a:gd name="connsiteY12" fmla="*/ 298742 h 2423337"/>
                <a:gd name="connsiteX0" fmla="*/ 561975 w 2374613"/>
                <a:gd name="connsiteY0" fmla="*/ 298742 h 2423584"/>
                <a:gd name="connsiteX1" fmla="*/ 238125 w 2374613"/>
                <a:gd name="connsiteY1" fmla="*/ 994067 h 2423584"/>
                <a:gd name="connsiteX2" fmla="*/ 66675 w 2374613"/>
                <a:gd name="connsiteY2" fmla="*/ 1784642 h 2423584"/>
                <a:gd name="connsiteX3" fmla="*/ 0 w 2374613"/>
                <a:gd name="connsiteY3" fmla="*/ 1879892 h 2423584"/>
                <a:gd name="connsiteX4" fmla="*/ 171450 w 2374613"/>
                <a:gd name="connsiteY4" fmla="*/ 2118017 h 2423584"/>
                <a:gd name="connsiteX5" fmla="*/ 923925 w 2374613"/>
                <a:gd name="connsiteY5" fmla="*/ 2422817 h 2423584"/>
                <a:gd name="connsiteX6" fmla="*/ 1657350 w 2374613"/>
                <a:gd name="connsiteY6" fmla="*/ 2165642 h 2423584"/>
                <a:gd name="connsiteX7" fmla="*/ 2324100 w 2374613"/>
                <a:gd name="connsiteY7" fmla="*/ 1927517 h 2423584"/>
                <a:gd name="connsiteX8" fmla="*/ 2295525 w 2374613"/>
                <a:gd name="connsiteY8" fmla="*/ 1670342 h 2423584"/>
                <a:gd name="connsiteX9" fmla="*/ 2085975 w 2374613"/>
                <a:gd name="connsiteY9" fmla="*/ 879767 h 2423584"/>
                <a:gd name="connsiteX10" fmla="*/ 1685925 w 2374613"/>
                <a:gd name="connsiteY10" fmla="*/ 232067 h 2423584"/>
                <a:gd name="connsiteX11" fmla="*/ 1152525 w 2374613"/>
                <a:gd name="connsiteY11" fmla="*/ 3467 h 2423584"/>
                <a:gd name="connsiteX12" fmla="*/ 561975 w 2374613"/>
                <a:gd name="connsiteY12" fmla="*/ 298742 h 2423584"/>
                <a:gd name="connsiteX0" fmla="*/ 561975 w 2374613"/>
                <a:gd name="connsiteY0" fmla="*/ 298742 h 2423067"/>
                <a:gd name="connsiteX1" fmla="*/ 238125 w 2374613"/>
                <a:gd name="connsiteY1" fmla="*/ 994067 h 2423067"/>
                <a:gd name="connsiteX2" fmla="*/ 66675 w 2374613"/>
                <a:gd name="connsiteY2" fmla="*/ 1784642 h 2423067"/>
                <a:gd name="connsiteX3" fmla="*/ 0 w 2374613"/>
                <a:gd name="connsiteY3" fmla="*/ 1879892 h 2423067"/>
                <a:gd name="connsiteX4" fmla="*/ 171450 w 2374613"/>
                <a:gd name="connsiteY4" fmla="*/ 2118017 h 2423067"/>
                <a:gd name="connsiteX5" fmla="*/ 923925 w 2374613"/>
                <a:gd name="connsiteY5" fmla="*/ 2422817 h 2423067"/>
                <a:gd name="connsiteX6" fmla="*/ 1657350 w 2374613"/>
                <a:gd name="connsiteY6" fmla="*/ 2165642 h 2423067"/>
                <a:gd name="connsiteX7" fmla="*/ 2324100 w 2374613"/>
                <a:gd name="connsiteY7" fmla="*/ 1927517 h 2423067"/>
                <a:gd name="connsiteX8" fmla="*/ 2295525 w 2374613"/>
                <a:gd name="connsiteY8" fmla="*/ 1670342 h 2423067"/>
                <a:gd name="connsiteX9" fmla="*/ 2085975 w 2374613"/>
                <a:gd name="connsiteY9" fmla="*/ 879767 h 2423067"/>
                <a:gd name="connsiteX10" fmla="*/ 1685925 w 2374613"/>
                <a:gd name="connsiteY10" fmla="*/ 232067 h 2423067"/>
                <a:gd name="connsiteX11" fmla="*/ 1152525 w 2374613"/>
                <a:gd name="connsiteY11" fmla="*/ 3467 h 2423067"/>
                <a:gd name="connsiteX12" fmla="*/ 561975 w 2374613"/>
                <a:gd name="connsiteY12" fmla="*/ 298742 h 2423067"/>
                <a:gd name="connsiteX0" fmla="*/ 561975 w 2374613"/>
                <a:gd name="connsiteY0" fmla="*/ 298742 h 2375526"/>
                <a:gd name="connsiteX1" fmla="*/ 238125 w 2374613"/>
                <a:gd name="connsiteY1" fmla="*/ 994067 h 2375526"/>
                <a:gd name="connsiteX2" fmla="*/ 66675 w 2374613"/>
                <a:gd name="connsiteY2" fmla="*/ 1784642 h 2375526"/>
                <a:gd name="connsiteX3" fmla="*/ 0 w 2374613"/>
                <a:gd name="connsiteY3" fmla="*/ 1879892 h 2375526"/>
                <a:gd name="connsiteX4" fmla="*/ 171450 w 2374613"/>
                <a:gd name="connsiteY4" fmla="*/ 2118017 h 2375526"/>
                <a:gd name="connsiteX5" fmla="*/ 1066800 w 2374613"/>
                <a:gd name="connsiteY5" fmla="*/ 2375192 h 2375526"/>
                <a:gd name="connsiteX6" fmla="*/ 1657350 w 2374613"/>
                <a:gd name="connsiteY6" fmla="*/ 2165642 h 2375526"/>
                <a:gd name="connsiteX7" fmla="*/ 2324100 w 2374613"/>
                <a:gd name="connsiteY7" fmla="*/ 1927517 h 2375526"/>
                <a:gd name="connsiteX8" fmla="*/ 2295525 w 2374613"/>
                <a:gd name="connsiteY8" fmla="*/ 1670342 h 2375526"/>
                <a:gd name="connsiteX9" fmla="*/ 2085975 w 2374613"/>
                <a:gd name="connsiteY9" fmla="*/ 879767 h 2375526"/>
                <a:gd name="connsiteX10" fmla="*/ 1685925 w 2374613"/>
                <a:gd name="connsiteY10" fmla="*/ 232067 h 2375526"/>
                <a:gd name="connsiteX11" fmla="*/ 1152525 w 2374613"/>
                <a:gd name="connsiteY11" fmla="*/ 3467 h 2375526"/>
                <a:gd name="connsiteX12" fmla="*/ 561975 w 2374613"/>
                <a:gd name="connsiteY12" fmla="*/ 298742 h 2375526"/>
                <a:gd name="connsiteX0" fmla="*/ 561975 w 2374613"/>
                <a:gd name="connsiteY0" fmla="*/ 298742 h 2377097"/>
                <a:gd name="connsiteX1" fmla="*/ 238125 w 2374613"/>
                <a:gd name="connsiteY1" fmla="*/ 994067 h 2377097"/>
                <a:gd name="connsiteX2" fmla="*/ 66675 w 2374613"/>
                <a:gd name="connsiteY2" fmla="*/ 1784642 h 2377097"/>
                <a:gd name="connsiteX3" fmla="*/ 0 w 2374613"/>
                <a:gd name="connsiteY3" fmla="*/ 1879892 h 2377097"/>
                <a:gd name="connsiteX4" fmla="*/ 171450 w 2374613"/>
                <a:gd name="connsiteY4" fmla="*/ 2118017 h 2377097"/>
                <a:gd name="connsiteX5" fmla="*/ 504826 w 2374613"/>
                <a:gd name="connsiteY5" fmla="*/ 2260892 h 2377097"/>
                <a:gd name="connsiteX6" fmla="*/ 1066800 w 2374613"/>
                <a:gd name="connsiteY6" fmla="*/ 2375192 h 2377097"/>
                <a:gd name="connsiteX7" fmla="*/ 1657350 w 2374613"/>
                <a:gd name="connsiteY7" fmla="*/ 2165642 h 2377097"/>
                <a:gd name="connsiteX8" fmla="*/ 2324100 w 2374613"/>
                <a:gd name="connsiteY8" fmla="*/ 1927517 h 2377097"/>
                <a:gd name="connsiteX9" fmla="*/ 2295525 w 2374613"/>
                <a:gd name="connsiteY9" fmla="*/ 1670342 h 2377097"/>
                <a:gd name="connsiteX10" fmla="*/ 2085975 w 2374613"/>
                <a:gd name="connsiteY10" fmla="*/ 879767 h 2377097"/>
                <a:gd name="connsiteX11" fmla="*/ 1685925 w 2374613"/>
                <a:gd name="connsiteY11" fmla="*/ 232067 h 2377097"/>
                <a:gd name="connsiteX12" fmla="*/ 1152525 w 2374613"/>
                <a:gd name="connsiteY12" fmla="*/ 3467 h 2377097"/>
                <a:gd name="connsiteX13" fmla="*/ 561975 w 2374613"/>
                <a:gd name="connsiteY13" fmla="*/ 298742 h 2377097"/>
                <a:gd name="connsiteX0" fmla="*/ 561975 w 2374613"/>
                <a:gd name="connsiteY0" fmla="*/ 298742 h 2399116"/>
                <a:gd name="connsiteX1" fmla="*/ 238125 w 2374613"/>
                <a:gd name="connsiteY1" fmla="*/ 994067 h 2399116"/>
                <a:gd name="connsiteX2" fmla="*/ 66675 w 2374613"/>
                <a:gd name="connsiteY2" fmla="*/ 1784642 h 2399116"/>
                <a:gd name="connsiteX3" fmla="*/ 0 w 2374613"/>
                <a:gd name="connsiteY3" fmla="*/ 1879892 h 2399116"/>
                <a:gd name="connsiteX4" fmla="*/ 171450 w 2374613"/>
                <a:gd name="connsiteY4" fmla="*/ 2118017 h 2399116"/>
                <a:gd name="connsiteX5" fmla="*/ 666751 w 2374613"/>
                <a:gd name="connsiteY5" fmla="*/ 2365667 h 2399116"/>
                <a:gd name="connsiteX6" fmla="*/ 1066800 w 2374613"/>
                <a:gd name="connsiteY6" fmla="*/ 2375192 h 2399116"/>
                <a:gd name="connsiteX7" fmla="*/ 1657350 w 2374613"/>
                <a:gd name="connsiteY7" fmla="*/ 2165642 h 2399116"/>
                <a:gd name="connsiteX8" fmla="*/ 2324100 w 2374613"/>
                <a:gd name="connsiteY8" fmla="*/ 1927517 h 2399116"/>
                <a:gd name="connsiteX9" fmla="*/ 2295525 w 2374613"/>
                <a:gd name="connsiteY9" fmla="*/ 1670342 h 2399116"/>
                <a:gd name="connsiteX10" fmla="*/ 2085975 w 2374613"/>
                <a:gd name="connsiteY10" fmla="*/ 879767 h 2399116"/>
                <a:gd name="connsiteX11" fmla="*/ 1685925 w 2374613"/>
                <a:gd name="connsiteY11" fmla="*/ 232067 h 2399116"/>
                <a:gd name="connsiteX12" fmla="*/ 1152525 w 2374613"/>
                <a:gd name="connsiteY12" fmla="*/ 3467 h 2399116"/>
                <a:gd name="connsiteX13" fmla="*/ 561975 w 2374613"/>
                <a:gd name="connsiteY13" fmla="*/ 298742 h 2399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74613" h="2399116">
                  <a:moveTo>
                    <a:pt x="561975" y="298742"/>
                  </a:moveTo>
                  <a:lnTo>
                    <a:pt x="238125" y="994067"/>
                  </a:lnTo>
                  <a:lnTo>
                    <a:pt x="66675" y="1784642"/>
                  </a:lnTo>
                  <a:lnTo>
                    <a:pt x="0" y="1879892"/>
                  </a:lnTo>
                  <a:lnTo>
                    <a:pt x="171450" y="2118017"/>
                  </a:lnTo>
                  <a:cubicBezTo>
                    <a:pt x="255588" y="2181517"/>
                    <a:pt x="517526" y="2322805"/>
                    <a:pt x="666751" y="2365667"/>
                  </a:cubicBezTo>
                  <a:cubicBezTo>
                    <a:pt x="815976" y="2408529"/>
                    <a:pt x="901700" y="2408529"/>
                    <a:pt x="1066800" y="2375192"/>
                  </a:cubicBezTo>
                  <a:cubicBezTo>
                    <a:pt x="1231900" y="2341855"/>
                    <a:pt x="1423987" y="2248192"/>
                    <a:pt x="1657350" y="2165642"/>
                  </a:cubicBezTo>
                  <a:cubicBezTo>
                    <a:pt x="1890713" y="2083092"/>
                    <a:pt x="2217738" y="2010067"/>
                    <a:pt x="2324100" y="1927517"/>
                  </a:cubicBezTo>
                  <a:cubicBezTo>
                    <a:pt x="2430463" y="1844967"/>
                    <a:pt x="2343150" y="1829092"/>
                    <a:pt x="2295525" y="1670342"/>
                  </a:cubicBezTo>
                  <a:lnTo>
                    <a:pt x="2085975" y="879767"/>
                  </a:lnTo>
                  <a:lnTo>
                    <a:pt x="1685925" y="232067"/>
                  </a:lnTo>
                  <a:cubicBezTo>
                    <a:pt x="1592263" y="-6058"/>
                    <a:pt x="1730375" y="-7645"/>
                    <a:pt x="1152525" y="3467"/>
                  </a:cubicBezTo>
                  <a:cubicBezTo>
                    <a:pt x="574675" y="14579"/>
                    <a:pt x="642938" y="41567"/>
                    <a:pt x="561975" y="29874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63" name="G Bottom"/>
            <p:cNvSpPr>
              <a:spLocks noEditPoints="1"/>
            </p:cNvSpPr>
            <p:nvPr/>
          </p:nvSpPr>
          <p:spPr bwMode="auto">
            <a:xfrm>
              <a:off x="492593" y="4315357"/>
              <a:ext cx="2459038" cy="2270919"/>
            </a:xfrm>
            <a:custGeom>
              <a:avLst/>
              <a:gdLst>
                <a:gd name="T0" fmla="*/ 3401 w 11437"/>
                <a:gd name="T1" fmla="*/ 10267 h 10490"/>
                <a:gd name="T2" fmla="*/ 1901 w 11437"/>
                <a:gd name="T3" fmla="*/ 9594 h 10490"/>
                <a:gd name="T4" fmla="*/ 872 w 11437"/>
                <a:gd name="T5" fmla="*/ 9062 h 10490"/>
                <a:gd name="T6" fmla="*/ 280 w 11437"/>
                <a:gd name="T7" fmla="*/ 7440 h 10490"/>
                <a:gd name="T8" fmla="*/ 1373 w 11437"/>
                <a:gd name="T9" fmla="*/ 2849 h 10490"/>
                <a:gd name="T10" fmla="*/ 2379 w 11437"/>
                <a:gd name="T11" fmla="*/ 1154 h 10490"/>
                <a:gd name="T12" fmla="*/ 1064 w 11437"/>
                <a:gd name="T13" fmla="*/ 7338 h 10490"/>
                <a:gd name="T14" fmla="*/ 1645 w 11437"/>
                <a:gd name="T15" fmla="*/ 7915 h 10490"/>
                <a:gd name="T16" fmla="*/ 2633 w 11437"/>
                <a:gd name="T17" fmla="*/ 8314 h 10490"/>
                <a:gd name="T18" fmla="*/ 3650 w 11437"/>
                <a:gd name="T19" fmla="*/ 8754 h 10490"/>
                <a:gd name="T20" fmla="*/ 6388 w 11437"/>
                <a:gd name="T21" fmla="*/ 8546 h 10490"/>
                <a:gd name="T22" fmla="*/ 8058 w 11437"/>
                <a:gd name="T23" fmla="*/ 7947 h 10490"/>
                <a:gd name="T24" fmla="*/ 9507 w 11437"/>
                <a:gd name="T25" fmla="*/ 7506 h 10490"/>
                <a:gd name="T26" fmla="*/ 10499 w 11437"/>
                <a:gd name="T27" fmla="*/ 6530 h 10490"/>
                <a:gd name="T28" fmla="*/ 8109 w 11437"/>
                <a:gd name="T29" fmla="*/ 476 h 10490"/>
                <a:gd name="T30" fmla="*/ 9385 w 11437"/>
                <a:gd name="T31" fmla="*/ 2190 h 10490"/>
                <a:gd name="T32" fmla="*/ 11154 w 11437"/>
                <a:gd name="T33" fmla="*/ 7202 h 10490"/>
                <a:gd name="T34" fmla="*/ 11142 w 11437"/>
                <a:gd name="T35" fmla="*/ 8035 h 10490"/>
                <a:gd name="T36" fmla="*/ 9355 w 11437"/>
                <a:gd name="T37" fmla="*/ 8754 h 10490"/>
                <a:gd name="T38" fmla="*/ 8138 w 11437"/>
                <a:gd name="T39" fmla="*/ 9113 h 10490"/>
                <a:gd name="T40" fmla="*/ 7119 w 11437"/>
                <a:gd name="T41" fmla="*/ 9594 h 10490"/>
                <a:gd name="T42" fmla="*/ 5689 w 11437"/>
                <a:gd name="T43" fmla="*/ 10073 h 10490"/>
                <a:gd name="T44" fmla="*/ 3942 w 11437"/>
                <a:gd name="T45" fmla="*/ 10313 h 10490"/>
                <a:gd name="T46" fmla="*/ 5315 w 11437"/>
                <a:gd name="T47" fmla="*/ 9824 h 10490"/>
                <a:gd name="T48" fmla="*/ 6717 w 11437"/>
                <a:gd name="T49" fmla="*/ 9407 h 10490"/>
                <a:gd name="T50" fmla="*/ 7840 w 11437"/>
                <a:gd name="T51" fmla="*/ 8916 h 10490"/>
                <a:gd name="T52" fmla="*/ 8559 w 11437"/>
                <a:gd name="T53" fmla="*/ 8693 h 10490"/>
                <a:gd name="T54" fmla="*/ 9742 w 11437"/>
                <a:gd name="T55" fmla="*/ 8410 h 10490"/>
                <a:gd name="T56" fmla="*/ 10439 w 11437"/>
                <a:gd name="T57" fmla="*/ 8051 h 10490"/>
                <a:gd name="T58" fmla="*/ 11078 w 11437"/>
                <a:gd name="T59" fmla="*/ 7397 h 10490"/>
                <a:gd name="T60" fmla="*/ 10648 w 11437"/>
                <a:gd name="T61" fmla="*/ 7427 h 10490"/>
                <a:gd name="T62" fmla="*/ 9132 w 11437"/>
                <a:gd name="T63" fmla="*/ 7936 h 10490"/>
                <a:gd name="T64" fmla="*/ 7458 w 11437"/>
                <a:gd name="T65" fmla="*/ 8463 h 10490"/>
                <a:gd name="T66" fmla="*/ 5916 w 11437"/>
                <a:gd name="T67" fmla="*/ 8931 h 10490"/>
                <a:gd name="T68" fmla="*/ 4242 w 11437"/>
                <a:gd name="T69" fmla="*/ 9298 h 10490"/>
                <a:gd name="T70" fmla="*/ 3161 w 11437"/>
                <a:gd name="T71" fmla="*/ 8935 h 10490"/>
                <a:gd name="T72" fmla="*/ 2099 w 11437"/>
                <a:gd name="T73" fmla="*/ 8384 h 10490"/>
                <a:gd name="T74" fmla="*/ 1124 w 11437"/>
                <a:gd name="T75" fmla="*/ 7795 h 10490"/>
                <a:gd name="T76" fmla="*/ 525 w 11437"/>
                <a:gd name="T77" fmla="*/ 7729 h 10490"/>
                <a:gd name="T78" fmla="*/ 493 w 11437"/>
                <a:gd name="T79" fmla="*/ 8544 h 10490"/>
                <a:gd name="T80" fmla="*/ 1078 w 11437"/>
                <a:gd name="T81" fmla="*/ 8703 h 10490"/>
                <a:gd name="T82" fmla="*/ 2130 w 11437"/>
                <a:gd name="T83" fmla="*/ 9428 h 10490"/>
                <a:gd name="T84" fmla="*/ 3512 w 11437"/>
                <a:gd name="T85" fmla="*/ 10037 h 10490"/>
                <a:gd name="T86" fmla="*/ 4915 w 11437"/>
                <a:gd name="T87" fmla="*/ 9988 h 10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437" h="10490">
                  <a:moveTo>
                    <a:pt x="3942" y="10313"/>
                  </a:moveTo>
                  <a:cubicBezTo>
                    <a:pt x="3900" y="10244"/>
                    <a:pt x="3668" y="10225"/>
                    <a:pt x="3401" y="10267"/>
                  </a:cubicBezTo>
                  <a:cubicBezTo>
                    <a:pt x="2988" y="10333"/>
                    <a:pt x="2890" y="10298"/>
                    <a:pt x="2559" y="9968"/>
                  </a:cubicBezTo>
                  <a:cubicBezTo>
                    <a:pt x="2351" y="9759"/>
                    <a:pt x="2059" y="9594"/>
                    <a:pt x="1901" y="9594"/>
                  </a:cubicBezTo>
                  <a:cubicBezTo>
                    <a:pt x="1744" y="9594"/>
                    <a:pt x="1472" y="9460"/>
                    <a:pt x="1295" y="9296"/>
                  </a:cubicBezTo>
                  <a:cubicBezTo>
                    <a:pt x="1119" y="9132"/>
                    <a:pt x="928" y="9027"/>
                    <a:pt x="872" y="9062"/>
                  </a:cubicBezTo>
                  <a:cubicBezTo>
                    <a:pt x="660" y="9192"/>
                    <a:pt x="291" y="8856"/>
                    <a:pt x="171" y="8423"/>
                  </a:cubicBezTo>
                  <a:cubicBezTo>
                    <a:pt x="0" y="7807"/>
                    <a:pt x="10" y="7709"/>
                    <a:pt x="280" y="7440"/>
                  </a:cubicBezTo>
                  <a:cubicBezTo>
                    <a:pt x="458" y="7262"/>
                    <a:pt x="531" y="6976"/>
                    <a:pt x="583" y="6251"/>
                  </a:cubicBezTo>
                  <a:cubicBezTo>
                    <a:pt x="655" y="5235"/>
                    <a:pt x="970" y="3881"/>
                    <a:pt x="1373" y="2849"/>
                  </a:cubicBezTo>
                  <a:cubicBezTo>
                    <a:pt x="1801" y="1754"/>
                    <a:pt x="2480" y="480"/>
                    <a:pt x="2636" y="480"/>
                  </a:cubicBezTo>
                  <a:cubicBezTo>
                    <a:pt x="2725" y="480"/>
                    <a:pt x="2622" y="751"/>
                    <a:pt x="2379" y="1154"/>
                  </a:cubicBezTo>
                  <a:cubicBezTo>
                    <a:pt x="1530" y="2564"/>
                    <a:pt x="768" y="5007"/>
                    <a:pt x="766" y="6327"/>
                  </a:cubicBezTo>
                  <a:cubicBezTo>
                    <a:pt x="765" y="6978"/>
                    <a:pt x="804" y="7111"/>
                    <a:pt x="1064" y="7338"/>
                  </a:cubicBezTo>
                  <a:cubicBezTo>
                    <a:pt x="1229" y="7481"/>
                    <a:pt x="1364" y="7669"/>
                    <a:pt x="1364" y="7756"/>
                  </a:cubicBezTo>
                  <a:cubicBezTo>
                    <a:pt x="1364" y="7843"/>
                    <a:pt x="1491" y="7915"/>
                    <a:pt x="1645" y="7915"/>
                  </a:cubicBezTo>
                  <a:cubicBezTo>
                    <a:pt x="1800" y="7915"/>
                    <a:pt x="2047" y="8019"/>
                    <a:pt x="2195" y="8147"/>
                  </a:cubicBezTo>
                  <a:cubicBezTo>
                    <a:pt x="2342" y="8275"/>
                    <a:pt x="2539" y="8350"/>
                    <a:pt x="2633" y="8314"/>
                  </a:cubicBezTo>
                  <a:cubicBezTo>
                    <a:pt x="2903" y="8211"/>
                    <a:pt x="3403" y="8381"/>
                    <a:pt x="3403" y="8577"/>
                  </a:cubicBezTo>
                  <a:cubicBezTo>
                    <a:pt x="3403" y="8676"/>
                    <a:pt x="3512" y="8754"/>
                    <a:pt x="3650" y="8754"/>
                  </a:cubicBezTo>
                  <a:cubicBezTo>
                    <a:pt x="3787" y="8754"/>
                    <a:pt x="4002" y="8810"/>
                    <a:pt x="4128" y="8877"/>
                  </a:cubicBezTo>
                  <a:cubicBezTo>
                    <a:pt x="4401" y="9023"/>
                    <a:pt x="5755" y="8825"/>
                    <a:pt x="6388" y="8546"/>
                  </a:cubicBezTo>
                  <a:cubicBezTo>
                    <a:pt x="6611" y="8448"/>
                    <a:pt x="7014" y="8338"/>
                    <a:pt x="7282" y="8302"/>
                  </a:cubicBezTo>
                  <a:cubicBezTo>
                    <a:pt x="7570" y="8263"/>
                    <a:pt x="7887" y="8118"/>
                    <a:pt x="8058" y="7947"/>
                  </a:cubicBezTo>
                  <a:cubicBezTo>
                    <a:pt x="8280" y="7725"/>
                    <a:pt x="8453" y="7666"/>
                    <a:pt x="8806" y="7692"/>
                  </a:cubicBezTo>
                  <a:cubicBezTo>
                    <a:pt x="9118" y="7714"/>
                    <a:pt x="9342" y="7655"/>
                    <a:pt x="9507" y="7506"/>
                  </a:cubicBezTo>
                  <a:cubicBezTo>
                    <a:pt x="9640" y="7385"/>
                    <a:pt x="9926" y="7250"/>
                    <a:pt x="10143" y="7205"/>
                  </a:cubicBezTo>
                  <a:cubicBezTo>
                    <a:pt x="10533" y="7125"/>
                    <a:pt x="10537" y="7116"/>
                    <a:pt x="10499" y="6530"/>
                  </a:cubicBezTo>
                  <a:cubicBezTo>
                    <a:pt x="10443" y="5679"/>
                    <a:pt x="9585" y="3014"/>
                    <a:pt x="9008" y="1901"/>
                  </a:cubicBezTo>
                  <a:cubicBezTo>
                    <a:pt x="8738" y="1379"/>
                    <a:pt x="8333" y="738"/>
                    <a:pt x="8109" y="476"/>
                  </a:cubicBezTo>
                  <a:cubicBezTo>
                    <a:pt x="7885" y="214"/>
                    <a:pt x="7750" y="0"/>
                    <a:pt x="7809" y="0"/>
                  </a:cubicBezTo>
                  <a:cubicBezTo>
                    <a:pt x="8050" y="0"/>
                    <a:pt x="8893" y="1171"/>
                    <a:pt x="9385" y="2190"/>
                  </a:cubicBezTo>
                  <a:cubicBezTo>
                    <a:pt x="9795" y="3038"/>
                    <a:pt x="10701" y="5811"/>
                    <a:pt x="10792" y="6496"/>
                  </a:cubicBezTo>
                  <a:cubicBezTo>
                    <a:pt x="10855" y="6976"/>
                    <a:pt x="10927" y="7115"/>
                    <a:pt x="11154" y="7202"/>
                  </a:cubicBezTo>
                  <a:cubicBezTo>
                    <a:pt x="11310" y="7261"/>
                    <a:pt x="11437" y="7387"/>
                    <a:pt x="11437" y="7482"/>
                  </a:cubicBezTo>
                  <a:cubicBezTo>
                    <a:pt x="11437" y="7776"/>
                    <a:pt x="11299" y="8035"/>
                    <a:pt x="11142" y="8035"/>
                  </a:cubicBezTo>
                  <a:cubicBezTo>
                    <a:pt x="11059" y="8035"/>
                    <a:pt x="10688" y="8197"/>
                    <a:pt x="10317" y="8394"/>
                  </a:cubicBezTo>
                  <a:cubicBezTo>
                    <a:pt x="9946" y="8592"/>
                    <a:pt x="9513" y="8754"/>
                    <a:pt x="9355" y="8754"/>
                  </a:cubicBezTo>
                  <a:cubicBezTo>
                    <a:pt x="9196" y="8754"/>
                    <a:pt x="8912" y="8835"/>
                    <a:pt x="8723" y="8933"/>
                  </a:cubicBezTo>
                  <a:cubicBezTo>
                    <a:pt x="8534" y="9032"/>
                    <a:pt x="8271" y="9113"/>
                    <a:pt x="8138" y="9113"/>
                  </a:cubicBezTo>
                  <a:cubicBezTo>
                    <a:pt x="8006" y="9113"/>
                    <a:pt x="7830" y="9222"/>
                    <a:pt x="7748" y="9354"/>
                  </a:cubicBezTo>
                  <a:cubicBezTo>
                    <a:pt x="7638" y="9529"/>
                    <a:pt x="7468" y="9594"/>
                    <a:pt x="7119" y="9594"/>
                  </a:cubicBezTo>
                  <a:cubicBezTo>
                    <a:pt x="6856" y="9594"/>
                    <a:pt x="6640" y="9639"/>
                    <a:pt x="6640" y="9694"/>
                  </a:cubicBezTo>
                  <a:cubicBezTo>
                    <a:pt x="6640" y="9847"/>
                    <a:pt x="6073" y="10073"/>
                    <a:pt x="5689" y="10073"/>
                  </a:cubicBezTo>
                  <a:cubicBezTo>
                    <a:pt x="5502" y="10073"/>
                    <a:pt x="5194" y="10154"/>
                    <a:pt x="5005" y="10252"/>
                  </a:cubicBezTo>
                  <a:cubicBezTo>
                    <a:pt x="4611" y="10458"/>
                    <a:pt x="4051" y="10490"/>
                    <a:pt x="3942" y="10313"/>
                  </a:cubicBezTo>
                  <a:close/>
                  <a:moveTo>
                    <a:pt x="4915" y="9988"/>
                  </a:moveTo>
                  <a:cubicBezTo>
                    <a:pt x="5148" y="9736"/>
                    <a:pt x="5238" y="9699"/>
                    <a:pt x="5315" y="9824"/>
                  </a:cubicBezTo>
                  <a:cubicBezTo>
                    <a:pt x="5470" y="10074"/>
                    <a:pt x="6291" y="9882"/>
                    <a:pt x="6370" y="9577"/>
                  </a:cubicBezTo>
                  <a:cubicBezTo>
                    <a:pt x="6419" y="9392"/>
                    <a:pt x="6500" y="9353"/>
                    <a:pt x="6717" y="9407"/>
                  </a:cubicBezTo>
                  <a:cubicBezTo>
                    <a:pt x="7141" y="9514"/>
                    <a:pt x="7610" y="9362"/>
                    <a:pt x="7572" y="9130"/>
                  </a:cubicBezTo>
                  <a:cubicBezTo>
                    <a:pt x="7550" y="8996"/>
                    <a:pt x="7634" y="8928"/>
                    <a:pt x="7840" y="8916"/>
                  </a:cubicBezTo>
                  <a:cubicBezTo>
                    <a:pt x="8005" y="8906"/>
                    <a:pt x="8234" y="8892"/>
                    <a:pt x="8349" y="8886"/>
                  </a:cubicBezTo>
                  <a:cubicBezTo>
                    <a:pt x="8465" y="8879"/>
                    <a:pt x="8559" y="8792"/>
                    <a:pt x="8559" y="8693"/>
                  </a:cubicBezTo>
                  <a:cubicBezTo>
                    <a:pt x="8559" y="8549"/>
                    <a:pt x="8656" y="8527"/>
                    <a:pt x="9026" y="8586"/>
                  </a:cubicBezTo>
                  <a:cubicBezTo>
                    <a:pt x="9402" y="8646"/>
                    <a:pt x="9541" y="8612"/>
                    <a:pt x="9742" y="8410"/>
                  </a:cubicBezTo>
                  <a:cubicBezTo>
                    <a:pt x="9888" y="8265"/>
                    <a:pt x="10072" y="8190"/>
                    <a:pt x="10183" y="8233"/>
                  </a:cubicBezTo>
                  <a:cubicBezTo>
                    <a:pt x="10310" y="8282"/>
                    <a:pt x="10394" y="8223"/>
                    <a:pt x="10439" y="8051"/>
                  </a:cubicBezTo>
                  <a:cubicBezTo>
                    <a:pt x="10491" y="7853"/>
                    <a:pt x="10568" y="7813"/>
                    <a:pt x="10790" y="7869"/>
                  </a:cubicBezTo>
                  <a:cubicBezTo>
                    <a:pt x="11124" y="7952"/>
                    <a:pt x="11323" y="7627"/>
                    <a:pt x="11078" y="7397"/>
                  </a:cubicBezTo>
                  <a:cubicBezTo>
                    <a:pt x="10962" y="7288"/>
                    <a:pt x="10915" y="7290"/>
                    <a:pt x="10871" y="7410"/>
                  </a:cubicBezTo>
                  <a:cubicBezTo>
                    <a:pt x="10828" y="7528"/>
                    <a:pt x="10775" y="7532"/>
                    <a:pt x="10648" y="7427"/>
                  </a:cubicBezTo>
                  <a:cubicBezTo>
                    <a:pt x="10413" y="7232"/>
                    <a:pt x="9912" y="7386"/>
                    <a:pt x="9565" y="7761"/>
                  </a:cubicBezTo>
                  <a:cubicBezTo>
                    <a:pt x="9341" y="8002"/>
                    <a:pt x="9239" y="8043"/>
                    <a:pt x="9132" y="7936"/>
                  </a:cubicBezTo>
                  <a:cubicBezTo>
                    <a:pt x="8901" y="7705"/>
                    <a:pt x="8561" y="7774"/>
                    <a:pt x="8210" y="8125"/>
                  </a:cubicBezTo>
                  <a:cubicBezTo>
                    <a:pt x="7981" y="8353"/>
                    <a:pt x="7751" y="8457"/>
                    <a:pt x="7458" y="8463"/>
                  </a:cubicBezTo>
                  <a:cubicBezTo>
                    <a:pt x="7227" y="8467"/>
                    <a:pt x="6810" y="8589"/>
                    <a:pt x="6531" y="8735"/>
                  </a:cubicBezTo>
                  <a:cubicBezTo>
                    <a:pt x="6253" y="8880"/>
                    <a:pt x="5976" y="8968"/>
                    <a:pt x="5916" y="8931"/>
                  </a:cubicBezTo>
                  <a:cubicBezTo>
                    <a:pt x="5770" y="8841"/>
                    <a:pt x="4832" y="9113"/>
                    <a:pt x="4592" y="9314"/>
                  </a:cubicBezTo>
                  <a:cubicBezTo>
                    <a:pt x="4347" y="9521"/>
                    <a:pt x="4242" y="9516"/>
                    <a:pt x="4242" y="9298"/>
                  </a:cubicBezTo>
                  <a:cubicBezTo>
                    <a:pt x="4242" y="8998"/>
                    <a:pt x="3841" y="8868"/>
                    <a:pt x="3485" y="9052"/>
                  </a:cubicBezTo>
                  <a:cubicBezTo>
                    <a:pt x="3188" y="9207"/>
                    <a:pt x="2894" y="9100"/>
                    <a:pt x="3161" y="8935"/>
                  </a:cubicBezTo>
                  <a:cubicBezTo>
                    <a:pt x="3573" y="8680"/>
                    <a:pt x="3003" y="8279"/>
                    <a:pt x="2563" y="8515"/>
                  </a:cubicBezTo>
                  <a:cubicBezTo>
                    <a:pt x="2355" y="8626"/>
                    <a:pt x="2277" y="8603"/>
                    <a:pt x="2099" y="8384"/>
                  </a:cubicBezTo>
                  <a:cubicBezTo>
                    <a:pt x="1975" y="8231"/>
                    <a:pt x="1740" y="8114"/>
                    <a:pt x="1540" y="8107"/>
                  </a:cubicBezTo>
                  <a:cubicBezTo>
                    <a:pt x="1276" y="8097"/>
                    <a:pt x="1178" y="8024"/>
                    <a:pt x="1124" y="7795"/>
                  </a:cubicBezTo>
                  <a:cubicBezTo>
                    <a:pt x="1054" y="7496"/>
                    <a:pt x="608" y="7274"/>
                    <a:pt x="671" y="7570"/>
                  </a:cubicBezTo>
                  <a:cubicBezTo>
                    <a:pt x="690" y="7655"/>
                    <a:pt x="624" y="7726"/>
                    <a:pt x="525" y="7729"/>
                  </a:cubicBezTo>
                  <a:cubicBezTo>
                    <a:pt x="323" y="7735"/>
                    <a:pt x="195" y="8274"/>
                    <a:pt x="395" y="8274"/>
                  </a:cubicBezTo>
                  <a:cubicBezTo>
                    <a:pt x="465" y="8274"/>
                    <a:pt x="509" y="8396"/>
                    <a:pt x="493" y="8544"/>
                  </a:cubicBezTo>
                  <a:cubicBezTo>
                    <a:pt x="472" y="8743"/>
                    <a:pt x="535" y="8823"/>
                    <a:pt x="735" y="8852"/>
                  </a:cubicBezTo>
                  <a:cubicBezTo>
                    <a:pt x="897" y="8875"/>
                    <a:pt x="1034" y="8816"/>
                    <a:pt x="1078" y="8703"/>
                  </a:cubicBezTo>
                  <a:cubicBezTo>
                    <a:pt x="1196" y="8395"/>
                    <a:pt x="1397" y="8486"/>
                    <a:pt x="1316" y="8810"/>
                  </a:cubicBezTo>
                  <a:cubicBezTo>
                    <a:pt x="1222" y="9184"/>
                    <a:pt x="1689" y="9538"/>
                    <a:pt x="2130" y="9428"/>
                  </a:cubicBezTo>
                  <a:cubicBezTo>
                    <a:pt x="2366" y="9369"/>
                    <a:pt x="2431" y="9410"/>
                    <a:pt x="2494" y="9659"/>
                  </a:cubicBezTo>
                  <a:cubicBezTo>
                    <a:pt x="2605" y="10103"/>
                    <a:pt x="3048" y="10268"/>
                    <a:pt x="3512" y="10037"/>
                  </a:cubicBezTo>
                  <a:cubicBezTo>
                    <a:pt x="3809" y="9888"/>
                    <a:pt x="3882" y="9883"/>
                    <a:pt x="3882" y="10012"/>
                  </a:cubicBezTo>
                  <a:cubicBezTo>
                    <a:pt x="3882" y="10408"/>
                    <a:pt x="4540" y="10392"/>
                    <a:pt x="4915" y="9988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64" name="GH"/>
          <p:cNvGrpSpPr/>
          <p:nvPr/>
        </p:nvGrpSpPr>
        <p:grpSpPr>
          <a:xfrm rot="1460939">
            <a:off x="1994711" y="2782660"/>
            <a:ext cx="1301162" cy="2014939"/>
            <a:chOff x="6084888" y="184664"/>
            <a:chExt cx="2108200" cy="3264694"/>
          </a:xfrm>
        </p:grpSpPr>
        <p:sp>
          <p:nvSpPr>
            <p:cNvPr id="165" name="Freeform 164"/>
            <p:cNvSpPr/>
            <p:nvPr/>
          </p:nvSpPr>
          <p:spPr>
            <a:xfrm>
              <a:off x="6095065" y="327139"/>
              <a:ext cx="2058336" cy="2654186"/>
            </a:xfrm>
            <a:custGeom>
              <a:avLst/>
              <a:gdLst>
                <a:gd name="connsiteX0" fmla="*/ 1619250 w 2066925"/>
                <a:gd name="connsiteY0" fmla="*/ 409575 h 2628900"/>
                <a:gd name="connsiteX1" fmla="*/ 1885950 w 2066925"/>
                <a:gd name="connsiteY1" fmla="*/ 971550 h 2628900"/>
                <a:gd name="connsiteX2" fmla="*/ 2066925 w 2066925"/>
                <a:gd name="connsiteY2" fmla="*/ 1000125 h 2628900"/>
                <a:gd name="connsiteX3" fmla="*/ 2047875 w 2066925"/>
                <a:gd name="connsiteY3" fmla="*/ 1114425 h 2628900"/>
                <a:gd name="connsiteX4" fmla="*/ 1895475 w 2066925"/>
                <a:gd name="connsiteY4" fmla="*/ 1228725 h 2628900"/>
                <a:gd name="connsiteX5" fmla="*/ 1885950 w 2066925"/>
                <a:gd name="connsiteY5" fmla="*/ 1771650 h 2628900"/>
                <a:gd name="connsiteX6" fmla="*/ 1638300 w 2066925"/>
                <a:gd name="connsiteY6" fmla="*/ 1971675 h 2628900"/>
                <a:gd name="connsiteX7" fmla="*/ 1200150 w 2066925"/>
                <a:gd name="connsiteY7" fmla="*/ 2066925 h 2628900"/>
                <a:gd name="connsiteX8" fmla="*/ 1419225 w 2066925"/>
                <a:gd name="connsiteY8" fmla="*/ 2476500 h 2628900"/>
                <a:gd name="connsiteX9" fmla="*/ 1019175 w 2066925"/>
                <a:gd name="connsiteY9" fmla="*/ 2590800 h 2628900"/>
                <a:gd name="connsiteX10" fmla="*/ 733425 w 2066925"/>
                <a:gd name="connsiteY10" fmla="*/ 2628900 h 2628900"/>
                <a:gd name="connsiteX11" fmla="*/ 571500 w 2066925"/>
                <a:gd name="connsiteY11" fmla="*/ 2571750 h 2628900"/>
                <a:gd name="connsiteX12" fmla="*/ 447675 w 2066925"/>
                <a:gd name="connsiteY12" fmla="*/ 2162175 h 2628900"/>
                <a:gd name="connsiteX13" fmla="*/ 438150 w 2066925"/>
                <a:gd name="connsiteY13" fmla="*/ 2038350 h 2628900"/>
                <a:gd name="connsiteX14" fmla="*/ 304800 w 2066925"/>
                <a:gd name="connsiteY14" fmla="*/ 2000250 h 2628900"/>
                <a:gd name="connsiteX15" fmla="*/ 361950 w 2066925"/>
                <a:gd name="connsiteY15" fmla="*/ 1562100 h 2628900"/>
                <a:gd name="connsiteX16" fmla="*/ 190500 w 2066925"/>
                <a:gd name="connsiteY16" fmla="*/ 1371600 h 2628900"/>
                <a:gd name="connsiteX17" fmla="*/ 323850 w 2066925"/>
                <a:gd name="connsiteY17" fmla="*/ 1123950 h 2628900"/>
                <a:gd name="connsiteX18" fmla="*/ 219075 w 2066925"/>
                <a:gd name="connsiteY18" fmla="*/ 962025 h 2628900"/>
                <a:gd name="connsiteX19" fmla="*/ 323850 w 2066925"/>
                <a:gd name="connsiteY19" fmla="*/ 600075 h 2628900"/>
                <a:gd name="connsiteX20" fmla="*/ 0 w 2066925"/>
                <a:gd name="connsiteY20" fmla="*/ 381000 h 2628900"/>
                <a:gd name="connsiteX21" fmla="*/ 571500 w 2066925"/>
                <a:gd name="connsiteY21" fmla="*/ 0 h 2628900"/>
                <a:gd name="connsiteX22" fmla="*/ 1057275 w 2066925"/>
                <a:gd name="connsiteY22" fmla="*/ 9525 h 2628900"/>
                <a:gd name="connsiteX23" fmla="*/ 1295400 w 2066925"/>
                <a:gd name="connsiteY23" fmla="*/ 19050 h 2628900"/>
                <a:gd name="connsiteX24" fmla="*/ 1609725 w 2066925"/>
                <a:gd name="connsiteY24" fmla="*/ 28575 h 2628900"/>
                <a:gd name="connsiteX25" fmla="*/ 1628775 w 2066925"/>
                <a:gd name="connsiteY25" fmla="*/ 276225 h 2628900"/>
                <a:gd name="connsiteX26" fmla="*/ 1657350 w 2066925"/>
                <a:gd name="connsiteY26" fmla="*/ 495300 h 2628900"/>
                <a:gd name="connsiteX0" fmla="*/ 1619250 w 2066925"/>
                <a:gd name="connsiteY0" fmla="*/ 435441 h 2654766"/>
                <a:gd name="connsiteX1" fmla="*/ 1885950 w 2066925"/>
                <a:gd name="connsiteY1" fmla="*/ 997416 h 2654766"/>
                <a:gd name="connsiteX2" fmla="*/ 2066925 w 2066925"/>
                <a:gd name="connsiteY2" fmla="*/ 1025991 h 2654766"/>
                <a:gd name="connsiteX3" fmla="*/ 2047875 w 2066925"/>
                <a:gd name="connsiteY3" fmla="*/ 1140291 h 2654766"/>
                <a:gd name="connsiteX4" fmla="*/ 1895475 w 2066925"/>
                <a:gd name="connsiteY4" fmla="*/ 1254591 h 2654766"/>
                <a:gd name="connsiteX5" fmla="*/ 1885950 w 2066925"/>
                <a:gd name="connsiteY5" fmla="*/ 1797516 h 2654766"/>
                <a:gd name="connsiteX6" fmla="*/ 1638300 w 2066925"/>
                <a:gd name="connsiteY6" fmla="*/ 1997541 h 2654766"/>
                <a:gd name="connsiteX7" fmla="*/ 1200150 w 2066925"/>
                <a:gd name="connsiteY7" fmla="*/ 2092791 h 2654766"/>
                <a:gd name="connsiteX8" fmla="*/ 1419225 w 2066925"/>
                <a:gd name="connsiteY8" fmla="*/ 2502366 h 2654766"/>
                <a:gd name="connsiteX9" fmla="*/ 1019175 w 2066925"/>
                <a:gd name="connsiteY9" fmla="*/ 2616666 h 2654766"/>
                <a:gd name="connsiteX10" fmla="*/ 733425 w 2066925"/>
                <a:gd name="connsiteY10" fmla="*/ 2654766 h 2654766"/>
                <a:gd name="connsiteX11" fmla="*/ 571500 w 2066925"/>
                <a:gd name="connsiteY11" fmla="*/ 2597616 h 2654766"/>
                <a:gd name="connsiteX12" fmla="*/ 447675 w 2066925"/>
                <a:gd name="connsiteY12" fmla="*/ 2188041 h 2654766"/>
                <a:gd name="connsiteX13" fmla="*/ 438150 w 2066925"/>
                <a:gd name="connsiteY13" fmla="*/ 2064216 h 2654766"/>
                <a:gd name="connsiteX14" fmla="*/ 304800 w 2066925"/>
                <a:gd name="connsiteY14" fmla="*/ 2026116 h 2654766"/>
                <a:gd name="connsiteX15" fmla="*/ 361950 w 2066925"/>
                <a:gd name="connsiteY15" fmla="*/ 1587966 h 2654766"/>
                <a:gd name="connsiteX16" fmla="*/ 190500 w 2066925"/>
                <a:gd name="connsiteY16" fmla="*/ 1397466 h 2654766"/>
                <a:gd name="connsiteX17" fmla="*/ 323850 w 2066925"/>
                <a:gd name="connsiteY17" fmla="*/ 1149816 h 2654766"/>
                <a:gd name="connsiteX18" fmla="*/ 219075 w 2066925"/>
                <a:gd name="connsiteY18" fmla="*/ 987891 h 2654766"/>
                <a:gd name="connsiteX19" fmla="*/ 323850 w 2066925"/>
                <a:gd name="connsiteY19" fmla="*/ 625941 h 2654766"/>
                <a:gd name="connsiteX20" fmla="*/ 0 w 2066925"/>
                <a:gd name="connsiteY20" fmla="*/ 406866 h 2654766"/>
                <a:gd name="connsiteX21" fmla="*/ 571500 w 2066925"/>
                <a:gd name="connsiteY21" fmla="*/ 25866 h 2654766"/>
                <a:gd name="connsiteX22" fmla="*/ 1057275 w 2066925"/>
                <a:gd name="connsiteY22" fmla="*/ 35391 h 2654766"/>
                <a:gd name="connsiteX23" fmla="*/ 1295400 w 2066925"/>
                <a:gd name="connsiteY23" fmla="*/ 44916 h 2654766"/>
                <a:gd name="connsiteX24" fmla="*/ 1609725 w 2066925"/>
                <a:gd name="connsiteY24" fmla="*/ 54441 h 2654766"/>
                <a:gd name="connsiteX25" fmla="*/ 1628775 w 2066925"/>
                <a:gd name="connsiteY25" fmla="*/ 302091 h 2654766"/>
                <a:gd name="connsiteX26" fmla="*/ 1657350 w 2066925"/>
                <a:gd name="connsiteY26" fmla="*/ 521166 h 2654766"/>
                <a:gd name="connsiteX0" fmla="*/ 1619250 w 2066925"/>
                <a:gd name="connsiteY0" fmla="*/ 421590 h 2640915"/>
                <a:gd name="connsiteX1" fmla="*/ 1885950 w 2066925"/>
                <a:gd name="connsiteY1" fmla="*/ 983565 h 2640915"/>
                <a:gd name="connsiteX2" fmla="*/ 2066925 w 2066925"/>
                <a:gd name="connsiteY2" fmla="*/ 1012140 h 2640915"/>
                <a:gd name="connsiteX3" fmla="*/ 2047875 w 2066925"/>
                <a:gd name="connsiteY3" fmla="*/ 1126440 h 2640915"/>
                <a:gd name="connsiteX4" fmla="*/ 1895475 w 2066925"/>
                <a:gd name="connsiteY4" fmla="*/ 1240740 h 2640915"/>
                <a:gd name="connsiteX5" fmla="*/ 1885950 w 2066925"/>
                <a:gd name="connsiteY5" fmla="*/ 1783665 h 2640915"/>
                <a:gd name="connsiteX6" fmla="*/ 1638300 w 2066925"/>
                <a:gd name="connsiteY6" fmla="*/ 1983690 h 2640915"/>
                <a:gd name="connsiteX7" fmla="*/ 1200150 w 2066925"/>
                <a:gd name="connsiteY7" fmla="*/ 2078940 h 2640915"/>
                <a:gd name="connsiteX8" fmla="*/ 1419225 w 2066925"/>
                <a:gd name="connsiteY8" fmla="*/ 2488515 h 2640915"/>
                <a:gd name="connsiteX9" fmla="*/ 1019175 w 2066925"/>
                <a:gd name="connsiteY9" fmla="*/ 2602815 h 2640915"/>
                <a:gd name="connsiteX10" fmla="*/ 733425 w 2066925"/>
                <a:gd name="connsiteY10" fmla="*/ 2640915 h 2640915"/>
                <a:gd name="connsiteX11" fmla="*/ 571500 w 2066925"/>
                <a:gd name="connsiteY11" fmla="*/ 2583765 h 2640915"/>
                <a:gd name="connsiteX12" fmla="*/ 447675 w 2066925"/>
                <a:gd name="connsiteY12" fmla="*/ 2174190 h 2640915"/>
                <a:gd name="connsiteX13" fmla="*/ 438150 w 2066925"/>
                <a:gd name="connsiteY13" fmla="*/ 2050365 h 2640915"/>
                <a:gd name="connsiteX14" fmla="*/ 304800 w 2066925"/>
                <a:gd name="connsiteY14" fmla="*/ 2012265 h 2640915"/>
                <a:gd name="connsiteX15" fmla="*/ 361950 w 2066925"/>
                <a:gd name="connsiteY15" fmla="*/ 1574115 h 2640915"/>
                <a:gd name="connsiteX16" fmla="*/ 190500 w 2066925"/>
                <a:gd name="connsiteY16" fmla="*/ 1383615 h 2640915"/>
                <a:gd name="connsiteX17" fmla="*/ 323850 w 2066925"/>
                <a:gd name="connsiteY17" fmla="*/ 1135965 h 2640915"/>
                <a:gd name="connsiteX18" fmla="*/ 219075 w 2066925"/>
                <a:gd name="connsiteY18" fmla="*/ 974040 h 2640915"/>
                <a:gd name="connsiteX19" fmla="*/ 323850 w 2066925"/>
                <a:gd name="connsiteY19" fmla="*/ 612090 h 2640915"/>
                <a:gd name="connsiteX20" fmla="*/ 0 w 2066925"/>
                <a:gd name="connsiteY20" fmla="*/ 393015 h 2640915"/>
                <a:gd name="connsiteX21" fmla="*/ 600075 w 2066925"/>
                <a:gd name="connsiteY21" fmla="*/ 31065 h 2640915"/>
                <a:gd name="connsiteX22" fmla="*/ 1057275 w 2066925"/>
                <a:gd name="connsiteY22" fmla="*/ 21540 h 2640915"/>
                <a:gd name="connsiteX23" fmla="*/ 1295400 w 2066925"/>
                <a:gd name="connsiteY23" fmla="*/ 31065 h 2640915"/>
                <a:gd name="connsiteX24" fmla="*/ 1609725 w 2066925"/>
                <a:gd name="connsiteY24" fmla="*/ 40590 h 2640915"/>
                <a:gd name="connsiteX25" fmla="*/ 1628775 w 2066925"/>
                <a:gd name="connsiteY25" fmla="*/ 288240 h 2640915"/>
                <a:gd name="connsiteX26" fmla="*/ 1657350 w 2066925"/>
                <a:gd name="connsiteY26" fmla="*/ 507315 h 2640915"/>
                <a:gd name="connsiteX0" fmla="*/ 1619250 w 2066925"/>
                <a:gd name="connsiteY0" fmla="*/ 421590 h 2640915"/>
                <a:gd name="connsiteX1" fmla="*/ 1885950 w 2066925"/>
                <a:gd name="connsiteY1" fmla="*/ 983565 h 2640915"/>
                <a:gd name="connsiteX2" fmla="*/ 2066925 w 2066925"/>
                <a:gd name="connsiteY2" fmla="*/ 1012140 h 2640915"/>
                <a:gd name="connsiteX3" fmla="*/ 2047875 w 2066925"/>
                <a:gd name="connsiteY3" fmla="*/ 1126440 h 2640915"/>
                <a:gd name="connsiteX4" fmla="*/ 1895475 w 2066925"/>
                <a:gd name="connsiteY4" fmla="*/ 1240740 h 2640915"/>
                <a:gd name="connsiteX5" fmla="*/ 1885950 w 2066925"/>
                <a:gd name="connsiteY5" fmla="*/ 1783665 h 2640915"/>
                <a:gd name="connsiteX6" fmla="*/ 1638300 w 2066925"/>
                <a:gd name="connsiteY6" fmla="*/ 1983690 h 2640915"/>
                <a:gd name="connsiteX7" fmla="*/ 1200150 w 2066925"/>
                <a:gd name="connsiteY7" fmla="*/ 2078940 h 2640915"/>
                <a:gd name="connsiteX8" fmla="*/ 1419225 w 2066925"/>
                <a:gd name="connsiteY8" fmla="*/ 2488515 h 2640915"/>
                <a:gd name="connsiteX9" fmla="*/ 1019175 w 2066925"/>
                <a:gd name="connsiteY9" fmla="*/ 2602815 h 2640915"/>
                <a:gd name="connsiteX10" fmla="*/ 733425 w 2066925"/>
                <a:gd name="connsiteY10" fmla="*/ 2640915 h 2640915"/>
                <a:gd name="connsiteX11" fmla="*/ 571500 w 2066925"/>
                <a:gd name="connsiteY11" fmla="*/ 2583765 h 2640915"/>
                <a:gd name="connsiteX12" fmla="*/ 447675 w 2066925"/>
                <a:gd name="connsiteY12" fmla="*/ 2174190 h 2640915"/>
                <a:gd name="connsiteX13" fmla="*/ 438150 w 2066925"/>
                <a:gd name="connsiteY13" fmla="*/ 2050365 h 2640915"/>
                <a:gd name="connsiteX14" fmla="*/ 304800 w 2066925"/>
                <a:gd name="connsiteY14" fmla="*/ 2012265 h 2640915"/>
                <a:gd name="connsiteX15" fmla="*/ 361950 w 2066925"/>
                <a:gd name="connsiteY15" fmla="*/ 1574115 h 2640915"/>
                <a:gd name="connsiteX16" fmla="*/ 190500 w 2066925"/>
                <a:gd name="connsiteY16" fmla="*/ 1383615 h 2640915"/>
                <a:gd name="connsiteX17" fmla="*/ 323850 w 2066925"/>
                <a:gd name="connsiteY17" fmla="*/ 1135965 h 2640915"/>
                <a:gd name="connsiteX18" fmla="*/ 219075 w 2066925"/>
                <a:gd name="connsiteY18" fmla="*/ 974040 h 2640915"/>
                <a:gd name="connsiteX19" fmla="*/ 323850 w 2066925"/>
                <a:gd name="connsiteY19" fmla="*/ 612090 h 2640915"/>
                <a:gd name="connsiteX20" fmla="*/ 0 w 2066925"/>
                <a:gd name="connsiteY20" fmla="*/ 393015 h 2640915"/>
                <a:gd name="connsiteX21" fmla="*/ 600075 w 2066925"/>
                <a:gd name="connsiteY21" fmla="*/ 31065 h 2640915"/>
                <a:gd name="connsiteX22" fmla="*/ 981075 w 2066925"/>
                <a:gd name="connsiteY22" fmla="*/ 21540 h 2640915"/>
                <a:gd name="connsiteX23" fmla="*/ 1295400 w 2066925"/>
                <a:gd name="connsiteY23" fmla="*/ 31065 h 2640915"/>
                <a:gd name="connsiteX24" fmla="*/ 1609725 w 2066925"/>
                <a:gd name="connsiteY24" fmla="*/ 40590 h 2640915"/>
                <a:gd name="connsiteX25" fmla="*/ 1628775 w 2066925"/>
                <a:gd name="connsiteY25" fmla="*/ 288240 h 2640915"/>
                <a:gd name="connsiteX26" fmla="*/ 1657350 w 2066925"/>
                <a:gd name="connsiteY26" fmla="*/ 507315 h 2640915"/>
                <a:gd name="connsiteX0" fmla="*/ 1619250 w 2066925"/>
                <a:gd name="connsiteY0" fmla="*/ 445211 h 2664536"/>
                <a:gd name="connsiteX1" fmla="*/ 1885950 w 2066925"/>
                <a:gd name="connsiteY1" fmla="*/ 1007186 h 2664536"/>
                <a:gd name="connsiteX2" fmla="*/ 2066925 w 2066925"/>
                <a:gd name="connsiteY2" fmla="*/ 1035761 h 2664536"/>
                <a:gd name="connsiteX3" fmla="*/ 2047875 w 2066925"/>
                <a:gd name="connsiteY3" fmla="*/ 1150061 h 2664536"/>
                <a:gd name="connsiteX4" fmla="*/ 1895475 w 2066925"/>
                <a:gd name="connsiteY4" fmla="*/ 1264361 h 2664536"/>
                <a:gd name="connsiteX5" fmla="*/ 1885950 w 2066925"/>
                <a:gd name="connsiteY5" fmla="*/ 1807286 h 2664536"/>
                <a:gd name="connsiteX6" fmla="*/ 1638300 w 2066925"/>
                <a:gd name="connsiteY6" fmla="*/ 2007311 h 2664536"/>
                <a:gd name="connsiteX7" fmla="*/ 1200150 w 2066925"/>
                <a:gd name="connsiteY7" fmla="*/ 2102561 h 2664536"/>
                <a:gd name="connsiteX8" fmla="*/ 1419225 w 2066925"/>
                <a:gd name="connsiteY8" fmla="*/ 2512136 h 2664536"/>
                <a:gd name="connsiteX9" fmla="*/ 1019175 w 2066925"/>
                <a:gd name="connsiteY9" fmla="*/ 2626436 h 2664536"/>
                <a:gd name="connsiteX10" fmla="*/ 733425 w 2066925"/>
                <a:gd name="connsiteY10" fmla="*/ 2664536 h 2664536"/>
                <a:gd name="connsiteX11" fmla="*/ 571500 w 2066925"/>
                <a:gd name="connsiteY11" fmla="*/ 2607386 h 2664536"/>
                <a:gd name="connsiteX12" fmla="*/ 447675 w 2066925"/>
                <a:gd name="connsiteY12" fmla="*/ 2197811 h 2664536"/>
                <a:gd name="connsiteX13" fmla="*/ 438150 w 2066925"/>
                <a:gd name="connsiteY13" fmla="*/ 2073986 h 2664536"/>
                <a:gd name="connsiteX14" fmla="*/ 304800 w 2066925"/>
                <a:gd name="connsiteY14" fmla="*/ 2035886 h 2664536"/>
                <a:gd name="connsiteX15" fmla="*/ 361950 w 2066925"/>
                <a:gd name="connsiteY15" fmla="*/ 1597736 h 2664536"/>
                <a:gd name="connsiteX16" fmla="*/ 190500 w 2066925"/>
                <a:gd name="connsiteY16" fmla="*/ 1407236 h 2664536"/>
                <a:gd name="connsiteX17" fmla="*/ 323850 w 2066925"/>
                <a:gd name="connsiteY17" fmla="*/ 1159586 h 2664536"/>
                <a:gd name="connsiteX18" fmla="*/ 219075 w 2066925"/>
                <a:gd name="connsiteY18" fmla="*/ 997661 h 2664536"/>
                <a:gd name="connsiteX19" fmla="*/ 323850 w 2066925"/>
                <a:gd name="connsiteY19" fmla="*/ 635711 h 2664536"/>
                <a:gd name="connsiteX20" fmla="*/ 0 w 2066925"/>
                <a:gd name="connsiteY20" fmla="*/ 416636 h 2664536"/>
                <a:gd name="connsiteX21" fmla="*/ 600075 w 2066925"/>
                <a:gd name="connsiteY21" fmla="*/ 54686 h 2664536"/>
                <a:gd name="connsiteX22" fmla="*/ 981075 w 2066925"/>
                <a:gd name="connsiteY22" fmla="*/ 45161 h 2664536"/>
                <a:gd name="connsiteX23" fmla="*/ 1295400 w 2066925"/>
                <a:gd name="connsiteY23" fmla="*/ 54686 h 2664536"/>
                <a:gd name="connsiteX24" fmla="*/ 1609725 w 2066925"/>
                <a:gd name="connsiteY24" fmla="*/ 64211 h 2664536"/>
                <a:gd name="connsiteX25" fmla="*/ 1628775 w 2066925"/>
                <a:gd name="connsiteY25" fmla="*/ 311861 h 2664536"/>
                <a:gd name="connsiteX26" fmla="*/ 1657350 w 2066925"/>
                <a:gd name="connsiteY26" fmla="*/ 530936 h 2664536"/>
                <a:gd name="connsiteX0" fmla="*/ 1581150 w 2028825"/>
                <a:gd name="connsiteY0" fmla="*/ 445211 h 2664536"/>
                <a:gd name="connsiteX1" fmla="*/ 1847850 w 2028825"/>
                <a:gd name="connsiteY1" fmla="*/ 1007186 h 2664536"/>
                <a:gd name="connsiteX2" fmla="*/ 2028825 w 2028825"/>
                <a:gd name="connsiteY2" fmla="*/ 1035761 h 2664536"/>
                <a:gd name="connsiteX3" fmla="*/ 2009775 w 2028825"/>
                <a:gd name="connsiteY3" fmla="*/ 1150061 h 2664536"/>
                <a:gd name="connsiteX4" fmla="*/ 1857375 w 2028825"/>
                <a:gd name="connsiteY4" fmla="*/ 1264361 h 2664536"/>
                <a:gd name="connsiteX5" fmla="*/ 1847850 w 2028825"/>
                <a:gd name="connsiteY5" fmla="*/ 1807286 h 2664536"/>
                <a:gd name="connsiteX6" fmla="*/ 1600200 w 2028825"/>
                <a:gd name="connsiteY6" fmla="*/ 2007311 h 2664536"/>
                <a:gd name="connsiteX7" fmla="*/ 1162050 w 2028825"/>
                <a:gd name="connsiteY7" fmla="*/ 2102561 h 2664536"/>
                <a:gd name="connsiteX8" fmla="*/ 1381125 w 2028825"/>
                <a:gd name="connsiteY8" fmla="*/ 2512136 h 2664536"/>
                <a:gd name="connsiteX9" fmla="*/ 981075 w 2028825"/>
                <a:gd name="connsiteY9" fmla="*/ 2626436 h 2664536"/>
                <a:gd name="connsiteX10" fmla="*/ 695325 w 2028825"/>
                <a:gd name="connsiteY10" fmla="*/ 2664536 h 2664536"/>
                <a:gd name="connsiteX11" fmla="*/ 533400 w 2028825"/>
                <a:gd name="connsiteY11" fmla="*/ 2607386 h 2664536"/>
                <a:gd name="connsiteX12" fmla="*/ 409575 w 2028825"/>
                <a:gd name="connsiteY12" fmla="*/ 2197811 h 2664536"/>
                <a:gd name="connsiteX13" fmla="*/ 400050 w 2028825"/>
                <a:gd name="connsiteY13" fmla="*/ 2073986 h 2664536"/>
                <a:gd name="connsiteX14" fmla="*/ 266700 w 2028825"/>
                <a:gd name="connsiteY14" fmla="*/ 2035886 h 2664536"/>
                <a:gd name="connsiteX15" fmla="*/ 323850 w 2028825"/>
                <a:gd name="connsiteY15" fmla="*/ 1597736 h 2664536"/>
                <a:gd name="connsiteX16" fmla="*/ 152400 w 2028825"/>
                <a:gd name="connsiteY16" fmla="*/ 1407236 h 2664536"/>
                <a:gd name="connsiteX17" fmla="*/ 285750 w 2028825"/>
                <a:gd name="connsiteY17" fmla="*/ 1159586 h 2664536"/>
                <a:gd name="connsiteX18" fmla="*/ 180975 w 2028825"/>
                <a:gd name="connsiteY18" fmla="*/ 997661 h 2664536"/>
                <a:gd name="connsiteX19" fmla="*/ 285750 w 2028825"/>
                <a:gd name="connsiteY19" fmla="*/ 635711 h 2664536"/>
                <a:gd name="connsiteX20" fmla="*/ 0 w 2028825"/>
                <a:gd name="connsiteY20" fmla="*/ 416636 h 2664536"/>
                <a:gd name="connsiteX21" fmla="*/ 561975 w 2028825"/>
                <a:gd name="connsiteY21" fmla="*/ 54686 h 2664536"/>
                <a:gd name="connsiteX22" fmla="*/ 942975 w 2028825"/>
                <a:gd name="connsiteY22" fmla="*/ 45161 h 2664536"/>
                <a:gd name="connsiteX23" fmla="*/ 1257300 w 2028825"/>
                <a:gd name="connsiteY23" fmla="*/ 54686 h 2664536"/>
                <a:gd name="connsiteX24" fmla="*/ 1571625 w 2028825"/>
                <a:gd name="connsiteY24" fmla="*/ 64211 h 2664536"/>
                <a:gd name="connsiteX25" fmla="*/ 1590675 w 2028825"/>
                <a:gd name="connsiteY25" fmla="*/ 311861 h 2664536"/>
                <a:gd name="connsiteX26" fmla="*/ 1619250 w 2028825"/>
                <a:gd name="connsiteY26" fmla="*/ 530936 h 2664536"/>
                <a:gd name="connsiteX0" fmla="*/ 1582022 w 2029697"/>
                <a:gd name="connsiteY0" fmla="*/ 436107 h 2655432"/>
                <a:gd name="connsiteX1" fmla="*/ 1848722 w 2029697"/>
                <a:gd name="connsiteY1" fmla="*/ 998082 h 2655432"/>
                <a:gd name="connsiteX2" fmla="*/ 2029697 w 2029697"/>
                <a:gd name="connsiteY2" fmla="*/ 1026657 h 2655432"/>
                <a:gd name="connsiteX3" fmla="*/ 2010647 w 2029697"/>
                <a:gd name="connsiteY3" fmla="*/ 1140957 h 2655432"/>
                <a:gd name="connsiteX4" fmla="*/ 1858247 w 2029697"/>
                <a:gd name="connsiteY4" fmla="*/ 1255257 h 2655432"/>
                <a:gd name="connsiteX5" fmla="*/ 1848722 w 2029697"/>
                <a:gd name="connsiteY5" fmla="*/ 1798182 h 2655432"/>
                <a:gd name="connsiteX6" fmla="*/ 1601072 w 2029697"/>
                <a:gd name="connsiteY6" fmla="*/ 1998207 h 2655432"/>
                <a:gd name="connsiteX7" fmla="*/ 1162922 w 2029697"/>
                <a:gd name="connsiteY7" fmla="*/ 2093457 h 2655432"/>
                <a:gd name="connsiteX8" fmla="*/ 1381997 w 2029697"/>
                <a:gd name="connsiteY8" fmla="*/ 2503032 h 2655432"/>
                <a:gd name="connsiteX9" fmla="*/ 981947 w 2029697"/>
                <a:gd name="connsiteY9" fmla="*/ 2617332 h 2655432"/>
                <a:gd name="connsiteX10" fmla="*/ 696197 w 2029697"/>
                <a:gd name="connsiteY10" fmla="*/ 2655432 h 2655432"/>
                <a:gd name="connsiteX11" fmla="*/ 534272 w 2029697"/>
                <a:gd name="connsiteY11" fmla="*/ 2598282 h 2655432"/>
                <a:gd name="connsiteX12" fmla="*/ 410447 w 2029697"/>
                <a:gd name="connsiteY12" fmla="*/ 2188707 h 2655432"/>
                <a:gd name="connsiteX13" fmla="*/ 400922 w 2029697"/>
                <a:gd name="connsiteY13" fmla="*/ 2064882 h 2655432"/>
                <a:gd name="connsiteX14" fmla="*/ 267572 w 2029697"/>
                <a:gd name="connsiteY14" fmla="*/ 2026782 h 2655432"/>
                <a:gd name="connsiteX15" fmla="*/ 324722 w 2029697"/>
                <a:gd name="connsiteY15" fmla="*/ 1588632 h 2655432"/>
                <a:gd name="connsiteX16" fmla="*/ 153272 w 2029697"/>
                <a:gd name="connsiteY16" fmla="*/ 1398132 h 2655432"/>
                <a:gd name="connsiteX17" fmla="*/ 286622 w 2029697"/>
                <a:gd name="connsiteY17" fmla="*/ 1150482 h 2655432"/>
                <a:gd name="connsiteX18" fmla="*/ 181847 w 2029697"/>
                <a:gd name="connsiteY18" fmla="*/ 988557 h 2655432"/>
                <a:gd name="connsiteX19" fmla="*/ 286622 w 2029697"/>
                <a:gd name="connsiteY19" fmla="*/ 626607 h 2655432"/>
                <a:gd name="connsiteX20" fmla="*/ 872 w 2029697"/>
                <a:gd name="connsiteY20" fmla="*/ 407532 h 2655432"/>
                <a:gd name="connsiteX21" fmla="*/ 210422 w 2029697"/>
                <a:gd name="connsiteY21" fmla="*/ 226557 h 2655432"/>
                <a:gd name="connsiteX22" fmla="*/ 562847 w 2029697"/>
                <a:gd name="connsiteY22" fmla="*/ 45582 h 2655432"/>
                <a:gd name="connsiteX23" fmla="*/ 943847 w 2029697"/>
                <a:gd name="connsiteY23" fmla="*/ 36057 h 2655432"/>
                <a:gd name="connsiteX24" fmla="*/ 1258172 w 2029697"/>
                <a:gd name="connsiteY24" fmla="*/ 45582 h 2655432"/>
                <a:gd name="connsiteX25" fmla="*/ 1572497 w 2029697"/>
                <a:gd name="connsiteY25" fmla="*/ 55107 h 2655432"/>
                <a:gd name="connsiteX26" fmla="*/ 1591547 w 2029697"/>
                <a:gd name="connsiteY26" fmla="*/ 302757 h 2655432"/>
                <a:gd name="connsiteX27" fmla="*/ 1620122 w 2029697"/>
                <a:gd name="connsiteY27" fmla="*/ 521832 h 2655432"/>
                <a:gd name="connsiteX0" fmla="*/ 1582086 w 2029761"/>
                <a:gd name="connsiteY0" fmla="*/ 434861 h 2654186"/>
                <a:gd name="connsiteX1" fmla="*/ 1848786 w 2029761"/>
                <a:gd name="connsiteY1" fmla="*/ 996836 h 2654186"/>
                <a:gd name="connsiteX2" fmla="*/ 2029761 w 2029761"/>
                <a:gd name="connsiteY2" fmla="*/ 1025411 h 2654186"/>
                <a:gd name="connsiteX3" fmla="*/ 2010711 w 2029761"/>
                <a:gd name="connsiteY3" fmla="*/ 1139711 h 2654186"/>
                <a:gd name="connsiteX4" fmla="*/ 1858311 w 2029761"/>
                <a:gd name="connsiteY4" fmla="*/ 1254011 h 2654186"/>
                <a:gd name="connsiteX5" fmla="*/ 1848786 w 2029761"/>
                <a:gd name="connsiteY5" fmla="*/ 1796936 h 2654186"/>
                <a:gd name="connsiteX6" fmla="*/ 1601136 w 2029761"/>
                <a:gd name="connsiteY6" fmla="*/ 1996961 h 2654186"/>
                <a:gd name="connsiteX7" fmla="*/ 1162986 w 2029761"/>
                <a:gd name="connsiteY7" fmla="*/ 2092211 h 2654186"/>
                <a:gd name="connsiteX8" fmla="*/ 1382061 w 2029761"/>
                <a:gd name="connsiteY8" fmla="*/ 2501786 h 2654186"/>
                <a:gd name="connsiteX9" fmla="*/ 982011 w 2029761"/>
                <a:gd name="connsiteY9" fmla="*/ 2616086 h 2654186"/>
                <a:gd name="connsiteX10" fmla="*/ 696261 w 2029761"/>
                <a:gd name="connsiteY10" fmla="*/ 2654186 h 2654186"/>
                <a:gd name="connsiteX11" fmla="*/ 534336 w 2029761"/>
                <a:gd name="connsiteY11" fmla="*/ 2597036 h 2654186"/>
                <a:gd name="connsiteX12" fmla="*/ 410511 w 2029761"/>
                <a:gd name="connsiteY12" fmla="*/ 2187461 h 2654186"/>
                <a:gd name="connsiteX13" fmla="*/ 400986 w 2029761"/>
                <a:gd name="connsiteY13" fmla="*/ 2063636 h 2654186"/>
                <a:gd name="connsiteX14" fmla="*/ 267636 w 2029761"/>
                <a:gd name="connsiteY14" fmla="*/ 2025536 h 2654186"/>
                <a:gd name="connsiteX15" fmla="*/ 324786 w 2029761"/>
                <a:gd name="connsiteY15" fmla="*/ 1587386 h 2654186"/>
                <a:gd name="connsiteX16" fmla="*/ 153336 w 2029761"/>
                <a:gd name="connsiteY16" fmla="*/ 1396886 h 2654186"/>
                <a:gd name="connsiteX17" fmla="*/ 286686 w 2029761"/>
                <a:gd name="connsiteY17" fmla="*/ 1149236 h 2654186"/>
                <a:gd name="connsiteX18" fmla="*/ 181911 w 2029761"/>
                <a:gd name="connsiteY18" fmla="*/ 987311 h 2654186"/>
                <a:gd name="connsiteX19" fmla="*/ 286686 w 2029761"/>
                <a:gd name="connsiteY19" fmla="*/ 625361 h 2654186"/>
                <a:gd name="connsiteX20" fmla="*/ 936 w 2029761"/>
                <a:gd name="connsiteY20" fmla="*/ 406286 h 2654186"/>
                <a:gd name="connsiteX21" fmla="*/ 200961 w 2029761"/>
                <a:gd name="connsiteY21" fmla="*/ 196736 h 2654186"/>
                <a:gd name="connsiteX22" fmla="*/ 562911 w 2029761"/>
                <a:gd name="connsiteY22" fmla="*/ 44336 h 2654186"/>
                <a:gd name="connsiteX23" fmla="*/ 943911 w 2029761"/>
                <a:gd name="connsiteY23" fmla="*/ 34811 h 2654186"/>
                <a:gd name="connsiteX24" fmla="*/ 1258236 w 2029761"/>
                <a:gd name="connsiteY24" fmla="*/ 44336 h 2654186"/>
                <a:gd name="connsiteX25" fmla="*/ 1572561 w 2029761"/>
                <a:gd name="connsiteY25" fmla="*/ 53861 h 2654186"/>
                <a:gd name="connsiteX26" fmla="*/ 1591611 w 2029761"/>
                <a:gd name="connsiteY26" fmla="*/ 301511 h 2654186"/>
                <a:gd name="connsiteX27" fmla="*/ 1620186 w 2029761"/>
                <a:gd name="connsiteY27" fmla="*/ 520586 h 2654186"/>
                <a:gd name="connsiteX0" fmla="*/ 1582086 w 2029761"/>
                <a:gd name="connsiteY0" fmla="*/ 434861 h 2654186"/>
                <a:gd name="connsiteX1" fmla="*/ 1848786 w 2029761"/>
                <a:gd name="connsiteY1" fmla="*/ 996836 h 2654186"/>
                <a:gd name="connsiteX2" fmla="*/ 2029761 w 2029761"/>
                <a:gd name="connsiteY2" fmla="*/ 1025411 h 2654186"/>
                <a:gd name="connsiteX3" fmla="*/ 2010711 w 2029761"/>
                <a:gd name="connsiteY3" fmla="*/ 1139711 h 2654186"/>
                <a:gd name="connsiteX4" fmla="*/ 1858311 w 2029761"/>
                <a:gd name="connsiteY4" fmla="*/ 1254011 h 2654186"/>
                <a:gd name="connsiteX5" fmla="*/ 1848786 w 2029761"/>
                <a:gd name="connsiteY5" fmla="*/ 1796936 h 2654186"/>
                <a:gd name="connsiteX6" fmla="*/ 1601136 w 2029761"/>
                <a:gd name="connsiteY6" fmla="*/ 1996961 h 2654186"/>
                <a:gd name="connsiteX7" fmla="*/ 1162986 w 2029761"/>
                <a:gd name="connsiteY7" fmla="*/ 2092211 h 2654186"/>
                <a:gd name="connsiteX8" fmla="*/ 1382061 w 2029761"/>
                <a:gd name="connsiteY8" fmla="*/ 2501786 h 2654186"/>
                <a:gd name="connsiteX9" fmla="*/ 982011 w 2029761"/>
                <a:gd name="connsiteY9" fmla="*/ 2616086 h 2654186"/>
                <a:gd name="connsiteX10" fmla="*/ 696261 w 2029761"/>
                <a:gd name="connsiteY10" fmla="*/ 2654186 h 2654186"/>
                <a:gd name="connsiteX11" fmla="*/ 534336 w 2029761"/>
                <a:gd name="connsiteY11" fmla="*/ 2597036 h 2654186"/>
                <a:gd name="connsiteX12" fmla="*/ 410511 w 2029761"/>
                <a:gd name="connsiteY12" fmla="*/ 2187461 h 2654186"/>
                <a:gd name="connsiteX13" fmla="*/ 400986 w 2029761"/>
                <a:gd name="connsiteY13" fmla="*/ 2063636 h 2654186"/>
                <a:gd name="connsiteX14" fmla="*/ 267636 w 2029761"/>
                <a:gd name="connsiteY14" fmla="*/ 2025536 h 2654186"/>
                <a:gd name="connsiteX15" fmla="*/ 324786 w 2029761"/>
                <a:gd name="connsiteY15" fmla="*/ 1587386 h 2654186"/>
                <a:gd name="connsiteX16" fmla="*/ 153336 w 2029761"/>
                <a:gd name="connsiteY16" fmla="*/ 1396886 h 2654186"/>
                <a:gd name="connsiteX17" fmla="*/ 286686 w 2029761"/>
                <a:gd name="connsiteY17" fmla="*/ 1149236 h 2654186"/>
                <a:gd name="connsiteX18" fmla="*/ 181911 w 2029761"/>
                <a:gd name="connsiteY18" fmla="*/ 987311 h 2654186"/>
                <a:gd name="connsiteX19" fmla="*/ 286686 w 2029761"/>
                <a:gd name="connsiteY19" fmla="*/ 625361 h 2654186"/>
                <a:gd name="connsiteX20" fmla="*/ 936 w 2029761"/>
                <a:gd name="connsiteY20" fmla="*/ 406286 h 2654186"/>
                <a:gd name="connsiteX21" fmla="*/ 200961 w 2029761"/>
                <a:gd name="connsiteY21" fmla="*/ 196736 h 2654186"/>
                <a:gd name="connsiteX22" fmla="*/ 562911 w 2029761"/>
                <a:gd name="connsiteY22" fmla="*/ 44336 h 2654186"/>
                <a:gd name="connsiteX23" fmla="*/ 943911 w 2029761"/>
                <a:gd name="connsiteY23" fmla="*/ 34811 h 2654186"/>
                <a:gd name="connsiteX24" fmla="*/ 1258236 w 2029761"/>
                <a:gd name="connsiteY24" fmla="*/ 44336 h 2654186"/>
                <a:gd name="connsiteX25" fmla="*/ 1572561 w 2029761"/>
                <a:gd name="connsiteY25" fmla="*/ 53861 h 2654186"/>
                <a:gd name="connsiteX26" fmla="*/ 1591611 w 2029761"/>
                <a:gd name="connsiteY26" fmla="*/ 301511 h 2654186"/>
                <a:gd name="connsiteX27" fmla="*/ 1620186 w 2029761"/>
                <a:gd name="connsiteY27" fmla="*/ 520586 h 2654186"/>
                <a:gd name="connsiteX0" fmla="*/ 1582086 w 2029761"/>
                <a:gd name="connsiteY0" fmla="*/ 434861 h 2654186"/>
                <a:gd name="connsiteX1" fmla="*/ 1848786 w 2029761"/>
                <a:gd name="connsiteY1" fmla="*/ 996836 h 2654186"/>
                <a:gd name="connsiteX2" fmla="*/ 2029761 w 2029761"/>
                <a:gd name="connsiteY2" fmla="*/ 1025411 h 2654186"/>
                <a:gd name="connsiteX3" fmla="*/ 2010711 w 2029761"/>
                <a:gd name="connsiteY3" fmla="*/ 1139711 h 2654186"/>
                <a:gd name="connsiteX4" fmla="*/ 1858311 w 2029761"/>
                <a:gd name="connsiteY4" fmla="*/ 1254011 h 2654186"/>
                <a:gd name="connsiteX5" fmla="*/ 1848786 w 2029761"/>
                <a:gd name="connsiteY5" fmla="*/ 1796936 h 2654186"/>
                <a:gd name="connsiteX6" fmla="*/ 1601136 w 2029761"/>
                <a:gd name="connsiteY6" fmla="*/ 1996961 h 2654186"/>
                <a:gd name="connsiteX7" fmla="*/ 1162986 w 2029761"/>
                <a:gd name="connsiteY7" fmla="*/ 2092211 h 2654186"/>
                <a:gd name="connsiteX8" fmla="*/ 1382061 w 2029761"/>
                <a:gd name="connsiteY8" fmla="*/ 2501786 h 2654186"/>
                <a:gd name="connsiteX9" fmla="*/ 982011 w 2029761"/>
                <a:gd name="connsiteY9" fmla="*/ 2616086 h 2654186"/>
                <a:gd name="connsiteX10" fmla="*/ 696261 w 2029761"/>
                <a:gd name="connsiteY10" fmla="*/ 2654186 h 2654186"/>
                <a:gd name="connsiteX11" fmla="*/ 534336 w 2029761"/>
                <a:gd name="connsiteY11" fmla="*/ 2597036 h 2654186"/>
                <a:gd name="connsiteX12" fmla="*/ 410511 w 2029761"/>
                <a:gd name="connsiteY12" fmla="*/ 2187461 h 2654186"/>
                <a:gd name="connsiteX13" fmla="*/ 400986 w 2029761"/>
                <a:gd name="connsiteY13" fmla="*/ 2063636 h 2654186"/>
                <a:gd name="connsiteX14" fmla="*/ 267636 w 2029761"/>
                <a:gd name="connsiteY14" fmla="*/ 2025536 h 2654186"/>
                <a:gd name="connsiteX15" fmla="*/ 324786 w 2029761"/>
                <a:gd name="connsiteY15" fmla="*/ 1587386 h 2654186"/>
                <a:gd name="connsiteX16" fmla="*/ 153336 w 2029761"/>
                <a:gd name="connsiteY16" fmla="*/ 1396886 h 2654186"/>
                <a:gd name="connsiteX17" fmla="*/ 286686 w 2029761"/>
                <a:gd name="connsiteY17" fmla="*/ 1149236 h 2654186"/>
                <a:gd name="connsiteX18" fmla="*/ 181911 w 2029761"/>
                <a:gd name="connsiteY18" fmla="*/ 987311 h 2654186"/>
                <a:gd name="connsiteX19" fmla="*/ 286686 w 2029761"/>
                <a:gd name="connsiteY19" fmla="*/ 625361 h 2654186"/>
                <a:gd name="connsiteX20" fmla="*/ 936 w 2029761"/>
                <a:gd name="connsiteY20" fmla="*/ 406286 h 2654186"/>
                <a:gd name="connsiteX21" fmla="*/ 200961 w 2029761"/>
                <a:gd name="connsiteY21" fmla="*/ 196736 h 2654186"/>
                <a:gd name="connsiteX22" fmla="*/ 562911 w 2029761"/>
                <a:gd name="connsiteY22" fmla="*/ 44336 h 2654186"/>
                <a:gd name="connsiteX23" fmla="*/ 943911 w 2029761"/>
                <a:gd name="connsiteY23" fmla="*/ 34811 h 2654186"/>
                <a:gd name="connsiteX24" fmla="*/ 1258236 w 2029761"/>
                <a:gd name="connsiteY24" fmla="*/ 44336 h 2654186"/>
                <a:gd name="connsiteX25" fmla="*/ 1572561 w 2029761"/>
                <a:gd name="connsiteY25" fmla="*/ 53861 h 2654186"/>
                <a:gd name="connsiteX26" fmla="*/ 1591611 w 2029761"/>
                <a:gd name="connsiteY26" fmla="*/ 301511 h 2654186"/>
                <a:gd name="connsiteX27" fmla="*/ 1620186 w 2029761"/>
                <a:gd name="connsiteY27" fmla="*/ 520586 h 2654186"/>
                <a:gd name="connsiteX0" fmla="*/ 1582086 w 2029761"/>
                <a:gd name="connsiteY0" fmla="*/ 434861 h 2654186"/>
                <a:gd name="connsiteX1" fmla="*/ 1848786 w 2029761"/>
                <a:gd name="connsiteY1" fmla="*/ 996836 h 2654186"/>
                <a:gd name="connsiteX2" fmla="*/ 2029761 w 2029761"/>
                <a:gd name="connsiteY2" fmla="*/ 1025411 h 2654186"/>
                <a:gd name="connsiteX3" fmla="*/ 2010711 w 2029761"/>
                <a:gd name="connsiteY3" fmla="*/ 1139711 h 2654186"/>
                <a:gd name="connsiteX4" fmla="*/ 1858311 w 2029761"/>
                <a:gd name="connsiteY4" fmla="*/ 1254011 h 2654186"/>
                <a:gd name="connsiteX5" fmla="*/ 1848786 w 2029761"/>
                <a:gd name="connsiteY5" fmla="*/ 1796936 h 2654186"/>
                <a:gd name="connsiteX6" fmla="*/ 1601136 w 2029761"/>
                <a:gd name="connsiteY6" fmla="*/ 1996961 h 2654186"/>
                <a:gd name="connsiteX7" fmla="*/ 1162986 w 2029761"/>
                <a:gd name="connsiteY7" fmla="*/ 2092211 h 2654186"/>
                <a:gd name="connsiteX8" fmla="*/ 1382061 w 2029761"/>
                <a:gd name="connsiteY8" fmla="*/ 2501786 h 2654186"/>
                <a:gd name="connsiteX9" fmla="*/ 982011 w 2029761"/>
                <a:gd name="connsiteY9" fmla="*/ 2616086 h 2654186"/>
                <a:gd name="connsiteX10" fmla="*/ 696261 w 2029761"/>
                <a:gd name="connsiteY10" fmla="*/ 2654186 h 2654186"/>
                <a:gd name="connsiteX11" fmla="*/ 534336 w 2029761"/>
                <a:gd name="connsiteY11" fmla="*/ 2597036 h 2654186"/>
                <a:gd name="connsiteX12" fmla="*/ 410511 w 2029761"/>
                <a:gd name="connsiteY12" fmla="*/ 2187461 h 2654186"/>
                <a:gd name="connsiteX13" fmla="*/ 400986 w 2029761"/>
                <a:gd name="connsiteY13" fmla="*/ 2063636 h 2654186"/>
                <a:gd name="connsiteX14" fmla="*/ 267636 w 2029761"/>
                <a:gd name="connsiteY14" fmla="*/ 2025536 h 2654186"/>
                <a:gd name="connsiteX15" fmla="*/ 324786 w 2029761"/>
                <a:gd name="connsiteY15" fmla="*/ 1587386 h 2654186"/>
                <a:gd name="connsiteX16" fmla="*/ 191436 w 2029761"/>
                <a:gd name="connsiteY16" fmla="*/ 1396886 h 2654186"/>
                <a:gd name="connsiteX17" fmla="*/ 286686 w 2029761"/>
                <a:gd name="connsiteY17" fmla="*/ 1149236 h 2654186"/>
                <a:gd name="connsiteX18" fmla="*/ 181911 w 2029761"/>
                <a:gd name="connsiteY18" fmla="*/ 987311 h 2654186"/>
                <a:gd name="connsiteX19" fmla="*/ 286686 w 2029761"/>
                <a:gd name="connsiteY19" fmla="*/ 625361 h 2654186"/>
                <a:gd name="connsiteX20" fmla="*/ 936 w 2029761"/>
                <a:gd name="connsiteY20" fmla="*/ 406286 h 2654186"/>
                <a:gd name="connsiteX21" fmla="*/ 200961 w 2029761"/>
                <a:gd name="connsiteY21" fmla="*/ 196736 h 2654186"/>
                <a:gd name="connsiteX22" fmla="*/ 562911 w 2029761"/>
                <a:gd name="connsiteY22" fmla="*/ 44336 h 2654186"/>
                <a:gd name="connsiteX23" fmla="*/ 943911 w 2029761"/>
                <a:gd name="connsiteY23" fmla="*/ 34811 h 2654186"/>
                <a:gd name="connsiteX24" fmla="*/ 1258236 w 2029761"/>
                <a:gd name="connsiteY24" fmla="*/ 44336 h 2654186"/>
                <a:gd name="connsiteX25" fmla="*/ 1572561 w 2029761"/>
                <a:gd name="connsiteY25" fmla="*/ 53861 h 2654186"/>
                <a:gd name="connsiteX26" fmla="*/ 1591611 w 2029761"/>
                <a:gd name="connsiteY26" fmla="*/ 301511 h 2654186"/>
                <a:gd name="connsiteX27" fmla="*/ 1620186 w 2029761"/>
                <a:gd name="connsiteY27" fmla="*/ 520586 h 2654186"/>
                <a:gd name="connsiteX0" fmla="*/ 1582086 w 2029761"/>
                <a:gd name="connsiteY0" fmla="*/ 434861 h 2654186"/>
                <a:gd name="connsiteX1" fmla="*/ 1848786 w 2029761"/>
                <a:gd name="connsiteY1" fmla="*/ 996836 h 2654186"/>
                <a:gd name="connsiteX2" fmla="*/ 2029761 w 2029761"/>
                <a:gd name="connsiteY2" fmla="*/ 1025411 h 2654186"/>
                <a:gd name="connsiteX3" fmla="*/ 2010711 w 2029761"/>
                <a:gd name="connsiteY3" fmla="*/ 1139711 h 2654186"/>
                <a:gd name="connsiteX4" fmla="*/ 1858311 w 2029761"/>
                <a:gd name="connsiteY4" fmla="*/ 1254011 h 2654186"/>
                <a:gd name="connsiteX5" fmla="*/ 1848786 w 2029761"/>
                <a:gd name="connsiteY5" fmla="*/ 1796936 h 2654186"/>
                <a:gd name="connsiteX6" fmla="*/ 1601136 w 2029761"/>
                <a:gd name="connsiteY6" fmla="*/ 1996961 h 2654186"/>
                <a:gd name="connsiteX7" fmla="*/ 1162986 w 2029761"/>
                <a:gd name="connsiteY7" fmla="*/ 2092211 h 2654186"/>
                <a:gd name="connsiteX8" fmla="*/ 1382061 w 2029761"/>
                <a:gd name="connsiteY8" fmla="*/ 2501786 h 2654186"/>
                <a:gd name="connsiteX9" fmla="*/ 982011 w 2029761"/>
                <a:gd name="connsiteY9" fmla="*/ 2616086 h 2654186"/>
                <a:gd name="connsiteX10" fmla="*/ 696261 w 2029761"/>
                <a:gd name="connsiteY10" fmla="*/ 2654186 h 2654186"/>
                <a:gd name="connsiteX11" fmla="*/ 534336 w 2029761"/>
                <a:gd name="connsiteY11" fmla="*/ 2597036 h 2654186"/>
                <a:gd name="connsiteX12" fmla="*/ 410511 w 2029761"/>
                <a:gd name="connsiteY12" fmla="*/ 2187461 h 2654186"/>
                <a:gd name="connsiteX13" fmla="*/ 400986 w 2029761"/>
                <a:gd name="connsiteY13" fmla="*/ 2063636 h 2654186"/>
                <a:gd name="connsiteX14" fmla="*/ 267636 w 2029761"/>
                <a:gd name="connsiteY14" fmla="*/ 2025536 h 2654186"/>
                <a:gd name="connsiteX15" fmla="*/ 324786 w 2029761"/>
                <a:gd name="connsiteY15" fmla="*/ 1587386 h 2654186"/>
                <a:gd name="connsiteX16" fmla="*/ 191436 w 2029761"/>
                <a:gd name="connsiteY16" fmla="*/ 1396886 h 2654186"/>
                <a:gd name="connsiteX17" fmla="*/ 324786 w 2029761"/>
                <a:gd name="connsiteY17" fmla="*/ 1149236 h 2654186"/>
                <a:gd name="connsiteX18" fmla="*/ 181911 w 2029761"/>
                <a:gd name="connsiteY18" fmla="*/ 987311 h 2654186"/>
                <a:gd name="connsiteX19" fmla="*/ 286686 w 2029761"/>
                <a:gd name="connsiteY19" fmla="*/ 625361 h 2654186"/>
                <a:gd name="connsiteX20" fmla="*/ 936 w 2029761"/>
                <a:gd name="connsiteY20" fmla="*/ 406286 h 2654186"/>
                <a:gd name="connsiteX21" fmla="*/ 200961 w 2029761"/>
                <a:gd name="connsiteY21" fmla="*/ 196736 h 2654186"/>
                <a:gd name="connsiteX22" fmla="*/ 562911 w 2029761"/>
                <a:gd name="connsiteY22" fmla="*/ 44336 h 2654186"/>
                <a:gd name="connsiteX23" fmla="*/ 943911 w 2029761"/>
                <a:gd name="connsiteY23" fmla="*/ 34811 h 2654186"/>
                <a:gd name="connsiteX24" fmla="*/ 1258236 w 2029761"/>
                <a:gd name="connsiteY24" fmla="*/ 44336 h 2654186"/>
                <a:gd name="connsiteX25" fmla="*/ 1572561 w 2029761"/>
                <a:gd name="connsiteY25" fmla="*/ 53861 h 2654186"/>
                <a:gd name="connsiteX26" fmla="*/ 1591611 w 2029761"/>
                <a:gd name="connsiteY26" fmla="*/ 301511 h 2654186"/>
                <a:gd name="connsiteX27" fmla="*/ 1620186 w 2029761"/>
                <a:gd name="connsiteY27" fmla="*/ 520586 h 2654186"/>
                <a:gd name="connsiteX0" fmla="*/ 1582086 w 2029761"/>
                <a:gd name="connsiteY0" fmla="*/ 434861 h 2654186"/>
                <a:gd name="connsiteX1" fmla="*/ 1848786 w 2029761"/>
                <a:gd name="connsiteY1" fmla="*/ 996836 h 2654186"/>
                <a:gd name="connsiteX2" fmla="*/ 2029761 w 2029761"/>
                <a:gd name="connsiteY2" fmla="*/ 1025411 h 2654186"/>
                <a:gd name="connsiteX3" fmla="*/ 2010711 w 2029761"/>
                <a:gd name="connsiteY3" fmla="*/ 1139711 h 2654186"/>
                <a:gd name="connsiteX4" fmla="*/ 1858311 w 2029761"/>
                <a:gd name="connsiteY4" fmla="*/ 1254011 h 2654186"/>
                <a:gd name="connsiteX5" fmla="*/ 1848786 w 2029761"/>
                <a:gd name="connsiteY5" fmla="*/ 1796936 h 2654186"/>
                <a:gd name="connsiteX6" fmla="*/ 1601136 w 2029761"/>
                <a:gd name="connsiteY6" fmla="*/ 1996961 h 2654186"/>
                <a:gd name="connsiteX7" fmla="*/ 1162986 w 2029761"/>
                <a:gd name="connsiteY7" fmla="*/ 2092211 h 2654186"/>
                <a:gd name="connsiteX8" fmla="*/ 1382061 w 2029761"/>
                <a:gd name="connsiteY8" fmla="*/ 2501786 h 2654186"/>
                <a:gd name="connsiteX9" fmla="*/ 982011 w 2029761"/>
                <a:gd name="connsiteY9" fmla="*/ 2616086 h 2654186"/>
                <a:gd name="connsiteX10" fmla="*/ 696261 w 2029761"/>
                <a:gd name="connsiteY10" fmla="*/ 2654186 h 2654186"/>
                <a:gd name="connsiteX11" fmla="*/ 534336 w 2029761"/>
                <a:gd name="connsiteY11" fmla="*/ 2597036 h 2654186"/>
                <a:gd name="connsiteX12" fmla="*/ 410511 w 2029761"/>
                <a:gd name="connsiteY12" fmla="*/ 2187461 h 2654186"/>
                <a:gd name="connsiteX13" fmla="*/ 400986 w 2029761"/>
                <a:gd name="connsiteY13" fmla="*/ 2063636 h 2654186"/>
                <a:gd name="connsiteX14" fmla="*/ 267636 w 2029761"/>
                <a:gd name="connsiteY14" fmla="*/ 2025536 h 2654186"/>
                <a:gd name="connsiteX15" fmla="*/ 277161 w 2029761"/>
                <a:gd name="connsiteY15" fmla="*/ 1587386 h 2654186"/>
                <a:gd name="connsiteX16" fmla="*/ 191436 w 2029761"/>
                <a:gd name="connsiteY16" fmla="*/ 1396886 h 2654186"/>
                <a:gd name="connsiteX17" fmla="*/ 324786 w 2029761"/>
                <a:gd name="connsiteY17" fmla="*/ 1149236 h 2654186"/>
                <a:gd name="connsiteX18" fmla="*/ 181911 w 2029761"/>
                <a:gd name="connsiteY18" fmla="*/ 987311 h 2654186"/>
                <a:gd name="connsiteX19" fmla="*/ 286686 w 2029761"/>
                <a:gd name="connsiteY19" fmla="*/ 625361 h 2654186"/>
                <a:gd name="connsiteX20" fmla="*/ 936 w 2029761"/>
                <a:gd name="connsiteY20" fmla="*/ 406286 h 2654186"/>
                <a:gd name="connsiteX21" fmla="*/ 200961 w 2029761"/>
                <a:gd name="connsiteY21" fmla="*/ 196736 h 2654186"/>
                <a:gd name="connsiteX22" fmla="*/ 562911 w 2029761"/>
                <a:gd name="connsiteY22" fmla="*/ 44336 h 2654186"/>
                <a:gd name="connsiteX23" fmla="*/ 943911 w 2029761"/>
                <a:gd name="connsiteY23" fmla="*/ 34811 h 2654186"/>
                <a:gd name="connsiteX24" fmla="*/ 1258236 w 2029761"/>
                <a:gd name="connsiteY24" fmla="*/ 44336 h 2654186"/>
                <a:gd name="connsiteX25" fmla="*/ 1572561 w 2029761"/>
                <a:gd name="connsiteY25" fmla="*/ 53861 h 2654186"/>
                <a:gd name="connsiteX26" fmla="*/ 1591611 w 2029761"/>
                <a:gd name="connsiteY26" fmla="*/ 301511 h 2654186"/>
                <a:gd name="connsiteX27" fmla="*/ 1620186 w 2029761"/>
                <a:gd name="connsiteY27" fmla="*/ 520586 h 2654186"/>
                <a:gd name="connsiteX0" fmla="*/ 1582086 w 2029761"/>
                <a:gd name="connsiteY0" fmla="*/ 434861 h 2654186"/>
                <a:gd name="connsiteX1" fmla="*/ 1848786 w 2029761"/>
                <a:gd name="connsiteY1" fmla="*/ 996836 h 2654186"/>
                <a:gd name="connsiteX2" fmla="*/ 2029761 w 2029761"/>
                <a:gd name="connsiteY2" fmla="*/ 1025411 h 2654186"/>
                <a:gd name="connsiteX3" fmla="*/ 2010711 w 2029761"/>
                <a:gd name="connsiteY3" fmla="*/ 1139711 h 2654186"/>
                <a:gd name="connsiteX4" fmla="*/ 1858311 w 2029761"/>
                <a:gd name="connsiteY4" fmla="*/ 1254011 h 2654186"/>
                <a:gd name="connsiteX5" fmla="*/ 1848786 w 2029761"/>
                <a:gd name="connsiteY5" fmla="*/ 1796936 h 2654186"/>
                <a:gd name="connsiteX6" fmla="*/ 1601136 w 2029761"/>
                <a:gd name="connsiteY6" fmla="*/ 1996961 h 2654186"/>
                <a:gd name="connsiteX7" fmla="*/ 1162986 w 2029761"/>
                <a:gd name="connsiteY7" fmla="*/ 2092211 h 2654186"/>
                <a:gd name="connsiteX8" fmla="*/ 1382061 w 2029761"/>
                <a:gd name="connsiteY8" fmla="*/ 2501786 h 2654186"/>
                <a:gd name="connsiteX9" fmla="*/ 982011 w 2029761"/>
                <a:gd name="connsiteY9" fmla="*/ 2616086 h 2654186"/>
                <a:gd name="connsiteX10" fmla="*/ 696261 w 2029761"/>
                <a:gd name="connsiteY10" fmla="*/ 2654186 h 2654186"/>
                <a:gd name="connsiteX11" fmla="*/ 534336 w 2029761"/>
                <a:gd name="connsiteY11" fmla="*/ 2597036 h 2654186"/>
                <a:gd name="connsiteX12" fmla="*/ 410511 w 2029761"/>
                <a:gd name="connsiteY12" fmla="*/ 2187461 h 2654186"/>
                <a:gd name="connsiteX13" fmla="*/ 400986 w 2029761"/>
                <a:gd name="connsiteY13" fmla="*/ 2063636 h 2654186"/>
                <a:gd name="connsiteX14" fmla="*/ 267636 w 2029761"/>
                <a:gd name="connsiteY14" fmla="*/ 2025536 h 2654186"/>
                <a:gd name="connsiteX15" fmla="*/ 258111 w 2029761"/>
                <a:gd name="connsiteY15" fmla="*/ 1835036 h 2654186"/>
                <a:gd name="connsiteX16" fmla="*/ 277161 w 2029761"/>
                <a:gd name="connsiteY16" fmla="*/ 1587386 h 2654186"/>
                <a:gd name="connsiteX17" fmla="*/ 191436 w 2029761"/>
                <a:gd name="connsiteY17" fmla="*/ 1396886 h 2654186"/>
                <a:gd name="connsiteX18" fmla="*/ 324786 w 2029761"/>
                <a:gd name="connsiteY18" fmla="*/ 1149236 h 2654186"/>
                <a:gd name="connsiteX19" fmla="*/ 181911 w 2029761"/>
                <a:gd name="connsiteY19" fmla="*/ 987311 h 2654186"/>
                <a:gd name="connsiteX20" fmla="*/ 286686 w 2029761"/>
                <a:gd name="connsiteY20" fmla="*/ 625361 h 2654186"/>
                <a:gd name="connsiteX21" fmla="*/ 936 w 2029761"/>
                <a:gd name="connsiteY21" fmla="*/ 406286 h 2654186"/>
                <a:gd name="connsiteX22" fmla="*/ 200961 w 2029761"/>
                <a:gd name="connsiteY22" fmla="*/ 196736 h 2654186"/>
                <a:gd name="connsiteX23" fmla="*/ 562911 w 2029761"/>
                <a:gd name="connsiteY23" fmla="*/ 44336 h 2654186"/>
                <a:gd name="connsiteX24" fmla="*/ 943911 w 2029761"/>
                <a:gd name="connsiteY24" fmla="*/ 34811 h 2654186"/>
                <a:gd name="connsiteX25" fmla="*/ 1258236 w 2029761"/>
                <a:gd name="connsiteY25" fmla="*/ 44336 h 2654186"/>
                <a:gd name="connsiteX26" fmla="*/ 1572561 w 2029761"/>
                <a:gd name="connsiteY26" fmla="*/ 53861 h 2654186"/>
                <a:gd name="connsiteX27" fmla="*/ 1591611 w 2029761"/>
                <a:gd name="connsiteY27" fmla="*/ 301511 h 2654186"/>
                <a:gd name="connsiteX28" fmla="*/ 1620186 w 2029761"/>
                <a:gd name="connsiteY28" fmla="*/ 520586 h 2654186"/>
                <a:gd name="connsiteX0" fmla="*/ 1582086 w 2029761"/>
                <a:gd name="connsiteY0" fmla="*/ 434861 h 2654186"/>
                <a:gd name="connsiteX1" fmla="*/ 1848786 w 2029761"/>
                <a:gd name="connsiteY1" fmla="*/ 996836 h 2654186"/>
                <a:gd name="connsiteX2" fmla="*/ 2029761 w 2029761"/>
                <a:gd name="connsiteY2" fmla="*/ 1025411 h 2654186"/>
                <a:gd name="connsiteX3" fmla="*/ 2010711 w 2029761"/>
                <a:gd name="connsiteY3" fmla="*/ 1139711 h 2654186"/>
                <a:gd name="connsiteX4" fmla="*/ 1858311 w 2029761"/>
                <a:gd name="connsiteY4" fmla="*/ 1254011 h 2654186"/>
                <a:gd name="connsiteX5" fmla="*/ 1848786 w 2029761"/>
                <a:gd name="connsiteY5" fmla="*/ 1796936 h 2654186"/>
                <a:gd name="connsiteX6" fmla="*/ 1601136 w 2029761"/>
                <a:gd name="connsiteY6" fmla="*/ 1996961 h 2654186"/>
                <a:gd name="connsiteX7" fmla="*/ 1162986 w 2029761"/>
                <a:gd name="connsiteY7" fmla="*/ 2092211 h 2654186"/>
                <a:gd name="connsiteX8" fmla="*/ 1382061 w 2029761"/>
                <a:gd name="connsiteY8" fmla="*/ 2501786 h 2654186"/>
                <a:gd name="connsiteX9" fmla="*/ 982011 w 2029761"/>
                <a:gd name="connsiteY9" fmla="*/ 2616086 h 2654186"/>
                <a:gd name="connsiteX10" fmla="*/ 696261 w 2029761"/>
                <a:gd name="connsiteY10" fmla="*/ 2654186 h 2654186"/>
                <a:gd name="connsiteX11" fmla="*/ 534336 w 2029761"/>
                <a:gd name="connsiteY11" fmla="*/ 2597036 h 2654186"/>
                <a:gd name="connsiteX12" fmla="*/ 410511 w 2029761"/>
                <a:gd name="connsiteY12" fmla="*/ 2187461 h 2654186"/>
                <a:gd name="connsiteX13" fmla="*/ 400986 w 2029761"/>
                <a:gd name="connsiteY13" fmla="*/ 2063636 h 2654186"/>
                <a:gd name="connsiteX14" fmla="*/ 267636 w 2029761"/>
                <a:gd name="connsiteY14" fmla="*/ 2025536 h 2654186"/>
                <a:gd name="connsiteX15" fmla="*/ 381936 w 2029761"/>
                <a:gd name="connsiteY15" fmla="*/ 1835036 h 2654186"/>
                <a:gd name="connsiteX16" fmla="*/ 277161 w 2029761"/>
                <a:gd name="connsiteY16" fmla="*/ 1587386 h 2654186"/>
                <a:gd name="connsiteX17" fmla="*/ 191436 w 2029761"/>
                <a:gd name="connsiteY17" fmla="*/ 1396886 h 2654186"/>
                <a:gd name="connsiteX18" fmla="*/ 324786 w 2029761"/>
                <a:gd name="connsiteY18" fmla="*/ 1149236 h 2654186"/>
                <a:gd name="connsiteX19" fmla="*/ 181911 w 2029761"/>
                <a:gd name="connsiteY19" fmla="*/ 987311 h 2654186"/>
                <a:gd name="connsiteX20" fmla="*/ 286686 w 2029761"/>
                <a:gd name="connsiteY20" fmla="*/ 625361 h 2654186"/>
                <a:gd name="connsiteX21" fmla="*/ 936 w 2029761"/>
                <a:gd name="connsiteY21" fmla="*/ 406286 h 2654186"/>
                <a:gd name="connsiteX22" fmla="*/ 200961 w 2029761"/>
                <a:gd name="connsiteY22" fmla="*/ 196736 h 2654186"/>
                <a:gd name="connsiteX23" fmla="*/ 562911 w 2029761"/>
                <a:gd name="connsiteY23" fmla="*/ 44336 h 2654186"/>
                <a:gd name="connsiteX24" fmla="*/ 943911 w 2029761"/>
                <a:gd name="connsiteY24" fmla="*/ 34811 h 2654186"/>
                <a:gd name="connsiteX25" fmla="*/ 1258236 w 2029761"/>
                <a:gd name="connsiteY25" fmla="*/ 44336 h 2654186"/>
                <a:gd name="connsiteX26" fmla="*/ 1572561 w 2029761"/>
                <a:gd name="connsiteY26" fmla="*/ 53861 h 2654186"/>
                <a:gd name="connsiteX27" fmla="*/ 1591611 w 2029761"/>
                <a:gd name="connsiteY27" fmla="*/ 301511 h 2654186"/>
                <a:gd name="connsiteX28" fmla="*/ 1620186 w 2029761"/>
                <a:gd name="connsiteY28" fmla="*/ 520586 h 2654186"/>
                <a:gd name="connsiteX0" fmla="*/ 1582086 w 2029761"/>
                <a:gd name="connsiteY0" fmla="*/ 434861 h 2654186"/>
                <a:gd name="connsiteX1" fmla="*/ 1848786 w 2029761"/>
                <a:gd name="connsiteY1" fmla="*/ 996836 h 2654186"/>
                <a:gd name="connsiteX2" fmla="*/ 2029761 w 2029761"/>
                <a:gd name="connsiteY2" fmla="*/ 1025411 h 2654186"/>
                <a:gd name="connsiteX3" fmla="*/ 2010711 w 2029761"/>
                <a:gd name="connsiteY3" fmla="*/ 1139711 h 2654186"/>
                <a:gd name="connsiteX4" fmla="*/ 1858311 w 2029761"/>
                <a:gd name="connsiteY4" fmla="*/ 1254011 h 2654186"/>
                <a:gd name="connsiteX5" fmla="*/ 1848786 w 2029761"/>
                <a:gd name="connsiteY5" fmla="*/ 1796936 h 2654186"/>
                <a:gd name="connsiteX6" fmla="*/ 1601136 w 2029761"/>
                <a:gd name="connsiteY6" fmla="*/ 1996961 h 2654186"/>
                <a:gd name="connsiteX7" fmla="*/ 1162986 w 2029761"/>
                <a:gd name="connsiteY7" fmla="*/ 2092211 h 2654186"/>
                <a:gd name="connsiteX8" fmla="*/ 1382061 w 2029761"/>
                <a:gd name="connsiteY8" fmla="*/ 2501786 h 2654186"/>
                <a:gd name="connsiteX9" fmla="*/ 982011 w 2029761"/>
                <a:gd name="connsiteY9" fmla="*/ 2616086 h 2654186"/>
                <a:gd name="connsiteX10" fmla="*/ 696261 w 2029761"/>
                <a:gd name="connsiteY10" fmla="*/ 2654186 h 2654186"/>
                <a:gd name="connsiteX11" fmla="*/ 534336 w 2029761"/>
                <a:gd name="connsiteY11" fmla="*/ 2597036 h 2654186"/>
                <a:gd name="connsiteX12" fmla="*/ 410511 w 2029761"/>
                <a:gd name="connsiteY12" fmla="*/ 2187461 h 2654186"/>
                <a:gd name="connsiteX13" fmla="*/ 400986 w 2029761"/>
                <a:gd name="connsiteY13" fmla="*/ 2063636 h 2654186"/>
                <a:gd name="connsiteX14" fmla="*/ 267636 w 2029761"/>
                <a:gd name="connsiteY14" fmla="*/ 2025536 h 2654186"/>
                <a:gd name="connsiteX15" fmla="*/ 362886 w 2029761"/>
                <a:gd name="connsiteY15" fmla="*/ 1682636 h 2654186"/>
                <a:gd name="connsiteX16" fmla="*/ 277161 w 2029761"/>
                <a:gd name="connsiteY16" fmla="*/ 1587386 h 2654186"/>
                <a:gd name="connsiteX17" fmla="*/ 191436 w 2029761"/>
                <a:gd name="connsiteY17" fmla="*/ 1396886 h 2654186"/>
                <a:gd name="connsiteX18" fmla="*/ 324786 w 2029761"/>
                <a:gd name="connsiteY18" fmla="*/ 1149236 h 2654186"/>
                <a:gd name="connsiteX19" fmla="*/ 181911 w 2029761"/>
                <a:gd name="connsiteY19" fmla="*/ 987311 h 2654186"/>
                <a:gd name="connsiteX20" fmla="*/ 286686 w 2029761"/>
                <a:gd name="connsiteY20" fmla="*/ 625361 h 2654186"/>
                <a:gd name="connsiteX21" fmla="*/ 936 w 2029761"/>
                <a:gd name="connsiteY21" fmla="*/ 406286 h 2654186"/>
                <a:gd name="connsiteX22" fmla="*/ 200961 w 2029761"/>
                <a:gd name="connsiteY22" fmla="*/ 196736 h 2654186"/>
                <a:gd name="connsiteX23" fmla="*/ 562911 w 2029761"/>
                <a:gd name="connsiteY23" fmla="*/ 44336 h 2654186"/>
                <a:gd name="connsiteX24" fmla="*/ 943911 w 2029761"/>
                <a:gd name="connsiteY24" fmla="*/ 34811 h 2654186"/>
                <a:gd name="connsiteX25" fmla="*/ 1258236 w 2029761"/>
                <a:gd name="connsiteY25" fmla="*/ 44336 h 2654186"/>
                <a:gd name="connsiteX26" fmla="*/ 1572561 w 2029761"/>
                <a:gd name="connsiteY26" fmla="*/ 53861 h 2654186"/>
                <a:gd name="connsiteX27" fmla="*/ 1591611 w 2029761"/>
                <a:gd name="connsiteY27" fmla="*/ 301511 h 2654186"/>
                <a:gd name="connsiteX28" fmla="*/ 1620186 w 2029761"/>
                <a:gd name="connsiteY28" fmla="*/ 520586 h 2654186"/>
                <a:gd name="connsiteX0" fmla="*/ 1582086 w 2029761"/>
                <a:gd name="connsiteY0" fmla="*/ 434861 h 2654186"/>
                <a:gd name="connsiteX1" fmla="*/ 1848786 w 2029761"/>
                <a:gd name="connsiteY1" fmla="*/ 996836 h 2654186"/>
                <a:gd name="connsiteX2" fmla="*/ 2029761 w 2029761"/>
                <a:gd name="connsiteY2" fmla="*/ 1025411 h 2654186"/>
                <a:gd name="connsiteX3" fmla="*/ 2010711 w 2029761"/>
                <a:gd name="connsiteY3" fmla="*/ 1139711 h 2654186"/>
                <a:gd name="connsiteX4" fmla="*/ 1858311 w 2029761"/>
                <a:gd name="connsiteY4" fmla="*/ 1254011 h 2654186"/>
                <a:gd name="connsiteX5" fmla="*/ 1848786 w 2029761"/>
                <a:gd name="connsiteY5" fmla="*/ 1796936 h 2654186"/>
                <a:gd name="connsiteX6" fmla="*/ 1601136 w 2029761"/>
                <a:gd name="connsiteY6" fmla="*/ 1996961 h 2654186"/>
                <a:gd name="connsiteX7" fmla="*/ 1162986 w 2029761"/>
                <a:gd name="connsiteY7" fmla="*/ 2092211 h 2654186"/>
                <a:gd name="connsiteX8" fmla="*/ 1382061 w 2029761"/>
                <a:gd name="connsiteY8" fmla="*/ 2501786 h 2654186"/>
                <a:gd name="connsiteX9" fmla="*/ 982011 w 2029761"/>
                <a:gd name="connsiteY9" fmla="*/ 2616086 h 2654186"/>
                <a:gd name="connsiteX10" fmla="*/ 696261 w 2029761"/>
                <a:gd name="connsiteY10" fmla="*/ 2654186 h 2654186"/>
                <a:gd name="connsiteX11" fmla="*/ 534336 w 2029761"/>
                <a:gd name="connsiteY11" fmla="*/ 2597036 h 2654186"/>
                <a:gd name="connsiteX12" fmla="*/ 410511 w 2029761"/>
                <a:gd name="connsiteY12" fmla="*/ 2187461 h 2654186"/>
                <a:gd name="connsiteX13" fmla="*/ 400986 w 2029761"/>
                <a:gd name="connsiteY13" fmla="*/ 2063636 h 2654186"/>
                <a:gd name="connsiteX14" fmla="*/ 267636 w 2029761"/>
                <a:gd name="connsiteY14" fmla="*/ 2025536 h 2654186"/>
                <a:gd name="connsiteX15" fmla="*/ 362886 w 2029761"/>
                <a:gd name="connsiteY15" fmla="*/ 1682636 h 2654186"/>
                <a:gd name="connsiteX16" fmla="*/ 277161 w 2029761"/>
                <a:gd name="connsiteY16" fmla="*/ 1587386 h 2654186"/>
                <a:gd name="connsiteX17" fmla="*/ 191436 w 2029761"/>
                <a:gd name="connsiteY17" fmla="*/ 1396886 h 2654186"/>
                <a:gd name="connsiteX18" fmla="*/ 324786 w 2029761"/>
                <a:gd name="connsiteY18" fmla="*/ 1149236 h 2654186"/>
                <a:gd name="connsiteX19" fmla="*/ 181911 w 2029761"/>
                <a:gd name="connsiteY19" fmla="*/ 987311 h 2654186"/>
                <a:gd name="connsiteX20" fmla="*/ 286686 w 2029761"/>
                <a:gd name="connsiteY20" fmla="*/ 625361 h 2654186"/>
                <a:gd name="connsiteX21" fmla="*/ 936 w 2029761"/>
                <a:gd name="connsiteY21" fmla="*/ 406286 h 2654186"/>
                <a:gd name="connsiteX22" fmla="*/ 200961 w 2029761"/>
                <a:gd name="connsiteY22" fmla="*/ 196736 h 2654186"/>
                <a:gd name="connsiteX23" fmla="*/ 562911 w 2029761"/>
                <a:gd name="connsiteY23" fmla="*/ 44336 h 2654186"/>
                <a:gd name="connsiteX24" fmla="*/ 943911 w 2029761"/>
                <a:gd name="connsiteY24" fmla="*/ 34811 h 2654186"/>
                <a:gd name="connsiteX25" fmla="*/ 1258236 w 2029761"/>
                <a:gd name="connsiteY25" fmla="*/ 44336 h 2654186"/>
                <a:gd name="connsiteX26" fmla="*/ 1572561 w 2029761"/>
                <a:gd name="connsiteY26" fmla="*/ 53861 h 2654186"/>
                <a:gd name="connsiteX27" fmla="*/ 1591611 w 2029761"/>
                <a:gd name="connsiteY27" fmla="*/ 301511 h 2654186"/>
                <a:gd name="connsiteX28" fmla="*/ 1620186 w 2029761"/>
                <a:gd name="connsiteY28" fmla="*/ 520586 h 2654186"/>
                <a:gd name="connsiteX0" fmla="*/ 1582086 w 2029761"/>
                <a:gd name="connsiteY0" fmla="*/ 434861 h 2654186"/>
                <a:gd name="connsiteX1" fmla="*/ 1848786 w 2029761"/>
                <a:gd name="connsiteY1" fmla="*/ 996836 h 2654186"/>
                <a:gd name="connsiteX2" fmla="*/ 2029761 w 2029761"/>
                <a:gd name="connsiteY2" fmla="*/ 1025411 h 2654186"/>
                <a:gd name="connsiteX3" fmla="*/ 2010711 w 2029761"/>
                <a:gd name="connsiteY3" fmla="*/ 1139711 h 2654186"/>
                <a:gd name="connsiteX4" fmla="*/ 1858311 w 2029761"/>
                <a:gd name="connsiteY4" fmla="*/ 1254011 h 2654186"/>
                <a:gd name="connsiteX5" fmla="*/ 1848786 w 2029761"/>
                <a:gd name="connsiteY5" fmla="*/ 1796936 h 2654186"/>
                <a:gd name="connsiteX6" fmla="*/ 1601136 w 2029761"/>
                <a:gd name="connsiteY6" fmla="*/ 1996961 h 2654186"/>
                <a:gd name="connsiteX7" fmla="*/ 1162986 w 2029761"/>
                <a:gd name="connsiteY7" fmla="*/ 2092211 h 2654186"/>
                <a:gd name="connsiteX8" fmla="*/ 1277286 w 2029761"/>
                <a:gd name="connsiteY8" fmla="*/ 2577986 h 2654186"/>
                <a:gd name="connsiteX9" fmla="*/ 982011 w 2029761"/>
                <a:gd name="connsiteY9" fmla="*/ 2616086 h 2654186"/>
                <a:gd name="connsiteX10" fmla="*/ 696261 w 2029761"/>
                <a:gd name="connsiteY10" fmla="*/ 2654186 h 2654186"/>
                <a:gd name="connsiteX11" fmla="*/ 534336 w 2029761"/>
                <a:gd name="connsiteY11" fmla="*/ 2597036 h 2654186"/>
                <a:gd name="connsiteX12" fmla="*/ 410511 w 2029761"/>
                <a:gd name="connsiteY12" fmla="*/ 2187461 h 2654186"/>
                <a:gd name="connsiteX13" fmla="*/ 400986 w 2029761"/>
                <a:gd name="connsiteY13" fmla="*/ 2063636 h 2654186"/>
                <a:gd name="connsiteX14" fmla="*/ 267636 w 2029761"/>
                <a:gd name="connsiteY14" fmla="*/ 2025536 h 2654186"/>
                <a:gd name="connsiteX15" fmla="*/ 362886 w 2029761"/>
                <a:gd name="connsiteY15" fmla="*/ 1682636 h 2654186"/>
                <a:gd name="connsiteX16" fmla="*/ 277161 w 2029761"/>
                <a:gd name="connsiteY16" fmla="*/ 1587386 h 2654186"/>
                <a:gd name="connsiteX17" fmla="*/ 191436 w 2029761"/>
                <a:gd name="connsiteY17" fmla="*/ 1396886 h 2654186"/>
                <a:gd name="connsiteX18" fmla="*/ 324786 w 2029761"/>
                <a:gd name="connsiteY18" fmla="*/ 1149236 h 2654186"/>
                <a:gd name="connsiteX19" fmla="*/ 181911 w 2029761"/>
                <a:gd name="connsiteY19" fmla="*/ 987311 h 2654186"/>
                <a:gd name="connsiteX20" fmla="*/ 286686 w 2029761"/>
                <a:gd name="connsiteY20" fmla="*/ 625361 h 2654186"/>
                <a:gd name="connsiteX21" fmla="*/ 936 w 2029761"/>
                <a:gd name="connsiteY21" fmla="*/ 406286 h 2654186"/>
                <a:gd name="connsiteX22" fmla="*/ 200961 w 2029761"/>
                <a:gd name="connsiteY22" fmla="*/ 196736 h 2654186"/>
                <a:gd name="connsiteX23" fmla="*/ 562911 w 2029761"/>
                <a:gd name="connsiteY23" fmla="*/ 44336 h 2654186"/>
                <a:gd name="connsiteX24" fmla="*/ 943911 w 2029761"/>
                <a:gd name="connsiteY24" fmla="*/ 34811 h 2654186"/>
                <a:gd name="connsiteX25" fmla="*/ 1258236 w 2029761"/>
                <a:gd name="connsiteY25" fmla="*/ 44336 h 2654186"/>
                <a:gd name="connsiteX26" fmla="*/ 1572561 w 2029761"/>
                <a:gd name="connsiteY26" fmla="*/ 53861 h 2654186"/>
                <a:gd name="connsiteX27" fmla="*/ 1591611 w 2029761"/>
                <a:gd name="connsiteY27" fmla="*/ 301511 h 2654186"/>
                <a:gd name="connsiteX28" fmla="*/ 1620186 w 2029761"/>
                <a:gd name="connsiteY28" fmla="*/ 520586 h 2654186"/>
                <a:gd name="connsiteX0" fmla="*/ 1582086 w 2058336"/>
                <a:gd name="connsiteY0" fmla="*/ 434861 h 2654186"/>
                <a:gd name="connsiteX1" fmla="*/ 1848786 w 2058336"/>
                <a:gd name="connsiteY1" fmla="*/ 996836 h 2654186"/>
                <a:gd name="connsiteX2" fmla="*/ 2058336 w 2058336"/>
                <a:gd name="connsiteY2" fmla="*/ 1044461 h 2654186"/>
                <a:gd name="connsiteX3" fmla="*/ 2010711 w 2058336"/>
                <a:gd name="connsiteY3" fmla="*/ 1139711 h 2654186"/>
                <a:gd name="connsiteX4" fmla="*/ 1858311 w 2058336"/>
                <a:gd name="connsiteY4" fmla="*/ 1254011 h 2654186"/>
                <a:gd name="connsiteX5" fmla="*/ 1848786 w 2058336"/>
                <a:gd name="connsiteY5" fmla="*/ 1796936 h 2654186"/>
                <a:gd name="connsiteX6" fmla="*/ 1601136 w 2058336"/>
                <a:gd name="connsiteY6" fmla="*/ 1996961 h 2654186"/>
                <a:gd name="connsiteX7" fmla="*/ 1162986 w 2058336"/>
                <a:gd name="connsiteY7" fmla="*/ 2092211 h 2654186"/>
                <a:gd name="connsiteX8" fmla="*/ 1277286 w 2058336"/>
                <a:gd name="connsiteY8" fmla="*/ 2577986 h 2654186"/>
                <a:gd name="connsiteX9" fmla="*/ 982011 w 2058336"/>
                <a:gd name="connsiteY9" fmla="*/ 2616086 h 2654186"/>
                <a:gd name="connsiteX10" fmla="*/ 696261 w 2058336"/>
                <a:gd name="connsiteY10" fmla="*/ 2654186 h 2654186"/>
                <a:gd name="connsiteX11" fmla="*/ 534336 w 2058336"/>
                <a:gd name="connsiteY11" fmla="*/ 2597036 h 2654186"/>
                <a:gd name="connsiteX12" fmla="*/ 410511 w 2058336"/>
                <a:gd name="connsiteY12" fmla="*/ 2187461 h 2654186"/>
                <a:gd name="connsiteX13" fmla="*/ 400986 w 2058336"/>
                <a:gd name="connsiteY13" fmla="*/ 2063636 h 2654186"/>
                <a:gd name="connsiteX14" fmla="*/ 267636 w 2058336"/>
                <a:gd name="connsiteY14" fmla="*/ 2025536 h 2654186"/>
                <a:gd name="connsiteX15" fmla="*/ 362886 w 2058336"/>
                <a:gd name="connsiteY15" fmla="*/ 1682636 h 2654186"/>
                <a:gd name="connsiteX16" fmla="*/ 277161 w 2058336"/>
                <a:gd name="connsiteY16" fmla="*/ 1587386 h 2654186"/>
                <a:gd name="connsiteX17" fmla="*/ 191436 w 2058336"/>
                <a:gd name="connsiteY17" fmla="*/ 1396886 h 2654186"/>
                <a:gd name="connsiteX18" fmla="*/ 324786 w 2058336"/>
                <a:gd name="connsiteY18" fmla="*/ 1149236 h 2654186"/>
                <a:gd name="connsiteX19" fmla="*/ 181911 w 2058336"/>
                <a:gd name="connsiteY19" fmla="*/ 987311 h 2654186"/>
                <a:gd name="connsiteX20" fmla="*/ 286686 w 2058336"/>
                <a:gd name="connsiteY20" fmla="*/ 625361 h 2654186"/>
                <a:gd name="connsiteX21" fmla="*/ 936 w 2058336"/>
                <a:gd name="connsiteY21" fmla="*/ 406286 h 2654186"/>
                <a:gd name="connsiteX22" fmla="*/ 200961 w 2058336"/>
                <a:gd name="connsiteY22" fmla="*/ 196736 h 2654186"/>
                <a:gd name="connsiteX23" fmla="*/ 562911 w 2058336"/>
                <a:gd name="connsiteY23" fmla="*/ 44336 h 2654186"/>
                <a:gd name="connsiteX24" fmla="*/ 943911 w 2058336"/>
                <a:gd name="connsiteY24" fmla="*/ 34811 h 2654186"/>
                <a:gd name="connsiteX25" fmla="*/ 1258236 w 2058336"/>
                <a:gd name="connsiteY25" fmla="*/ 44336 h 2654186"/>
                <a:gd name="connsiteX26" fmla="*/ 1572561 w 2058336"/>
                <a:gd name="connsiteY26" fmla="*/ 53861 h 2654186"/>
                <a:gd name="connsiteX27" fmla="*/ 1591611 w 2058336"/>
                <a:gd name="connsiteY27" fmla="*/ 301511 h 2654186"/>
                <a:gd name="connsiteX28" fmla="*/ 1620186 w 2058336"/>
                <a:gd name="connsiteY28" fmla="*/ 520586 h 2654186"/>
                <a:gd name="connsiteX0" fmla="*/ 1582086 w 2058336"/>
                <a:gd name="connsiteY0" fmla="*/ 434861 h 2654186"/>
                <a:gd name="connsiteX1" fmla="*/ 1848786 w 2058336"/>
                <a:gd name="connsiteY1" fmla="*/ 996836 h 2654186"/>
                <a:gd name="connsiteX2" fmla="*/ 2058336 w 2058336"/>
                <a:gd name="connsiteY2" fmla="*/ 1044461 h 2654186"/>
                <a:gd name="connsiteX3" fmla="*/ 2010711 w 2058336"/>
                <a:gd name="connsiteY3" fmla="*/ 1139711 h 2654186"/>
                <a:gd name="connsiteX4" fmla="*/ 1858311 w 2058336"/>
                <a:gd name="connsiteY4" fmla="*/ 1254011 h 2654186"/>
                <a:gd name="connsiteX5" fmla="*/ 1848786 w 2058336"/>
                <a:gd name="connsiteY5" fmla="*/ 1796936 h 2654186"/>
                <a:gd name="connsiteX6" fmla="*/ 1601136 w 2058336"/>
                <a:gd name="connsiteY6" fmla="*/ 1996961 h 2654186"/>
                <a:gd name="connsiteX7" fmla="*/ 1162986 w 2058336"/>
                <a:gd name="connsiteY7" fmla="*/ 2092211 h 2654186"/>
                <a:gd name="connsiteX8" fmla="*/ 1277286 w 2058336"/>
                <a:gd name="connsiteY8" fmla="*/ 2577986 h 2654186"/>
                <a:gd name="connsiteX9" fmla="*/ 982011 w 2058336"/>
                <a:gd name="connsiteY9" fmla="*/ 2616086 h 2654186"/>
                <a:gd name="connsiteX10" fmla="*/ 696261 w 2058336"/>
                <a:gd name="connsiteY10" fmla="*/ 2654186 h 2654186"/>
                <a:gd name="connsiteX11" fmla="*/ 534336 w 2058336"/>
                <a:gd name="connsiteY11" fmla="*/ 2597036 h 2654186"/>
                <a:gd name="connsiteX12" fmla="*/ 410511 w 2058336"/>
                <a:gd name="connsiteY12" fmla="*/ 2187461 h 2654186"/>
                <a:gd name="connsiteX13" fmla="*/ 400986 w 2058336"/>
                <a:gd name="connsiteY13" fmla="*/ 2063636 h 2654186"/>
                <a:gd name="connsiteX14" fmla="*/ 267636 w 2058336"/>
                <a:gd name="connsiteY14" fmla="*/ 2025536 h 2654186"/>
                <a:gd name="connsiteX15" fmla="*/ 362886 w 2058336"/>
                <a:gd name="connsiteY15" fmla="*/ 1682636 h 2654186"/>
                <a:gd name="connsiteX16" fmla="*/ 277161 w 2058336"/>
                <a:gd name="connsiteY16" fmla="*/ 1587386 h 2654186"/>
                <a:gd name="connsiteX17" fmla="*/ 191436 w 2058336"/>
                <a:gd name="connsiteY17" fmla="*/ 1396886 h 2654186"/>
                <a:gd name="connsiteX18" fmla="*/ 324786 w 2058336"/>
                <a:gd name="connsiteY18" fmla="*/ 1149236 h 2654186"/>
                <a:gd name="connsiteX19" fmla="*/ 181911 w 2058336"/>
                <a:gd name="connsiteY19" fmla="*/ 987311 h 2654186"/>
                <a:gd name="connsiteX20" fmla="*/ 286686 w 2058336"/>
                <a:gd name="connsiteY20" fmla="*/ 625361 h 2654186"/>
                <a:gd name="connsiteX21" fmla="*/ 936 w 2058336"/>
                <a:gd name="connsiteY21" fmla="*/ 406286 h 2654186"/>
                <a:gd name="connsiteX22" fmla="*/ 200961 w 2058336"/>
                <a:gd name="connsiteY22" fmla="*/ 196736 h 2654186"/>
                <a:gd name="connsiteX23" fmla="*/ 562911 w 2058336"/>
                <a:gd name="connsiteY23" fmla="*/ 44336 h 2654186"/>
                <a:gd name="connsiteX24" fmla="*/ 943911 w 2058336"/>
                <a:gd name="connsiteY24" fmla="*/ 34811 h 2654186"/>
                <a:gd name="connsiteX25" fmla="*/ 1258236 w 2058336"/>
                <a:gd name="connsiteY25" fmla="*/ 44336 h 2654186"/>
                <a:gd name="connsiteX26" fmla="*/ 1572561 w 2058336"/>
                <a:gd name="connsiteY26" fmla="*/ 53861 h 2654186"/>
                <a:gd name="connsiteX27" fmla="*/ 1591611 w 2058336"/>
                <a:gd name="connsiteY27" fmla="*/ 301511 h 2654186"/>
                <a:gd name="connsiteX28" fmla="*/ 1620186 w 2058336"/>
                <a:gd name="connsiteY28" fmla="*/ 520586 h 2654186"/>
                <a:gd name="connsiteX0" fmla="*/ 1582086 w 2058336"/>
                <a:gd name="connsiteY0" fmla="*/ 434861 h 2654186"/>
                <a:gd name="connsiteX1" fmla="*/ 1848786 w 2058336"/>
                <a:gd name="connsiteY1" fmla="*/ 996836 h 2654186"/>
                <a:gd name="connsiteX2" fmla="*/ 2058336 w 2058336"/>
                <a:gd name="connsiteY2" fmla="*/ 1044461 h 2654186"/>
                <a:gd name="connsiteX3" fmla="*/ 2010711 w 2058336"/>
                <a:gd name="connsiteY3" fmla="*/ 1139711 h 2654186"/>
                <a:gd name="connsiteX4" fmla="*/ 1858311 w 2058336"/>
                <a:gd name="connsiteY4" fmla="*/ 1254011 h 2654186"/>
                <a:gd name="connsiteX5" fmla="*/ 1848786 w 2058336"/>
                <a:gd name="connsiteY5" fmla="*/ 1796936 h 2654186"/>
                <a:gd name="connsiteX6" fmla="*/ 1601136 w 2058336"/>
                <a:gd name="connsiteY6" fmla="*/ 1996961 h 2654186"/>
                <a:gd name="connsiteX7" fmla="*/ 1162986 w 2058336"/>
                <a:gd name="connsiteY7" fmla="*/ 2092211 h 2654186"/>
                <a:gd name="connsiteX8" fmla="*/ 1277286 w 2058336"/>
                <a:gd name="connsiteY8" fmla="*/ 2577986 h 2654186"/>
                <a:gd name="connsiteX9" fmla="*/ 982011 w 2058336"/>
                <a:gd name="connsiteY9" fmla="*/ 2616086 h 2654186"/>
                <a:gd name="connsiteX10" fmla="*/ 696261 w 2058336"/>
                <a:gd name="connsiteY10" fmla="*/ 2654186 h 2654186"/>
                <a:gd name="connsiteX11" fmla="*/ 534336 w 2058336"/>
                <a:gd name="connsiteY11" fmla="*/ 2597036 h 2654186"/>
                <a:gd name="connsiteX12" fmla="*/ 410511 w 2058336"/>
                <a:gd name="connsiteY12" fmla="*/ 2187461 h 2654186"/>
                <a:gd name="connsiteX13" fmla="*/ 400986 w 2058336"/>
                <a:gd name="connsiteY13" fmla="*/ 2063636 h 2654186"/>
                <a:gd name="connsiteX14" fmla="*/ 267636 w 2058336"/>
                <a:gd name="connsiteY14" fmla="*/ 2025536 h 2654186"/>
                <a:gd name="connsiteX15" fmla="*/ 362886 w 2058336"/>
                <a:gd name="connsiteY15" fmla="*/ 1682636 h 2654186"/>
                <a:gd name="connsiteX16" fmla="*/ 277161 w 2058336"/>
                <a:gd name="connsiteY16" fmla="*/ 1587386 h 2654186"/>
                <a:gd name="connsiteX17" fmla="*/ 191436 w 2058336"/>
                <a:gd name="connsiteY17" fmla="*/ 1396886 h 2654186"/>
                <a:gd name="connsiteX18" fmla="*/ 324786 w 2058336"/>
                <a:gd name="connsiteY18" fmla="*/ 1149236 h 2654186"/>
                <a:gd name="connsiteX19" fmla="*/ 181911 w 2058336"/>
                <a:gd name="connsiteY19" fmla="*/ 987311 h 2654186"/>
                <a:gd name="connsiteX20" fmla="*/ 286686 w 2058336"/>
                <a:gd name="connsiteY20" fmla="*/ 625361 h 2654186"/>
                <a:gd name="connsiteX21" fmla="*/ 936 w 2058336"/>
                <a:gd name="connsiteY21" fmla="*/ 406286 h 2654186"/>
                <a:gd name="connsiteX22" fmla="*/ 200961 w 2058336"/>
                <a:gd name="connsiteY22" fmla="*/ 196736 h 2654186"/>
                <a:gd name="connsiteX23" fmla="*/ 562911 w 2058336"/>
                <a:gd name="connsiteY23" fmla="*/ 44336 h 2654186"/>
                <a:gd name="connsiteX24" fmla="*/ 943911 w 2058336"/>
                <a:gd name="connsiteY24" fmla="*/ 34811 h 2654186"/>
                <a:gd name="connsiteX25" fmla="*/ 1258236 w 2058336"/>
                <a:gd name="connsiteY25" fmla="*/ 44336 h 2654186"/>
                <a:gd name="connsiteX26" fmla="*/ 1572561 w 2058336"/>
                <a:gd name="connsiteY26" fmla="*/ 53861 h 2654186"/>
                <a:gd name="connsiteX27" fmla="*/ 1591611 w 2058336"/>
                <a:gd name="connsiteY27" fmla="*/ 301511 h 2654186"/>
                <a:gd name="connsiteX28" fmla="*/ 1620186 w 2058336"/>
                <a:gd name="connsiteY28" fmla="*/ 520586 h 2654186"/>
                <a:gd name="connsiteX0" fmla="*/ 1582086 w 2058336"/>
                <a:gd name="connsiteY0" fmla="*/ 434861 h 2654186"/>
                <a:gd name="connsiteX1" fmla="*/ 1848786 w 2058336"/>
                <a:gd name="connsiteY1" fmla="*/ 996836 h 2654186"/>
                <a:gd name="connsiteX2" fmla="*/ 2058336 w 2058336"/>
                <a:gd name="connsiteY2" fmla="*/ 1044461 h 2654186"/>
                <a:gd name="connsiteX3" fmla="*/ 2010711 w 2058336"/>
                <a:gd name="connsiteY3" fmla="*/ 1139711 h 2654186"/>
                <a:gd name="connsiteX4" fmla="*/ 1858311 w 2058336"/>
                <a:gd name="connsiteY4" fmla="*/ 1254011 h 2654186"/>
                <a:gd name="connsiteX5" fmla="*/ 1848786 w 2058336"/>
                <a:gd name="connsiteY5" fmla="*/ 1796936 h 2654186"/>
                <a:gd name="connsiteX6" fmla="*/ 1601136 w 2058336"/>
                <a:gd name="connsiteY6" fmla="*/ 1996961 h 2654186"/>
                <a:gd name="connsiteX7" fmla="*/ 1077261 w 2058336"/>
                <a:gd name="connsiteY7" fmla="*/ 1939811 h 2654186"/>
                <a:gd name="connsiteX8" fmla="*/ 1277286 w 2058336"/>
                <a:gd name="connsiteY8" fmla="*/ 2577986 h 2654186"/>
                <a:gd name="connsiteX9" fmla="*/ 982011 w 2058336"/>
                <a:gd name="connsiteY9" fmla="*/ 2616086 h 2654186"/>
                <a:gd name="connsiteX10" fmla="*/ 696261 w 2058336"/>
                <a:gd name="connsiteY10" fmla="*/ 2654186 h 2654186"/>
                <a:gd name="connsiteX11" fmla="*/ 534336 w 2058336"/>
                <a:gd name="connsiteY11" fmla="*/ 2597036 h 2654186"/>
                <a:gd name="connsiteX12" fmla="*/ 410511 w 2058336"/>
                <a:gd name="connsiteY12" fmla="*/ 2187461 h 2654186"/>
                <a:gd name="connsiteX13" fmla="*/ 400986 w 2058336"/>
                <a:gd name="connsiteY13" fmla="*/ 2063636 h 2654186"/>
                <a:gd name="connsiteX14" fmla="*/ 267636 w 2058336"/>
                <a:gd name="connsiteY14" fmla="*/ 2025536 h 2654186"/>
                <a:gd name="connsiteX15" fmla="*/ 362886 w 2058336"/>
                <a:gd name="connsiteY15" fmla="*/ 1682636 h 2654186"/>
                <a:gd name="connsiteX16" fmla="*/ 277161 w 2058336"/>
                <a:gd name="connsiteY16" fmla="*/ 1587386 h 2654186"/>
                <a:gd name="connsiteX17" fmla="*/ 191436 w 2058336"/>
                <a:gd name="connsiteY17" fmla="*/ 1396886 h 2654186"/>
                <a:gd name="connsiteX18" fmla="*/ 324786 w 2058336"/>
                <a:gd name="connsiteY18" fmla="*/ 1149236 h 2654186"/>
                <a:gd name="connsiteX19" fmla="*/ 181911 w 2058336"/>
                <a:gd name="connsiteY19" fmla="*/ 987311 h 2654186"/>
                <a:gd name="connsiteX20" fmla="*/ 286686 w 2058336"/>
                <a:gd name="connsiteY20" fmla="*/ 625361 h 2654186"/>
                <a:gd name="connsiteX21" fmla="*/ 936 w 2058336"/>
                <a:gd name="connsiteY21" fmla="*/ 406286 h 2654186"/>
                <a:gd name="connsiteX22" fmla="*/ 200961 w 2058336"/>
                <a:gd name="connsiteY22" fmla="*/ 196736 h 2654186"/>
                <a:gd name="connsiteX23" fmla="*/ 562911 w 2058336"/>
                <a:gd name="connsiteY23" fmla="*/ 44336 h 2654186"/>
                <a:gd name="connsiteX24" fmla="*/ 943911 w 2058336"/>
                <a:gd name="connsiteY24" fmla="*/ 34811 h 2654186"/>
                <a:gd name="connsiteX25" fmla="*/ 1258236 w 2058336"/>
                <a:gd name="connsiteY25" fmla="*/ 44336 h 2654186"/>
                <a:gd name="connsiteX26" fmla="*/ 1572561 w 2058336"/>
                <a:gd name="connsiteY26" fmla="*/ 53861 h 2654186"/>
                <a:gd name="connsiteX27" fmla="*/ 1591611 w 2058336"/>
                <a:gd name="connsiteY27" fmla="*/ 301511 h 2654186"/>
                <a:gd name="connsiteX28" fmla="*/ 1620186 w 2058336"/>
                <a:gd name="connsiteY28" fmla="*/ 520586 h 2654186"/>
                <a:gd name="connsiteX0" fmla="*/ 1582086 w 2058336"/>
                <a:gd name="connsiteY0" fmla="*/ 434861 h 2654186"/>
                <a:gd name="connsiteX1" fmla="*/ 1848786 w 2058336"/>
                <a:gd name="connsiteY1" fmla="*/ 996836 h 2654186"/>
                <a:gd name="connsiteX2" fmla="*/ 2058336 w 2058336"/>
                <a:gd name="connsiteY2" fmla="*/ 1044461 h 2654186"/>
                <a:gd name="connsiteX3" fmla="*/ 2010711 w 2058336"/>
                <a:gd name="connsiteY3" fmla="*/ 1139711 h 2654186"/>
                <a:gd name="connsiteX4" fmla="*/ 1858311 w 2058336"/>
                <a:gd name="connsiteY4" fmla="*/ 1254011 h 2654186"/>
                <a:gd name="connsiteX5" fmla="*/ 1848786 w 2058336"/>
                <a:gd name="connsiteY5" fmla="*/ 1796936 h 2654186"/>
                <a:gd name="connsiteX6" fmla="*/ 1610661 w 2058336"/>
                <a:gd name="connsiteY6" fmla="*/ 1854086 h 2654186"/>
                <a:gd name="connsiteX7" fmla="*/ 1077261 w 2058336"/>
                <a:gd name="connsiteY7" fmla="*/ 1939811 h 2654186"/>
                <a:gd name="connsiteX8" fmla="*/ 1277286 w 2058336"/>
                <a:gd name="connsiteY8" fmla="*/ 2577986 h 2654186"/>
                <a:gd name="connsiteX9" fmla="*/ 982011 w 2058336"/>
                <a:gd name="connsiteY9" fmla="*/ 2616086 h 2654186"/>
                <a:gd name="connsiteX10" fmla="*/ 696261 w 2058336"/>
                <a:gd name="connsiteY10" fmla="*/ 2654186 h 2654186"/>
                <a:gd name="connsiteX11" fmla="*/ 534336 w 2058336"/>
                <a:gd name="connsiteY11" fmla="*/ 2597036 h 2654186"/>
                <a:gd name="connsiteX12" fmla="*/ 410511 w 2058336"/>
                <a:gd name="connsiteY12" fmla="*/ 2187461 h 2654186"/>
                <a:gd name="connsiteX13" fmla="*/ 400986 w 2058336"/>
                <a:gd name="connsiteY13" fmla="*/ 2063636 h 2654186"/>
                <a:gd name="connsiteX14" fmla="*/ 267636 w 2058336"/>
                <a:gd name="connsiteY14" fmla="*/ 2025536 h 2654186"/>
                <a:gd name="connsiteX15" fmla="*/ 362886 w 2058336"/>
                <a:gd name="connsiteY15" fmla="*/ 1682636 h 2654186"/>
                <a:gd name="connsiteX16" fmla="*/ 277161 w 2058336"/>
                <a:gd name="connsiteY16" fmla="*/ 1587386 h 2654186"/>
                <a:gd name="connsiteX17" fmla="*/ 191436 w 2058336"/>
                <a:gd name="connsiteY17" fmla="*/ 1396886 h 2654186"/>
                <a:gd name="connsiteX18" fmla="*/ 324786 w 2058336"/>
                <a:gd name="connsiteY18" fmla="*/ 1149236 h 2654186"/>
                <a:gd name="connsiteX19" fmla="*/ 181911 w 2058336"/>
                <a:gd name="connsiteY19" fmla="*/ 987311 h 2654186"/>
                <a:gd name="connsiteX20" fmla="*/ 286686 w 2058336"/>
                <a:gd name="connsiteY20" fmla="*/ 625361 h 2654186"/>
                <a:gd name="connsiteX21" fmla="*/ 936 w 2058336"/>
                <a:gd name="connsiteY21" fmla="*/ 406286 h 2654186"/>
                <a:gd name="connsiteX22" fmla="*/ 200961 w 2058336"/>
                <a:gd name="connsiteY22" fmla="*/ 196736 h 2654186"/>
                <a:gd name="connsiteX23" fmla="*/ 562911 w 2058336"/>
                <a:gd name="connsiteY23" fmla="*/ 44336 h 2654186"/>
                <a:gd name="connsiteX24" fmla="*/ 943911 w 2058336"/>
                <a:gd name="connsiteY24" fmla="*/ 34811 h 2654186"/>
                <a:gd name="connsiteX25" fmla="*/ 1258236 w 2058336"/>
                <a:gd name="connsiteY25" fmla="*/ 44336 h 2654186"/>
                <a:gd name="connsiteX26" fmla="*/ 1572561 w 2058336"/>
                <a:gd name="connsiteY26" fmla="*/ 53861 h 2654186"/>
                <a:gd name="connsiteX27" fmla="*/ 1591611 w 2058336"/>
                <a:gd name="connsiteY27" fmla="*/ 301511 h 2654186"/>
                <a:gd name="connsiteX28" fmla="*/ 1620186 w 2058336"/>
                <a:gd name="connsiteY28" fmla="*/ 520586 h 2654186"/>
                <a:gd name="connsiteX0" fmla="*/ 1582086 w 2058336"/>
                <a:gd name="connsiteY0" fmla="*/ 434861 h 2654186"/>
                <a:gd name="connsiteX1" fmla="*/ 1848786 w 2058336"/>
                <a:gd name="connsiteY1" fmla="*/ 996836 h 2654186"/>
                <a:gd name="connsiteX2" fmla="*/ 2058336 w 2058336"/>
                <a:gd name="connsiteY2" fmla="*/ 1044461 h 2654186"/>
                <a:gd name="connsiteX3" fmla="*/ 2010711 w 2058336"/>
                <a:gd name="connsiteY3" fmla="*/ 1139711 h 2654186"/>
                <a:gd name="connsiteX4" fmla="*/ 1858311 w 2058336"/>
                <a:gd name="connsiteY4" fmla="*/ 1254011 h 2654186"/>
                <a:gd name="connsiteX5" fmla="*/ 1848786 w 2058336"/>
                <a:gd name="connsiteY5" fmla="*/ 1796936 h 2654186"/>
                <a:gd name="connsiteX6" fmla="*/ 1610661 w 2058336"/>
                <a:gd name="connsiteY6" fmla="*/ 1987436 h 2654186"/>
                <a:gd name="connsiteX7" fmla="*/ 1077261 w 2058336"/>
                <a:gd name="connsiteY7" fmla="*/ 1939811 h 2654186"/>
                <a:gd name="connsiteX8" fmla="*/ 1277286 w 2058336"/>
                <a:gd name="connsiteY8" fmla="*/ 2577986 h 2654186"/>
                <a:gd name="connsiteX9" fmla="*/ 982011 w 2058336"/>
                <a:gd name="connsiteY9" fmla="*/ 2616086 h 2654186"/>
                <a:gd name="connsiteX10" fmla="*/ 696261 w 2058336"/>
                <a:gd name="connsiteY10" fmla="*/ 2654186 h 2654186"/>
                <a:gd name="connsiteX11" fmla="*/ 534336 w 2058336"/>
                <a:gd name="connsiteY11" fmla="*/ 2597036 h 2654186"/>
                <a:gd name="connsiteX12" fmla="*/ 410511 w 2058336"/>
                <a:gd name="connsiteY12" fmla="*/ 2187461 h 2654186"/>
                <a:gd name="connsiteX13" fmla="*/ 400986 w 2058336"/>
                <a:gd name="connsiteY13" fmla="*/ 2063636 h 2654186"/>
                <a:gd name="connsiteX14" fmla="*/ 267636 w 2058336"/>
                <a:gd name="connsiteY14" fmla="*/ 2025536 h 2654186"/>
                <a:gd name="connsiteX15" fmla="*/ 362886 w 2058336"/>
                <a:gd name="connsiteY15" fmla="*/ 1682636 h 2654186"/>
                <a:gd name="connsiteX16" fmla="*/ 277161 w 2058336"/>
                <a:gd name="connsiteY16" fmla="*/ 1587386 h 2654186"/>
                <a:gd name="connsiteX17" fmla="*/ 191436 w 2058336"/>
                <a:gd name="connsiteY17" fmla="*/ 1396886 h 2654186"/>
                <a:gd name="connsiteX18" fmla="*/ 324786 w 2058336"/>
                <a:gd name="connsiteY18" fmla="*/ 1149236 h 2654186"/>
                <a:gd name="connsiteX19" fmla="*/ 181911 w 2058336"/>
                <a:gd name="connsiteY19" fmla="*/ 987311 h 2654186"/>
                <a:gd name="connsiteX20" fmla="*/ 286686 w 2058336"/>
                <a:gd name="connsiteY20" fmla="*/ 625361 h 2654186"/>
                <a:gd name="connsiteX21" fmla="*/ 936 w 2058336"/>
                <a:gd name="connsiteY21" fmla="*/ 406286 h 2654186"/>
                <a:gd name="connsiteX22" fmla="*/ 200961 w 2058336"/>
                <a:gd name="connsiteY22" fmla="*/ 196736 h 2654186"/>
                <a:gd name="connsiteX23" fmla="*/ 562911 w 2058336"/>
                <a:gd name="connsiteY23" fmla="*/ 44336 h 2654186"/>
                <a:gd name="connsiteX24" fmla="*/ 943911 w 2058336"/>
                <a:gd name="connsiteY24" fmla="*/ 34811 h 2654186"/>
                <a:gd name="connsiteX25" fmla="*/ 1258236 w 2058336"/>
                <a:gd name="connsiteY25" fmla="*/ 44336 h 2654186"/>
                <a:gd name="connsiteX26" fmla="*/ 1572561 w 2058336"/>
                <a:gd name="connsiteY26" fmla="*/ 53861 h 2654186"/>
                <a:gd name="connsiteX27" fmla="*/ 1591611 w 2058336"/>
                <a:gd name="connsiteY27" fmla="*/ 301511 h 2654186"/>
                <a:gd name="connsiteX28" fmla="*/ 1620186 w 2058336"/>
                <a:gd name="connsiteY28" fmla="*/ 520586 h 2654186"/>
                <a:gd name="connsiteX0" fmla="*/ 1582086 w 2058336"/>
                <a:gd name="connsiteY0" fmla="*/ 434861 h 2654186"/>
                <a:gd name="connsiteX1" fmla="*/ 1848786 w 2058336"/>
                <a:gd name="connsiteY1" fmla="*/ 996836 h 2654186"/>
                <a:gd name="connsiteX2" fmla="*/ 2058336 w 2058336"/>
                <a:gd name="connsiteY2" fmla="*/ 1044461 h 2654186"/>
                <a:gd name="connsiteX3" fmla="*/ 2010711 w 2058336"/>
                <a:gd name="connsiteY3" fmla="*/ 1139711 h 2654186"/>
                <a:gd name="connsiteX4" fmla="*/ 1858311 w 2058336"/>
                <a:gd name="connsiteY4" fmla="*/ 1254011 h 2654186"/>
                <a:gd name="connsiteX5" fmla="*/ 1848786 w 2058336"/>
                <a:gd name="connsiteY5" fmla="*/ 1796936 h 2654186"/>
                <a:gd name="connsiteX6" fmla="*/ 1610661 w 2058336"/>
                <a:gd name="connsiteY6" fmla="*/ 1987436 h 2654186"/>
                <a:gd name="connsiteX7" fmla="*/ 1077261 w 2058336"/>
                <a:gd name="connsiteY7" fmla="*/ 1939811 h 2654186"/>
                <a:gd name="connsiteX8" fmla="*/ 1277286 w 2058336"/>
                <a:gd name="connsiteY8" fmla="*/ 2577986 h 2654186"/>
                <a:gd name="connsiteX9" fmla="*/ 982011 w 2058336"/>
                <a:gd name="connsiteY9" fmla="*/ 2616086 h 2654186"/>
                <a:gd name="connsiteX10" fmla="*/ 696261 w 2058336"/>
                <a:gd name="connsiteY10" fmla="*/ 2654186 h 2654186"/>
                <a:gd name="connsiteX11" fmla="*/ 534336 w 2058336"/>
                <a:gd name="connsiteY11" fmla="*/ 2597036 h 2654186"/>
                <a:gd name="connsiteX12" fmla="*/ 410511 w 2058336"/>
                <a:gd name="connsiteY12" fmla="*/ 2187461 h 2654186"/>
                <a:gd name="connsiteX13" fmla="*/ 400986 w 2058336"/>
                <a:gd name="connsiteY13" fmla="*/ 2063636 h 2654186"/>
                <a:gd name="connsiteX14" fmla="*/ 267636 w 2058336"/>
                <a:gd name="connsiteY14" fmla="*/ 2025536 h 2654186"/>
                <a:gd name="connsiteX15" fmla="*/ 362886 w 2058336"/>
                <a:gd name="connsiteY15" fmla="*/ 1682636 h 2654186"/>
                <a:gd name="connsiteX16" fmla="*/ 277161 w 2058336"/>
                <a:gd name="connsiteY16" fmla="*/ 1587386 h 2654186"/>
                <a:gd name="connsiteX17" fmla="*/ 191436 w 2058336"/>
                <a:gd name="connsiteY17" fmla="*/ 1396886 h 2654186"/>
                <a:gd name="connsiteX18" fmla="*/ 324786 w 2058336"/>
                <a:gd name="connsiteY18" fmla="*/ 1149236 h 2654186"/>
                <a:gd name="connsiteX19" fmla="*/ 181911 w 2058336"/>
                <a:gd name="connsiteY19" fmla="*/ 987311 h 2654186"/>
                <a:gd name="connsiteX20" fmla="*/ 286686 w 2058336"/>
                <a:gd name="connsiteY20" fmla="*/ 625361 h 2654186"/>
                <a:gd name="connsiteX21" fmla="*/ 936 w 2058336"/>
                <a:gd name="connsiteY21" fmla="*/ 406286 h 2654186"/>
                <a:gd name="connsiteX22" fmla="*/ 200961 w 2058336"/>
                <a:gd name="connsiteY22" fmla="*/ 196736 h 2654186"/>
                <a:gd name="connsiteX23" fmla="*/ 562911 w 2058336"/>
                <a:gd name="connsiteY23" fmla="*/ 44336 h 2654186"/>
                <a:gd name="connsiteX24" fmla="*/ 943911 w 2058336"/>
                <a:gd name="connsiteY24" fmla="*/ 34811 h 2654186"/>
                <a:gd name="connsiteX25" fmla="*/ 1258236 w 2058336"/>
                <a:gd name="connsiteY25" fmla="*/ 44336 h 2654186"/>
                <a:gd name="connsiteX26" fmla="*/ 1572561 w 2058336"/>
                <a:gd name="connsiteY26" fmla="*/ 53861 h 2654186"/>
                <a:gd name="connsiteX27" fmla="*/ 1591611 w 2058336"/>
                <a:gd name="connsiteY27" fmla="*/ 301511 h 2654186"/>
                <a:gd name="connsiteX28" fmla="*/ 1620186 w 2058336"/>
                <a:gd name="connsiteY28" fmla="*/ 520586 h 2654186"/>
                <a:gd name="connsiteX0" fmla="*/ 1582086 w 2058336"/>
                <a:gd name="connsiteY0" fmla="*/ 434861 h 2654186"/>
                <a:gd name="connsiteX1" fmla="*/ 1848786 w 2058336"/>
                <a:gd name="connsiteY1" fmla="*/ 996836 h 2654186"/>
                <a:gd name="connsiteX2" fmla="*/ 2058336 w 2058336"/>
                <a:gd name="connsiteY2" fmla="*/ 1044461 h 2654186"/>
                <a:gd name="connsiteX3" fmla="*/ 2010711 w 2058336"/>
                <a:gd name="connsiteY3" fmla="*/ 1139711 h 2654186"/>
                <a:gd name="connsiteX4" fmla="*/ 1858311 w 2058336"/>
                <a:gd name="connsiteY4" fmla="*/ 1254011 h 2654186"/>
                <a:gd name="connsiteX5" fmla="*/ 1848786 w 2058336"/>
                <a:gd name="connsiteY5" fmla="*/ 1796936 h 2654186"/>
                <a:gd name="connsiteX6" fmla="*/ 1610661 w 2058336"/>
                <a:gd name="connsiteY6" fmla="*/ 1987436 h 2654186"/>
                <a:gd name="connsiteX7" fmla="*/ 1077261 w 2058336"/>
                <a:gd name="connsiteY7" fmla="*/ 1939811 h 2654186"/>
                <a:gd name="connsiteX8" fmla="*/ 1277286 w 2058336"/>
                <a:gd name="connsiteY8" fmla="*/ 2577986 h 2654186"/>
                <a:gd name="connsiteX9" fmla="*/ 982011 w 2058336"/>
                <a:gd name="connsiteY9" fmla="*/ 2616086 h 2654186"/>
                <a:gd name="connsiteX10" fmla="*/ 696261 w 2058336"/>
                <a:gd name="connsiteY10" fmla="*/ 2654186 h 2654186"/>
                <a:gd name="connsiteX11" fmla="*/ 534336 w 2058336"/>
                <a:gd name="connsiteY11" fmla="*/ 2597036 h 2654186"/>
                <a:gd name="connsiteX12" fmla="*/ 410511 w 2058336"/>
                <a:gd name="connsiteY12" fmla="*/ 2187461 h 2654186"/>
                <a:gd name="connsiteX13" fmla="*/ 400986 w 2058336"/>
                <a:gd name="connsiteY13" fmla="*/ 2063636 h 2654186"/>
                <a:gd name="connsiteX14" fmla="*/ 267636 w 2058336"/>
                <a:gd name="connsiteY14" fmla="*/ 2025536 h 2654186"/>
                <a:gd name="connsiteX15" fmla="*/ 362886 w 2058336"/>
                <a:gd name="connsiteY15" fmla="*/ 1682636 h 2654186"/>
                <a:gd name="connsiteX16" fmla="*/ 277161 w 2058336"/>
                <a:gd name="connsiteY16" fmla="*/ 1587386 h 2654186"/>
                <a:gd name="connsiteX17" fmla="*/ 191436 w 2058336"/>
                <a:gd name="connsiteY17" fmla="*/ 1396886 h 2654186"/>
                <a:gd name="connsiteX18" fmla="*/ 324786 w 2058336"/>
                <a:gd name="connsiteY18" fmla="*/ 1149236 h 2654186"/>
                <a:gd name="connsiteX19" fmla="*/ 181911 w 2058336"/>
                <a:gd name="connsiteY19" fmla="*/ 987311 h 2654186"/>
                <a:gd name="connsiteX20" fmla="*/ 286686 w 2058336"/>
                <a:gd name="connsiteY20" fmla="*/ 625361 h 2654186"/>
                <a:gd name="connsiteX21" fmla="*/ 936 w 2058336"/>
                <a:gd name="connsiteY21" fmla="*/ 406286 h 2654186"/>
                <a:gd name="connsiteX22" fmla="*/ 200961 w 2058336"/>
                <a:gd name="connsiteY22" fmla="*/ 196736 h 2654186"/>
                <a:gd name="connsiteX23" fmla="*/ 562911 w 2058336"/>
                <a:gd name="connsiteY23" fmla="*/ 44336 h 2654186"/>
                <a:gd name="connsiteX24" fmla="*/ 943911 w 2058336"/>
                <a:gd name="connsiteY24" fmla="*/ 34811 h 2654186"/>
                <a:gd name="connsiteX25" fmla="*/ 1258236 w 2058336"/>
                <a:gd name="connsiteY25" fmla="*/ 44336 h 2654186"/>
                <a:gd name="connsiteX26" fmla="*/ 1572561 w 2058336"/>
                <a:gd name="connsiteY26" fmla="*/ 53861 h 2654186"/>
                <a:gd name="connsiteX27" fmla="*/ 1591611 w 2058336"/>
                <a:gd name="connsiteY27" fmla="*/ 301511 h 2654186"/>
                <a:gd name="connsiteX28" fmla="*/ 1620186 w 2058336"/>
                <a:gd name="connsiteY28" fmla="*/ 520586 h 2654186"/>
                <a:gd name="connsiteX0" fmla="*/ 1582086 w 2058336"/>
                <a:gd name="connsiteY0" fmla="*/ 434861 h 2654186"/>
                <a:gd name="connsiteX1" fmla="*/ 1848786 w 2058336"/>
                <a:gd name="connsiteY1" fmla="*/ 996836 h 2654186"/>
                <a:gd name="connsiteX2" fmla="*/ 2058336 w 2058336"/>
                <a:gd name="connsiteY2" fmla="*/ 1044461 h 2654186"/>
                <a:gd name="connsiteX3" fmla="*/ 2010711 w 2058336"/>
                <a:gd name="connsiteY3" fmla="*/ 1139711 h 2654186"/>
                <a:gd name="connsiteX4" fmla="*/ 1858311 w 2058336"/>
                <a:gd name="connsiteY4" fmla="*/ 1254011 h 2654186"/>
                <a:gd name="connsiteX5" fmla="*/ 1848786 w 2058336"/>
                <a:gd name="connsiteY5" fmla="*/ 1796936 h 2654186"/>
                <a:gd name="connsiteX6" fmla="*/ 1610661 w 2058336"/>
                <a:gd name="connsiteY6" fmla="*/ 1987436 h 2654186"/>
                <a:gd name="connsiteX7" fmla="*/ 1334436 w 2058336"/>
                <a:gd name="connsiteY7" fmla="*/ 1977911 h 2654186"/>
                <a:gd name="connsiteX8" fmla="*/ 1277286 w 2058336"/>
                <a:gd name="connsiteY8" fmla="*/ 2577986 h 2654186"/>
                <a:gd name="connsiteX9" fmla="*/ 982011 w 2058336"/>
                <a:gd name="connsiteY9" fmla="*/ 2616086 h 2654186"/>
                <a:gd name="connsiteX10" fmla="*/ 696261 w 2058336"/>
                <a:gd name="connsiteY10" fmla="*/ 2654186 h 2654186"/>
                <a:gd name="connsiteX11" fmla="*/ 534336 w 2058336"/>
                <a:gd name="connsiteY11" fmla="*/ 2597036 h 2654186"/>
                <a:gd name="connsiteX12" fmla="*/ 410511 w 2058336"/>
                <a:gd name="connsiteY12" fmla="*/ 2187461 h 2654186"/>
                <a:gd name="connsiteX13" fmla="*/ 400986 w 2058336"/>
                <a:gd name="connsiteY13" fmla="*/ 2063636 h 2654186"/>
                <a:gd name="connsiteX14" fmla="*/ 267636 w 2058336"/>
                <a:gd name="connsiteY14" fmla="*/ 2025536 h 2654186"/>
                <a:gd name="connsiteX15" fmla="*/ 362886 w 2058336"/>
                <a:gd name="connsiteY15" fmla="*/ 1682636 h 2654186"/>
                <a:gd name="connsiteX16" fmla="*/ 277161 w 2058336"/>
                <a:gd name="connsiteY16" fmla="*/ 1587386 h 2654186"/>
                <a:gd name="connsiteX17" fmla="*/ 191436 w 2058336"/>
                <a:gd name="connsiteY17" fmla="*/ 1396886 h 2654186"/>
                <a:gd name="connsiteX18" fmla="*/ 324786 w 2058336"/>
                <a:gd name="connsiteY18" fmla="*/ 1149236 h 2654186"/>
                <a:gd name="connsiteX19" fmla="*/ 181911 w 2058336"/>
                <a:gd name="connsiteY19" fmla="*/ 987311 h 2654186"/>
                <a:gd name="connsiteX20" fmla="*/ 286686 w 2058336"/>
                <a:gd name="connsiteY20" fmla="*/ 625361 h 2654186"/>
                <a:gd name="connsiteX21" fmla="*/ 936 w 2058336"/>
                <a:gd name="connsiteY21" fmla="*/ 406286 h 2654186"/>
                <a:gd name="connsiteX22" fmla="*/ 200961 w 2058336"/>
                <a:gd name="connsiteY22" fmla="*/ 196736 h 2654186"/>
                <a:gd name="connsiteX23" fmla="*/ 562911 w 2058336"/>
                <a:gd name="connsiteY23" fmla="*/ 44336 h 2654186"/>
                <a:gd name="connsiteX24" fmla="*/ 943911 w 2058336"/>
                <a:gd name="connsiteY24" fmla="*/ 34811 h 2654186"/>
                <a:gd name="connsiteX25" fmla="*/ 1258236 w 2058336"/>
                <a:gd name="connsiteY25" fmla="*/ 44336 h 2654186"/>
                <a:gd name="connsiteX26" fmla="*/ 1572561 w 2058336"/>
                <a:gd name="connsiteY26" fmla="*/ 53861 h 2654186"/>
                <a:gd name="connsiteX27" fmla="*/ 1591611 w 2058336"/>
                <a:gd name="connsiteY27" fmla="*/ 301511 h 2654186"/>
                <a:gd name="connsiteX28" fmla="*/ 1620186 w 2058336"/>
                <a:gd name="connsiteY28" fmla="*/ 520586 h 2654186"/>
                <a:gd name="connsiteX0" fmla="*/ 1582086 w 2058336"/>
                <a:gd name="connsiteY0" fmla="*/ 434861 h 2654186"/>
                <a:gd name="connsiteX1" fmla="*/ 1848786 w 2058336"/>
                <a:gd name="connsiteY1" fmla="*/ 996836 h 2654186"/>
                <a:gd name="connsiteX2" fmla="*/ 2058336 w 2058336"/>
                <a:gd name="connsiteY2" fmla="*/ 1044461 h 2654186"/>
                <a:gd name="connsiteX3" fmla="*/ 2010711 w 2058336"/>
                <a:gd name="connsiteY3" fmla="*/ 1139711 h 2654186"/>
                <a:gd name="connsiteX4" fmla="*/ 1858311 w 2058336"/>
                <a:gd name="connsiteY4" fmla="*/ 1254011 h 2654186"/>
                <a:gd name="connsiteX5" fmla="*/ 1848786 w 2058336"/>
                <a:gd name="connsiteY5" fmla="*/ 1796936 h 2654186"/>
                <a:gd name="connsiteX6" fmla="*/ 1610661 w 2058336"/>
                <a:gd name="connsiteY6" fmla="*/ 1987436 h 2654186"/>
                <a:gd name="connsiteX7" fmla="*/ 1334436 w 2058336"/>
                <a:gd name="connsiteY7" fmla="*/ 1977911 h 2654186"/>
                <a:gd name="connsiteX8" fmla="*/ 1315385 w 2058336"/>
                <a:gd name="connsiteY8" fmla="*/ 2311286 h 2654186"/>
                <a:gd name="connsiteX9" fmla="*/ 1277286 w 2058336"/>
                <a:gd name="connsiteY9" fmla="*/ 2577986 h 2654186"/>
                <a:gd name="connsiteX10" fmla="*/ 982011 w 2058336"/>
                <a:gd name="connsiteY10" fmla="*/ 2616086 h 2654186"/>
                <a:gd name="connsiteX11" fmla="*/ 696261 w 2058336"/>
                <a:gd name="connsiteY11" fmla="*/ 2654186 h 2654186"/>
                <a:gd name="connsiteX12" fmla="*/ 534336 w 2058336"/>
                <a:gd name="connsiteY12" fmla="*/ 2597036 h 2654186"/>
                <a:gd name="connsiteX13" fmla="*/ 410511 w 2058336"/>
                <a:gd name="connsiteY13" fmla="*/ 2187461 h 2654186"/>
                <a:gd name="connsiteX14" fmla="*/ 400986 w 2058336"/>
                <a:gd name="connsiteY14" fmla="*/ 2063636 h 2654186"/>
                <a:gd name="connsiteX15" fmla="*/ 267636 w 2058336"/>
                <a:gd name="connsiteY15" fmla="*/ 2025536 h 2654186"/>
                <a:gd name="connsiteX16" fmla="*/ 362886 w 2058336"/>
                <a:gd name="connsiteY16" fmla="*/ 1682636 h 2654186"/>
                <a:gd name="connsiteX17" fmla="*/ 277161 w 2058336"/>
                <a:gd name="connsiteY17" fmla="*/ 1587386 h 2654186"/>
                <a:gd name="connsiteX18" fmla="*/ 191436 w 2058336"/>
                <a:gd name="connsiteY18" fmla="*/ 1396886 h 2654186"/>
                <a:gd name="connsiteX19" fmla="*/ 324786 w 2058336"/>
                <a:gd name="connsiteY19" fmla="*/ 1149236 h 2654186"/>
                <a:gd name="connsiteX20" fmla="*/ 181911 w 2058336"/>
                <a:gd name="connsiteY20" fmla="*/ 987311 h 2654186"/>
                <a:gd name="connsiteX21" fmla="*/ 286686 w 2058336"/>
                <a:gd name="connsiteY21" fmla="*/ 625361 h 2654186"/>
                <a:gd name="connsiteX22" fmla="*/ 936 w 2058336"/>
                <a:gd name="connsiteY22" fmla="*/ 406286 h 2654186"/>
                <a:gd name="connsiteX23" fmla="*/ 200961 w 2058336"/>
                <a:gd name="connsiteY23" fmla="*/ 196736 h 2654186"/>
                <a:gd name="connsiteX24" fmla="*/ 562911 w 2058336"/>
                <a:gd name="connsiteY24" fmla="*/ 44336 h 2654186"/>
                <a:gd name="connsiteX25" fmla="*/ 943911 w 2058336"/>
                <a:gd name="connsiteY25" fmla="*/ 34811 h 2654186"/>
                <a:gd name="connsiteX26" fmla="*/ 1258236 w 2058336"/>
                <a:gd name="connsiteY26" fmla="*/ 44336 h 2654186"/>
                <a:gd name="connsiteX27" fmla="*/ 1572561 w 2058336"/>
                <a:gd name="connsiteY27" fmla="*/ 53861 h 2654186"/>
                <a:gd name="connsiteX28" fmla="*/ 1591611 w 2058336"/>
                <a:gd name="connsiteY28" fmla="*/ 301511 h 2654186"/>
                <a:gd name="connsiteX29" fmla="*/ 1620186 w 2058336"/>
                <a:gd name="connsiteY29" fmla="*/ 520586 h 2654186"/>
                <a:gd name="connsiteX0" fmla="*/ 1582086 w 2058336"/>
                <a:gd name="connsiteY0" fmla="*/ 434861 h 2654186"/>
                <a:gd name="connsiteX1" fmla="*/ 1848786 w 2058336"/>
                <a:gd name="connsiteY1" fmla="*/ 996836 h 2654186"/>
                <a:gd name="connsiteX2" fmla="*/ 2058336 w 2058336"/>
                <a:gd name="connsiteY2" fmla="*/ 1044461 h 2654186"/>
                <a:gd name="connsiteX3" fmla="*/ 2010711 w 2058336"/>
                <a:gd name="connsiteY3" fmla="*/ 1139711 h 2654186"/>
                <a:gd name="connsiteX4" fmla="*/ 1858311 w 2058336"/>
                <a:gd name="connsiteY4" fmla="*/ 1254011 h 2654186"/>
                <a:gd name="connsiteX5" fmla="*/ 1848786 w 2058336"/>
                <a:gd name="connsiteY5" fmla="*/ 1796936 h 2654186"/>
                <a:gd name="connsiteX6" fmla="*/ 1610661 w 2058336"/>
                <a:gd name="connsiteY6" fmla="*/ 1987436 h 2654186"/>
                <a:gd name="connsiteX7" fmla="*/ 1334436 w 2058336"/>
                <a:gd name="connsiteY7" fmla="*/ 1977911 h 2654186"/>
                <a:gd name="connsiteX8" fmla="*/ 924860 w 2058336"/>
                <a:gd name="connsiteY8" fmla="*/ 2196986 h 2654186"/>
                <a:gd name="connsiteX9" fmla="*/ 1277286 w 2058336"/>
                <a:gd name="connsiteY9" fmla="*/ 2577986 h 2654186"/>
                <a:gd name="connsiteX10" fmla="*/ 982011 w 2058336"/>
                <a:gd name="connsiteY10" fmla="*/ 2616086 h 2654186"/>
                <a:gd name="connsiteX11" fmla="*/ 696261 w 2058336"/>
                <a:gd name="connsiteY11" fmla="*/ 2654186 h 2654186"/>
                <a:gd name="connsiteX12" fmla="*/ 534336 w 2058336"/>
                <a:gd name="connsiteY12" fmla="*/ 2597036 h 2654186"/>
                <a:gd name="connsiteX13" fmla="*/ 410511 w 2058336"/>
                <a:gd name="connsiteY13" fmla="*/ 2187461 h 2654186"/>
                <a:gd name="connsiteX14" fmla="*/ 400986 w 2058336"/>
                <a:gd name="connsiteY14" fmla="*/ 2063636 h 2654186"/>
                <a:gd name="connsiteX15" fmla="*/ 267636 w 2058336"/>
                <a:gd name="connsiteY15" fmla="*/ 2025536 h 2654186"/>
                <a:gd name="connsiteX16" fmla="*/ 362886 w 2058336"/>
                <a:gd name="connsiteY16" fmla="*/ 1682636 h 2654186"/>
                <a:gd name="connsiteX17" fmla="*/ 277161 w 2058336"/>
                <a:gd name="connsiteY17" fmla="*/ 1587386 h 2654186"/>
                <a:gd name="connsiteX18" fmla="*/ 191436 w 2058336"/>
                <a:gd name="connsiteY18" fmla="*/ 1396886 h 2654186"/>
                <a:gd name="connsiteX19" fmla="*/ 324786 w 2058336"/>
                <a:gd name="connsiteY19" fmla="*/ 1149236 h 2654186"/>
                <a:gd name="connsiteX20" fmla="*/ 181911 w 2058336"/>
                <a:gd name="connsiteY20" fmla="*/ 987311 h 2654186"/>
                <a:gd name="connsiteX21" fmla="*/ 286686 w 2058336"/>
                <a:gd name="connsiteY21" fmla="*/ 625361 h 2654186"/>
                <a:gd name="connsiteX22" fmla="*/ 936 w 2058336"/>
                <a:gd name="connsiteY22" fmla="*/ 406286 h 2654186"/>
                <a:gd name="connsiteX23" fmla="*/ 200961 w 2058336"/>
                <a:gd name="connsiteY23" fmla="*/ 196736 h 2654186"/>
                <a:gd name="connsiteX24" fmla="*/ 562911 w 2058336"/>
                <a:gd name="connsiteY24" fmla="*/ 44336 h 2654186"/>
                <a:gd name="connsiteX25" fmla="*/ 943911 w 2058336"/>
                <a:gd name="connsiteY25" fmla="*/ 34811 h 2654186"/>
                <a:gd name="connsiteX26" fmla="*/ 1258236 w 2058336"/>
                <a:gd name="connsiteY26" fmla="*/ 44336 h 2654186"/>
                <a:gd name="connsiteX27" fmla="*/ 1572561 w 2058336"/>
                <a:gd name="connsiteY27" fmla="*/ 53861 h 2654186"/>
                <a:gd name="connsiteX28" fmla="*/ 1591611 w 2058336"/>
                <a:gd name="connsiteY28" fmla="*/ 301511 h 2654186"/>
                <a:gd name="connsiteX29" fmla="*/ 1620186 w 2058336"/>
                <a:gd name="connsiteY29" fmla="*/ 520586 h 2654186"/>
                <a:gd name="connsiteX0" fmla="*/ 1582086 w 2058336"/>
                <a:gd name="connsiteY0" fmla="*/ 434861 h 2654186"/>
                <a:gd name="connsiteX1" fmla="*/ 1848786 w 2058336"/>
                <a:gd name="connsiteY1" fmla="*/ 996836 h 2654186"/>
                <a:gd name="connsiteX2" fmla="*/ 2058336 w 2058336"/>
                <a:gd name="connsiteY2" fmla="*/ 1044461 h 2654186"/>
                <a:gd name="connsiteX3" fmla="*/ 2010711 w 2058336"/>
                <a:gd name="connsiteY3" fmla="*/ 1139711 h 2654186"/>
                <a:gd name="connsiteX4" fmla="*/ 1858311 w 2058336"/>
                <a:gd name="connsiteY4" fmla="*/ 1254011 h 2654186"/>
                <a:gd name="connsiteX5" fmla="*/ 1848786 w 2058336"/>
                <a:gd name="connsiteY5" fmla="*/ 1796936 h 2654186"/>
                <a:gd name="connsiteX6" fmla="*/ 1610661 w 2058336"/>
                <a:gd name="connsiteY6" fmla="*/ 1987436 h 2654186"/>
                <a:gd name="connsiteX7" fmla="*/ 1334436 w 2058336"/>
                <a:gd name="connsiteY7" fmla="*/ 1977911 h 2654186"/>
                <a:gd name="connsiteX8" fmla="*/ 924860 w 2058336"/>
                <a:gd name="connsiteY8" fmla="*/ 2196986 h 2654186"/>
                <a:gd name="connsiteX9" fmla="*/ 1182035 w 2058336"/>
                <a:gd name="connsiteY9" fmla="*/ 2463686 h 2654186"/>
                <a:gd name="connsiteX10" fmla="*/ 1277286 w 2058336"/>
                <a:gd name="connsiteY10" fmla="*/ 2577986 h 2654186"/>
                <a:gd name="connsiteX11" fmla="*/ 982011 w 2058336"/>
                <a:gd name="connsiteY11" fmla="*/ 2616086 h 2654186"/>
                <a:gd name="connsiteX12" fmla="*/ 696261 w 2058336"/>
                <a:gd name="connsiteY12" fmla="*/ 2654186 h 2654186"/>
                <a:gd name="connsiteX13" fmla="*/ 534336 w 2058336"/>
                <a:gd name="connsiteY13" fmla="*/ 2597036 h 2654186"/>
                <a:gd name="connsiteX14" fmla="*/ 410511 w 2058336"/>
                <a:gd name="connsiteY14" fmla="*/ 2187461 h 2654186"/>
                <a:gd name="connsiteX15" fmla="*/ 400986 w 2058336"/>
                <a:gd name="connsiteY15" fmla="*/ 2063636 h 2654186"/>
                <a:gd name="connsiteX16" fmla="*/ 267636 w 2058336"/>
                <a:gd name="connsiteY16" fmla="*/ 2025536 h 2654186"/>
                <a:gd name="connsiteX17" fmla="*/ 362886 w 2058336"/>
                <a:gd name="connsiteY17" fmla="*/ 1682636 h 2654186"/>
                <a:gd name="connsiteX18" fmla="*/ 277161 w 2058336"/>
                <a:gd name="connsiteY18" fmla="*/ 1587386 h 2654186"/>
                <a:gd name="connsiteX19" fmla="*/ 191436 w 2058336"/>
                <a:gd name="connsiteY19" fmla="*/ 1396886 h 2654186"/>
                <a:gd name="connsiteX20" fmla="*/ 324786 w 2058336"/>
                <a:gd name="connsiteY20" fmla="*/ 1149236 h 2654186"/>
                <a:gd name="connsiteX21" fmla="*/ 181911 w 2058336"/>
                <a:gd name="connsiteY21" fmla="*/ 987311 h 2654186"/>
                <a:gd name="connsiteX22" fmla="*/ 286686 w 2058336"/>
                <a:gd name="connsiteY22" fmla="*/ 625361 h 2654186"/>
                <a:gd name="connsiteX23" fmla="*/ 936 w 2058336"/>
                <a:gd name="connsiteY23" fmla="*/ 406286 h 2654186"/>
                <a:gd name="connsiteX24" fmla="*/ 200961 w 2058336"/>
                <a:gd name="connsiteY24" fmla="*/ 196736 h 2654186"/>
                <a:gd name="connsiteX25" fmla="*/ 562911 w 2058336"/>
                <a:gd name="connsiteY25" fmla="*/ 44336 h 2654186"/>
                <a:gd name="connsiteX26" fmla="*/ 943911 w 2058336"/>
                <a:gd name="connsiteY26" fmla="*/ 34811 h 2654186"/>
                <a:gd name="connsiteX27" fmla="*/ 1258236 w 2058336"/>
                <a:gd name="connsiteY27" fmla="*/ 44336 h 2654186"/>
                <a:gd name="connsiteX28" fmla="*/ 1572561 w 2058336"/>
                <a:gd name="connsiteY28" fmla="*/ 53861 h 2654186"/>
                <a:gd name="connsiteX29" fmla="*/ 1591611 w 2058336"/>
                <a:gd name="connsiteY29" fmla="*/ 301511 h 2654186"/>
                <a:gd name="connsiteX30" fmla="*/ 1620186 w 2058336"/>
                <a:gd name="connsiteY30" fmla="*/ 520586 h 2654186"/>
                <a:gd name="connsiteX0" fmla="*/ 1582086 w 2058336"/>
                <a:gd name="connsiteY0" fmla="*/ 434861 h 2654186"/>
                <a:gd name="connsiteX1" fmla="*/ 1848786 w 2058336"/>
                <a:gd name="connsiteY1" fmla="*/ 996836 h 2654186"/>
                <a:gd name="connsiteX2" fmla="*/ 2058336 w 2058336"/>
                <a:gd name="connsiteY2" fmla="*/ 1044461 h 2654186"/>
                <a:gd name="connsiteX3" fmla="*/ 2010711 w 2058336"/>
                <a:gd name="connsiteY3" fmla="*/ 1139711 h 2654186"/>
                <a:gd name="connsiteX4" fmla="*/ 1858311 w 2058336"/>
                <a:gd name="connsiteY4" fmla="*/ 1254011 h 2654186"/>
                <a:gd name="connsiteX5" fmla="*/ 1848786 w 2058336"/>
                <a:gd name="connsiteY5" fmla="*/ 1796936 h 2654186"/>
                <a:gd name="connsiteX6" fmla="*/ 1610661 w 2058336"/>
                <a:gd name="connsiteY6" fmla="*/ 1987436 h 2654186"/>
                <a:gd name="connsiteX7" fmla="*/ 1334436 w 2058336"/>
                <a:gd name="connsiteY7" fmla="*/ 1977911 h 2654186"/>
                <a:gd name="connsiteX8" fmla="*/ 924860 w 2058336"/>
                <a:gd name="connsiteY8" fmla="*/ 2196986 h 2654186"/>
                <a:gd name="connsiteX9" fmla="*/ 924860 w 2058336"/>
                <a:gd name="connsiteY9" fmla="*/ 2416061 h 2654186"/>
                <a:gd name="connsiteX10" fmla="*/ 1277286 w 2058336"/>
                <a:gd name="connsiteY10" fmla="*/ 2577986 h 2654186"/>
                <a:gd name="connsiteX11" fmla="*/ 982011 w 2058336"/>
                <a:gd name="connsiteY11" fmla="*/ 2616086 h 2654186"/>
                <a:gd name="connsiteX12" fmla="*/ 696261 w 2058336"/>
                <a:gd name="connsiteY12" fmla="*/ 2654186 h 2654186"/>
                <a:gd name="connsiteX13" fmla="*/ 534336 w 2058336"/>
                <a:gd name="connsiteY13" fmla="*/ 2597036 h 2654186"/>
                <a:gd name="connsiteX14" fmla="*/ 410511 w 2058336"/>
                <a:gd name="connsiteY14" fmla="*/ 2187461 h 2654186"/>
                <a:gd name="connsiteX15" fmla="*/ 400986 w 2058336"/>
                <a:gd name="connsiteY15" fmla="*/ 2063636 h 2654186"/>
                <a:gd name="connsiteX16" fmla="*/ 267636 w 2058336"/>
                <a:gd name="connsiteY16" fmla="*/ 2025536 h 2654186"/>
                <a:gd name="connsiteX17" fmla="*/ 362886 w 2058336"/>
                <a:gd name="connsiteY17" fmla="*/ 1682636 h 2654186"/>
                <a:gd name="connsiteX18" fmla="*/ 277161 w 2058336"/>
                <a:gd name="connsiteY18" fmla="*/ 1587386 h 2654186"/>
                <a:gd name="connsiteX19" fmla="*/ 191436 w 2058336"/>
                <a:gd name="connsiteY19" fmla="*/ 1396886 h 2654186"/>
                <a:gd name="connsiteX20" fmla="*/ 324786 w 2058336"/>
                <a:gd name="connsiteY20" fmla="*/ 1149236 h 2654186"/>
                <a:gd name="connsiteX21" fmla="*/ 181911 w 2058336"/>
                <a:gd name="connsiteY21" fmla="*/ 987311 h 2654186"/>
                <a:gd name="connsiteX22" fmla="*/ 286686 w 2058336"/>
                <a:gd name="connsiteY22" fmla="*/ 625361 h 2654186"/>
                <a:gd name="connsiteX23" fmla="*/ 936 w 2058336"/>
                <a:gd name="connsiteY23" fmla="*/ 406286 h 2654186"/>
                <a:gd name="connsiteX24" fmla="*/ 200961 w 2058336"/>
                <a:gd name="connsiteY24" fmla="*/ 196736 h 2654186"/>
                <a:gd name="connsiteX25" fmla="*/ 562911 w 2058336"/>
                <a:gd name="connsiteY25" fmla="*/ 44336 h 2654186"/>
                <a:gd name="connsiteX26" fmla="*/ 943911 w 2058336"/>
                <a:gd name="connsiteY26" fmla="*/ 34811 h 2654186"/>
                <a:gd name="connsiteX27" fmla="*/ 1258236 w 2058336"/>
                <a:gd name="connsiteY27" fmla="*/ 44336 h 2654186"/>
                <a:gd name="connsiteX28" fmla="*/ 1572561 w 2058336"/>
                <a:gd name="connsiteY28" fmla="*/ 53861 h 2654186"/>
                <a:gd name="connsiteX29" fmla="*/ 1591611 w 2058336"/>
                <a:gd name="connsiteY29" fmla="*/ 301511 h 2654186"/>
                <a:gd name="connsiteX30" fmla="*/ 1620186 w 2058336"/>
                <a:gd name="connsiteY30" fmla="*/ 520586 h 2654186"/>
                <a:gd name="connsiteX0" fmla="*/ 1582086 w 2058336"/>
                <a:gd name="connsiteY0" fmla="*/ 434861 h 2654186"/>
                <a:gd name="connsiteX1" fmla="*/ 1848786 w 2058336"/>
                <a:gd name="connsiteY1" fmla="*/ 996836 h 2654186"/>
                <a:gd name="connsiteX2" fmla="*/ 2058336 w 2058336"/>
                <a:gd name="connsiteY2" fmla="*/ 1044461 h 2654186"/>
                <a:gd name="connsiteX3" fmla="*/ 2010711 w 2058336"/>
                <a:gd name="connsiteY3" fmla="*/ 1139711 h 2654186"/>
                <a:gd name="connsiteX4" fmla="*/ 1858311 w 2058336"/>
                <a:gd name="connsiteY4" fmla="*/ 1254011 h 2654186"/>
                <a:gd name="connsiteX5" fmla="*/ 1848786 w 2058336"/>
                <a:gd name="connsiteY5" fmla="*/ 1796936 h 2654186"/>
                <a:gd name="connsiteX6" fmla="*/ 1610661 w 2058336"/>
                <a:gd name="connsiteY6" fmla="*/ 1987436 h 2654186"/>
                <a:gd name="connsiteX7" fmla="*/ 1334436 w 2058336"/>
                <a:gd name="connsiteY7" fmla="*/ 1977911 h 2654186"/>
                <a:gd name="connsiteX8" fmla="*/ 924860 w 2058336"/>
                <a:gd name="connsiteY8" fmla="*/ 2196986 h 2654186"/>
                <a:gd name="connsiteX9" fmla="*/ 1124885 w 2058336"/>
                <a:gd name="connsiteY9" fmla="*/ 2282711 h 2654186"/>
                <a:gd name="connsiteX10" fmla="*/ 1277286 w 2058336"/>
                <a:gd name="connsiteY10" fmla="*/ 2577986 h 2654186"/>
                <a:gd name="connsiteX11" fmla="*/ 982011 w 2058336"/>
                <a:gd name="connsiteY11" fmla="*/ 2616086 h 2654186"/>
                <a:gd name="connsiteX12" fmla="*/ 696261 w 2058336"/>
                <a:gd name="connsiteY12" fmla="*/ 2654186 h 2654186"/>
                <a:gd name="connsiteX13" fmla="*/ 534336 w 2058336"/>
                <a:gd name="connsiteY13" fmla="*/ 2597036 h 2654186"/>
                <a:gd name="connsiteX14" fmla="*/ 410511 w 2058336"/>
                <a:gd name="connsiteY14" fmla="*/ 2187461 h 2654186"/>
                <a:gd name="connsiteX15" fmla="*/ 400986 w 2058336"/>
                <a:gd name="connsiteY15" fmla="*/ 2063636 h 2654186"/>
                <a:gd name="connsiteX16" fmla="*/ 267636 w 2058336"/>
                <a:gd name="connsiteY16" fmla="*/ 2025536 h 2654186"/>
                <a:gd name="connsiteX17" fmla="*/ 362886 w 2058336"/>
                <a:gd name="connsiteY17" fmla="*/ 1682636 h 2654186"/>
                <a:gd name="connsiteX18" fmla="*/ 277161 w 2058336"/>
                <a:gd name="connsiteY18" fmla="*/ 1587386 h 2654186"/>
                <a:gd name="connsiteX19" fmla="*/ 191436 w 2058336"/>
                <a:gd name="connsiteY19" fmla="*/ 1396886 h 2654186"/>
                <a:gd name="connsiteX20" fmla="*/ 324786 w 2058336"/>
                <a:gd name="connsiteY20" fmla="*/ 1149236 h 2654186"/>
                <a:gd name="connsiteX21" fmla="*/ 181911 w 2058336"/>
                <a:gd name="connsiteY21" fmla="*/ 987311 h 2654186"/>
                <a:gd name="connsiteX22" fmla="*/ 286686 w 2058336"/>
                <a:gd name="connsiteY22" fmla="*/ 625361 h 2654186"/>
                <a:gd name="connsiteX23" fmla="*/ 936 w 2058336"/>
                <a:gd name="connsiteY23" fmla="*/ 406286 h 2654186"/>
                <a:gd name="connsiteX24" fmla="*/ 200961 w 2058336"/>
                <a:gd name="connsiteY24" fmla="*/ 196736 h 2654186"/>
                <a:gd name="connsiteX25" fmla="*/ 562911 w 2058336"/>
                <a:gd name="connsiteY25" fmla="*/ 44336 h 2654186"/>
                <a:gd name="connsiteX26" fmla="*/ 943911 w 2058336"/>
                <a:gd name="connsiteY26" fmla="*/ 34811 h 2654186"/>
                <a:gd name="connsiteX27" fmla="*/ 1258236 w 2058336"/>
                <a:gd name="connsiteY27" fmla="*/ 44336 h 2654186"/>
                <a:gd name="connsiteX28" fmla="*/ 1572561 w 2058336"/>
                <a:gd name="connsiteY28" fmla="*/ 53861 h 2654186"/>
                <a:gd name="connsiteX29" fmla="*/ 1591611 w 2058336"/>
                <a:gd name="connsiteY29" fmla="*/ 301511 h 2654186"/>
                <a:gd name="connsiteX30" fmla="*/ 1620186 w 2058336"/>
                <a:gd name="connsiteY30" fmla="*/ 520586 h 2654186"/>
                <a:gd name="connsiteX0" fmla="*/ 1582086 w 2058336"/>
                <a:gd name="connsiteY0" fmla="*/ 434861 h 2654186"/>
                <a:gd name="connsiteX1" fmla="*/ 1848786 w 2058336"/>
                <a:gd name="connsiteY1" fmla="*/ 996836 h 2654186"/>
                <a:gd name="connsiteX2" fmla="*/ 2058336 w 2058336"/>
                <a:gd name="connsiteY2" fmla="*/ 1044461 h 2654186"/>
                <a:gd name="connsiteX3" fmla="*/ 2010711 w 2058336"/>
                <a:gd name="connsiteY3" fmla="*/ 1139711 h 2654186"/>
                <a:gd name="connsiteX4" fmla="*/ 1858311 w 2058336"/>
                <a:gd name="connsiteY4" fmla="*/ 1254011 h 2654186"/>
                <a:gd name="connsiteX5" fmla="*/ 1848786 w 2058336"/>
                <a:gd name="connsiteY5" fmla="*/ 1796936 h 2654186"/>
                <a:gd name="connsiteX6" fmla="*/ 1610661 w 2058336"/>
                <a:gd name="connsiteY6" fmla="*/ 1987436 h 2654186"/>
                <a:gd name="connsiteX7" fmla="*/ 1334436 w 2058336"/>
                <a:gd name="connsiteY7" fmla="*/ 1977911 h 2654186"/>
                <a:gd name="connsiteX8" fmla="*/ 1162985 w 2058336"/>
                <a:gd name="connsiteY8" fmla="*/ 2082686 h 2654186"/>
                <a:gd name="connsiteX9" fmla="*/ 1124885 w 2058336"/>
                <a:gd name="connsiteY9" fmla="*/ 2282711 h 2654186"/>
                <a:gd name="connsiteX10" fmla="*/ 1277286 w 2058336"/>
                <a:gd name="connsiteY10" fmla="*/ 2577986 h 2654186"/>
                <a:gd name="connsiteX11" fmla="*/ 982011 w 2058336"/>
                <a:gd name="connsiteY11" fmla="*/ 2616086 h 2654186"/>
                <a:gd name="connsiteX12" fmla="*/ 696261 w 2058336"/>
                <a:gd name="connsiteY12" fmla="*/ 2654186 h 2654186"/>
                <a:gd name="connsiteX13" fmla="*/ 534336 w 2058336"/>
                <a:gd name="connsiteY13" fmla="*/ 2597036 h 2654186"/>
                <a:gd name="connsiteX14" fmla="*/ 410511 w 2058336"/>
                <a:gd name="connsiteY14" fmla="*/ 2187461 h 2654186"/>
                <a:gd name="connsiteX15" fmla="*/ 400986 w 2058336"/>
                <a:gd name="connsiteY15" fmla="*/ 2063636 h 2654186"/>
                <a:gd name="connsiteX16" fmla="*/ 267636 w 2058336"/>
                <a:gd name="connsiteY16" fmla="*/ 2025536 h 2654186"/>
                <a:gd name="connsiteX17" fmla="*/ 362886 w 2058336"/>
                <a:gd name="connsiteY17" fmla="*/ 1682636 h 2654186"/>
                <a:gd name="connsiteX18" fmla="*/ 277161 w 2058336"/>
                <a:gd name="connsiteY18" fmla="*/ 1587386 h 2654186"/>
                <a:gd name="connsiteX19" fmla="*/ 191436 w 2058336"/>
                <a:gd name="connsiteY19" fmla="*/ 1396886 h 2654186"/>
                <a:gd name="connsiteX20" fmla="*/ 324786 w 2058336"/>
                <a:gd name="connsiteY20" fmla="*/ 1149236 h 2654186"/>
                <a:gd name="connsiteX21" fmla="*/ 181911 w 2058336"/>
                <a:gd name="connsiteY21" fmla="*/ 987311 h 2654186"/>
                <a:gd name="connsiteX22" fmla="*/ 286686 w 2058336"/>
                <a:gd name="connsiteY22" fmla="*/ 625361 h 2654186"/>
                <a:gd name="connsiteX23" fmla="*/ 936 w 2058336"/>
                <a:gd name="connsiteY23" fmla="*/ 406286 h 2654186"/>
                <a:gd name="connsiteX24" fmla="*/ 200961 w 2058336"/>
                <a:gd name="connsiteY24" fmla="*/ 196736 h 2654186"/>
                <a:gd name="connsiteX25" fmla="*/ 562911 w 2058336"/>
                <a:gd name="connsiteY25" fmla="*/ 44336 h 2654186"/>
                <a:gd name="connsiteX26" fmla="*/ 943911 w 2058336"/>
                <a:gd name="connsiteY26" fmla="*/ 34811 h 2654186"/>
                <a:gd name="connsiteX27" fmla="*/ 1258236 w 2058336"/>
                <a:gd name="connsiteY27" fmla="*/ 44336 h 2654186"/>
                <a:gd name="connsiteX28" fmla="*/ 1572561 w 2058336"/>
                <a:gd name="connsiteY28" fmla="*/ 53861 h 2654186"/>
                <a:gd name="connsiteX29" fmla="*/ 1591611 w 2058336"/>
                <a:gd name="connsiteY29" fmla="*/ 301511 h 2654186"/>
                <a:gd name="connsiteX30" fmla="*/ 1620186 w 2058336"/>
                <a:gd name="connsiteY30" fmla="*/ 520586 h 2654186"/>
                <a:gd name="connsiteX0" fmla="*/ 1582086 w 2058336"/>
                <a:gd name="connsiteY0" fmla="*/ 434861 h 2654186"/>
                <a:gd name="connsiteX1" fmla="*/ 1848786 w 2058336"/>
                <a:gd name="connsiteY1" fmla="*/ 996836 h 2654186"/>
                <a:gd name="connsiteX2" fmla="*/ 2058336 w 2058336"/>
                <a:gd name="connsiteY2" fmla="*/ 1044461 h 2654186"/>
                <a:gd name="connsiteX3" fmla="*/ 2010711 w 2058336"/>
                <a:gd name="connsiteY3" fmla="*/ 1139711 h 2654186"/>
                <a:gd name="connsiteX4" fmla="*/ 1858311 w 2058336"/>
                <a:gd name="connsiteY4" fmla="*/ 1254011 h 2654186"/>
                <a:gd name="connsiteX5" fmla="*/ 1848786 w 2058336"/>
                <a:gd name="connsiteY5" fmla="*/ 1796936 h 2654186"/>
                <a:gd name="connsiteX6" fmla="*/ 1610661 w 2058336"/>
                <a:gd name="connsiteY6" fmla="*/ 1987436 h 2654186"/>
                <a:gd name="connsiteX7" fmla="*/ 1334436 w 2058336"/>
                <a:gd name="connsiteY7" fmla="*/ 1977911 h 2654186"/>
                <a:gd name="connsiteX8" fmla="*/ 1162985 w 2058336"/>
                <a:gd name="connsiteY8" fmla="*/ 2082686 h 2654186"/>
                <a:gd name="connsiteX9" fmla="*/ 1124885 w 2058336"/>
                <a:gd name="connsiteY9" fmla="*/ 2282711 h 2654186"/>
                <a:gd name="connsiteX10" fmla="*/ 1153460 w 2058336"/>
                <a:gd name="connsiteY10" fmla="*/ 2177936 h 2654186"/>
                <a:gd name="connsiteX11" fmla="*/ 1277286 w 2058336"/>
                <a:gd name="connsiteY11" fmla="*/ 2577986 h 2654186"/>
                <a:gd name="connsiteX12" fmla="*/ 982011 w 2058336"/>
                <a:gd name="connsiteY12" fmla="*/ 2616086 h 2654186"/>
                <a:gd name="connsiteX13" fmla="*/ 696261 w 2058336"/>
                <a:gd name="connsiteY13" fmla="*/ 2654186 h 2654186"/>
                <a:gd name="connsiteX14" fmla="*/ 534336 w 2058336"/>
                <a:gd name="connsiteY14" fmla="*/ 2597036 h 2654186"/>
                <a:gd name="connsiteX15" fmla="*/ 410511 w 2058336"/>
                <a:gd name="connsiteY15" fmla="*/ 2187461 h 2654186"/>
                <a:gd name="connsiteX16" fmla="*/ 400986 w 2058336"/>
                <a:gd name="connsiteY16" fmla="*/ 2063636 h 2654186"/>
                <a:gd name="connsiteX17" fmla="*/ 267636 w 2058336"/>
                <a:gd name="connsiteY17" fmla="*/ 2025536 h 2654186"/>
                <a:gd name="connsiteX18" fmla="*/ 362886 w 2058336"/>
                <a:gd name="connsiteY18" fmla="*/ 1682636 h 2654186"/>
                <a:gd name="connsiteX19" fmla="*/ 277161 w 2058336"/>
                <a:gd name="connsiteY19" fmla="*/ 1587386 h 2654186"/>
                <a:gd name="connsiteX20" fmla="*/ 191436 w 2058336"/>
                <a:gd name="connsiteY20" fmla="*/ 1396886 h 2654186"/>
                <a:gd name="connsiteX21" fmla="*/ 324786 w 2058336"/>
                <a:gd name="connsiteY21" fmla="*/ 1149236 h 2654186"/>
                <a:gd name="connsiteX22" fmla="*/ 181911 w 2058336"/>
                <a:gd name="connsiteY22" fmla="*/ 987311 h 2654186"/>
                <a:gd name="connsiteX23" fmla="*/ 286686 w 2058336"/>
                <a:gd name="connsiteY23" fmla="*/ 625361 h 2654186"/>
                <a:gd name="connsiteX24" fmla="*/ 936 w 2058336"/>
                <a:gd name="connsiteY24" fmla="*/ 406286 h 2654186"/>
                <a:gd name="connsiteX25" fmla="*/ 200961 w 2058336"/>
                <a:gd name="connsiteY25" fmla="*/ 196736 h 2654186"/>
                <a:gd name="connsiteX26" fmla="*/ 562911 w 2058336"/>
                <a:gd name="connsiteY26" fmla="*/ 44336 h 2654186"/>
                <a:gd name="connsiteX27" fmla="*/ 943911 w 2058336"/>
                <a:gd name="connsiteY27" fmla="*/ 34811 h 2654186"/>
                <a:gd name="connsiteX28" fmla="*/ 1258236 w 2058336"/>
                <a:gd name="connsiteY28" fmla="*/ 44336 h 2654186"/>
                <a:gd name="connsiteX29" fmla="*/ 1572561 w 2058336"/>
                <a:gd name="connsiteY29" fmla="*/ 53861 h 2654186"/>
                <a:gd name="connsiteX30" fmla="*/ 1591611 w 2058336"/>
                <a:gd name="connsiteY30" fmla="*/ 301511 h 2654186"/>
                <a:gd name="connsiteX31" fmla="*/ 1620186 w 2058336"/>
                <a:gd name="connsiteY31" fmla="*/ 520586 h 2654186"/>
                <a:gd name="connsiteX0" fmla="*/ 1582086 w 2058336"/>
                <a:gd name="connsiteY0" fmla="*/ 434861 h 2654186"/>
                <a:gd name="connsiteX1" fmla="*/ 1848786 w 2058336"/>
                <a:gd name="connsiteY1" fmla="*/ 996836 h 2654186"/>
                <a:gd name="connsiteX2" fmla="*/ 2058336 w 2058336"/>
                <a:gd name="connsiteY2" fmla="*/ 1044461 h 2654186"/>
                <a:gd name="connsiteX3" fmla="*/ 2010711 w 2058336"/>
                <a:gd name="connsiteY3" fmla="*/ 1139711 h 2654186"/>
                <a:gd name="connsiteX4" fmla="*/ 1858311 w 2058336"/>
                <a:gd name="connsiteY4" fmla="*/ 1254011 h 2654186"/>
                <a:gd name="connsiteX5" fmla="*/ 1848786 w 2058336"/>
                <a:gd name="connsiteY5" fmla="*/ 1796936 h 2654186"/>
                <a:gd name="connsiteX6" fmla="*/ 1610661 w 2058336"/>
                <a:gd name="connsiteY6" fmla="*/ 1987436 h 2654186"/>
                <a:gd name="connsiteX7" fmla="*/ 1334436 w 2058336"/>
                <a:gd name="connsiteY7" fmla="*/ 1977911 h 2654186"/>
                <a:gd name="connsiteX8" fmla="*/ 1162985 w 2058336"/>
                <a:gd name="connsiteY8" fmla="*/ 2082686 h 2654186"/>
                <a:gd name="connsiteX9" fmla="*/ 1124885 w 2058336"/>
                <a:gd name="connsiteY9" fmla="*/ 2282711 h 2654186"/>
                <a:gd name="connsiteX10" fmla="*/ 1191560 w 2058336"/>
                <a:gd name="connsiteY10" fmla="*/ 2225561 h 2654186"/>
                <a:gd name="connsiteX11" fmla="*/ 1277286 w 2058336"/>
                <a:gd name="connsiteY11" fmla="*/ 2577986 h 2654186"/>
                <a:gd name="connsiteX12" fmla="*/ 982011 w 2058336"/>
                <a:gd name="connsiteY12" fmla="*/ 2616086 h 2654186"/>
                <a:gd name="connsiteX13" fmla="*/ 696261 w 2058336"/>
                <a:gd name="connsiteY13" fmla="*/ 2654186 h 2654186"/>
                <a:gd name="connsiteX14" fmla="*/ 534336 w 2058336"/>
                <a:gd name="connsiteY14" fmla="*/ 2597036 h 2654186"/>
                <a:gd name="connsiteX15" fmla="*/ 410511 w 2058336"/>
                <a:gd name="connsiteY15" fmla="*/ 2187461 h 2654186"/>
                <a:gd name="connsiteX16" fmla="*/ 400986 w 2058336"/>
                <a:gd name="connsiteY16" fmla="*/ 2063636 h 2654186"/>
                <a:gd name="connsiteX17" fmla="*/ 267636 w 2058336"/>
                <a:gd name="connsiteY17" fmla="*/ 2025536 h 2654186"/>
                <a:gd name="connsiteX18" fmla="*/ 362886 w 2058336"/>
                <a:gd name="connsiteY18" fmla="*/ 1682636 h 2654186"/>
                <a:gd name="connsiteX19" fmla="*/ 277161 w 2058336"/>
                <a:gd name="connsiteY19" fmla="*/ 1587386 h 2654186"/>
                <a:gd name="connsiteX20" fmla="*/ 191436 w 2058336"/>
                <a:gd name="connsiteY20" fmla="*/ 1396886 h 2654186"/>
                <a:gd name="connsiteX21" fmla="*/ 324786 w 2058336"/>
                <a:gd name="connsiteY21" fmla="*/ 1149236 h 2654186"/>
                <a:gd name="connsiteX22" fmla="*/ 181911 w 2058336"/>
                <a:gd name="connsiteY22" fmla="*/ 987311 h 2654186"/>
                <a:gd name="connsiteX23" fmla="*/ 286686 w 2058336"/>
                <a:gd name="connsiteY23" fmla="*/ 625361 h 2654186"/>
                <a:gd name="connsiteX24" fmla="*/ 936 w 2058336"/>
                <a:gd name="connsiteY24" fmla="*/ 406286 h 2654186"/>
                <a:gd name="connsiteX25" fmla="*/ 200961 w 2058336"/>
                <a:gd name="connsiteY25" fmla="*/ 196736 h 2654186"/>
                <a:gd name="connsiteX26" fmla="*/ 562911 w 2058336"/>
                <a:gd name="connsiteY26" fmla="*/ 44336 h 2654186"/>
                <a:gd name="connsiteX27" fmla="*/ 943911 w 2058336"/>
                <a:gd name="connsiteY27" fmla="*/ 34811 h 2654186"/>
                <a:gd name="connsiteX28" fmla="*/ 1258236 w 2058336"/>
                <a:gd name="connsiteY28" fmla="*/ 44336 h 2654186"/>
                <a:gd name="connsiteX29" fmla="*/ 1572561 w 2058336"/>
                <a:gd name="connsiteY29" fmla="*/ 53861 h 2654186"/>
                <a:gd name="connsiteX30" fmla="*/ 1591611 w 2058336"/>
                <a:gd name="connsiteY30" fmla="*/ 301511 h 2654186"/>
                <a:gd name="connsiteX31" fmla="*/ 1620186 w 2058336"/>
                <a:gd name="connsiteY31" fmla="*/ 520586 h 2654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058336" h="2654186">
                  <a:moveTo>
                    <a:pt x="1582086" y="434861"/>
                  </a:moveTo>
                  <a:lnTo>
                    <a:pt x="1848786" y="996836"/>
                  </a:lnTo>
                  <a:lnTo>
                    <a:pt x="2058336" y="1044461"/>
                  </a:lnTo>
                  <a:lnTo>
                    <a:pt x="2010711" y="1139711"/>
                  </a:lnTo>
                  <a:lnTo>
                    <a:pt x="1858311" y="1254011"/>
                  </a:lnTo>
                  <a:lnTo>
                    <a:pt x="1848786" y="1796936"/>
                  </a:lnTo>
                  <a:cubicBezTo>
                    <a:pt x="1813861" y="1873136"/>
                    <a:pt x="1693211" y="1920761"/>
                    <a:pt x="1610661" y="1987436"/>
                  </a:cubicBezTo>
                  <a:cubicBezTo>
                    <a:pt x="1404286" y="1809636"/>
                    <a:pt x="1512236" y="1993786"/>
                    <a:pt x="1334436" y="1977911"/>
                  </a:cubicBezTo>
                  <a:lnTo>
                    <a:pt x="1162985" y="2082686"/>
                  </a:lnTo>
                  <a:lnTo>
                    <a:pt x="1124885" y="2282711"/>
                  </a:lnTo>
                  <a:lnTo>
                    <a:pt x="1191560" y="2225561"/>
                  </a:lnTo>
                  <a:lnTo>
                    <a:pt x="1277286" y="2577986"/>
                  </a:lnTo>
                  <a:lnTo>
                    <a:pt x="982011" y="2616086"/>
                  </a:lnTo>
                  <a:lnTo>
                    <a:pt x="696261" y="2654186"/>
                  </a:lnTo>
                  <a:lnTo>
                    <a:pt x="534336" y="2597036"/>
                  </a:lnTo>
                  <a:lnTo>
                    <a:pt x="410511" y="2187461"/>
                  </a:lnTo>
                  <a:lnTo>
                    <a:pt x="400986" y="2063636"/>
                  </a:lnTo>
                  <a:lnTo>
                    <a:pt x="267636" y="2025536"/>
                  </a:lnTo>
                  <a:cubicBezTo>
                    <a:pt x="223186" y="1720736"/>
                    <a:pt x="331136" y="1796936"/>
                    <a:pt x="362886" y="1682636"/>
                  </a:cubicBezTo>
                  <a:lnTo>
                    <a:pt x="277161" y="1587386"/>
                  </a:lnTo>
                  <a:lnTo>
                    <a:pt x="191436" y="1396886"/>
                  </a:lnTo>
                  <a:lnTo>
                    <a:pt x="324786" y="1149236"/>
                  </a:lnTo>
                  <a:lnTo>
                    <a:pt x="181911" y="987311"/>
                  </a:lnTo>
                  <a:cubicBezTo>
                    <a:pt x="181911" y="899999"/>
                    <a:pt x="364474" y="503124"/>
                    <a:pt x="286686" y="625361"/>
                  </a:cubicBezTo>
                  <a:cubicBezTo>
                    <a:pt x="208898" y="747598"/>
                    <a:pt x="15224" y="477724"/>
                    <a:pt x="936" y="406286"/>
                  </a:cubicBezTo>
                  <a:cubicBezTo>
                    <a:pt x="-11764" y="339611"/>
                    <a:pt x="107299" y="257061"/>
                    <a:pt x="200961" y="196736"/>
                  </a:cubicBezTo>
                  <a:cubicBezTo>
                    <a:pt x="294623" y="136411"/>
                    <a:pt x="439086" y="71323"/>
                    <a:pt x="562911" y="44336"/>
                  </a:cubicBezTo>
                  <a:cubicBezTo>
                    <a:pt x="686736" y="17349"/>
                    <a:pt x="823261" y="-35039"/>
                    <a:pt x="943911" y="34811"/>
                  </a:cubicBezTo>
                  <a:lnTo>
                    <a:pt x="1258236" y="44336"/>
                  </a:lnTo>
                  <a:cubicBezTo>
                    <a:pt x="1363011" y="47511"/>
                    <a:pt x="1467786" y="12586"/>
                    <a:pt x="1572561" y="53861"/>
                  </a:cubicBezTo>
                  <a:lnTo>
                    <a:pt x="1591611" y="301511"/>
                  </a:lnTo>
                  <a:lnTo>
                    <a:pt x="1620186" y="520586"/>
                  </a:ln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6" name="Girl's Head"/>
            <p:cNvSpPr>
              <a:spLocks noEditPoints="1"/>
            </p:cNvSpPr>
            <p:nvPr/>
          </p:nvSpPr>
          <p:spPr bwMode="auto">
            <a:xfrm>
              <a:off x="6084888" y="184664"/>
              <a:ext cx="2108200" cy="3264694"/>
            </a:xfrm>
            <a:custGeom>
              <a:avLst/>
              <a:gdLst>
                <a:gd name="T0" fmla="*/ 1474 w 9802"/>
                <a:gd name="T1" fmla="*/ 11232 h 15082"/>
                <a:gd name="T2" fmla="*/ 1390 w 9802"/>
                <a:gd name="T3" fmla="*/ 8127 h 15082"/>
                <a:gd name="T4" fmla="*/ 1312 w 9802"/>
                <a:gd name="T5" fmla="*/ 3690 h 15082"/>
                <a:gd name="T6" fmla="*/ 4478 w 9802"/>
                <a:gd name="T7" fmla="*/ 617 h 15082"/>
                <a:gd name="T8" fmla="*/ 8285 w 9802"/>
                <a:gd name="T9" fmla="*/ 1087 h 15082"/>
                <a:gd name="T10" fmla="*/ 9174 w 9802"/>
                <a:gd name="T11" fmla="*/ 1652 h 15082"/>
                <a:gd name="T12" fmla="*/ 7553 w 9802"/>
                <a:gd name="T13" fmla="*/ 1312 h 15082"/>
                <a:gd name="T14" fmla="*/ 9313 w 9802"/>
                <a:gd name="T15" fmla="*/ 3062 h 15082"/>
                <a:gd name="T16" fmla="*/ 8099 w 9802"/>
                <a:gd name="T17" fmla="*/ 3501 h 15082"/>
                <a:gd name="T18" fmla="*/ 8885 w 9802"/>
                <a:gd name="T19" fmla="*/ 7570 h 15082"/>
                <a:gd name="T20" fmla="*/ 9234 w 9802"/>
                <a:gd name="T21" fmla="*/ 5967 h 15082"/>
                <a:gd name="T22" fmla="*/ 6835 w 9802"/>
                <a:gd name="T23" fmla="*/ 2839 h 15082"/>
                <a:gd name="T24" fmla="*/ 6212 w 9802"/>
                <a:gd name="T25" fmla="*/ 2234 h 15082"/>
                <a:gd name="T26" fmla="*/ 6129 w 9802"/>
                <a:gd name="T27" fmla="*/ 1839 h 15082"/>
                <a:gd name="T28" fmla="*/ 5975 w 9802"/>
                <a:gd name="T29" fmla="*/ 4088 h 15082"/>
                <a:gd name="T30" fmla="*/ 5200 w 9802"/>
                <a:gd name="T31" fmla="*/ 8553 h 15082"/>
                <a:gd name="T32" fmla="*/ 5644 w 9802"/>
                <a:gd name="T33" fmla="*/ 9737 h 15082"/>
                <a:gd name="T34" fmla="*/ 5429 w 9802"/>
                <a:gd name="T35" fmla="*/ 11365 h 15082"/>
                <a:gd name="T36" fmla="*/ 5526 w 9802"/>
                <a:gd name="T37" fmla="*/ 12563 h 15082"/>
                <a:gd name="T38" fmla="*/ 2093 w 9802"/>
                <a:gd name="T39" fmla="*/ 11056 h 15082"/>
                <a:gd name="T40" fmla="*/ 1919 w 9802"/>
                <a:gd name="T41" fmla="*/ 14723 h 15082"/>
                <a:gd name="T42" fmla="*/ 1846 w 9802"/>
                <a:gd name="T43" fmla="*/ 14803 h 15082"/>
                <a:gd name="T44" fmla="*/ 2266 w 9802"/>
                <a:gd name="T45" fmla="*/ 11164 h 15082"/>
                <a:gd name="T46" fmla="*/ 3863 w 9802"/>
                <a:gd name="T47" fmla="*/ 11994 h 15082"/>
                <a:gd name="T48" fmla="*/ 3152 w 9802"/>
                <a:gd name="T49" fmla="*/ 12163 h 15082"/>
                <a:gd name="T50" fmla="*/ 5417 w 9802"/>
                <a:gd name="T51" fmla="*/ 10676 h 15082"/>
                <a:gd name="T52" fmla="*/ 4737 w 9802"/>
                <a:gd name="T53" fmla="*/ 10347 h 15082"/>
                <a:gd name="T54" fmla="*/ 5368 w 9802"/>
                <a:gd name="T55" fmla="*/ 10885 h 15082"/>
                <a:gd name="T56" fmla="*/ 3462 w 9802"/>
                <a:gd name="T57" fmla="*/ 10844 h 15082"/>
                <a:gd name="T58" fmla="*/ 3330 w 9802"/>
                <a:gd name="T59" fmla="*/ 10347 h 15082"/>
                <a:gd name="T60" fmla="*/ 2398 w 9802"/>
                <a:gd name="T61" fmla="*/ 10511 h 15082"/>
                <a:gd name="T62" fmla="*/ 3610 w 9802"/>
                <a:gd name="T63" fmla="*/ 9375 h 15082"/>
                <a:gd name="T64" fmla="*/ 2336 w 9802"/>
                <a:gd name="T65" fmla="*/ 9289 h 15082"/>
                <a:gd name="T66" fmla="*/ 1867 w 9802"/>
                <a:gd name="T67" fmla="*/ 10286 h 15082"/>
                <a:gd name="T68" fmla="*/ 6508 w 9802"/>
                <a:gd name="T69" fmla="*/ 9711 h 15082"/>
                <a:gd name="T70" fmla="*/ 3652 w 9802"/>
                <a:gd name="T71" fmla="*/ 8284 h 15082"/>
                <a:gd name="T72" fmla="*/ 3358 w 9802"/>
                <a:gd name="T73" fmla="*/ 8780 h 15082"/>
                <a:gd name="T74" fmla="*/ 5764 w 9802"/>
                <a:gd name="T75" fmla="*/ 8723 h 15082"/>
                <a:gd name="T76" fmla="*/ 3190 w 9802"/>
                <a:gd name="T77" fmla="*/ 8635 h 15082"/>
                <a:gd name="T78" fmla="*/ 2704 w 9802"/>
                <a:gd name="T79" fmla="*/ 6566 h 15082"/>
                <a:gd name="T80" fmla="*/ 2638 w 9802"/>
                <a:gd name="T81" fmla="*/ 8311 h 15082"/>
                <a:gd name="T82" fmla="*/ 2046 w 9802"/>
                <a:gd name="T83" fmla="*/ 6309 h 15082"/>
                <a:gd name="T84" fmla="*/ 2061 w 9802"/>
                <a:gd name="T85" fmla="*/ 7898 h 15082"/>
                <a:gd name="T86" fmla="*/ 4369 w 9802"/>
                <a:gd name="T87" fmla="*/ 6298 h 15082"/>
                <a:gd name="T88" fmla="*/ 2939 w 9802"/>
                <a:gd name="T89" fmla="*/ 2780 h 15082"/>
                <a:gd name="T90" fmla="*/ 3508 w 9802"/>
                <a:gd name="T91" fmla="*/ 3921 h 15082"/>
                <a:gd name="T92" fmla="*/ 4110 w 9802"/>
                <a:gd name="T93" fmla="*/ 6688 h 15082"/>
                <a:gd name="T94" fmla="*/ 7073 w 9802"/>
                <a:gd name="T95" fmla="*/ 5919 h 15082"/>
                <a:gd name="T96" fmla="*/ 2153 w 9802"/>
                <a:gd name="T97" fmla="*/ 5912 h 15082"/>
                <a:gd name="T98" fmla="*/ 1218 w 9802"/>
                <a:gd name="T99" fmla="*/ 4619 h 15082"/>
                <a:gd name="T100" fmla="*/ 4911 w 9802"/>
                <a:gd name="T101" fmla="*/ 4776 h 15082"/>
                <a:gd name="T102" fmla="*/ 5562 w 9802"/>
                <a:gd name="T103" fmla="*/ 5423 h 15082"/>
                <a:gd name="T104" fmla="*/ 2788 w 9802"/>
                <a:gd name="T105" fmla="*/ 4170 h 15082"/>
                <a:gd name="T106" fmla="*/ 2758 w 9802"/>
                <a:gd name="T107" fmla="*/ 5002 h 15082"/>
                <a:gd name="T108" fmla="*/ 5898 w 9802"/>
                <a:gd name="T109" fmla="*/ 5047 h 15082"/>
                <a:gd name="T110" fmla="*/ 5839 w 9802"/>
                <a:gd name="T111" fmla="*/ 4651 h 15082"/>
                <a:gd name="T112" fmla="*/ 2421 w 9802"/>
                <a:gd name="T113" fmla="*/ 3480 h 15082"/>
                <a:gd name="T114" fmla="*/ 4315 w 9802"/>
                <a:gd name="T115" fmla="*/ 1608 h 15082"/>
                <a:gd name="T116" fmla="*/ 2638 w 9802"/>
                <a:gd name="T117" fmla="*/ 2131 h 15082"/>
                <a:gd name="T118" fmla="*/ 1761 w 9802"/>
                <a:gd name="T119" fmla="*/ 3237 h 15082"/>
                <a:gd name="T120" fmla="*/ 7242 w 9802"/>
                <a:gd name="T121" fmla="*/ 1582 h 15082"/>
                <a:gd name="T122" fmla="*/ 6399 w 9802"/>
                <a:gd name="T123" fmla="*/ 12058 h 15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802" h="15082">
                  <a:moveTo>
                    <a:pt x="1846" y="14803"/>
                  </a:moveTo>
                  <a:cubicBezTo>
                    <a:pt x="1459" y="14470"/>
                    <a:pt x="1431" y="13966"/>
                    <a:pt x="1759" y="13239"/>
                  </a:cubicBezTo>
                  <a:cubicBezTo>
                    <a:pt x="1933" y="12853"/>
                    <a:pt x="1943" y="12752"/>
                    <a:pt x="1811" y="12708"/>
                  </a:cubicBezTo>
                  <a:cubicBezTo>
                    <a:pt x="1511" y="12608"/>
                    <a:pt x="1199" y="12207"/>
                    <a:pt x="1199" y="11921"/>
                  </a:cubicBezTo>
                  <a:cubicBezTo>
                    <a:pt x="1199" y="11766"/>
                    <a:pt x="1323" y="11455"/>
                    <a:pt x="1474" y="11232"/>
                  </a:cubicBezTo>
                  <a:cubicBezTo>
                    <a:pt x="1625" y="11008"/>
                    <a:pt x="1789" y="10760"/>
                    <a:pt x="1839" y="10679"/>
                  </a:cubicBezTo>
                  <a:cubicBezTo>
                    <a:pt x="1898" y="10583"/>
                    <a:pt x="1783" y="10472"/>
                    <a:pt x="1504" y="10356"/>
                  </a:cubicBezTo>
                  <a:cubicBezTo>
                    <a:pt x="1101" y="10187"/>
                    <a:pt x="1079" y="10148"/>
                    <a:pt x="1080" y="9602"/>
                  </a:cubicBezTo>
                  <a:cubicBezTo>
                    <a:pt x="1080" y="9239"/>
                    <a:pt x="1168" y="8882"/>
                    <a:pt x="1319" y="8634"/>
                  </a:cubicBezTo>
                  <a:cubicBezTo>
                    <a:pt x="1604" y="8167"/>
                    <a:pt x="1610" y="8127"/>
                    <a:pt x="1390" y="8127"/>
                  </a:cubicBezTo>
                  <a:cubicBezTo>
                    <a:pt x="1297" y="8127"/>
                    <a:pt x="1104" y="7887"/>
                    <a:pt x="962" y="7594"/>
                  </a:cubicBezTo>
                  <a:cubicBezTo>
                    <a:pt x="690" y="7031"/>
                    <a:pt x="726" y="6811"/>
                    <a:pt x="1175" y="6296"/>
                  </a:cubicBezTo>
                  <a:cubicBezTo>
                    <a:pt x="1344" y="6103"/>
                    <a:pt x="1332" y="6055"/>
                    <a:pt x="1040" y="5750"/>
                  </a:cubicBezTo>
                  <a:cubicBezTo>
                    <a:pt x="622" y="5315"/>
                    <a:pt x="614" y="4719"/>
                    <a:pt x="1016" y="4127"/>
                  </a:cubicBezTo>
                  <a:lnTo>
                    <a:pt x="1312" y="3690"/>
                  </a:lnTo>
                  <a:lnTo>
                    <a:pt x="904" y="3690"/>
                  </a:lnTo>
                  <a:cubicBezTo>
                    <a:pt x="401" y="3690"/>
                    <a:pt x="0" y="3238"/>
                    <a:pt x="0" y="2670"/>
                  </a:cubicBezTo>
                  <a:cubicBezTo>
                    <a:pt x="0" y="2144"/>
                    <a:pt x="802" y="1403"/>
                    <a:pt x="1688" y="1110"/>
                  </a:cubicBezTo>
                  <a:cubicBezTo>
                    <a:pt x="2046" y="992"/>
                    <a:pt x="2453" y="821"/>
                    <a:pt x="2593" y="730"/>
                  </a:cubicBezTo>
                  <a:cubicBezTo>
                    <a:pt x="3013" y="457"/>
                    <a:pt x="3960" y="400"/>
                    <a:pt x="4478" y="617"/>
                  </a:cubicBezTo>
                  <a:cubicBezTo>
                    <a:pt x="4935" y="808"/>
                    <a:pt x="4936" y="808"/>
                    <a:pt x="5237" y="450"/>
                  </a:cubicBezTo>
                  <a:cubicBezTo>
                    <a:pt x="5614" y="2"/>
                    <a:pt x="5817" y="0"/>
                    <a:pt x="6205" y="443"/>
                  </a:cubicBezTo>
                  <a:cubicBezTo>
                    <a:pt x="6455" y="728"/>
                    <a:pt x="6562" y="773"/>
                    <a:pt x="6785" y="689"/>
                  </a:cubicBezTo>
                  <a:cubicBezTo>
                    <a:pt x="6992" y="610"/>
                    <a:pt x="7139" y="648"/>
                    <a:pt x="7393" y="848"/>
                  </a:cubicBezTo>
                  <a:cubicBezTo>
                    <a:pt x="7645" y="1046"/>
                    <a:pt x="7868" y="1106"/>
                    <a:pt x="8285" y="1087"/>
                  </a:cubicBezTo>
                  <a:cubicBezTo>
                    <a:pt x="8734" y="1068"/>
                    <a:pt x="8894" y="1118"/>
                    <a:pt x="9108" y="1346"/>
                  </a:cubicBezTo>
                  <a:cubicBezTo>
                    <a:pt x="9328" y="1580"/>
                    <a:pt x="9351" y="1673"/>
                    <a:pt x="9240" y="1880"/>
                  </a:cubicBezTo>
                  <a:cubicBezTo>
                    <a:pt x="9166" y="2018"/>
                    <a:pt x="8993" y="2131"/>
                    <a:pt x="8856" y="2131"/>
                  </a:cubicBezTo>
                  <a:cubicBezTo>
                    <a:pt x="8616" y="2131"/>
                    <a:pt x="8617" y="2123"/>
                    <a:pt x="8891" y="1891"/>
                  </a:cubicBezTo>
                  <a:lnTo>
                    <a:pt x="9174" y="1652"/>
                  </a:lnTo>
                  <a:lnTo>
                    <a:pt x="8891" y="1412"/>
                  </a:lnTo>
                  <a:cubicBezTo>
                    <a:pt x="8549" y="1122"/>
                    <a:pt x="8348" y="1213"/>
                    <a:pt x="8449" y="1614"/>
                  </a:cubicBezTo>
                  <a:cubicBezTo>
                    <a:pt x="8513" y="1869"/>
                    <a:pt x="8486" y="1904"/>
                    <a:pt x="8254" y="1870"/>
                  </a:cubicBezTo>
                  <a:cubicBezTo>
                    <a:pt x="8084" y="1846"/>
                    <a:pt x="7959" y="1723"/>
                    <a:pt x="7916" y="1541"/>
                  </a:cubicBezTo>
                  <a:cubicBezTo>
                    <a:pt x="7843" y="1228"/>
                    <a:pt x="7556" y="1047"/>
                    <a:pt x="7553" y="1312"/>
                  </a:cubicBezTo>
                  <a:cubicBezTo>
                    <a:pt x="7552" y="1400"/>
                    <a:pt x="7525" y="1580"/>
                    <a:pt x="7492" y="1712"/>
                  </a:cubicBezTo>
                  <a:cubicBezTo>
                    <a:pt x="7460" y="1844"/>
                    <a:pt x="7533" y="2079"/>
                    <a:pt x="7655" y="2235"/>
                  </a:cubicBezTo>
                  <a:cubicBezTo>
                    <a:pt x="7846" y="2480"/>
                    <a:pt x="7914" y="2500"/>
                    <a:pt x="8141" y="2378"/>
                  </a:cubicBezTo>
                  <a:cubicBezTo>
                    <a:pt x="8447" y="2215"/>
                    <a:pt x="9113" y="2381"/>
                    <a:pt x="9364" y="2683"/>
                  </a:cubicBezTo>
                  <a:cubicBezTo>
                    <a:pt x="9484" y="2829"/>
                    <a:pt x="9475" y="2901"/>
                    <a:pt x="9313" y="3062"/>
                  </a:cubicBezTo>
                  <a:cubicBezTo>
                    <a:pt x="9127" y="3249"/>
                    <a:pt x="9114" y="3240"/>
                    <a:pt x="9114" y="2939"/>
                  </a:cubicBezTo>
                  <a:cubicBezTo>
                    <a:pt x="9114" y="2694"/>
                    <a:pt x="9041" y="2597"/>
                    <a:pt x="8814" y="2540"/>
                  </a:cubicBezTo>
                  <a:cubicBezTo>
                    <a:pt x="8389" y="2434"/>
                    <a:pt x="8115" y="2567"/>
                    <a:pt x="8187" y="2845"/>
                  </a:cubicBezTo>
                  <a:cubicBezTo>
                    <a:pt x="8223" y="2979"/>
                    <a:pt x="8177" y="3102"/>
                    <a:pt x="8077" y="3141"/>
                  </a:cubicBezTo>
                  <a:cubicBezTo>
                    <a:pt x="7932" y="3196"/>
                    <a:pt x="7935" y="3251"/>
                    <a:pt x="8099" y="3501"/>
                  </a:cubicBezTo>
                  <a:cubicBezTo>
                    <a:pt x="8205" y="3663"/>
                    <a:pt x="8368" y="4082"/>
                    <a:pt x="8460" y="4432"/>
                  </a:cubicBezTo>
                  <a:cubicBezTo>
                    <a:pt x="8637" y="5102"/>
                    <a:pt x="8917" y="5416"/>
                    <a:pt x="9259" y="5327"/>
                  </a:cubicBezTo>
                  <a:cubicBezTo>
                    <a:pt x="9372" y="5298"/>
                    <a:pt x="9529" y="5351"/>
                    <a:pt x="9607" y="5445"/>
                  </a:cubicBezTo>
                  <a:cubicBezTo>
                    <a:pt x="9802" y="5680"/>
                    <a:pt x="9556" y="6209"/>
                    <a:pt x="9251" y="6209"/>
                  </a:cubicBezTo>
                  <a:cubicBezTo>
                    <a:pt x="8815" y="6209"/>
                    <a:pt x="8749" y="6456"/>
                    <a:pt x="8885" y="7570"/>
                  </a:cubicBezTo>
                  <a:cubicBezTo>
                    <a:pt x="9000" y="8511"/>
                    <a:pt x="8991" y="8650"/>
                    <a:pt x="8788" y="8999"/>
                  </a:cubicBezTo>
                  <a:cubicBezTo>
                    <a:pt x="8561" y="9390"/>
                    <a:pt x="7497" y="10028"/>
                    <a:pt x="7338" y="9869"/>
                  </a:cubicBezTo>
                  <a:cubicBezTo>
                    <a:pt x="7221" y="9752"/>
                    <a:pt x="7672" y="9447"/>
                    <a:pt x="7967" y="9443"/>
                  </a:cubicBezTo>
                  <a:cubicBezTo>
                    <a:pt x="8420" y="9436"/>
                    <a:pt x="8699" y="8876"/>
                    <a:pt x="8653" y="8067"/>
                  </a:cubicBezTo>
                  <a:cubicBezTo>
                    <a:pt x="8545" y="6144"/>
                    <a:pt x="8499" y="6310"/>
                    <a:pt x="9234" y="5967"/>
                  </a:cubicBezTo>
                  <a:cubicBezTo>
                    <a:pt x="9333" y="5921"/>
                    <a:pt x="9431" y="5794"/>
                    <a:pt x="9452" y="5686"/>
                  </a:cubicBezTo>
                  <a:cubicBezTo>
                    <a:pt x="9482" y="5534"/>
                    <a:pt x="9397" y="5489"/>
                    <a:pt x="9077" y="5489"/>
                  </a:cubicBezTo>
                  <a:cubicBezTo>
                    <a:pt x="8562" y="5489"/>
                    <a:pt x="8435" y="5338"/>
                    <a:pt x="8208" y="4454"/>
                  </a:cubicBezTo>
                  <a:cubicBezTo>
                    <a:pt x="7999" y="3639"/>
                    <a:pt x="7669" y="3135"/>
                    <a:pt x="7380" y="3188"/>
                  </a:cubicBezTo>
                  <a:cubicBezTo>
                    <a:pt x="7167" y="3227"/>
                    <a:pt x="6835" y="3014"/>
                    <a:pt x="6835" y="2839"/>
                  </a:cubicBezTo>
                  <a:cubicBezTo>
                    <a:pt x="6835" y="2783"/>
                    <a:pt x="7007" y="2648"/>
                    <a:pt x="7218" y="2539"/>
                  </a:cubicBezTo>
                  <a:cubicBezTo>
                    <a:pt x="7580" y="2352"/>
                    <a:pt x="7589" y="2333"/>
                    <a:pt x="7375" y="2176"/>
                  </a:cubicBezTo>
                  <a:cubicBezTo>
                    <a:pt x="6934" y="1854"/>
                    <a:pt x="6280" y="2082"/>
                    <a:pt x="6087" y="2626"/>
                  </a:cubicBezTo>
                  <a:cubicBezTo>
                    <a:pt x="6055" y="2717"/>
                    <a:pt x="5991" y="2756"/>
                    <a:pt x="5945" y="2714"/>
                  </a:cubicBezTo>
                  <a:cubicBezTo>
                    <a:pt x="5899" y="2671"/>
                    <a:pt x="6019" y="2455"/>
                    <a:pt x="6212" y="2234"/>
                  </a:cubicBezTo>
                  <a:cubicBezTo>
                    <a:pt x="6405" y="2013"/>
                    <a:pt x="6601" y="1710"/>
                    <a:pt x="6647" y="1562"/>
                  </a:cubicBezTo>
                  <a:cubicBezTo>
                    <a:pt x="6694" y="1413"/>
                    <a:pt x="6836" y="1236"/>
                    <a:pt x="6963" y="1168"/>
                  </a:cubicBezTo>
                  <a:cubicBezTo>
                    <a:pt x="7257" y="1010"/>
                    <a:pt x="7263" y="812"/>
                    <a:pt x="6973" y="812"/>
                  </a:cubicBezTo>
                  <a:cubicBezTo>
                    <a:pt x="6605" y="812"/>
                    <a:pt x="6087" y="1372"/>
                    <a:pt x="6181" y="1668"/>
                  </a:cubicBezTo>
                  <a:cubicBezTo>
                    <a:pt x="6235" y="1838"/>
                    <a:pt x="6218" y="1895"/>
                    <a:pt x="6129" y="1839"/>
                  </a:cubicBezTo>
                  <a:cubicBezTo>
                    <a:pt x="5955" y="1732"/>
                    <a:pt x="5957" y="1210"/>
                    <a:pt x="6131" y="1102"/>
                  </a:cubicBezTo>
                  <a:cubicBezTo>
                    <a:pt x="6222" y="1046"/>
                    <a:pt x="6199" y="981"/>
                    <a:pt x="6058" y="902"/>
                  </a:cubicBezTo>
                  <a:cubicBezTo>
                    <a:pt x="5702" y="703"/>
                    <a:pt x="5499" y="1056"/>
                    <a:pt x="5445" y="1967"/>
                  </a:cubicBezTo>
                  <a:cubicBezTo>
                    <a:pt x="5418" y="2420"/>
                    <a:pt x="5453" y="3068"/>
                    <a:pt x="5522" y="3407"/>
                  </a:cubicBezTo>
                  <a:cubicBezTo>
                    <a:pt x="5630" y="3939"/>
                    <a:pt x="5691" y="4031"/>
                    <a:pt x="5975" y="4088"/>
                  </a:cubicBezTo>
                  <a:cubicBezTo>
                    <a:pt x="6448" y="4182"/>
                    <a:pt x="7315" y="5379"/>
                    <a:pt x="7315" y="5938"/>
                  </a:cubicBezTo>
                  <a:cubicBezTo>
                    <a:pt x="7315" y="7086"/>
                    <a:pt x="5982" y="8056"/>
                    <a:pt x="5209" y="7472"/>
                  </a:cubicBezTo>
                  <a:cubicBezTo>
                    <a:pt x="4893" y="7233"/>
                    <a:pt x="4856" y="7242"/>
                    <a:pt x="4696" y="7593"/>
                  </a:cubicBezTo>
                  <a:cubicBezTo>
                    <a:pt x="4506" y="8009"/>
                    <a:pt x="4521" y="8548"/>
                    <a:pt x="4726" y="8718"/>
                  </a:cubicBezTo>
                  <a:cubicBezTo>
                    <a:pt x="4859" y="8829"/>
                    <a:pt x="4958" y="8794"/>
                    <a:pt x="5200" y="8553"/>
                  </a:cubicBezTo>
                  <a:cubicBezTo>
                    <a:pt x="5565" y="8188"/>
                    <a:pt x="6116" y="8136"/>
                    <a:pt x="6116" y="8467"/>
                  </a:cubicBezTo>
                  <a:cubicBezTo>
                    <a:pt x="6116" y="8684"/>
                    <a:pt x="5832" y="8880"/>
                    <a:pt x="5306" y="9027"/>
                  </a:cubicBezTo>
                  <a:cubicBezTo>
                    <a:pt x="4998" y="9113"/>
                    <a:pt x="4937" y="9446"/>
                    <a:pt x="5229" y="9446"/>
                  </a:cubicBezTo>
                  <a:cubicBezTo>
                    <a:pt x="5349" y="9446"/>
                    <a:pt x="5396" y="9513"/>
                    <a:pt x="5354" y="9622"/>
                  </a:cubicBezTo>
                  <a:cubicBezTo>
                    <a:pt x="5257" y="9876"/>
                    <a:pt x="5461" y="9957"/>
                    <a:pt x="5644" y="9737"/>
                  </a:cubicBezTo>
                  <a:cubicBezTo>
                    <a:pt x="5871" y="9463"/>
                    <a:pt x="6471" y="9179"/>
                    <a:pt x="6666" y="9254"/>
                  </a:cubicBezTo>
                  <a:cubicBezTo>
                    <a:pt x="7129" y="9432"/>
                    <a:pt x="6479" y="10166"/>
                    <a:pt x="5860" y="10166"/>
                  </a:cubicBezTo>
                  <a:cubicBezTo>
                    <a:pt x="5410" y="10166"/>
                    <a:pt x="5395" y="10536"/>
                    <a:pt x="5828" y="10968"/>
                  </a:cubicBezTo>
                  <a:cubicBezTo>
                    <a:pt x="6024" y="11164"/>
                    <a:pt x="6064" y="11251"/>
                    <a:pt x="5937" y="11202"/>
                  </a:cubicBezTo>
                  <a:cubicBezTo>
                    <a:pt x="5817" y="11156"/>
                    <a:pt x="5610" y="11222"/>
                    <a:pt x="5429" y="11365"/>
                  </a:cubicBezTo>
                  <a:cubicBezTo>
                    <a:pt x="5261" y="11497"/>
                    <a:pt x="5003" y="11605"/>
                    <a:pt x="4855" y="11605"/>
                  </a:cubicBezTo>
                  <a:cubicBezTo>
                    <a:pt x="4505" y="11605"/>
                    <a:pt x="4276" y="11888"/>
                    <a:pt x="4375" y="12199"/>
                  </a:cubicBezTo>
                  <a:cubicBezTo>
                    <a:pt x="4425" y="12358"/>
                    <a:pt x="4556" y="12444"/>
                    <a:pt x="4745" y="12444"/>
                  </a:cubicBezTo>
                  <a:cubicBezTo>
                    <a:pt x="4905" y="12444"/>
                    <a:pt x="5036" y="12491"/>
                    <a:pt x="5036" y="12548"/>
                  </a:cubicBezTo>
                  <a:cubicBezTo>
                    <a:pt x="5036" y="12605"/>
                    <a:pt x="5257" y="12612"/>
                    <a:pt x="5526" y="12563"/>
                  </a:cubicBezTo>
                  <a:cubicBezTo>
                    <a:pt x="5846" y="12504"/>
                    <a:pt x="5974" y="12514"/>
                    <a:pt x="5897" y="12591"/>
                  </a:cubicBezTo>
                  <a:cubicBezTo>
                    <a:pt x="5832" y="12656"/>
                    <a:pt x="5491" y="12719"/>
                    <a:pt x="5138" y="12732"/>
                  </a:cubicBezTo>
                  <a:cubicBezTo>
                    <a:pt x="4785" y="12744"/>
                    <a:pt x="4192" y="12827"/>
                    <a:pt x="3820" y="12915"/>
                  </a:cubicBezTo>
                  <a:cubicBezTo>
                    <a:pt x="2944" y="13124"/>
                    <a:pt x="2604" y="13029"/>
                    <a:pt x="2284" y="12487"/>
                  </a:cubicBezTo>
                  <a:cubicBezTo>
                    <a:pt x="1909" y="11852"/>
                    <a:pt x="1852" y="11424"/>
                    <a:pt x="2093" y="11056"/>
                  </a:cubicBezTo>
                  <a:cubicBezTo>
                    <a:pt x="2362" y="10646"/>
                    <a:pt x="2233" y="10532"/>
                    <a:pt x="1915" y="10898"/>
                  </a:cubicBezTo>
                  <a:cubicBezTo>
                    <a:pt x="1230" y="11687"/>
                    <a:pt x="1232" y="12385"/>
                    <a:pt x="1920" y="12523"/>
                  </a:cubicBezTo>
                  <a:lnTo>
                    <a:pt x="2268" y="12592"/>
                  </a:lnTo>
                  <a:lnTo>
                    <a:pt x="1973" y="13174"/>
                  </a:lnTo>
                  <a:cubicBezTo>
                    <a:pt x="1615" y="13880"/>
                    <a:pt x="1597" y="14401"/>
                    <a:pt x="1919" y="14723"/>
                  </a:cubicBezTo>
                  <a:cubicBezTo>
                    <a:pt x="2050" y="14855"/>
                    <a:pt x="2200" y="14963"/>
                    <a:pt x="2252" y="14963"/>
                  </a:cubicBezTo>
                  <a:cubicBezTo>
                    <a:pt x="2374" y="14963"/>
                    <a:pt x="2914" y="14592"/>
                    <a:pt x="3026" y="14430"/>
                  </a:cubicBezTo>
                  <a:cubicBezTo>
                    <a:pt x="3084" y="14346"/>
                    <a:pt x="3115" y="14355"/>
                    <a:pt x="3116" y="14455"/>
                  </a:cubicBezTo>
                  <a:cubicBezTo>
                    <a:pt x="3118" y="14594"/>
                    <a:pt x="2449" y="15081"/>
                    <a:pt x="2255" y="15082"/>
                  </a:cubicBezTo>
                  <a:cubicBezTo>
                    <a:pt x="2209" y="15082"/>
                    <a:pt x="2025" y="14957"/>
                    <a:pt x="1846" y="14803"/>
                  </a:cubicBezTo>
                  <a:close/>
                  <a:moveTo>
                    <a:pt x="3955" y="12727"/>
                  </a:moveTo>
                  <a:cubicBezTo>
                    <a:pt x="4268" y="12664"/>
                    <a:pt x="4282" y="12633"/>
                    <a:pt x="4224" y="12121"/>
                  </a:cubicBezTo>
                  <a:cubicBezTo>
                    <a:pt x="4139" y="11371"/>
                    <a:pt x="3796" y="11026"/>
                    <a:pt x="3206" y="11097"/>
                  </a:cubicBezTo>
                  <a:cubicBezTo>
                    <a:pt x="2948" y="11128"/>
                    <a:pt x="2679" y="11089"/>
                    <a:pt x="2579" y="11006"/>
                  </a:cubicBezTo>
                  <a:cubicBezTo>
                    <a:pt x="2436" y="10887"/>
                    <a:pt x="2379" y="10916"/>
                    <a:pt x="2266" y="11164"/>
                  </a:cubicBezTo>
                  <a:cubicBezTo>
                    <a:pt x="2190" y="11331"/>
                    <a:pt x="2165" y="11613"/>
                    <a:pt x="2209" y="11791"/>
                  </a:cubicBezTo>
                  <a:lnTo>
                    <a:pt x="2290" y="12115"/>
                  </a:lnTo>
                  <a:lnTo>
                    <a:pt x="2554" y="11875"/>
                  </a:lnTo>
                  <a:cubicBezTo>
                    <a:pt x="3148" y="11335"/>
                    <a:pt x="3747" y="11212"/>
                    <a:pt x="3949" y="11590"/>
                  </a:cubicBezTo>
                  <a:cubicBezTo>
                    <a:pt x="4040" y="11760"/>
                    <a:pt x="4019" y="11858"/>
                    <a:pt x="3863" y="11994"/>
                  </a:cubicBezTo>
                  <a:cubicBezTo>
                    <a:pt x="3535" y="12281"/>
                    <a:pt x="3157" y="12444"/>
                    <a:pt x="2826" y="12444"/>
                  </a:cubicBezTo>
                  <a:cubicBezTo>
                    <a:pt x="2657" y="12444"/>
                    <a:pt x="2518" y="12500"/>
                    <a:pt x="2518" y="12568"/>
                  </a:cubicBezTo>
                  <a:cubicBezTo>
                    <a:pt x="2518" y="12751"/>
                    <a:pt x="3015" y="12923"/>
                    <a:pt x="3342" y="12853"/>
                  </a:cubicBezTo>
                  <a:cubicBezTo>
                    <a:pt x="3498" y="12820"/>
                    <a:pt x="3774" y="12763"/>
                    <a:pt x="3955" y="12727"/>
                  </a:cubicBezTo>
                  <a:close/>
                  <a:moveTo>
                    <a:pt x="3152" y="12163"/>
                  </a:moveTo>
                  <a:cubicBezTo>
                    <a:pt x="3619" y="11968"/>
                    <a:pt x="3960" y="11613"/>
                    <a:pt x="3702" y="11591"/>
                  </a:cubicBezTo>
                  <a:cubicBezTo>
                    <a:pt x="3251" y="11552"/>
                    <a:pt x="2450" y="11998"/>
                    <a:pt x="2584" y="12214"/>
                  </a:cubicBezTo>
                  <a:cubicBezTo>
                    <a:pt x="2672" y="12357"/>
                    <a:pt x="2693" y="12355"/>
                    <a:pt x="3152" y="12163"/>
                  </a:cubicBezTo>
                  <a:close/>
                  <a:moveTo>
                    <a:pt x="5368" y="10885"/>
                  </a:moveTo>
                  <a:cubicBezTo>
                    <a:pt x="5478" y="10885"/>
                    <a:pt x="5493" y="10823"/>
                    <a:pt x="5417" y="10676"/>
                  </a:cubicBezTo>
                  <a:cubicBezTo>
                    <a:pt x="5357" y="10560"/>
                    <a:pt x="5330" y="10408"/>
                    <a:pt x="5355" y="10337"/>
                  </a:cubicBezTo>
                  <a:cubicBezTo>
                    <a:pt x="5381" y="10266"/>
                    <a:pt x="5296" y="10112"/>
                    <a:pt x="5166" y="9994"/>
                  </a:cubicBezTo>
                  <a:cubicBezTo>
                    <a:pt x="4938" y="9789"/>
                    <a:pt x="4916" y="9790"/>
                    <a:pt x="4563" y="10041"/>
                  </a:cubicBezTo>
                  <a:cubicBezTo>
                    <a:pt x="4203" y="10298"/>
                    <a:pt x="4053" y="10610"/>
                    <a:pt x="4347" y="10490"/>
                  </a:cubicBezTo>
                  <a:cubicBezTo>
                    <a:pt x="4429" y="10456"/>
                    <a:pt x="4605" y="10392"/>
                    <a:pt x="4737" y="10347"/>
                  </a:cubicBezTo>
                  <a:cubicBezTo>
                    <a:pt x="4973" y="10267"/>
                    <a:pt x="4973" y="10269"/>
                    <a:pt x="4744" y="10456"/>
                  </a:cubicBezTo>
                  <a:cubicBezTo>
                    <a:pt x="4616" y="10560"/>
                    <a:pt x="4412" y="10646"/>
                    <a:pt x="4290" y="10646"/>
                  </a:cubicBezTo>
                  <a:cubicBezTo>
                    <a:pt x="3976" y="10646"/>
                    <a:pt x="3891" y="10974"/>
                    <a:pt x="4136" y="11244"/>
                  </a:cubicBezTo>
                  <a:cubicBezTo>
                    <a:pt x="4341" y="11471"/>
                    <a:pt x="4352" y="11470"/>
                    <a:pt x="4778" y="11180"/>
                  </a:cubicBezTo>
                  <a:cubicBezTo>
                    <a:pt x="5017" y="11018"/>
                    <a:pt x="5282" y="10885"/>
                    <a:pt x="5368" y="10885"/>
                  </a:cubicBezTo>
                  <a:close/>
                  <a:moveTo>
                    <a:pt x="5223" y="11309"/>
                  </a:moveTo>
                  <a:cubicBezTo>
                    <a:pt x="5351" y="11212"/>
                    <a:pt x="5393" y="11131"/>
                    <a:pt x="5316" y="11129"/>
                  </a:cubicBezTo>
                  <a:cubicBezTo>
                    <a:pt x="5088" y="11123"/>
                    <a:pt x="4797" y="11263"/>
                    <a:pt x="4797" y="11378"/>
                  </a:cubicBezTo>
                  <a:cubicBezTo>
                    <a:pt x="4797" y="11535"/>
                    <a:pt x="4959" y="11509"/>
                    <a:pt x="5223" y="11309"/>
                  </a:cubicBezTo>
                  <a:close/>
                  <a:moveTo>
                    <a:pt x="3462" y="10844"/>
                  </a:moveTo>
                  <a:cubicBezTo>
                    <a:pt x="3535" y="10756"/>
                    <a:pt x="3560" y="10648"/>
                    <a:pt x="3516" y="10605"/>
                  </a:cubicBezTo>
                  <a:cubicBezTo>
                    <a:pt x="3400" y="10488"/>
                    <a:pt x="2964" y="10512"/>
                    <a:pt x="2758" y="10647"/>
                  </a:cubicBezTo>
                  <a:cubicBezTo>
                    <a:pt x="2598" y="10752"/>
                    <a:pt x="2598" y="10779"/>
                    <a:pt x="2758" y="10884"/>
                  </a:cubicBezTo>
                  <a:cubicBezTo>
                    <a:pt x="3011" y="11050"/>
                    <a:pt x="3305" y="11033"/>
                    <a:pt x="3462" y="10844"/>
                  </a:cubicBezTo>
                  <a:close/>
                  <a:moveTo>
                    <a:pt x="3330" y="10347"/>
                  </a:moveTo>
                  <a:cubicBezTo>
                    <a:pt x="3347" y="10333"/>
                    <a:pt x="3280" y="10165"/>
                    <a:pt x="3181" y="9974"/>
                  </a:cubicBezTo>
                  <a:cubicBezTo>
                    <a:pt x="3081" y="9783"/>
                    <a:pt x="2999" y="9505"/>
                    <a:pt x="2999" y="9356"/>
                  </a:cubicBezTo>
                  <a:cubicBezTo>
                    <a:pt x="2999" y="9208"/>
                    <a:pt x="2928" y="9087"/>
                    <a:pt x="2842" y="9087"/>
                  </a:cubicBezTo>
                  <a:cubicBezTo>
                    <a:pt x="2548" y="9087"/>
                    <a:pt x="2398" y="9375"/>
                    <a:pt x="2398" y="9943"/>
                  </a:cubicBezTo>
                  <a:lnTo>
                    <a:pt x="2398" y="10511"/>
                  </a:lnTo>
                  <a:lnTo>
                    <a:pt x="2848" y="10441"/>
                  </a:lnTo>
                  <a:cubicBezTo>
                    <a:pt x="3095" y="10403"/>
                    <a:pt x="3312" y="10360"/>
                    <a:pt x="3330" y="10347"/>
                  </a:cubicBezTo>
                  <a:close/>
                  <a:moveTo>
                    <a:pt x="4107" y="10110"/>
                  </a:moveTo>
                  <a:cubicBezTo>
                    <a:pt x="4308" y="9833"/>
                    <a:pt x="4307" y="9819"/>
                    <a:pt x="4080" y="9747"/>
                  </a:cubicBezTo>
                  <a:cubicBezTo>
                    <a:pt x="3950" y="9706"/>
                    <a:pt x="3738" y="9539"/>
                    <a:pt x="3610" y="9375"/>
                  </a:cubicBezTo>
                  <a:cubicBezTo>
                    <a:pt x="3337" y="9028"/>
                    <a:pt x="3174" y="9177"/>
                    <a:pt x="3296" y="9663"/>
                  </a:cubicBezTo>
                  <a:cubicBezTo>
                    <a:pt x="3374" y="9979"/>
                    <a:pt x="3684" y="10409"/>
                    <a:pt x="3826" y="10402"/>
                  </a:cubicBezTo>
                  <a:cubicBezTo>
                    <a:pt x="3865" y="10400"/>
                    <a:pt x="3991" y="10269"/>
                    <a:pt x="4107" y="10110"/>
                  </a:cubicBezTo>
                  <a:close/>
                  <a:moveTo>
                    <a:pt x="2159" y="9956"/>
                  </a:moveTo>
                  <a:cubicBezTo>
                    <a:pt x="2159" y="9775"/>
                    <a:pt x="2239" y="9475"/>
                    <a:pt x="2336" y="9289"/>
                  </a:cubicBezTo>
                  <a:cubicBezTo>
                    <a:pt x="2453" y="9063"/>
                    <a:pt x="2483" y="8819"/>
                    <a:pt x="2425" y="8549"/>
                  </a:cubicBezTo>
                  <a:lnTo>
                    <a:pt x="2338" y="8146"/>
                  </a:lnTo>
                  <a:lnTo>
                    <a:pt x="1944" y="8313"/>
                  </a:lnTo>
                  <a:cubicBezTo>
                    <a:pt x="1313" y="8579"/>
                    <a:pt x="970" y="9680"/>
                    <a:pt x="1387" y="10097"/>
                  </a:cubicBezTo>
                  <a:cubicBezTo>
                    <a:pt x="1491" y="10201"/>
                    <a:pt x="1707" y="10286"/>
                    <a:pt x="1867" y="10286"/>
                  </a:cubicBezTo>
                  <a:cubicBezTo>
                    <a:pt x="2105" y="10286"/>
                    <a:pt x="2158" y="10225"/>
                    <a:pt x="2159" y="9956"/>
                  </a:cubicBezTo>
                  <a:close/>
                  <a:moveTo>
                    <a:pt x="6508" y="9711"/>
                  </a:moveTo>
                  <a:cubicBezTo>
                    <a:pt x="6801" y="9453"/>
                    <a:pt x="6584" y="9260"/>
                    <a:pt x="6219" y="9453"/>
                  </a:cubicBezTo>
                  <a:cubicBezTo>
                    <a:pt x="5928" y="9606"/>
                    <a:pt x="5761" y="9792"/>
                    <a:pt x="5758" y="9964"/>
                  </a:cubicBezTo>
                  <a:cubicBezTo>
                    <a:pt x="5755" y="10102"/>
                    <a:pt x="6254" y="9934"/>
                    <a:pt x="6508" y="9711"/>
                  </a:cubicBezTo>
                  <a:close/>
                  <a:moveTo>
                    <a:pt x="4896" y="9406"/>
                  </a:moveTo>
                  <a:cubicBezTo>
                    <a:pt x="4919" y="9284"/>
                    <a:pt x="4832" y="9069"/>
                    <a:pt x="4701" y="8926"/>
                  </a:cubicBezTo>
                  <a:cubicBezTo>
                    <a:pt x="4345" y="8536"/>
                    <a:pt x="4286" y="8194"/>
                    <a:pt x="4492" y="7702"/>
                  </a:cubicBezTo>
                  <a:cubicBezTo>
                    <a:pt x="4704" y="7192"/>
                    <a:pt x="4721" y="7048"/>
                    <a:pt x="4567" y="7048"/>
                  </a:cubicBezTo>
                  <a:cubicBezTo>
                    <a:pt x="4393" y="7048"/>
                    <a:pt x="3742" y="7929"/>
                    <a:pt x="3652" y="8284"/>
                  </a:cubicBezTo>
                  <a:cubicBezTo>
                    <a:pt x="3584" y="8558"/>
                    <a:pt x="3610" y="8607"/>
                    <a:pt x="3824" y="8607"/>
                  </a:cubicBezTo>
                  <a:cubicBezTo>
                    <a:pt x="4131" y="8607"/>
                    <a:pt x="4154" y="8789"/>
                    <a:pt x="3867" y="8960"/>
                  </a:cubicBezTo>
                  <a:cubicBezTo>
                    <a:pt x="3676" y="9075"/>
                    <a:pt x="3688" y="9113"/>
                    <a:pt x="4001" y="9393"/>
                  </a:cubicBezTo>
                  <a:cubicBezTo>
                    <a:pt x="4388" y="9737"/>
                    <a:pt x="4832" y="9743"/>
                    <a:pt x="4896" y="9406"/>
                  </a:cubicBezTo>
                  <a:close/>
                  <a:moveTo>
                    <a:pt x="3358" y="8780"/>
                  </a:moveTo>
                  <a:cubicBezTo>
                    <a:pt x="3358" y="8751"/>
                    <a:pt x="3304" y="8727"/>
                    <a:pt x="3238" y="8727"/>
                  </a:cubicBezTo>
                  <a:cubicBezTo>
                    <a:pt x="3172" y="8727"/>
                    <a:pt x="3118" y="8784"/>
                    <a:pt x="3118" y="8854"/>
                  </a:cubicBezTo>
                  <a:cubicBezTo>
                    <a:pt x="3118" y="8924"/>
                    <a:pt x="3172" y="8948"/>
                    <a:pt x="3238" y="8907"/>
                  </a:cubicBezTo>
                  <a:cubicBezTo>
                    <a:pt x="3304" y="8866"/>
                    <a:pt x="3358" y="8809"/>
                    <a:pt x="3358" y="8780"/>
                  </a:cubicBezTo>
                  <a:close/>
                  <a:moveTo>
                    <a:pt x="5764" y="8723"/>
                  </a:moveTo>
                  <a:cubicBezTo>
                    <a:pt x="5891" y="8654"/>
                    <a:pt x="5996" y="8546"/>
                    <a:pt x="5996" y="8483"/>
                  </a:cubicBezTo>
                  <a:cubicBezTo>
                    <a:pt x="5996" y="8278"/>
                    <a:pt x="5560" y="8360"/>
                    <a:pt x="5336" y="8607"/>
                  </a:cubicBezTo>
                  <a:cubicBezTo>
                    <a:pt x="5135" y="8830"/>
                    <a:pt x="5134" y="8847"/>
                    <a:pt x="5326" y="8847"/>
                  </a:cubicBezTo>
                  <a:cubicBezTo>
                    <a:pt x="5439" y="8847"/>
                    <a:pt x="5636" y="8791"/>
                    <a:pt x="5764" y="8723"/>
                  </a:cubicBezTo>
                  <a:close/>
                  <a:moveTo>
                    <a:pt x="3190" y="8635"/>
                  </a:moveTo>
                  <a:cubicBezTo>
                    <a:pt x="3263" y="8587"/>
                    <a:pt x="3384" y="8358"/>
                    <a:pt x="3460" y="8126"/>
                  </a:cubicBezTo>
                  <a:cubicBezTo>
                    <a:pt x="3535" y="7895"/>
                    <a:pt x="3737" y="7554"/>
                    <a:pt x="3909" y="7369"/>
                  </a:cubicBezTo>
                  <a:cubicBezTo>
                    <a:pt x="4081" y="7184"/>
                    <a:pt x="4202" y="7016"/>
                    <a:pt x="4179" y="6996"/>
                  </a:cubicBezTo>
                  <a:cubicBezTo>
                    <a:pt x="4156" y="6976"/>
                    <a:pt x="3879" y="6846"/>
                    <a:pt x="3563" y="6708"/>
                  </a:cubicBezTo>
                  <a:cubicBezTo>
                    <a:pt x="3141" y="6524"/>
                    <a:pt x="2913" y="6487"/>
                    <a:pt x="2704" y="6566"/>
                  </a:cubicBezTo>
                  <a:cubicBezTo>
                    <a:pt x="2329" y="6708"/>
                    <a:pt x="2194" y="7135"/>
                    <a:pt x="2443" y="7384"/>
                  </a:cubicBezTo>
                  <a:cubicBezTo>
                    <a:pt x="2617" y="7558"/>
                    <a:pt x="2670" y="7557"/>
                    <a:pt x="3051" y="7375"/>
                  </a:cubicBezTo>
                  <a:cubicBezTo>
                    <a:pt x="3317" y="7249"/>
                    <a:pt x="3496" y="7220"/>
                    <a:pt x="3543" y="7297"/>
                  </a:cubicBezTo>
                  <a:cubicBezTo>
                    <a:pt x="3645" y="7462"/>
                    <a:pt x="3375" y="7768"/>
                    <a:pt x="3127" y="7768"/>
                  </a:cubicBezTo>
                  <a:cubicBezTo>
                    <a:pt x="2851" y="7768"/>
                    <a:pt x="2638" y="8004"/>
                    <a:pt x="2638" y="8311"/>
                  </a:cubicBezTo>
                  <a:cubicBezTo>
                    <a:pt x="2638" y="8703"/>
                    <a:pt x="2877" y="8843"/>
                    <a:pt x="3190" y="8635"/>
                  </a:cubicBezTo>
                  <a:close/>
                  <a:moveTo>
                    <a:pt x="2061" y="7898"/>
                  </a:moveTo>
                  <a:cubicBezTo>
                    <a:pt x="2369" y="7743"/>
                    <a:pt x="2375" y="7723"/>
                    <a:pt x="2194" y="7447"/>
                  </a:cubicBezTo>
                  <a:cubicBezTo>
                    <a:pt x="2042" y="7216"/>
                    <a:pt x="2032" y="7098"/>
                    <a:pt x="2141" y="6858"/>
                  </a:cubicBezTo>
                  <a:cubicBezTo>
                    <a:pt x="2255" y="6607"/>
                    <a:pt x="2240" y="6517"/>
                    <a:pt x="2046" y="6309"/>
                  </a:cubicBezTo>
                  <a:lnTo>
                    <a:pt x="1815" y="6061"/>
                  </a:lnTo>
                  <a:lnTo>
                    <a:pt x="1454" y="6318"/>
                  </a:lnTo>
                  <a:cubicBezTo>
                    <a:pt x="1044" y="6609"/>
                    <a:pt x="905" y="6935"/>
                    <a:pt x="1010" y="7353"/>
                  </a:cubicBezTo>
                  <a:cubicBezTo>
                    <a:pt x="1082" y="7640"/>
                    <a:pt x="1549" y="8163"/>
                    <a:pt x="1673" y="8095"/>
                  </a:cubicBezTo>
                  <a:cubicBezTo>
                    <a:pt x="1709" y="8076"/>
                    <a:pt x="1884" y="7987"/>
                    <a:pt x="2061" y="7898"/>
                  </a:cubicBezTo>
                  <a:close/>
                  <a:moveTo>
                    <a:pt x="5636" y="7192"/>
                  </a:moveTo>
                  <a:cubicBezTo>
                    <a:pt x="5161" y="6948"/>
                    <a:pt x="5052" y="6958"/>
                    <a:pt x="5274" y="7225"/>
                  </a:cubicBezTo>
                  <a:cubicBezTo>
                    <a:pt x="5357" y="7325"/>
                    <a:pt x="5567" y="7408"/>
                    <a:pt x="5741" y="7408"/>
                  </a:cubicBezTo>
                  <a:cubicBezTo>
                    <a:pt x="6042" y="7408"/>
                    <a:pt x="6038" y="7398"/>
                    <a:pt x="5636" y="7192"/>
                  </a:cubicBezTo>
                  <a:close/>
                  <a:moveTo>
                    <a:pt x="4369" y="6298"/>
                  </a:moveTo>
                  <a:cubicBezTo>
                    <a:pt x="4234" y="5693"/>
                    <a:pt x="4295" y="5037"/>
                    <a:pt x="4526" y="4615"/>
                  </a:cubicBezTo>
                  <a:cubicBezTo>
                    <a:pt x="4686" y="4322"/>
                    <a:pt x="4737" y="3949"/>
                    <a:pt x="4737" y="3060"/>
                  </a:cubicBezTo>
                  <a:cubicBezTo>
                    <a:pt x="4737" y="2045"/>
                    <a:pt x="4708" y="1881"/>
                    <a:pt x="4524" y="1822"/>
                  </a:cubicBezTo>
                  <a:cubicBezTo>
                    <a:pt x="4184" y="1713"/>
                    <a:pt x="3649" y="1880"/>
                    <a:pt x="3125" y="2260"/>
                  </a:cubicBezTo>
                  <a:cubicBezTo>
                    <a:pt x="2572" y="2660"/>
                    <a:pt x="2489" y="2893"/>
                    <a:pt x="2939" y="2780"/>
                  </a:cubicBezTo>
                  <a:cubicBezTo>
                    <a:pt x="3135" y="2731"/>
                    <a:pt x="3354" y="2781"/>
                    <a:pt x="3568" y="2924"/>
                  </a:cubicBezTo>
                  <a:cubicBezTo>
                    <a:pt x="3749" y="3045"/>
                    <a:pt x="3943" y="3130"/>
                    <a:pt x="4000" y="3113"/>
                  </a:cubicBezTo>
                  <a:cubicBezTo>
                    <a:pt x="4151" y="3068"/>
                    <a:pt x="4557" y="3213"/>
                    <a:pt x="4557" y="3313"/>
                  </a:cubicBezTo>
                  <a:cubicBezTo>
                    <a:pt x="4557" y="3361"/>
                    <a:pt x="4412" y="3398"/>
                    <a:pt x="4236" y="3395"/>
                  </a:cubicBezTo>
                  <a:cubicBezTo>
                    <a:pt x="3994" y="3392"/>
                    <a:pt x="3813" y="3522"/>
                    <a:pt x="3508" y="3921"/>
                  </a:cubicBezTo>
                  <a:cubicBezTo>
                    <a:pt x="3149" y="4388"/>
                    <a:pt x="3124" y="4464"/>
                    <a:pt x="3299" y="4562"/>
                  </a:cubicBezTo>
                  <a:cubicBezTo>
                    <a:pt x="3479" y="4662"/>
                    <a:pt x="3473" y="4699"/>
                    <a:pt x="3239" y="4948"/>
                  </a:cubicBezTo>
                  <a:cubicBezTo>
                    <a:pt x="2936" y="5271"/>
                    <a:pt x="2935" y="6025"/>
                    <a:pt x="3238" y="6034"/>
                  </a:cubicBezTo>
                  <a:cubicBezTo>
                    <a:pt x="3337" y="6037"/>
                    <a:pt x="3400" y="6116"/>
                    <a:pt x="3379" y="6209"/>
                  </a:cubicBezTo>
                  <a:cubicBezTo>
                    <a:pt x="3326" y="6446"/>
                    <a:pt x="3696" y="6688"/>
                    <a:pt x="4110" y="6688"/>
                  </a:cubicBezTo>
                  <a:cubicBezTo>
                    <a:pt x="4438" y="6688"/>
                    <a:pt x="4451" y="6668"/>
                    <a:pt x="4369" y="6298"/>
                  </a:cubicBezTo>
                  <a:close/>
                  <a:moveTo>
                    <a:pt x="7073" y="5919"/>
                  </a:moveTo>
                  <a:cubicBezTo>
                    <a:pt x="7076" y="5458"/>
                    <a:pt x="7006" y="5554"/>
                    <a:pt x="6907" y="6149"/>
                  </a:cubicBezTo>
                  <a:cubicBezTo>
                    <a:pt x="6849" y="6492"/>
                    <a:pt x="6861" y="6577"/>
                    <a:pt x="6949" y="6448"/>
                  </a:cubicBezTo>
                  <a:cubicBezTo>
                    <a:pt x="7016" y="6349"/>
                    <a:pt x="7072" y="6111"/>
                    <a:pt x="7073" y="5919"/>
                  </a:cubicBezTo>
                  <a:close/>
                  <a:moveTo>
                    <a:pt x="2729" y="6179"/>
                  </a:moveTo>
                  <a:cubicBezTo>
                    <a:pt x="2886" y="5984"/>
                    <a:pt x="2774" y="5249"/>
                    <a:pt x="2587" y="5249"/>
                  </a:cubicBezTo>
                  <a:cubicBezTo>
                    <a:pt x="2509" y="5249"/>
                    <a:pt x="2339" y="5329"/>
                    <a:pt x="2211" y="5427"/>
                  </a:cubicBezTo>
                  <a:cubicBezTo>
                    <a:pt x="2024" y="5570"/>
                    <a:pt x="2010" y="5625"/>
                    <a:pt x="2141" y="5712"/>
                  </a:cubicBezTo>
                  <a:cubicBezTo>
                    <a:pt x="2270" y="5797"/>
                    <a:pt x="2273" y="5838"/>
                    <a:pt x="2153" y="5912"/>
                  </a:cubicBezTo>
                  <a:cubicBezTo>
                    <a:pt x="2039" y="5983"/>
                    <a:pt x="2056" y="6045"/>
                    <a:pt x="2223" y="6167"/>
                  </a:cubicBezTo>
                  <a:cubicBezTo>
                    <a:pt x="2497" y="6367"/>
                    <a:pt x="2576" y="6369"/>
                    <a:pt x="2729" y="6179"/>
                  </a:cubicBezTo>
                  <a:close/>
                  <a:moveTo>
                    <a:pt x="1832" y="5614"/>
                  </a:moveTo>
                  <a:cubicBezTo>
                    <a:pt x="1873" y="5457"/>
                    <a:pt x="1801" y="5319"/>
                    <a:pt x="1609" y="5194"/>
                  </a:cubicBezTo>
                  <a:cubicBezTo>
                    <a:pt x="1453" y="5092"/>
                    <a:pt x="1277" y="4833"/>
                    <a:pt x="1218" y="4619"/>
                  </a:cubicBezTo>
                  <a:lnTo>
                    <a:pt x="1110" y="4230"/>
                  </a:lnTo>
                  <a:lnTo>
                    <a:pt x="968" y="4585"/>
                  </a:lnTo>
                  <a:cubicBezTo>
                    <a:pt x="890" y="4780"/>
                    <a:pt x="856" y="5060"/>
                    <a:pt x="893" y="5206"/>
                  </a:cubicBezTo>
                  <a:cubicBezTo>
                    <a:pt x="1039" y="5789"/>
                    <a:pt x="1710" y="6081"/>
                    <a:pt x="1832" y="5614"/>
                  </a:cubicBezTo>
                  <a:close/>
                  <a:moveTo>
                    <a:pt x="4911" y="4776"/>
                  </a:moveTo>
                  <a:cubicBezTo>
                    <a:pt x="4922" y="4441"/>
                    <a:pt x="4682" y="4830"/>
                    <a:pt x="4618" y="5253"/>
                  </a:cubicBezTo>
                  <a:lnTo>
                    <a:pt x="4554" y="5669"/>
                  </a:lnTo>
                  <a:lnTo>
                    <a:pt x="4730" y="5309"/>
                  </a:lnTo>
                  <a:cubicBezTo>
                    <a:pt x="4827" y="5111"/>
                    <a:pt x="4908" y="4871"/>
                    <a:pt x="4911" y="4776"/>
                  </a:cubicBezTo>
                  <a:close/>
                  <a:moveTo>
                    <a:pt x="5562" y="5423"/>
                  </a:moveTo>
                  <a:cubicBezTo>
                    <a:pt x="5603" y="5316"/>
                    <a:pt x="5583" y="5268"/>
                    <a:pt x="5515" y="5310"/>
                  </a:cubicBezTo>
                  <a:cubicBezTo>
                    <a:pt x="5450" y="5350"/>
                    <a:pt x="5396" y="5434"/>
                    <a:pt x="5396" y="5496"/>
                  </a:cubicBezTo>
                  <a:cubicBezTo>
                    <a:pt x="5396" y="5669"/>
                    <a:pt x="5482" y="5631"/>
                    <a:pt x="5562" y="5423"/>
                  </a:cubicBezTo>
                  <a:close/>
                  <a:moveTo>
                    <a:pt x="2483" y="4821"/>
                  </a:moveTo>
                  <a:cubicBezTo>
                    <a:pt x="3120" y="4388"/>
                    <a:pt x="3222" y="4170"/>
                    <a:pt x="2788" y="4170"/>
                  </a:cubicBezTo>
                  <a:cubicBezTo>
                    <a:pt x="2397" y="4170"/>
                    <a:pt x="2158" y="3979"/>
                    <a:pt x="2158" y="3666"/>
                  </a:cubicBezTo>
                  <a:cubicBezTo>
                    <a:pt x="2158" y="3383"/>
                    <a:pt x="2054" y="3394"/>
                    <a:pt x="1716" y="3711"/>
                  </a:cubicBezTo>
                  <a:cubicBezTo>
                    <a:pt x="1389" y="4018"/>
                    <a:pt x="1343" y="4657"/>
                    <a:pt x="1627" y="4941"/>
                  </a:cubicBezTo>
                  <a:cubicBezTo>
                    <a:pt x="1878" y="5192"/>
                    <a:pt x="1951" y="5182"/>
                    <a:pt x="2483" y="4821"/>
                  </a:cubicBezTo>
                  <a:close/>
                  <a:moveTo>
                    <a:pt x="2758" y="5002"/>
                  </a:moveTo>
                  <a:cubicBezTo>
                    <a:pt x="2758" y="4932"/>
                    <a:pt x="2704" y="4909"/>
                    <a:pt x="2638" y="4949"/>
                  </a:cubicBezTo>
                  <a:cubicBezTo>
                    <a:pt x="2572" y="4990"/>
                    <a:pt x="2518" y="5047"/>
                    <a:pt x="2518" y="5076"/>
                  </a:cubicBezTo>
                  <a:cubicBezTo>
                    <a:pt x="2518" y="5105"/>
                    <a:pt x="2572" y="5129"/>
                    <a:pt x="2638" y="5129"/>
                  </a:cubicBezTo>
                  <a:cubicBezTo>
                    <a:pt x="2704" y="5129"/>
                    <a:pt x="2758" y="5072"/>
                    <a:pt x="2758" y="5002"/>
                  </a:cubicBezTo>
                  <a:close/>
                  <a:moveTo>
                    <a:pt x="5898" y="5047"/>
                  </a:moveTo>
                  <a:cubicBezTo>
                    <a:pt x="5812" y="5013"/>
                    <a:pt x="5708" y="5017"/>
                    <a:pt x="5669" y="5057"/>
                  </a:cubicBezTo>
                  <a:cubicBezTo>
                    <a:pt x="5629" y="5097"/>
                    <a:pt x="5699" y="5125"/>
                    <a:pt x="5826" y="5120"/>
                  </a:cubicBezTo>
                  <a:cubicBezTo>
                    <a:pt x="5966" y="5114"/>
                    <a:pt x="5994" y="5086"/>
                    <a:pt x="5898" y="5047"/>
                  </a:cubicBezTo>
                  <a:close/>
                  <a:moveTo>
                    <a:pt x="6056" y="4770"/>
                  </a:moveTo>
                  <a:cubicBezTo>
                    <a:pt x="6015" y="4704"/>
                    <a:pt x="5917" y="4650"/>
                    <a:pt x="5839" y="4651"/>
                  </a:cubicBezTo>
                  <a:cubicBezTo>
                    <a:pt x="5753" y="4653"/>
                    <a:pt x="5768" y="4700"/>
                    <a:pt x="5876" y="4770"/>
                  </a:cubicBezTo>
                  <a:cubicBezTo>
                    <a:pt x="6106" y="4918"/>
                    <a:pt x="6148" y="4918"/>
                    <a:pt x="6056" y="4770"/>
                  </a:cubicBezTo>
                  <a:close/>
                  <a:moveTo>
                    <a:pt x="3352" y="3636"/>
                  </a:moveTo>
                  <a:cubicBezTo>
                    <a:pt x="3759" y="3203"/>
                    <a:pt x="3607" y="2948"/>
                    <a:pt x="2969" y="2994"/>
                  </a:cubicBezTo>
                  <a:cubicBezTo>
                    <a:pt x="2473" y="3030"/>
                    <a:pt x="2457" y="3044"/>
                    <a:pt x="2421" y="3480"/>
                  </a:cubicBezTo>
                  <a:cubicBezTo>
                    <a:pt x="2386" y="3905"/>
                    <a:pt x="2403" y="3930"/>
                    <a:pt x="2730" y="3930"/>
                  </a:cubicBezTo>
                  <a:cubicBezTo>
                    <a:pt x="2942" y="3930"/>
                    <a:pt x="3183" y="3816"/>
                    <a:pt x="3352" y="3636"/>
                  </a:cubicBezTo>
                  <a:close/>
                  <a:moveTo>
                    <a:pt x="1761" y="3237"/>
                  </a:moveTo>
                  <a:cubicBezTo>
                    <a:pt x="2036" y="3053"/>
                    <a:pt x="2378" y="2757"/>
                    <a:pt x="2519" y="2577"/>
                  </a:cubicBezTo>
                  <a:cubicBezTo>
                    <a:pt x="2895" y="2099"/>
                    <a:pt x="3778" y="1622"/>
                    <a:pt x="4315" y="1608"/>
                  </a:cubicBezTo>
                  <a:cubicBezTo>
                    <a:pt x="4701" y="1598"/>
                    <a:pt x="4788" y="1549"/>
                    <a:pt x="4833" y="1317"/>
                  </a:cubicBezTo>
                  <a:cubicBezTo>
                    <a:pt x="4931" y="800"/>
                    <a:pt x="3968" y="452"/>
                    <a:pt x="3131" y="703"/>
                  </a:cubicBezTo>
                  <a:cubicBezTo>
                    <a:pt x="2622" y="855"/>
                    <a:pt x="2576" y="1052"/>
                    <a:pt x="3050" y="1052"/>
                  </a:cubicBezTo>
                  <a:cubicBezTo>
                    <a:pt x="3203" y="1052"/>
                    <a:pt x="3397" y="1135"/>
                    <a:pt x="3480" y="1235"/>
                  </a:cubicBezTo>
                  <a:cubicBezTo>
                    <a:pt x="3688" y="1485"/>
                    <a:pt x="3278" y="1920"/>
                    <a:pt x="2638" y="2131"/>
                  </a:cubicBezTo>
                  <a:cubicBezTo>
                    <a:pt x="2014" y="2337"/>
                    <a:pt x="1745" y="2147"/>
                    <a:pt x="1839" y="1567"/>
                  </a:cubicBezTo>
                  <a:cubicBezTo>
                    <a:pt x="1914" y="1110"/>
                    <a:pt x="1910" y="1108"/>
                    <a:pt x="1403" y="1369"/>
                  </a:cubicBezTo>
                  <a:cubicBezTo>
                    <a:pt x="611" y="1775"/>
                    <a:pt x="134" y="2288"/>
                    <a:pt x="124" y="2745"/>
                  </a:cubicBezTo>
                  <a:cubicBezTo>
                    <a:pt x="122" y="2851"/>
                    <a:pt x="232" y="3081"/>
                    <a:pt x="368" y="3254"/>
                  </a:cubicBezTo>
                  <a:cubicBezTo>
                    <a:pt x="693" y="3667"/>
                    <a:pt x="1120" y="3661"/>
                    <a:pt x="1761" y="3237"/>
                  </a:cubicBezTo>
                  <a:close/>
                  <a:moveTo>
                    <a:pt x="2880" y="1787"/>
                  </a:moveTo>
                  <a:cubicBezTo>
                    <a:pt x="3429" y="1492"/>
                    <a:pt x="3415" y="1255"/>
                    <a:pt x="2842" y="1162"/>
                  </a:cubicBezTo>
                  <a:cubicBezTo>
                    <a:pt x="2467" y="1101"/>
                    <a:pt x="2356" y="1132"/>
                    <a:pt x="2213" y="1336"/>
                  </a:cubicBezTo>
                  <a:cubicBezTo>
                    <a:pt x="1779" y="1956"/>
                    <a:pt x="2127" y="2191"/>
                    <a:pt x="2880" y="1787"/>
                  </a:cubicBezTo>
                  <a:close/>
                  <a:moveTo>
                    <a:pt x="7242" y="1582"/>
                  </a:moveTo>
                  <a:cubicBezTo>
                    <a:pt x="7360" y="1276"/>
                    <a:pt x="7327" y="1175"/>
                    <a:pt x="7135" y="1248"/>
                  </a:cubicBezTo>
                  <a:cubicBezTo>
                    <a:pt x="7036" y="1286"/>
                    <a:pt x="6955" y="1420"/>
                    <a:pt x="6955" y="1545"/>
                  </a:cubicBezTo>
                  <a:cubicBezTo>
                    <a:pt x="6955" y="1820"/>
                    <a:pt x="7141" y="1844"/>
                    <a:pt x="7242" y="1582"/>
                  </a:cubicBezTo>
                  <a:close/>
                  <a:moveTo>
                    <a:pt x="6118" y="12369"/>
                  </a:moveTo>
                  <a:cubicBezTo>
                    <a:pt x="6121" y="12163"/>
                    <a:pt x="6325" y="11938"/>
                    <a:pt x="6399" y="12058"/>
                  </a:cubicBezTo>
                  <a:cubicBezTo>
                    <a:pt x="6440" y="12124"/>
                    <a:pt x="6392" y="12244"/>
                    <a:pt x="6294" y="12326"/>
                  </a:cubicBezTo>
                  <a:cubicBezTo>
                    <a:pt x="6196" y="12407"/>
                    <a:pt x="6117" y="12427"/>
                    <a:pt x="6118" y="12369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67" name="GT"/>
          <p:cNvGrpSpPr/>
          <p:nvPr/>
        </p:nvGrpSpPr>
        <p:grpSpPr>
          <a:xfrm rot="2101662">
            <a:off x="1745738" y="4026599"/>
            <a:ext cx="1290385" cy="1478015"/>
            <a:chOff x="492593" y="976313"/>
            <a:chExt cx="2090738" cy="2394744"/>
          </a:xfrm>
        </p:grpSpPr>
        <p:sp>
          <p:nvSpPr>
            <p:cNvPr id="168" name="Freeform 167"/>
            <p:cNvSpPr/>
            <p:nvPr/>
          </p:nvSpPr>
          <p:spPr>
            <a:xfrm>
              <a:off x="571500" y="1009649"/>
              <a:ext cx="1876425" cy="2295525"/>
            </a:xfrm>
            <a:custGeom>
              <a:avLst/>
              <a:gdLst>
                <a:gd name="connsiteX0" fmla="*/ 47625 w 1781175"/>
                <a:gd name="connsiteY0" fmla="*/ 1666875 h 1943100"/>
                <a:gd name="connsiteX1" fmla="*/ 47625 w 1781175"/>
                <a:gd name="connsiteY1" fmla="*/ 1666875 h 1943100"/>
                <a:gd name="connsiteX2" fmla="*/ 47625 w 1781175"/>
                <a:gd name="connsiteY2" fmla="*/ 1476375 h 1943100"/>
                <a:gd name="connsiteX3" fmla="*/ 0 w 1781175"/>
                <a:gd name="connsiteY3" fmla="*/ 962025 h 1943100"/>
                <a:gd name="connsiteX4" fmla="*/ 133350 w 1781175"/>
                <a:gd name="connsiteY4" fmla="*/ 304800 h 1943100"/>
                <a:gd name="connsiteX5" fmla="*/ 628650 w 1781175"/>
                <a:gd name="connsiteY5" fmla="*/ 28575 h 1943100"/>
                <a:gd name="connsiteX6" fmla="*/ 1114425 w 1781175"/>
                <a:gd name="connsiteY6" fmla="*/ 133350 h 1943100"/>
                <a:gd name="connsiteX7" fmla="*/ 1352550 w 1781175"/>
                <a:gd name="connsiteY7" fmla="*/ 0 h 1943100"/>
                <a:gd name="connsiteX8" fmla="*/ 1571625 w 1781175"/>
                <a:gd name="connsiteY8" fmla="*/ 514350 h 1943100"/>
                <a:gd name="connsiteX9" fmla="*/ 1571625 w 1781175"/>
                <a:gd name="connsiteY9" fmla="*/ 1285875 h 1943100"/>
                <a:gd name="connsiteX10" fmla="*/ 1781175 w 1781175"/>
                <a:gd name="connsiteY10" fmla="*/ 1819275 h 1943100"/>
                <a:gd name="connsiteX11" fmla="*/ 1581150 w 1781175"/>
                <a:gd name="connsiteY11" fmla="*/ 1943100 h 1943100"/>
                <a:gd name="connsiteX12" fmla="*/ 1295400 w 1781175"/>
                <a:gd name="connsiteY12" fmla="*/ 1428750 h 1943100"/>
                <a:gd name="connsiteX13" fmla="*/ 1228725 w 1781175"/>
                <a:gd name="connsiteY13" fmla="*/ 1504950 h 1943100"/>
                <a:gd name="connsiteX14" fmla="*/ 714375 w 1781175"/>
                <a:gd name="connsiteY14" fmla="*/ 1771650 h 1943100"/>
                <a:gd name="connsiteX15" fmla="*/ 47625 w 1781175"/>
                <a:gd name="connsiteY15" fmla="*/ 1666875 h 1943100"/>
                <a:gd name="connsiteX0" fmla="*/ 47625 w 1781175"/>
                <a:gd name="connsiteY0" fmla="*/ 1666875 h 1943100"/>
                <a:gd name="connsiteX1" fmla="*/ 47625 w 1781175"/>
                <a:gd name="connsiteY1" fmla="*/ 1666875 h 1943100"/>
                <a:gd name="connsiteX2" fmla="*/ 47625 w 1781175"/>
                <a:gd name="connsiteY2" fmla="*/ 1476375 h 1943100"/>
                <a:gd name="connsiteX3" fmla="*/ 0 w 1781175"/>
                <a:gd name="connsiteY3" fmla="*/ 962025 h 1943100"/>
                <a:gd name="connsiteX4" fmla="*/ 133350 w 1781175"/>
                <a:gd name="connsiteY4" fmla="*/ 304800 h 1943100"/>
                <a:gd name="connsiteX5" fmla="*/ 628650 w 1781175"/>
                <a:gd name="connsiteY5" fmla="*/ 28575 h 1943100"/>
                <a:gd name="connsiteX6" fmla="*/ 1114425 w 1781175"/>
                <a:gd name="connsiteY6" fmla="*/ 133350 h 1943100"/>
                <a:gd name="connsiteX7" fmla="*/ 1352550 w 1781175"/>
                <a:gd name="connsiteY7" fmla="*/ 0 h 1943100"/>
                <a:gd name="connsiteX8" fmla="*/ 1571625 w 1781175"/>
                <a:gd name="connsiteY8" fmla="*/ 514350 h 1943100"/>
                <a:gd name="connsiteX9" fmla="*/ 1571625 w 1781175"/>
                <a:gd name="connsiteY9" fmla="*/ 1285875 h 1943100"/>
                <a:gd name="connsiteX10" fmla="*/ 1781175 w 1781175"/>
                <a:gd name="connsiteY10" fmla="*/ 1819275 h 1943100"/>
                <a:gd name="connsiteX11" fmla="*/ 1581150 w 1781175"/>
                <a:gd name="connsiteY11" fmla="*/ 1943100 h 1943100"/>
                <a:gd name="connsiteX12" fmla="*/ 1295400 w 1781175"/>
                <a:gd name="connsiteY12" fmla="*/ 1428750 h 1943100"/>
                <a:gd name="connsiteX13" fmla="*/ 1228725 w 1781175"/>
                <a:gd name="connsiteY13" fmla="*/ 1504950 h 1943100"/>
                <a:gd name="connsiteX14" fmla="*/ 714375 w 1781175"/>
                <a:gd name="connsiteY14" fmla="*/ 1771650 h 1943100"/>
                <a:gd name="connsiteX15" fmla="*/ 47625 w 1781175"/>
                <a:gd name="connsiteY15" fmla="*/ 1666875 h 1943100"/>
                <a:gd name="connsiteX0" fmla="*/ 47625 w 1781175"/>
                <a:gd name="connsiteY0" fmla="*/ 1666875 h 1943100"/>
                <a:gd name="connsiteX1" fmla="*/ 47625 w 1781175"/>
                <a:gd name="connsiteY1" fmla="*/ 1666875 h 1943100"/>
                <a:gd name="connsiteX2" fmla="*/ 47625 w 1781175"/>
                <a:gd name="connsiteY2" fmla="*/ 1476375 h 1943100"/>
                <a:gd name="connsiteX3" fmla="*/ 0 w 1781175"/>
                <a:gd name="connsiteY3" fmla="*/ 962025 h 1943100"/>
                <a:gd name="connsiteX4" fmla="*/ 133350 w 1781175"/>
                <a:gd name="connsiteY4" fmla="*/ 304800 h 1943100"/>
                <a:gd name="connsiteX5" fmla="*/ 628650 w 1781175"/>
                <a:gd name="connsiteY5" fmla="*/ 28575 h 1943100"/>
                <a:gd name="connsiteX6" fmla="*/ 1114425 w 1781175"/>
                <a:gd name="connsiteY6" fmla="*/ 133350 h 1943100"/>
                <a:gd name="connsiteX7" fmla="*/ 1352550 w 1781175"/>
                <a:gd name="connsiteY7" fmla="*/ 0 h 1943100"/>
                <a:gd name="connsiteX8" fmla="*/ 1571625 w 1781175"/>
                <a:gd name="connsiteY8" fmla="*/ 514350 h 1943100"/>
                <a:gd name="connsiteX9" fmla="*/ 1571625 w 1781175"/>
                <a:gd name="connsiteY9" fmla="*/ 1285875 h 1943100"/>
                <a:gd name="connsiteX10" fmla="*/ 1781175 w 1781175"/>
                <a:gd name="connsiteY10" fmla="*/ 1819275 h 1943100"/>
                <a:gd name="connsiteX11" fmla="*/ 1581150 w 1781175"/>
                <a:gd name="connsiteY11" fmla="*/ 1943100 h 1943100"/>
                <a:gd name="connsiteX12" fmla="*/ 1295400 w 1781175"/>
                <a:gd name="connsiteY12" fmla="*/ 1428750 h 1943100"/>
                <a:gd name="connsiteX13" fmla="*/ 1228725 w 1781175"/>
                <a:gd name="connsiteY13" fmla="*/ 1504950 h 1943100"/>
                <a:gd name="connsiteX14" fmla="*/ 714375 w 1781175"/>
                <a:gd name="connsiteY14" fmla="*/ 1771650 h 1943100"/>
                <a:gd name="connsiteX15" fmla="*/ 714375 w 1781175"/>
                <a:gd name="connsiteY15" fmla="*/ 1895475 h 1943100"/>
                <a:gd name="connsiteX16" fmla="*/ 47625 w 1781175"/>
                <a:gd name="connsiteY16" fmla="*/ 1666875 h 1943100"/>
                <a:gd name="connsiteX0" fmla="*/ 47625 w 1781175"/>
                <a:gd name="connsiteY0" fmla="*/ 1666875 h 1943100"/>
                <a:gd name="connsiteX1" fmla="*/ 47625 w 1781175"/>
                <a:gd name="connsiteY1" fmla="*/ 1666875 h 1943100"/>
                <a:gd name="connsiteX2" fmla="*/ 47625 w 1781175"/>
                <a:gd name="connsiteY2" fmla="*/ 1476375 h 1943100"/>
                <a:gd name="connsiteX3" fmla="*/ 0 w 1781175"/>
                <a:gd name="connsiteY3" fmla="*/ 962025 h 1943100"/>
                <a:gd name="connsiteX4" fmla="*/ 133350 w 1781175"/>
                <a:gd name="connsiteY4" fmla="*/ 304800 h 1943100"/>
                <a:gd name="connsiteX5" fmla="*/ 628650 w 1781175"/>
                <a:gd name="connsiteY5" fmla="*/ 28575 h 1943100"/>
                <a:gd name="connsiteX6" fmla="*/ 1114425 w 1781175"/>
                <a:gd name="connsiteY6" fmla="*/ 133350 h 1943100"/>
                <a:gd name="connsiteX7" fmla="*/ 1352550 w 1781175"/>
                <a:gd name="connsiteY7" fmla="*/ 0 h 1943100"/>
                <a:gd name="connsiteX8" fmla="*/ 1571625 w 1781175"/>
                <a:gd name="connsiteY8" fmla="*/ 514350 h 1943100"/>
                <a:gd name="connsiteX9" fmla="*/ 1571625 w 1781175"/>
                <a:gd name="connsiteY9" fmla="*/ 1285875 h 1943100"/>
                <a:gd name="connsiteX10" fmla="*/ 1781175 w 1781175"/>
                <a:gd name="connsiteY10" fmla="*/ 1819275 h 1943100"/>
                <a:gd name="connsiteX11" fmla="*/ 1581150 w 1781175"/>
                <a:gd name="connsiteY11" fmla="*/ 1943100 h 1943100"/>
                <a:gd name="connsiteX12" fmla="*/ 1295400 w 1781175"/>
                <a:gd name="connsiteY12" fmla="*/ 1428750 h 1943100"/>
                <a:gd name="connsiteX13" fmla="*/ 1228725 w 1781175"/>
                <a:gd name="connsiteY13" fmla="*/ 1504950 h 1943100"/>
                <a:gd name="connsiteX14" fmla="*/ 714375 w 1781175"/>
                <a:gd name="connsiteY14" fmla="*/ 1771650 h 1943100"/>
                <a:gd name="connsiteX15" fmla="*/ 47625 w 1781175"/>
                <a:gd name="connsiteY15" fmla="*/ 1666875 h 1943100"/>
                <a:gd name="connsiteX0" fmla="*/ 47625 w 1781175"/>
                <a:gd name="connsiteY0" fmla="*/ 1666875 h 1943100"/>
                <a:gd name="connsiteX1" fmla="*/ 47625 w 1781175"/>
                <a:gd name="connsiteY1" fmla="*/ 1666875 h 1943100"/>
                <a:gd name="connsiteX2" fmla="*/ 47625 w 1781175"/>
                <a:gd name="connsiteY2" fmla="*/ 1476375 h 1943100"/>
                <a:gd name="connsiteX3" fmla="*/ 0 w 1781175"/>
                <a:gd name="connsiteY3" fmla="*/ 962025 h 1943100"/>
                <a:gd name="connsiteX4" fmla="*/ 133350 w 1781175"/>
                <a:gd name="connsiteY4" fmla="*/ 304800 h 1943100"/>
                <a:gd name="connsiteX5" fmla="*/ 628650 w 1781175"/>
                <a:gd name="connsiteY5" fmla="*/ 28575 h 1943100"/>
                <a:gd name="connsiteX6" fmla="*/ 1114425 w 1781175"/>
                <a:gd name="connsiteY6" fmla="*/ 133350 h 1943100"/>
                <a:gd name="connsiteX7" fmla="*/ 1352550 w 1781175"/>
                <a:gd name="connsiteY7" fmla="*/ 0 h 1943100"/>
                <a:gd name="connsiteX8" fmla="*/ 1571625 w 1781175"/>
                <a:gd name="connsiteY8" fmla="*/ 514350 h 1943100"/>
                <a:gd name="connsiteX9" fmla="*/ 1571625 w 1781175"/>
                <a:gd name="connsiteY9" fmla="*/ 1285875 h 1943100"/>
                <a:gd name="connsiteX10" fmla="*/ 1781175 w 1781175"/>
                <a:gd name="connsiteY10" fmla="*/ 1819275 h 1943100"/>
                <a:gd name="connsiteX11" fmla="*/ 1581150 w 1781175"/>
                <a:gd name="connsiteY11" fmla="*/ 1943100 h 1943100"/>
                <a:gd name="connsiteX12" fmla="*/ 1295400 w 1781175"/>
                <a:gd name="connsiteY12" fmla="*/ 1428750 h 1943100"/>
                <a:gd name="connsiteX13" fmla="*/ 1228725 w 1781175"/>
                <a:gd name="connsiteY13" fmla="*/ 1504950 h 1943100"/>
                <a:gd name="connsiteX14" fmla="*/ 771525 w 1781175"/>
                <a:gd name="connsiteY14" fmla="*/ 1885950 h 1943100"/>
                <a:gd name="connsiteX15" fmla="*/ 47625 w 1781175"/>
                <a:gd name="connsiteY15" fmla="*/ 1666875 h 1943100"/>
                <a:gd name="connsiteX0" fmla="*/ 47625 w 1781175"/>
                <a:gd name="connsiteY0" fmla="*/ 1666875 h 1943100"/>
                <a:gd name="connsiteX1" fmla="*/ 47625 w 1781175"/>
                <a:gd name="connsiteY1" fmla="*/ 1666875 h 1943100"/>
                <a:gd name="connsiteX2" fmla="*/ 47625 w 1781175"/>
                <a:gd name="connsiteY2" fmla="*/ 1476375 h 1943100"/>
                <a:gd name="connsiteX3" fmla="*/ 0 w 1781175"/>
                <a:gd name="connsiteY3" fmla="*/ 962025 h 1943100"/>
                <a:gd name="connsiteX4" fmla="*/ 133350 w 1781175"/>
                <a:gd name="connsiteY4" fmla="*/ 304800 h 1943100"/>
                <a:gd name="connsiteX5" fmla="*/ 628650 w 1781175"/>
                <a:gd name="connsiteY5" fmla="*/ 28575 h 1943100"/>
                <a:gd name="connsiteX6" fmla="*/ 1114425 w 1781175"/>
                <a:gd name="connsiteY6" fmla="*/ 133350 h 1943100"/>
                <a:gd name="connsiteX7" fmla="*/ 1352550 w 1781175"/>
                <a:gd name="connsiteY7" fmla="*/ 0 h 1943100"/>
                <a:gd name="connsiteX8" fmla="*/ 1571625 w 1781175"/>
                <a:gd name="connsiteY8" fmla="*/ 514350 h 1943100"/>
                <a:gd name="connsiteX9" fmla="*/ 1571625 w 1781175"/>
                <a:gd name="connsiteY9" fmla="*/ 1285875 h 1943100"/>
                <a:gd name="connsiteX10" fmla="*/ 1781175 w 1781175"/>
                <a:gd name="connsiteY10" fmla="*/ 1819275 h 1943100"/>
                <a:gd name="connsiteX11" fmla="*/ 1581150 w 1781175"/>
                <a:gd name="connsiteY11" fmla="*/ 1943100 h 1943100"/>
                <a:gd name="connsiteX12" fmla="*/ 1295400 w 1781175"/>
                <a:gd name="connsiteY12" fmla="*/ 1428750 h 1943100"/>
                <a:gd name="connsiteX13" fmla="*/ 1228725 w 1781175"/>
                <a:gd name="connsiteY13" fmla="*/ 1504950 h 1943100"/>
                <a:gd name="connsiteX14" fmla="*/ 771525 w 1781175"/>
                <a:gd name="connsiteY14" fmla="*/ 1885950 h 1943100"/>
                <a:gd name="connsiteX15" fmla="*/ 47625 w 1781175"/>
                <a:gd name="connsiteY15" fmla="*/ 1666875 h 1943100"/>
                <a:gd name="connsiteX0" fmla="*/ 47625 w 1781175"/>
                <a:gd name="connsiteY0" fmla="*/ 1666875 h 1943100"/>
                <a:gd name="connsiteX1" fmla="*/ 47625 w 1781175"/>
                <a:gd name="connsiteY1" fmla="*/ 1666875 h 1943100"/>
                <a:gd name="connsiteX2" fmla="*/ 47625 w 1781175"/>
                <a:gd name="connsiteY2" fmla="*/ 1476375 h 1943100"/>
                <a:gd name="connsiteX3" fmla="*/ 0 w 1781175"/>
                <a:gd name="connsiteY3" fmla="*/ 962025 h 1943100"/>
                <a:gd name="connsiteX4" fmla="*/ 133350 w 1781175"/>
                <a:gd name="connsiteY4" fmla="*/ 304800 h 1943100"/>
                <a:gd name="connsiteX5" fmla="*/ 628650 w 1781175"/>
                <a:gd name="connsiteY5" fmla="*/ 28575 h 1943100"/>
                <a:gd name="connsiteX6" fmla="*/ 1114425 w 1781175"/>
                <a:gd name="connsiteY6" fmla="*/ 133350 h 1943100"/>
                <a:gd name="connsiteX7" fmla="*/ 1352550 w 1781175"/>
                <a:gd name="connsiteY7" fmla="*/ 0 h 1943100"/>
                <a:gd name="connsiteX8" fmla="*/ 1571625 w 1781175"/>
                <a:gd name="connsiteY8" fmla="*/ 514350 h 1943100"/>
                <a:gd name="connsiteX9" fmla="*/ 1571625 w 1781175"/>
                <a:gd name="connsiteY9" fmla="*/ 1285875 h 1943100"/>
                <a:gd name="connsiteX10" fmla="*/ 1781175 w 1781175"/>
                <a:gd name="connsiteY10" fmla="*/ 1819275 h 1943100"/>
                <a:gd name="connsiteX11" fmla="*/ 1581150 w 1781175"/>
                <a:gd name="connsiteY11" fmla="*/ 1943100 h 1943100"/>
                <a:gd name="connsiteX12" fmla="*/ 1352550 w 1781175"/>
                <a:gd name="connsiteY12" fmla="*/ 1409700 h 1943100"/>
                <a:gd name="connsiteX13" fmla="*/ 1228725 w 1781175"/>
                <a:gd name="connsiteY13" fmla="*/ 1504950 h 1943100"/>
                <a:gd name="connsiteX14" fmla="*/ 771525 w 1781175"/>
                <a:gd name="connsiteY14" fmla="*/ 1885950 h 1943100"/>
                <a:gd name="connsiteX15" fmla="*/ 47625 w 1781175"/>
                <a:gd name="connsiteY15" fmla="*/ 1666875 h 1943100"/>
                <a:gd name="connsiteX0" fmla="*/ 47625 w 1781175"/>
                <a:gd name="connsiteY0" fmla="*/ 1666875 h 1943100"/>
                <a:gd name="connsiteX1" fmla="*/ 47625 w 1781175"/>
                <a:gd name="connsiteY1" fmla="*/ 1666875 h 1943100"/>
                <a:gd name="connsiteX2" fmla="*/ 47625 w 1781175"/>
                <a:gd name="connsiteY2" fmla="*/ 1476375 h 1943100"/>
                <a:gd name="connsiteX3" fmla="*/ 0 w 1781175"/>
                <a:gd name="connsiteY3" fmla="*/ 962025 h 1943100"/>
                <a:gd name="connsiteX4" fmla="*/ 133350 w 1781175"/>
                <a:gd name="connsiteY4" fmla="*/ 304800 h 1943100"/>
                <a:gd name="connsiteX5" fmla="*/ 400050 w 1781175"/>
                <a:gd name="connsiteY5" fmla="*/ 161925 h 1943100"/>
                <a:gd name="connsiteX6" fmla="*/ 628650 w 1781175"/>
                <a:gd name="connsiteY6" fmla="*/ 28575 h 1943100"/>
                <a:gd name="connsiteX7" fmla="*/ 1114425 w 1781175"/>
                <a:gd name="connsiteY7" fmla="*/ 133350 h 1943100"/>
                <a:gd name="connsiteX8" fmla="*/ 1352550 w 1781175"/>
                <a:gd name="connsiteY8" fmla="*/ 0 h 1943100"/>
                <a:gd name="connsiteX9" fmla="*/ 1571625 w 1781175"/>
                <a:gd name="connsiteY9" fmla="*/ 514350 h 1943100"/>
                <a:gd name="connsiteX10" fmla="*/ 1571625 w 1781175"/>
                <a:gd name="connsiteY10" fmla="*/ 1285875 h 1943100"/>
                <a:gd name="connsiteX11" fmla="*/ 1781175 w 1781175"/>
                <a:gd name="connsiteY11" fmla="*/ 1819275 h 1943100"/>
                <a:gd name="connsiteX12" fmla="*/ 1581150 w 1781175"/>
                <a:gd name="connsiteY12" fmla="*/ 1943100 h 1943100"/>
                <a:gd name="connsiteX13" fmla="*/ 1352550 w 1781175"/>
                <a:gd name="connsiteY13" fmla="*/ 1409700 h 1943100"/>
                <a:gd name="connsiteX14" fmla="*/ 1228725 w 1781175"/>
                <a:gd name="connsiteY14" fmla="*/ 1504950 h 1943100"/>
                <a:gd name="connsiteX15" fmla="*/ 771525 w 1781175"/>
                <a:gd name="connsiteY15" fmla="*/ 1885950 h 1943100"/>
                <a:gd name="connsiteX16" fmla="*/ 47625 w 1781175"/>
                <a:gd name="connsiteY16" fmla="*/ 1666875 h 1943100"/>
                <a:gd name="connsiteX0" fmla="*/ 142875 w 1876425"/>
                <a:gd name="connsiteY0" fmla="*/ 1704975 h 1981200"/>
                <a:gd name="connsiteX1" fmla="*/ 142875 w 1876425"/>
                <a:gd name="connsiteY1" fmla="*/ 1704975 h 1981200"/>
                <a:gd name="connsiteX2" fmla="*/ 142875 w 1876425"/>
                <a:gd name="connsiteY2" fmla="*/ 1514475 h 1981200"/>
                <a:gd name="connsiteX3" fmla="*/ 95250 w 1876425"/>
                <a:gd name="connsiteY3" fmla="*/ 1000125 h 1981200"/>
                <a:gd name="connsiteX4" fmla="*/ 228600 w 1876425"/>
                <a:gd name="connsiteY4" fmla="*/ 342900 h 1981200"/>
                <a:gd name="connsiteX5" fmla="*/ 0 w 1876425"/>
                <a:gd name="connsiteY5" fmla="*/ 0 h 1981200"/>
                <a:gd name="connsiteX6" fmla="*/ 723900 w 1876425"/>
                <a:gd name="connsiteY6" fmla="*/ 66675 h 1981200"/>
                <a:gd name="connsiteX7" fmla="*/ 1209675 w 1876425"/>
                <a:gd name="connsiteY7" fmla="*/ 171450 h 1981200"/>
                <a:gd name="connsiteX8" fmla="*/ 1447800 w 1876425"/>
                <a:gd name="connsiteY8" fmla="*/ 38100 h 1981200"/>
                <a:gd name="connsiteX9" fmla="*/ 1666875 w 1876425"/>
                <a:gd name="connsiteY9" fmla="*/ 552450 h 1981200"/>
                <a:gd name="connsiteX10" fmla="*/ 1666875 w 1876425"/>
                <a:gd name="connsiteY10" fmla="*/ 1323975 h 1981200"/>
                <a:gd name="connsiteX11" fmla="*/ 1876425 w 1876425"/>
                <a:gd name="connsiteY11" fmla="*/ 1857375 h 1981200"/>
                <a:gd name="connsiteX12" fmla="*/ 1676400 w 1876425"/>
                <a:gd name="connsiteY12" fmla="*/ 1981200 h 1981200"/>
                <a:gd name="connsiteX13" fmla="*/ 1447800 w 1876425"/>
                <a:gd name="connsiteY13" fmla="*/ 1447800 h 1981200"/>
                <a:gd name="connsiteX14" fmla="*/ 1323975 w 1876425"/>
                <a:gd name="connsiteY14" fmla="*/ 1543050 h 1981200"/>
                <a:gd name="connsiteX15" fmla="*/ 866775 w 1876425"/>
                <a:gd name="connsiteY15" fmla="*/ 1924050 h 1981200"/>
                <a:gd name="connsiteX16" fmla="*/ 142875 w 1876425"/>
                <a:gd name="connsiteY16" fmla="*/ 1704975 h 1981200"/>
                <a:gd name="connsiteX0" fmla="*/ 142875 w 1876425"/>
                <a:gd name="connsiteY0" fmla="*/ 1914525 h 2190750"/>
                <a:gd name="connsiteX1" fmla="*/ 142875 w 1876425"/>
                <a:gd name="connsiteY1" fmla="*/ 1914525 h 2190750"/>
                <a:gd name="connsiteX2" fmla="*/ 142875 w 1876425"/>
                <a:gd name="connsiteY2" fmla="*/ 1724025 h 2190750"/>
                <a:gd name="connsiteX3" fmla="*/ 95250 w 1876425"/>
                <a:gd name="connsiteY3" fmla="*/ 1209675 h 2190750"/>
                <a:gd name="connsiteX4" fmla="*/ 228600 w 1876425"/>
                <a:gd name="connsiteY4" fmla="*/ 552450 h 2190750"/>
                <a:gd name="connsiteX5" fmla="*/ 0 w 1876425"/>
                <a:gd name="connsiteY5" fmla="*/ 209550 h 2190750"/>
                <a:gd name="connsiteX6" fmla="*/ 200025 w 1876425"/>
                <a:gd name="connsiteY6" fmla="*/ 0 h 2190750"/>
                <a:gd name="connsiteX7" fmla="*/ 1209675 w 1876425"/>
                <a:gd name="connsiteY7" fmla="*/ 381000 h 2190750"/>
                <a:gd name="connsiteX8" fmla="*/ 1447800 w 1876425"/>
                <a:gd name="connsiteY8" fmla="*/ 247650 h 2190750"/>
                <a:gd name="connsiteX9" fmla="*/ 1666875 w 1876425"/>
                <a:gd name="connsiteY9" fmla="*/ 762000 h 2190750"/>
                <a:gd name="connsiteX10" fmla="*/ 1666875 w 1876425"/>
                <a:gd name="connsiteY10" fmla="*/ 1533525 h 2190750"/>
                <a:gd name="connsiteX11" fmla="*/ 1876425 w 1876425"/>
                <a:gd name="connsiteY11" fmla="*/ 2066925 h 2190750"/>
                <a:gd name="connsiteX12" fmla="*/ 1676400 w 1876425"/>
                <a:gd name="connsiteY12" fmla="*/ 2190750 h 2190750"/>
                <a:gd name="connsiteX13" fmla="*/ 1447800 w 1876425"/>
                <a:gd name="connsiteY13" fmla="*/ 1657350 h 2190750"/>
                <a:gd name="connsiteX14" fmla="*/ 1323975 w 1876425"/>
                <a:gd name="connsiteY14" fmla="*/ 1752600 h 2190750"/>
                <a:gd name="connsiteX15" fmla="*/ 866775 w 1876425"/>
                <a:gd name="connsiteY15" fmla="*/ 2133600 h 2190750"/>
                <a:gd name="connsiteX16" fmla="*/ 142875 w 1876425"/>
                <a:gd name="connsiteY16" fmla="*/ 1914525 h 2190750"/>
                <a:gd name="connsiteX0" fmla="*/ 142875 w 1876425"/>
                <a:gd name="connsiteY0" fmla="*/ 1914525 h 2190750"/>
                <a:gd name="connsiteX1" fmla="*/ 142875 w 1876425"/>
                <a:gd name="connsiteY1" fmla="*/ 1914525 h 2190750"/>
                <a:gd name="connsiteX2" fmla="*/ 142875 w 1876425"/>
                <a:gd name="connsiteY2" fmla="*/ 1724025 h 2190750"/>
                <a:gd name="connsiteX3" fmla="*/ 95250 w 1876425"/>
                <a:gd name="connsiteY3" fmla="*/ 1209675 h 2190750"/>
                <a:gd name="connsiteX4" fmla="*/ 228600 w 1876425"/>
                <a:gd name="connsiteY4" fmla="*/ 552450 h 2190750"/>
                <a:gd name="connsiteX5" fmla="*/ 0 w 1876425"/>
                <a:gd name="connsiteY5" fmla="*/ 209550 h 2190750"/>
                <a:gd name="connsiteX6" fmla="*/ 200025 w 1876425"/>
                <a:gd name="connsiteY6" fmla="*/ 0 h 2190750"/>
                <a:gd name="connsiteX7" fmla="*/ 600075 w 1876425"/>
                <a:gd name="connsiteY7" fmla="*/ 0 h 2190750"/>
                <a:gd name="connsiteX8" fmla="*/ 1447800 w 1876425"/>
                <a:gd name="connsiteY8" fmla="*/ 247650 h 2190750"/>
                <a:gd name="connsiteX9" fmla="*/ 1666875 w 1876425"/>
                <a:gd name="connsiteY9" fmla="*/ 762000 h 2190750"/>
                <a:gd name="connsiteX10" fmla="*/ 1666875 w 1876425"/>
                <a:gd name="connsiteY10" fmla="*/ 1533525 h 2190750"/>
                <a:gd name="connsiteX11" fmla="*/ 1876425 w 1876425"/>
                <a:gd name="connsiteY11" fmla="*/ 2066925 h 2190750"/>
                <a:gd name="connsiteX12" fmla="*/ 1676400 w 1876425"/>
                <a:gd name="connsiteY12" fmla="*/ 2190750 h 2190750"/>
                <a:gd name="connsiteX13" fmla="*/ 1447800 w 1876425"/>
                <a:gd name="connsiteY13" fmla="*/ 1657350 h 2190750"/>
                <a:gd name="connsiteX14" fmla="*/ 1323975 w 1876425"/>
                <a:gd name="connsiteY14" fmla="*/ 1752600 h 2190750"/>
                <a:gd name="connsiteX15" fmla="*/ 866775 w 1876425"/>
                <a:gd name="connsiteY15" fmla="*/ 2133600 h 2190750"/>
                <a:gd name="connsiteX16" fmla="*/ 142875 w 1876425"/>
                <a:gd name="connsiteY16" fmla="*/ 1914525 h 2190750"/>
                <a:gd name="connsiteX0" fmla="*/ 142875 w 1876425"/>
                <a:gd name="connsiteY0" fmla="*/ 1914525 h 2190750"/>
                <a:gd name="connsiteX1" fmla="*/ 142875 w 1876425"/>
                <a:gd name="connsiteY1" fmla="*/ 1914525 h 2190750"/>
                <a:gd name="connsiteX2" fmla="*/ 142875 w 1876425"/>
                <a:gd name="connsiteY2" fmla="*/ 1724025 h 2190750"/>
                <a:gd name="connsiteX3" fmla="*/ 95250 w 1876425"/>
                <a:gd name="connsiteY3" fmla="*/ 1209675 h 2190750"/>
                <a:gd name="connsiteX4" fmla="*/ 228600 w 1876425"/>
                <a:gd name="connsiteY4" fmla="*/ 552450 h 2190750"/>
                <a:gd name="connsiteX5" fmla="*/ 0 w 1876425"/>
                <a:gd name="connsiteY5" fmla="*/ 209550 h 2190750"/>
                <a:gd name="connsiteX6" fmla="*/ 200025 w 1876425"/>
                <a:gd name="connsiteY6" fmla="*/ 0 h 2190750"/>
                <a:gd name="connsiteX7" fmla="*/ 600075 w 1876425"/>
                <a:gd name="connsiteY7" fmla="*/ 0 h 2190750"/>
                <a:gd name="connsiteX8" fmla="*/ 981075 w 1876425"/>
                <a:gd name="connsiteY8" fmla="*/ 114300 h 2190750"/>
                <a:gd name="connsiteX9" fmla="*/ 1447800 w 1876425"/>
                <a:gd name="connsiteY9" fmla="*/ 247650 h 2190750"/>
                <a:gd name="connsiteX10" fmla="*/ 1666875 w 1876425"/>
                <a:gd name="connsiteY10" fmla="*/ 762000 h 2190750"/>
                <a:gd name="connsiteX11" fmla="*/ 1666875 w 1876425"/>
                <a:gd name="connsiteY11" fmla="*/ 1533525 h 2190750"/>
                <a:gd name="connsiteX12" fmla="*/ 1876425 w 1876425"/>
                <a:gd name="connsiteY12" fmla="*/ 2066925 h 2190750"/>
                <a:gd name="connsiteX13" fmla="*/ 1676400 w 1876425"/>
                <a:gd name="connsiteY13" fmla="*/ 2190750 h 2190750"/>
                <a:gd name="connsiteX14" fmla="*/ 1447800 w 1876425"/>
                <a:gd name="connsiteY14" fmla="*/ 1657350 h 2190750"/>
                <a:gd name="connsiteX15" fmla="*/ 1323975 w 1876425"/>
                <a:gd name="connsiteY15" fmla="*/ 1752600 h 2190750"/>
                <a:gd name="connsiteX16" fmla="*/ 866775 w 1876425"/>
                <a:gd name="connsiteY16" fmla="*/ 2133600 h 2190750"/>
                <a:gd name="connsiteX17" fmla="*/ 142875 w 1876425"/>
                <a:gd name="connsiteY17" fmla="*/ 1914525 h 2190750"/>
                <a:gd name="connsiteX0" fmla="*/ 142875 w 1876425"/>
                <a:gd name="connsiteY0" fmla="*/ 1952625 h 2228850"/>
                <a:gd name="connsiteX1" fmla="*/ 142875 w 1876425"/>
                <a:gd name="connsiteY1" fmla="*/ 1952625 h 2228850"/>
                <a:gd name="connsiteX2" fmla="*/ 142875 w 1876425"/>
                <a:gd name="connsiteY2" fmla="*/ 1762125 h 2228850"/>
                <a:gd name="connsiteX3" fmla="*/ 95250 w 1876425"/>
                <a:gd name="connsiteY3" fmla="*/ 1247775 h 2228850"/>
                <a:gd name="connsiteX4" fmla="*/ 228600 w 1876425"/>
                <a:gd name="connsiteY4" fmla="*/ 590550 h 2228850"/>
                <a:gd name="connsiteX5" fmla="*/ 0 w 1876425"/>
                <a:gd name="connsiteY5" fmla="*/ 247650 h 2228850"/>
                <a:gd name="connsiteX6" fmla="*/ 200025 w 1876425"/>
                <a:gd name="connsiteY6" fmla="*/ 38100 h 2228850"/>
                <a:gd name="connsiteX7" fmla="*/ 600075 w 1876425"/>
                <a:gd name="connsiteY7" fmla="*/ 38100 h 2228850"/>
                <a:gd name="connsiteX8" fmla="*/ 962025 w 1876425"/>
                <a:gd name="connsiteY8" fmla="*/ 0 h 2228850"/>
                <a:gd name="connsiteX9" fmla="*/ 1447800 w 1876425"/>
                <a:gd name="connsiteY9" fmla="*/ 285750 h 2228850"/>
                <a:gd name="connsiteX10" fmla="*/ 1666875 w 1876425"/>
                <a:gd name="connsiteY10" fmla="*/ 800100 h 2228850"/>
                <a:gd name="connsiteX11" fmla="*/ 1666875 w 1876425"/>
                <a:gd name="connsiteY11" fmla="*/ 1571625 h 2228850"/>
                <a:gd name="connsiteX12" fmla="*/ 1876425 w 1876425"/>
                <a:gd name="connsiteY12" fmla="*/ 2105025 h 2228850"/>
                <a:gd name="connsiteX13" fmla="*/ 1676400 w 1876425"/>
                <a:gd name="connsiteY13" fmla="*/ 2228850 h 2228850"/>
                <a:gd name="connsiteX14" fmla="*/ 1447800 w 1876425"/>
                <a:gd name="connsiteY14" fmla="*/ 1695450 h 2228850"/>
                <a:gd name="connsiteX15" fmla="*/ 1323975 w 1876425"/>
                <a:gd name="connsiteY15" fmla="*/ 1790700 h 2228850"/>
                <a:gd name="connsiteX16" fmla="*/ 866775 w 1876425"/>
                <a:gd name="connsiteY16" fmla="*/ 2171700 h 2228850"/>
                <a:gd name="connsiteX17" fmla="*/ 142875 w 1876425"/>
                <a:gd name="connsiteY17" fmla="*/ 1952625 h 2228850"/>
                <a:gd name="connsiteX0" fmla="*/ 142875 w 1876425"/>
                <a:gd name="connsiteY0" fmla="*/ 1952625 h 2228850"/>
                <a:gd name="connsiteX1" fmla="*/ 142875 w 1876425"/>
                <a:gd name="connsiteY1" fmla="*/ 1952625 h 2228850"/>
                <a:gd name="connsiteX2" fmla="*/ 142875 w 1876425"/>
                <a:gd name="connsiteY2" fmla="*/ 1762125 h 2228850"/>
                <a:gd name="connsiteX3" fmla="*/ 95250 w 1876425"/>
                <a:gd name="connsiteY3" fmla="*/ 1247775 h 2228850"/>
                <a:gd name="connsiteX4" fmla="*/ 228600 w 1876425"/>
                <a:gd name="connsiteY4" fmla="*/ 590550 h 2228850"/>
                <a:gd name="connsiteX5" fmla="*/ 0 w 1876425"/>
                <a:gd name="connsiteY5" fmla="*/ 247650 h 2228850"/>
                <a:gd name="connsiteX6" fmla="*/ 200025 w 1876425"/>
                <a:gd name="connsiteY6" fmla="*/ 38100 h 2228850"/>
                <a:gd name="connsiteX7" fmla="*/ 600075 w 1876425"/>
                <a:gd name="connsiteY7" fmla="*/ 38100 h 2228850"/>
                <a:gd name="connsiteX8" fmla="*/ 962025 w 1876425"/>
                <a:gd name="connsiteY8" fmla="*/ 0 h 2228850"/>
                <a:gd name="connsiteX9" fmla="*/ 1228725 w 1876425"/>
                <a:gd name="connsiteY9" fmla="*/ 161925 h 2228850"/>
                <a:gd name="connsiteX10" fmla="*/ 1447800 w 1876425"/>
                <a:gd name="connsiteY10" fmla="*/ 285750 h 2228850"/>
                <a:gd name="connsiteX11" fmla="*/ 1666875 w 1876425"/>
                <a:gd name="connsiteY11" fmla="*/ 800100 h 2228850"/>
                <a:gd name="connsiteX12" fmla="*/ 1666875 w 1876425"/>
                <a:gd name="connsiteY12" fmla="*/ 1571625 h 2228850"/>
                <a:gd name="connsiteX13" fmla="*/ 1876425 w 1876425"/>
                <a:gd name="connsiteY13" fmla="*/ 2105025 h 2228850"/>
                <a:gd name="connsiteX14" fmla="*/ 1676400 w 1876425"/>
                <a:gd name="connsiteY14" fmla="*/ 2228850 h 2228850"/>
                <a:gd name="connsiteX15" fmla="*/ 1447800 w 1876425"/>
                <a:gd name="connsiteY15" fmla="*/ 1695450 h 2228850"/>
                <a:gd name="connsiteX16" fmla="*/ 1323975 w 1876425"/>
                <a:gd name="connsiteY16" fmla="*/ 1790700 h 2228850"/>
                <a:gd name="connsiteX17" fmla="*/ 866775 w 1876425"/>
                <a:gd name="connsiteY17" fmla="*/ 2171700 h 2228850"/>
                <a:gd name="connsiteX18" fmla="*/ 142875 w 1876425"/>
                <a:gd name="connsiteY18" fmla="*/ 1952625 h 2228850"/>
                <a:gd name="connsiteX0" fmla="*/ 142875 w 1876425"/>
                <a:gd name="connsiteY0" fmla="*/ 2019300 h 2295525"/>
                <a:gd name="connsiteX1" fmla="*/ 142875 w 1876425"/>
                <a:gd name="connsiteY1" fmla="*/ 2019300 h 2295525"/>
                <a:gd name="connsiteX2" fmla="*/ 142875 w 1876425"/>
                <a:gd name="connsiteY2" fmla="*/ 1828800 h 2295525"/>
                <a:gd name="connsiteX3" fmla="*/ 95250 w 1876425"/>
                <a:gd name="connsiteY3" fmla="*/ 1314450 h 2295525"/>
                <a:gd name="connsiteX4" fmla="*/ 228600 w 1876425"/>
                <a:gd name="connsiteY4" fmla="*/ 657225 h 2295525"/>
                <a:gd name="connsiteX5" fmla="*/ 0 w 1876425"/>
                <a:gd name="connsiteY5" fmla="*/ 314325 h 2295525"/>
                <a:gd name="connsiteX6" fmla="*/ 200025 w 1876425"/>
                <a:gd name="connsiteY6" fmla="*/ 104775 h 2295525"/>
                <a:gd name="connsiteX7" fmla="*/ 600075 w 1876425"/>
                <a:gd name="connsiteY7" fmla="*/ 104775 h 2295525"/>
                <a:gd name="connsiteX8" fmla="*/ 962025 w 1876425"/>
                <a:gd name="connsiteY8" fmla="*/ 66675 h 2295525"/>
                <a:gd name="connsiteX9" fmla="*/ 1190625 w 1876425"/>
                <a:gd name="connsiteY9" fmla="*/ 0 h 2295525"/>
                <a:gd name="connsiteX10" fmla="*/ 1447800 w 1876425"/>
                <a:gd name="connsiteY10" fmla="*/ 352425 h 2295525"/>
                <a:gd name="connsiteX11" fmla="*/ 1666875 w 1876425"/>
                <a:gd name="connsiteY11" fmla="*/ 866775 h 2295525"/>
                <a:gd name="connsiteX12" fmla="*/ 1666875 w 1876425"/>
                <a:gd name="connsiteY12" fmla="*/ 1638300 h 2295525"/>
                <a:gd name="connsiteX13" fmla="*/ 1876425 w 1876425"/>
                <a:gd name="connsiteY13" fmla="*/ 2171700 h 2295525"/>
                <a:gd name="connsiteX14" fmla="*/ 1676400 w 1876425"/>
                <a:gd name="connsiteY14" fmla="*/ 2295525 h 2295525"/>
                <a:gd name="connsiteX15" fmla="*/ 1447800 w 1876425"/>
                <a:gd name="connsiteY15" fmla="*/ 1762125 h 2295525"/>
                <a:gd name="connsiteX16" fmla="*/ 1323975 w 1876425"/>
                <a:gd name="connsiteY16" fmla="*/ 1857375 h 2295525"/>
                <a:gd name="connsiteX17" fmla="*/ 866775 w 1876425"/>
                <a:gd name="connsiteY17" fmla="*/ 2238375 h 2295525"/>
                <a:gd name="connsiteX18" fmla="*/ 142875 w 1876425"/>
                <a:gd name="connsiteY18" fmla="*/ 2019300 h 2295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876425" h="2295525">
                  <a:moveTo>
                    <a:pt x="142875" y="2019300"/>
                  </a:moveTo>
                  <a:lnTo>
                    <a:pt x="142875" y="2019300"/>
                  </a:lnTo>
                  <a:lnTo>
                    <a:pt x="142875" y="1828800"/>
                  </a:lnTo>
                  <a:lnTo>
                    <a:pt x="95250" y="1314450"/>
                  </a:lnTo>
                  <a:lnTo>
                    <a:pt x="228600" y="657225"/>
                  </a:lnTo>
                  <a:lnTo>
                    <a:pt x="0" y="314325"/>
                  </a:lnTo>
                  <a:lnTo>
                    <a:pt x="200025" y="104775"/>
                  </a:lnTo>
                  <a:lnTo>
                    <a:pt x="600075" y="104775"/>
                  </a:lnTo>
                  <a:lnTo>
                    <a:pt x="962025" y="66675"/>
                  </a:lnTo>
                  <a:lnTo>
                    <a:pt x="1190625" y="0"/>
                  </a:lnTo>
                  <a:lnTo>
                    <a:pt x="1447800" y="352425"/>
                  </a:lnTo>
                  <a:lnTo>
                    <a:pt x="1666875" y="866775"/>
                  </a:lnTo>
                  <a:lnTo>
                    <a:pt x="1666875" y="1638300"/>
                  </a:lnTo>
                  <a:lnTo>
                    <a:pt x="1876425" y="2171700"/>
                  </a:lnTo>
                  <a:lnTo>
                    <a:pt x="1676400" y="2295525"/>
                  </a:lnTo>
                  <a:lnTo>
                    <a:pt x="1447800" y="1762125"/>
                  </a:lnTo>
                  <a:lnTo>
                    <a:pt x="1323975" y="1857375"/>
                  </a:lnTo>
                  <a:cubicBezTo>
                    <a:pt x="1227138" y="1914525"/>
                    <a:pt x="1257300" y="2163763"/>
                    <a:pt x="866775" y="2238375"/>
                  </a:cubicBezTo>
                  <a:cubicBezTo>
                    <a:pt x="476250" y="2312987"/>
                    <a:pt x="254000" y="2036763"/>
                    <a:pt x="142875" y="20193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69" name="G Top"/>
            <p:cNvSpPr>
              <a:spLocks noEditPoints="1"/>
            </p:cNvSpPr>
            <p:nvPr/>
          </p:nvSpPr>
          <p:spPr bwMode="auto">
            <a:xfrm>
              <a:off x="492593" y="976313"/>
              <a:ext cx="2090738" cy="2394744"/>
            </a:xfrm>
            <a:custGeom>
              <a:avLst/>
              <a:gdLst>
                <a:gd name="T0" fmla="*/ 7916 w 9721"/>
                <a:gd name="T1" fmla="*/ 10693 h 11061"/>
                <a:gd name="T2" fmla="*/ 6581 w 9721"/>
                <a:gd name="T3" fmla="*/ 8377 h 11061"/>
                <a:gd name="T4" fmla="*/ 5678 w 9721"/>
                <a:gd name="T5" fmla="*/ 2374 h 11061"/>
                <a:gd name="T6" fmla="*/ 2546 w 9721"/>
                <a:gd name="T7" fmla="*/ 2911 h 11061"/>
                <a:gd name="T8" fmla="*/ 912 w 9721"/>
                <a:gd name="T9" fmla="*/ 7084 h 11061"/>
                <a:gd name="T10" fmla="*/ 949 w 9721"/>
                <a:gd name="T11" fmla="*/ 9507 h 11061"/>
                <a:gd name="T12" fmla="*/ 949 w 9721"/>
                <a:gd name="T13" fmla="*/ 4358 h 11061"/>
                <a:gd name="T14" fmla="*/ 818 w 9721"/>
                <a:gd name="T15" fmla="*/ 2686 h 11061"/>
                <a:gd name="T16" fmla="*/ 629 w 9721"/>
                <a:gd name="T17" fmla="*/ 642 h 11061"/>
                <a:gd name="T18" fmla="*/ 4340 w 9721"/>
                <a:gd name="T19" fmla="*/ 382 h 11061"/>
                <a:gd name="T20" fmla="*/ 5162 w 9721"/>
                <a:gd name="T21" fmla="*/ 254 h 11061"/>
                <a:gd name="T22" fmla="*/ 7314 w 9721"/>
                <a:gd name="T23" fmla="*/ 1559 h 11061"/>
                <a:gd name="T24" fmla="*/ 8342 w 9721"/>
                <a:gd name="T25" fmla="*/ 4794 h 11061"/>
                <a:gd name="T26" fmla="*/ 9491 w 9721"/>
                <a:gd name="T27" fmla="*/ 8941 h 11061"/>
                <a:gd name="T28" fmla="*/ 9067 w 9721"/>
                <a:gd name="T29" fmla="*/ 10507 h 11061"/>
                <a:gd name="T30" fmla="*/ 8066 w 9721"/>
                <a:gd name="T31" fmla="*/ 10953 h 11061"/>
                <a:gd name="T32" fmla="*/ 8276 w 9721"/>
                <a:gd name="T33" fmla="*/ 10253 h 11061"/>
                <a:gd name="T34" fmla="*/ 8276 w 9721"/>
                <a:gd name="T35" fmla="*/ 10553 h 11061"/>
                <a:gd name="T36" fmla="*/ 8933 w 9721"/>
                <a:gd name="T37" fmla="*/ 10076 h 11061"/>
                <a:gd name="T38" fmla="*/ 8082 w 9721"/>
                <a:gd name="T39" fmla="*/ 6518 h 11061"/>
                <a:gd name="T40" fmla="*/ 6719 w 9721"/>
                <a:gd name="T41" fmla="*/ 2065 h 11061"/>
                <a:gd name="T42" fmla="*/ 7499 w 9721"/>
                <a:gd name="T43" fmla="*/ 7029 h 11061"/>
                <a:gd name="T44" fmla="*/ 8319 w 9721"/>
                <a:gd name="T45" fmla="*/ 9744 h 11061"/>
                <a:gd name="T46" fmla="*/ 7474 w 9721"/>
                <a:gd name="T47" fmla="*/ 8677 h 11061"/>
                <a:gd name="T48" fmla="*/ 7058 w 9721"/>
                <a:gd name="T49" fmla="*/ 7285 h 11061"/>
                <a:gd name="T50" fmla="*/ 7474 w 9721"/>
                <a:gd name="T51" fmla="*/ 8677 h 11061"/>
                <a:gd name="T52" fmla="*/ 9183 w 9721"/>
                <a:gd name="T53" fmla="*/ 8549 h 11061"/>
                <a:gd name="T54" fmla="*/ 9250 w 9721"/>
                <a:gd name="T55" fmla="*/ 8482 h 11061"/>
                <a:gd name="T56" fmla="*/ 8824 w 9721"/>
                <a:gd name="T57" fmla="*/ 7932 h 11061"/>
                <a:gd name="T58" fmla="*/ 8892 w 9721"/>
                <a:gd name="T59" fmla="*/ 7770 h 11061"/>
                <a:gd name="T60" fmla="*/ 8435 w 9721"/>
                <a:gd name="T61" fmla="*/ 6636 h 11061"/>
                <a:gd name="T62" fmla="*/ 8596 w 9721"/>
                <a:gd name="T63" fmla="*/ 7275 h 11061"/>
                <a:gd name="T64" fmla="*/ 1312 w 9721"/>
                <a:gd name="T65" fmla="*/ 2548 h 11061"/>
                <a:gd name="T66" fmla="*/ 1089 w 9721"/>
                <a:gd name="T67" fmla="*/ 2308 h 11061"/>
                <a:gd name="T68" fmla="*/ 1312 w 9721"/>
                <a:gd name="T69" fmla="*/ 2548 h 11061"/>
                <a:gd name="T70" fmla="*/ 6113 w 9721"/>
                <a:gd name="T71" fmla="*/ 1148 h 11061"/>
                <a:gd name="T72" fmla="*/ 5707 w 9721"/>
                <a:gd name="T73" fmla="*/ 1000 h 11061"/>
                <a:gd name="T74" fmla="*/ 6064 w 9721"/>
                <a:gd name="T75" fmla="*/ 1815 h 11061"/>
                <a:gd name="T76" fmla="*/ 3298 w 9721"/>
                <a:gd name="T77" fmla="*/ 701 h 11061"/>
                <a:gd name="T78" fmla="*/ 2736 w 9721"/>
                <a:gd name="T79" fmla="*/ 1742 h 11061"/>
                <a:gd name="T80" fmla="*/ 3147 w 9721"/>
                <a:gd name="T81" fmla="*/ 1199 h 11061"/>
                <a:gd name="T82" fmla="*/ 3536 w 9721"/>
                <a:gd name="T83" fmla="*/ 1019 h 11061"/>
                <a:gd name="T84" fmla="*/ 4452 w 9721"/>
                <a:gd name="T85" fmla="*/ 1589 h 11061"/>
                <a:gd name="T86" fmla="*/ 4507 w 9721"/>
                <a:gd name="T87" fmla="*/ 520 h 11061"/>
                <a:gd name="T88" fmla="*/ 3727 w 9721"/>
                <a:gd name="T89" fmla="*/ 1523 h 11061"/>
                <a:gd name="T90" fmla="*/ 4140 w 9721"/>
                <a:gd name="T91" fmla="*/ 1237 h 11061"/>
                <a:gd name="T92" fmla="*/ 4452 w 9721"/>
                <a:gd name="T93" fmla="*/ 1589 h 11061"/>
                <a:gd name="T94" fmla="*/ 6458 w 9721"/>
                <a:gd name="T95" fmla="*/ 839 h 11061"/>
                <a:gd name="T96" fmla="*/ 6372 w 9721"/>
                <a:gd name="T97" fmla="*/ 1774 h 11061"/>
                <a:gd name="T98" fmla="*/ 2458 w 9721"/>
                <a:gd name="T99" fmla="*/ 1245 h 11061"/>
                <a:gd name="T100" fmla="*/ 2160 w 9721"/>
                <a:gd name="T101" fmla="*/ 1577 h 11061"/>
                <a:gd name="T102" fmla="*/ 5517 w 9721"/>
                <a:gd name="T103" fmla="*/ 1372 h 11061"/>
                <a:gd name="T104" fmla="*/ 5278 w 9721"/>
                <a:gd name="T105" fmla="*/ 839 h 11061"/>
                <a:gd name="T106" fmla="*/ 5177 w 9721"/>
                <a:gd name="T107" fmla="*/ 1373 h 11061"/>
                <a:gd name="T108" fmla="*/ 6860 w 9721"/>
                <a:gd name="T109" fmla="*/ 1175 h 11061"/>
                <a:gd name="T110" fmla="*/ 6860 w 9721"/>
                <a:gd name="T111" fmla="*/ 1463 h 11061"/>
                <a:gd name="T112" fmla="*/ 1265 w 9721"/>
                <a:gd name="T113" fmla="*/ 744 h 11061"/>
                <a:gd name="T114" fmla="*/ 1228 w 9721"/>
                <a:gd name="T115" fmla="*/ 1026 h 11061"/>
                <a:gd name="T116" fmla="*/ 2276 w 9721"/>
                <a:gd name="T117" fmla="*/ 780 h 11061"/>
                <a:gd name="T118" fmla="*/ 2043 w 9721"/>
                <a:gd name="T119" fmla="*/ 1139 h 11061"/>
                <a:gd name="T120" fmla="*/ 2276 w 9721"/>
                <a:gd name="T121" fmla="*/ 780 h 11061"/>
                <a:gd name="T122" fmla="*/ 1553 w 9721"/>
                <a:gd name="T123" fmla="*/ 720 h 11061"/>
                <a:gd name="T124" fmla="*/ 1627 w 9721"/>
                <a:gd name="T125" fmla="*/ 959 h 1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721" h="11061">
                  <a:moveTo>
                    <a:pt x="8066" y="10953"/>
                  </a:moveTo>
                  <a:cubicBezTo>
                    <a:pt x="7983" y="10920"/>
                    <a:pt x="7916" y="10803"/>
                    <a:pt x="7916" y="10693"/>
                  </a:cubicBezTo>
                  <a:cubicBezTo>
                    <a:pt x="7916" y="10029"/>
                    <a:pt x="7017" y="8463"/>
                    <a:pt x="6819" y="8782"/>
                  </a:cubicBezTo>
                  <a:cubicBezTo>
                    <a:pt x="6652" y="9053"/>
                    <a:pt x="6453" y="8713"/>
                    <a:pt x="6581" y="8377"/>
                  </a:cubicBezTo>
                  <a:cubicBezTo>
                    <a:pt x="6822" y="7741"/>
                    <a:pt x="6961" y="5917"/>
                    <a:pt x="6836" y="5018"/>
                  </a:cubicBezTo>
                  <a:cubicBezTo>
                    <a:pt x="6611" y="3391"/>
                    <a:pt x="6228" y="2518"/>
                    <a:pt x="5678" y="2374"/>
                  </a:cubicBezTo>
                  <a:cubicBezTo>
                    <a:pt x="5537" y="2337"/>
                    <a:pt x="4974" y="2437"/>
                    <a:pt x="4426" y="2596"/>
                  </a:cubicBezTo>
                  <a:cubicBezTo>
                    <a:pt x="3864" y="2759"/>
                    <a:pt x="3045" y="2896"/>
                    <a:pt x="2546" y="2911"/>
                  </a:cubicBezTo>
                  <a:cubicBezTo>
                    <a:pt x="1484" y="2944"/>
                    <a:pt x="1431" y="2995"/>
                    <a:pt x="1120" y="4296"/>
                  </a:cubicBezTo>
                  <a:cubicBezTo>
                    <a:pt x="952" y="5000"/>
                    <a:pt x="903" y="5656"/>
                    <a:pt x="912" y="7084"/>
                  </a:cubicBezTo>
                  <a:cubicBezTo>
                    <a:pt x="918" y="8111"/>
                    <a:pt x="963" y="9109"/>
                    <a:pt x="1011" y="9302"/>
                  </a:cubicBezTo>
                  <a:cubicBezTo>
                    <a:pt x="1079" y="9581"/>
                    <a:pt x="1067" y="9623"/>
                    <a:pt x="949" y="9507"/>
                  </a:cubicBezTo>
                  <a:cubicBezTo>
                    <a:pt x="847" y="9408"/>
                    <a:pt x="783" y="8756"/>
                    <a:pt x="748" y="7469"/>
                  </a:cubicBezTo>
                  <a:cubicBezTo>
                    <a:pt x="705" y="5876"/>
                    <a:pt x="737" y="5384"/>
                    <a:pt x="949" y="4358"/>
                  </a:cubicBezTo>
                  <a:cubicBezTo>
                    <a:pt x="1087" y="3688"/>
                    <a:pt x="1200" y="3083"/>
                    <a:pt x="1200" y="3012"/>
                  </a:cubicBezTo>
                  <a:cubicBezTo>
                    <a:pt x="1200" y="2942"/>
                    <a:pt x="1028" y="2795"/>
                    <a:pt x="818" y="2686"/>
                  </a:cubicBezTo>
                  <a:cubicBezTo>
                    <a:pt x="399" y="2470"/>
                    <a:pt x="11" y="2062"/>
                    <a:pt x="5" y="1833"/>
                  </a:cubicBezTo>
                  <a:cubicBezTo>
                    <a:pt x="0" y="1639"/>
                    <a:pt x="472" y="739"/>
                    <a:pt x="629" y="642"/>
                  </a:cubicBezTo>
                  <a:cubicBezTo>
                    <a:pt x="697" y="600"/>
                    <a:pt x="1487" y="554"/>
                    <a:pt x="2385" y="539"/>
                  </a:cubicBezTo>
                  <a:cubicBezTo>
                    <a:pt x="3284" y="524"/>
                    <a:pt x="4163" y="454"/>
                    <a:pt x="4340" y="382"/>
                  </a:cubicBezTo>
                  <a:cubicBezTo>
                    <a:pt x="4567" y="290"/>
                    <a:pt x="4675" y="290"/>
                    <a:pt x="4704" y="379"/>
                  </a:cubicBezTo>
                  <a:cubicBezTo>
                    <a:pt x="4730" y="456"/>
                    <a:pt x="4912" y="406"/>
                    <a:pt x="5162" y="254"/>
                  </a:cubicBezTo>
                  <a:cubicBezTo>
                    <a:pt x="5391" y="115"/>
                    <a:pt x="5667" y="1"/>
                    <a:pt x="5777" y="0"/>
                  </a:cubicBezTo>
                  <a:cubicBezTo>
                    <a:pt x="6020" y="0"/>
                    <a:pt x="7310" y="1308"/>
                    <a:pt x="7314" y="1559"/>
                  </a:cubicBezTo>
                  <a:cubicBezTo>
                    <a:pt x="7316" y="1658"/>
                    <a:pt x="7423" y="1912"/>
                    <a:pt x="7552" y="2125"/>
                  </a:cubicBezTo>
                  <a:cubicBezTo>
                    <a:pt x="7925" y="2736"/>
                    <a:pt x="8284" y="3949"/>
                    <a:pt x="8342" y="4794"/>
                  </a:cubicBezTo>
                  <a:cubicBezTo>
                    <a:pt x="8436" y="6151"/>
                    <a:pt x="8960" y="7699"/>
                    <a:pt x="9569" y="8419"/>
                  </a:cubicBezTo>
                  <a:cubicBezTo>
                    <a:pt x="9721" y="8598"/>
                    <a:pt x="9711" y="8661"/>
                    <a:pt x="9491" y="8941"/>
                  </a:cubicBezTo>
                  <a:cubicBezTo>
                    <a:pt x="9285" y="9203"/>
                    <a:pt x="9250" y="9377"/>
                    <a:pt x="9296" y="9919"/>
                  </a:cubicBezTo>
                  <a:cubicBezTo>
                    <a:pt x="9351" y="10564"/>
                    <a:pt x="9346" y="10577"/>
                    <a:pt x="9067" y="10507"/>
                  </a:cubicBezTo>
                  <a:cubicBezTo>
                    <a:pt x="8849" y="10452"/>
                    <a:pt x="8735" y="10505"/>
                    <a:pt x="8586" y="10734"/>
                  </a:cubicBezTo>
                  <a:cubicBezTo>
                    <a:pt x="8387" y="11038"/>
                    <a:pt x="8332" y="11061"/>
                    <a:pt x="8066" y="10953"/>
                  </a:cubicBezTo>
                  <a:close/>
                  <a:moveTo>
                    <a:pt x="8395" y="10440"/>
                  </a:moveTo>
                  <a:cubicBezTo>
                    <a:pt x="8395" y="10378"/>
                    <a:pt x="8341" y="10294"/>
                    <a:pt x="8276" y="10253"/>
                  </a:cubicBezTo>
                  <a:cubicBezTo>
                    <a:pt x="8210" y="10212"/>
                    <a:pt x="8156" y="10263"/>
                    <a:pt x="8156" y="10366"/>
                  </a:cubicBezTo>
                  <a:cubicBezTo>
                    <a:pt x="8156" y="10469"/>
                    <a:pt x="8210" y="10553"/>
                    <a:pt x="8276" y="10553"/>
                  </a:cubicBezTo>
                  <a:cubicBezTo>
                    <a:pt x="8341" y="10553"/>
                    <a:pt x="8395" y="10502"/>
                    <a:pt x="8395" y="10440"/>
                  </a:cubicBezTo>
                  <a:close/>
                  <a:moveTo>
                    <a:pt x="8933" y="10076"/>
                  </a:moveTo>
                  <a:cubicBezTo>
                    <a:pt x="8973" y="10012"/>
                    <a:pt x="8802" y="9542"/>
                    <a:pt x="8552" y="9031"/>
                  </a:cubicBezTo>
                  <a:cubicBezTo>
                    <a:pt x="8103" y="8109"/>
                    <a:pt x="8099" y="8091"/>
                    <a:pt x="8082" y="6518"/>
                  </a:cubicBezTo>
                  <a:cubicBezTo>
                    <a:pt x="8061" y="4722"/>
                    <a:pt x="7930" y="4041"/>
                    <a:pt x="7360" y="2792"/>
                  </a:cubicBezTo>
                  <a:cubicBezTo>
                    <a:pt x="6988" y="1974"/>
                    <a:pt x="6944" y="1924"/>
                    <a:pt x="6719" y="2065"/>
                  </a:cubicBezTo>
                  <a:cubicBezTo>
                    <a:pt x="6425" y="2248"/>
                    <a:pt x="6425" y="2160"/>
                    <a:pt x="6717" y="3178"/>
                  </a:cubicBezTo>
                  <a:cubicBezTo>
                    <a:pt x="7189" y="4818"/>
                    <a:pt x="7424" y="5978"/>
                    <a:pt x="7499" y="7029"/>
                  </a:cubicBezTo>
                  <a:cubicBezTo>
                    <a:pt x="7552" y="7767"/>
                    <a:pt x="7661" y="8279"/>
                    <a:pt x="7855" y="8694"/>
                  </a:cubicBezTo>
                  <a:cubicBezTo>
                    <a:pt x="8009" y="9024"/>
                    <a:pt x="8218" y="9496"/>
                    <a:pt x="8319" y="9744"/>
                  </a:cubicBezTo>
                  <a:cubicBezTo>
                    <a:pt x="8494" y="10173"/>
                    <a:pt x="8778" y="10327"/>
                    <a:pt x="8933" y="10076"/>
                  </a:cubicBezTo>
                  <a:close/>
                  <a:moveTo>
                    <a:pt x="7474" y="8677"/>
                  </a:moveTo>
                  <a:cubicBezTo>
                    <a:pt x="7329" y="8455"/>
                    <a:pt x="7272" y="8148"/>
                    <a:pt x="7285" y="7658"/>
                  </a:cubicBezTo>
                  <a:cubicBezTo>
                    <a:pt x="7304" y="6973"/>
                    <a:pt x="7094" y="6629"/>
                    <a:pt x="7058" y="7285"/>
                  </a:cubicBezTo>
                  <a:cubicBezTo>
                    <a:pt x="7013" y="8114"/>
                    <a:pt x="7272" y="8994"/>
                    <a:pt x="7562" y="8994"/>
                  </a:cubicBezTo>
                  <a:cubicBezTo>
                    <a:pt x="7628" y="8994"/>
                    <a:pt x="7588" y="8851"/>
                    <a:pt x="7474" y="8677"/>
                  </a:cubicBezTo>
                  <a:close/>
                  <a:moveTo>
                    <a:pt x="9250" y="8482"/>
                  </a:moveTo>
                  <a:cubicBezTo>
                    <a:pt x="9131" y="8365"/>
                    <a:pt x="9118" y="8379"/>
                    <a:pt x="9183" y="8549"/>
                  </a:cubicBezTo>
                  <a:cubicBezTo>
                    <a:pt x="9228" y="8668"/>
                    <a:pt x="9295" y="8734"/>
                    <a:pt x="9332" y="8697"/>
                  </a:cubicBezTo>
                  <a:cubicBezTo>
                    <a:pt x="9369" y="8660"/>
                    <a:pt x="9332" y="8564"/>
                    <a:pt x="9250" y="8482"/>
                  </a:cubicBezTo>
                  <a:close/>
                  <a:moveTo>
                    <a:pt x="8892" y="7770"/>
                  </a:moveTo>
                  <a:cubicBezTo>
                    <a:pt x="8595" y="7306"/>
                    <a:pt x="8553" y="7407"/>
                    <a:pt x="8824" y="7932"/>
                  </a:cubicBezTo>
                  <a:cubicBezTo>
                    <a:pt x="8928" y="8133"/>
                    <a:pt x="9042" y="8267"/>
                    <a:pt x="9079" y="8231"/>
                  </a:cubicBezTo>
                  <a:cubicBezTo>
                    <a:pt x="9115" y="8194"/>
                    <a:pt x="9031" y="7987"/>
                    <a:pt x="8892" y="7770"/>
                  </a:cubicBezTo>
                  <a:close/>
                  <a:moveTo>
                    <a:pt x="8567" y="6904"/>
                  </a:moveTo>
                  <a:cubicBezTo>
                    <a:pt x="8523" y="6728"/>
                    <a:pt x="8463" y="6608"/>
                    <a:pt x="8435" y="6636"/>
                  </a:cubicBezTo>
                  <a:cubicBezTo>
                    <a:pt x="8407" y="6664"/>
                    <a:pt x="8420" y="6831"/>
                    <a:pt x="8464" y="7007"/>
                  </a:cubicBezTo>
                  <a:cubicBezTo>
                    <a:pt x="8508" y="7183"/>
                    <a:pt x="8567" y="7303"/>
                    <a:pt x="8596" y="7275"/>
                  </a:cubicBezTo>
                  <a:cubicBezTo>
                    <a:pt x="8624" y="7247"/>
                    <a:pt x="8611" y="7080"/>
                    <a:pt x="8567" y="6904"/>
                  </a:cubicBezTo>
                  <a:close/>
                  <a:moveTo>
                    <a:pt x="1312" y="2548"/>
                  </a:moveTo>
                  <a:cubicBezTo>
                    <a:pt x="1307" y="2499"/>
                    <a:pt x="1257" y="2350"/>
                    <a:pt x="1200" y="2219"/>
                  </a:cubicBezTo>
                  <a:cubicBezTo>
                    <a:pt x="1109" y="2006"/>
                    <a:pt x="1096" y="2016"/>
                    <a:pt x="1089" y="2308"/>
                  </a:cubicBezTo>
                  <a:cubicBezTo>
                    <a:pt x="1084" y="2490"/>
                    <a:pt x="1134" y="2638"/>
                    <a:pt x="1200" y="2638"/>
                  </a:cubicBezTo>
                  <a:cubicBezTo>
                    <a:pt x="1266" y="2638"/>
                    <a:pt x="1316" y="2598"/>
                    <a:pt x="1312" y="2548"/>
                  </a:cubicBezTo>
                  <a:close/>
                  <a:moveTo>
                    <a:pt x="6064" y="1815"/>
                  </a:moveTo>
                  <a:cubicBezTo>
                    <a:pt x="6031" y="1707"/>
                    <a:pt x="6053" y="1407"/>
                    <a:pt x="6113" y="1148"/>
                  </a:cubicBezTo>
                  <a:cubicBezTo>
                    <a:pt x="6188" y="820"/>
                    <a:pt x="6178" y="621"/>
                    <a:pt x="6079" y="489"/>
                  </a:cubicBezTo>
                  <a:cubicBezTo>
                    <a:pt x="5801" y="118"/>
                    <a:pt x="5697" y="260"/>
                    <a:pt x="5707" y="1000"/>
                  </a:cubicBezTo>
                  <a:cubicBezTo>
                    <a:pt x="5721" y="2098"/>
                    <a:pt x="5734" y="2160"/>
                    <a:pt x="5941" y="2081"/>
                  </a:cubicBezTo>
                  <a:cubicBezTo>
                    <a:pt x="6043" y="2041"/>
                    <a:pt x="6098" y="1924"/>
                    <a:pt x="6064" y="1815"/>
                  </a:cubicBezTo>
                  <a:close/>
                  <a:moveTo>
                    <a:pt x="3523" y="1519"/>
                  </a:moveTo>
                  <a:cubicBezTo>
                    <a:pt x="3889" y="643"/>
                    <a:pt x="3892" y="654"/>
                    <a:pt x="3298" y="701"/>
                  </a:cubicBezTo>
                  <a:cubicBezTo>
                    <a:pt x="3002" y="724"/>
                    <a:pt x="2754" y="779"/>
                    <a:pt x="2747" y="822"/>
                  </a:cubicBezTo>
                  <a:cubicBezTo>
                    <a:pt x="2696" y="1135"/>
                    <a:pt x="2689" y="1789"/>
                    <a:pt x="2736" y="1742"/>
                  </a:cubicBezTo>
                  <a:cubicBezTo>
                    <a:pt x="2769" y="1710"/>
                    <a:pt x="2856" y="1561"/>
                    <a:pt x="2931" y="1411"/>
                  </a:cubicBezTo>
                  <a:cubicBezTo>
                    <a:pt x="3005" y="1262"/>
                    <a:pt x="3103" y="1166"/>
                    <a:pt x="3147" y="1199"/>
                  </a:cubicBezTo>
                  <a:cubicBezTo>
                    <a:pt x="3192" y="1232"/>
                    <a:pt x="3316" y="1151"/>
                    <a:pt x="3423" y="1019"/>
                  </a:cubicBezTo>
                  <a:cubicBezTo>
                    <a:pt x="3618" y="780"/>
                    <a:pt x="3618" y="780"/>
                    <a:pt x="3536" y="1019"/>
                  </a:cubicBezTo>
                  <a:cubicBezTo>
                    <a:pt x="3224" y="1931"/>
                    <a:pt x="3215" y="2255"/>
                    <a:pt x="3523" y="1519"/>
                  </a:cubicBezTo>
                  <a:close/>
                  <a:moveTo>
                    <a:pt x="4452" y="1589"/>
                  </a:moveTo>
                  <a:cubicBezTo>
                    <a:pt x="4522" y="1408"/>
                    <a:pt x="4610" y="1075"/>
                    <a:pt x="4647" y="849"/>
                  </a:cubicBezTo>
                  <a:cubicBezTo>
                    <a:pt x="4707" y="495"/>
                    <a:pt x="4687" y="450"/>
                    <a:pt x="4507" y="520"/>
                  </a:cubicBezTo>
                  <a:cubicBezTo>
                    <a:pt x="4392" y="564"/>
                    <a:pt x="4250" y="600"/>
                    <a:pt x="4192" y="600"/>
                  </a:cubicBezTo>
                  <a:cubicBezTo>
                    <a:pt x="4046" y="600"/>
                    <a:pt x="3717" y="1255"/>
                    <a:pt x="3727" y="1523"/>
                  </a:cubicBezTo>
                  <a:cubicBezTo>
                    <a:pt x="3732" y="1642"/>
                    <a:pt x="3841" y="1502"/>
                    <a:pt x="3969" y="1212"/>
                  </a:cubicBezTo>
                  <a:cubicBezTo>
                    <a:pt x="4247" y="586"/>
                    <a:pt x="4402" y="609"/>
                    <a:pt x="4140" y="1237"/>
                  </a:cubicBezTo>
                  <a:cubicBezTo>
                    <a:pt x="3911" y="1784"/>
                    <a:pt x="3912" y="1919"/>
                    <a:pt x="4141" y="1919"/>
                  </a:cubicBezTo>
                  <a:cubicBezTo>
                    <a:pt x="4242" y="1919"/>
                    <a:pt x="4382" y="1770"/>
                    <a:pt x="4452" y="1589"/>
                  </a:cubicBezTo>
                  <a:close/>
                  <a:moveTo>
                    <a:pt x="6533" y="1284"/>
                  </a:moveTo>
                  <a:cubicBezTo>
                    <a:pt x="6548" y="1040"/>
                    <a:pt x="6514" y="839"/>
                    <a:pt x="6458" y="839"/>
                  </a:cubicBezTo>
                  <a:cubicBezTo>
                    <a:pt x="6402" y="839"/>
                    <a:pt x="6351" y="880"/>
                    <a:pt x="6343" y="929"/>
                  </a:cubicBezTo>
                  <a:cubicBezTo>
                    <a:pt x="6247" y="1575"/>
                    <a:pt x="6255" y="1813"/>
                    <a:pt x="6372" y="1774"/>
                  </a:cubicBezTo>
                  <a:cubicBezTo>
                    <a:pt x="6446" y="1749"/>
                    <a:pt x="6518" y="1529"/>
                    <a:pt x="6533" y="1284"/>
                  </a:cubicBezTo>
                  <a:close/>
                  <a:moveTo>
                    <a:pt x="2458" y="1245"/>
                  </a:moveTo>
                  <a:cubicBezTo>
                    <a:pt x="2671" y="736"/>
                    <a:pt x="2673" y="720"/>
                    <a:pt x="2531" y="720"/>
                  </a:cubicBezTo>
                  <a:cubicBezTo>
                    <a:pt x="2431" y="720"/>
                    <a:pt x="2160" y="1345"/>
                    <a:pt x="2160" y="1577"/>
                  </a:cubicBezTo>
                  <a:cubicBezTo>
                    <a:pt x="2160" y="1798"/>
                    <a:pt x="2285" y="1658"/>
                    <a:pt x="2458" y="1245"/>
                  </a:cubicBezTo>
                  <a:close/>
                  <a:moveTo>
                    <a:pt x="5517" y="1372"/>
                  </a:moveTo>
                  <a:cubicBezTo>
                    <a:pt x="5517" y="1198"/>
                    <a:pt x="5465" y="1097"/>
                    <a:pt x="5397" y="1139"/>
                  </a:cubicBezTo>
                  <a:cubicBezTo>
                    <a:pt x="5327" y="1183"/>
                    <a:pt x="5278" y="1058"/>
                    <a:pt x="5278" y="839"/>
                  </a:cubicBezTo>
                  <a:cubicBezTo>
                    <a:pt x="5278" y="621"/>
                    <a:pt x="5228" y="496"/>
                    <a:pt x="5158" y="540"/>
                  </a:cubicBezTo>
                  <a:cubicBezTo>
                    <a:pt x="4998" y="639"/>
                    <a:pt x="5006" y="998"/>
                    <a:pt x="5177" y="1373"/>
                  </a:cubicBezTo>
                  <a:cubicBezTo>
                    <a:pt x="5355" y="1765"/>
                    <a:pt x="5517" y="1765"/>
                    <a:pt x="5517" y="1372"/>
                  </a:cubicBezTo>
                  <a:close/>
                  <a:moveTo>
                    <a:pt x="6860" y="1175"/>
                  </a:moveTo>
                  <a:cubicBezTo>
                    <a:pt x="6749" y="1063"/>
                    <a:pt x="6717" y="1095"/>
                    <a:pt x="6717" y="1319"/>
                  </a:cubicBezTo>
                  <a:cubicBezTo>
                    <a:pt x="6717" y="1543"/>
                    <a:pt x="6749" y="1575"/>
                    <a:pt x="6860" y="1463"/>
                  </a:cubicBezTo>
                  <a:cubicBezTo>
                    <a:pt x="6972" y="1351"/>
                    <a:pt x="6972" y="1287"/>
                    <a:pt x="6860" y="1175"/>
                  </a:cubicBezTo>
                  <a:close/>
                  <a:moveTo>
                    <a:pt x="1265" y="744"/>
                  </a:moveTo>
                  <a:cubicBezTo>
                    <a:pt x="1159" y="638"/>
                    <a:pt x="959" y="980"/>
                    <a:pt x="1045" y="1119"/>
                  </a:cubicBezTo>
                  <a:cubicBezTo>
                    <a:pt x="1083" y="1180"/>
                    <a:pt x="1165" y="1138"/>
                    <a:pt x="1228" y="1026"/>
                  </a:cubicBezTo>
                  <a:cubicBezTo>
                    <a:pt x="1291" y="913"/>
                    <a:pt x="1307" y="787"/>
                    <a:pt x="1265" y="744"/>
                  </a:cubicBezTo>
                  <a:close/>
                  <a:moveTo>
                    <a:pt x="2276" y="780"/>
                  </a:moveTo>
                  <a:cubicBezTo>
                    <a:pt x="2276" y="714"/>
                    <a:pt x="2224" y="741"/>
                    <a:pt x="2160" y="839"/>
                  </a:cubicBezTo>
                  <a:cubicBezTo>
                    <a:pt x="2096" y="938"/>
                    <a:pt x="2043" y="1073"/>
                    <a:pt x="2043" y="1139"/>
                  </a:cubicBezTo>
                  <a:cubicBezTo>
                    <a:pt x="2043" y="1205"/>
                    <a:pt x="2096" y="1178"/>
                    <a:pt x="2160" y="1079"/>
                  </a:cubicBezTo>
                  <a:cubicBezTo>
                    <a:pt x="2224" y="980"/>
                    <a:pt x="2276" y="845"/>
                    <a:pt x="2276" y="780"/>
                  </a:cubicBezTo>
                  <a:close/>
                  <a:moveTo>
                    <a:pt x="1680" y="839"/>
                  </a:moveTo>
                  <a:cubicBezTo>
                    <a:pt x="1680" y="774"/>
                    <a:pt x="1623" y="720"/>
                    <a:pt x="1553" y="720"/>
                  </a:cubicBezTo>
                  <a:cubicBezTo>
                    <a:pt x="1483" y="720"/>
                    <a:pt x="1459" y="774"/>
                    <a:pt x="1500" y="839"/>
                  </a:cubicBezTo>
                  <a:cubicBezTo>
                    <a:pt x="1541" y="905"/>
                    <a:pt x="1598" y="959"/>
                    <a:pt x="1627" y="959"/>
                  </a:cubicBezTo>
                  <a:cubicBezTo>
                    <a:pt x="1656" y="959"/>
                    <a:pt x="1680" y="905"/>
                    <a:pt x="1680" y="839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70" name="GAT tempy"/>
          <p:cNvGrpSpPr/>
          <p:nvPr/>
        </p:nvGrpSpPr>
        <p:grpSpPr>
          <a:xfrm rot="17655338">
            <a:off x="2171136" y="4404947"/>
            <a:ext cx="581600" cy="516162"/>
            <a:chOff x="3956914" y="4643572"/>
            <a:chExt cx="942333" cy="836309"/>
          </a:xfrm>
        </p:grpSpPr>
        <p:sp>
          <p:nvSpPr>
            <p:cNvPr id="171" name="Freeform 170"/>
            <p:cNvSpPr/>
            <p:nvPr/>
          </p:nvSpPr>
          <p:spPr>
            <a:xfrm>
              <a:off x="3981451" y="4667940"/>
              <a:ext cx="917796" cy="811941"/>
            </a:xfrm>
            <a:custGeom>
              <a:avLst/>
              <a:gdLst>
                <a:gd name="connsiteX0" fmla="*/ 161925 w 895350"/>
                <a:gd name="connsiteY0" fmla="*/ 38100 h 781050"/>
                <a:gd name="connsiteX1" fmla="*/ 314325 w 895350"/>
                <a:gd name="connsiteY1" fmla="*/ 0 h 781050"/>
                <a:gd name="connsiteX2" fmla="*/ 495300 w 895350"/>
                <a:gd name="connsiteY2" fmla="*/ 276225 h 781050"/>
                <a:gd name="connsiteX3" fmla="*/ 828675 w 895350"/>
                <a:gd name="connsiteY3" fmla="*/ 638175 h 781050"/>
                <a:gd name="connsiteX4" fmla="*/ 895350 w 895350"/>
                <a:gd name="connsiteY4" fmla="*/ 781050 h 781050"/>
                <a:gd name="connsiteX5" fmla="*/ 685800 w 895350"/>
                <a:gd name="connsiteY5" fmla="*/ 762000 h 781050"/>
                <a:gd name="connsiteX6" fmla="*/ 95250 w 895350"/>
                <a:gd name="connsiteY6" fmla="*/ 628650 h 781050"/>
                <a:gd name="connsiteX7" fmla="*/ 0 w 895350"/>
                <a:gd name="connsiteY7" fmla="*/ 285750 h 781050"/>
                <a:gd name="connsiteX8" fmla="*/ 161925 w 895350"/>
                <a:gd name="connsiteY8" fmla="*/ 38100 h 781050"/>
                <a:gd name="connsiteX0" fmla="*/ 161925 w 895350"/>
                <a:gd name="connsiteY0" fmla="*/ 38100 h 781050"/>
                <a:gd name="connsiteX1" fmla="*/ 314325 w 895350"/>
                <a:gd name="connsiteY1" fmla="*/ 0 h 781050"/>
                <a:gd name="connsiteX2" fmla="*/ 495300 w 895350"/>
                <a:gd name="connsiteY2" fmla="*/ 276225 h 781050"/>
                <a:gd name="connsiteX3" fmla="*/ 828675 w 895350"/>
                <a:gd name="connsiteY3" fmla="*/ 638175 h 781050"/>
                <a:gd name="connsiteX4" fmla="*/ 895350 w 895350"/>
                <a:gd name="connsiteY4" fmla="*/ 781050 h 781050"/>
                <a:gd name="connsiteX5" fmla="*/ 685800 w 895350"/>
                <a:gd name="connsiteY5" fmla="*/ 762000 h 781050"/>
                <a:gd name="connsiteX6" fmla="*/ 66675 w 895350"/>
                <a:gd name="connsiteY6" fmla="*/ 581025 h 781050"/>
                <a:gd name="connsiteX7" fmla="*/ 0 w 895350"/>
                <a:gd name="connsiteY7" fmla="*/ 285750 h 781050"/>
                <a:gd name="connsiteX8" fmla="*/ 161925 w 895350"/>
                <a:gd name="connsiteY8" fmla="*/ 38100 h 781050"/>
                <a:gd name="connsiteX0" fmla="*/ 161925 w 904355"/>
                <a:gd name="connsiteY0" fmla="*/ 38100 h 781050"/>
                <a:gd name="connsiteX1" fmla="*/ 314325 w 904355"/>
                <a:gd name="connsiteY1" fmla="*/ 0 h 781050"/>
                <a:gd name="connsiteX2" fmla="*/ 495300 w 904355"/>
                <a:gd name="connsiteY2" fmla="*/ 276225 h 781050"/>
                <a:gd name="connsiteX3" fmla="*/ 828675 w 904355"/>
                <a:gd name="connsiteY3" fmla="*/ 638175 h 781050"/>
                <a:gd name="connsiteX4" fmla="*/ 895350 w 904355"/>
                <a:gd name="connsiteY4" fmla="*/ 781050 h 781050"/>
                <a:gd name="connsiteX5" fmla="*/ 685800 w 904355"/>
                <a:gd name="connsiteY5" fmla="*/ 762000 h 781050"/>
                <a:gd name="connsiteX6" fmla="*/ 66675 w 904355"/>
                <a:gd name="connsiteY6" fmla="*/ 581025 h 781050"/>
                <a:gd name="connsiteX7" fmla="*/ 0 w 904355"/>
                <a:gd name="connsiteY7" fmla="*/ 285750 h 781050"/>
                <a:gd name="connsiteX8" fmla="*/ 161925 w 904355"/>
                <a:gd name="connsiteY8" fmla="*/ 38100 h 781050"/>
                <a:gd name="connsiteX0" fmla="*/ 161925 w 917796"/>
                <a:gd name="connsiteY0" fmla="*/ 38100 h 793581"/>
                <a:gd name="connsiteX1" fmla="*/ 314325 w 917796"/>
                <a:gd name="connsiteY1" fmla="*/ 0 h 793581"/>
                <a:gd name="connsiteX2" fmla="*/ 495300 w 917796"/>
                <a:gd name="connsiteY2" fmla="*/ 276225 h 793581"/>
                <a:gd name="connsiteX3" fmla="*/ 866775 w 917796"/>
                <a:gd name="connsiteY3" fmla="*/ 628650 h 793581"/>
                <a:gd name="connsiteX4" fmla="*/ 895350 w 917796"/>
                <a:gd name="connsiteY4" fmla="*/ 781050 h 793581"/>
                <a:gd name="connsiteX5" fmla="*/ 685800 w 917796"/>
                <a:gd name="connsiteY5" fmla="*/ 762000 h 793581"/>
                <a:gd name="connsiteX6" fmla="*/ 66675 w 917796"/>
                <a:gd name="connsiteY6" fmla="*/ 581025 h 793581"/>
                <a:gd name="connsiteX7" fmla="*/ 0 w 917796"/>
                <a:gd name="connsiteY7" fmla="*/ 285750 h 793581"/>
                <a:gd name="connsiteX8" fmla="*/ 161925 w 917796"/>
                <a:gd name="connsiteY8" fmla="*/ 38100 h 793581"/>
                <a:gd name="connsiteX0" fmla="*/ 161925 w 917796"/>
                <a:gd name="connsiteY0" fmla="*/ 56460 h 811941"/>
                <a:gd name="connsiteX1" fmla="*/ 314325 w 917796"/>
                <a:gd name="connsiteY1" fmla="*/ 18360 h 811941"/>
                <a:gd name="connsiteX2" fmla="*/ 495300 w 917796"/>
                <a:gd name="connsiteY2" fmla="*/ 294585 h 811941"/>
                <a:gd name="connsiteX3" fmla="*/ 866775 w 917796"/>
                <a:gd name="connsiteY3" fmla="*/ 647010 h 811941"/>
                <a:gd name="connsiteX4" fmla="*/ 895350 w 917796"/>
                <a:gd name="connsiteY4" fmla="*/ 799410 h 811941"/>
                <a:gd name="connsiteX5" fmla="*/ 685800 w 917796"/>
                <a:gd name="connsiteY5" fmla="*/ 780360 h 811941"/>
                <a:gd name="connsiteX6" fmla="*/ 66675 w 917796"/>
                <a:gd name="connsiteY6" fmla="*/ 599385 h 811941"/>
                <a:gd name="connsiteX7" fmla="*/ 0 w 917796"/>
                <a:gd name="connsiteY7" fmla="*/ 304110 h 811941"/>
                <a:gd name="connsiteX8" fmla="*/ 161925 w 917796"/>
                <a:gd name="connsiteY8" fmla="*/ 56460 h 811941"/>
                <a:gd name="connsiteX0" fmla="*/ 104775 w 917796"/>
                <a:gd name="connsiteY0" fmla="*/ 56460 h 811941"/>
                <a:gd name="connsiteX1" fmla="*/ 314325 w 917796"/>
                <a:gd name="connsiteY1" fmla="*/ 18360 h 811941"/>
                <a:gd name="connsiteX2" fmla="*/ 495300 w 917796"/>
                <a:gd name="connsiteY2" fmla="*/ 294585 h 811941"/>
                <a:gd name="connsiteX3" fmla="*/ 866775 w 917796"/>
                <a:gd name="connsiteY3" fmla="*/ 647010 h 811941"/>
                <a:gd name="connsiteX4" fmla="*/ 895350 w 917796"/>
                <a:gd name="connsiteY4" fmla="*/ 799410 h 811941"/>
                <a:gd name="connsiteX5" fmla="*/ 685800 w 917796"/>
                <a:gd name="connsiteY5" fmla="*/ 780360 h 811941"/>
                <a:gd name="connsiteX6" fmla="*/ 66675 w 917796"/>
                <a:gd name="connsiteY6" fmla="*/ 599385 h 811941"/>
                <a:gd name="connsiteX7" fmla="*/ 0 w 917796"/>
                <a:gd name="connsiteY7" fmla="*/ 304110 h 811941"/>
                <a:gd name="connsiteX8" fmla="*/ 104775 w 917796"/>
                <a:gd name="connsiteY8" fmla="*/ 56460 h 811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17796" h="811941">
                  <a:moveTo>
                    <a:pt x="104775" y="56460"/>
                  </a:moveTo>
                  <a:cubicBezTo>
                    <a:pt x="157163" y="8835"/>
                    <a:pt x="258763" y="-21327"/>
                    <a:pt x="314325" y="18360"/>
                  </a:cubicBezTo>
                  <a:lnTo>
                    <a:pt x="495300" y="294585"/>
                  </a:lnTo>
                  <a:lnTo>
                    <a:pt x="866775" y="647010"/>
                  </a:lnTo>
                  <a:cubicBezTo>
                    <a:pt x="933450" y="731148"/>
                    <a:pt x="925512" y="777185"/>
                    <a:pt x="895350" y="799410"/>
                  </a:cubicBezTo>
                  <a:cubicBezTo>
                    <a:pt x="865188" y="821635"/>
                    <a:pt x="823912" y="813697"/>
                    <a:pt x="685800" y="780360"/>
                  </a:cubicBezTo>
                  <a:lnTo>
                    <a:pt x="66675" y="599385"/>
                  </a:lnTo>
                  <a:lnTo>
                    <a:pt x="0" y="304110"/>
                  </a:lnTo>
                  <a:cubicBezTo>
                    <a:pt x="15875" y="213623"/>
                    <a:pt x="52388" y="104085"/>
                    <a:pt x="104775" y="564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72" name="G Arm Top"/>
            <p:cNvSpPr>
              <a:spLocks noEditPoints="1"/>
            </p:cNvSpPr>
            <p:nvPr/>
          </p:nvSpPr>
          <p:spPr bwMode="auto">
            <a:xfrm>
              <a:off x="3956914" y="4643572"/>
              <a:ext cx="887413" cy="807244"/>
            </a:xfrm>
            <a:custGeom>
              <a:avLst/>
              <a:gdLst>
                <a:gd name="T0" fmla="*/ 3144 w 4125"/>
                <a:gd name="T1" fmla="*/ 3665 h 3728"/>
                <a:gd name="T2" fmla="*/ 2020 w 4125"/>
                <a:gd name="T3" fmla="*/ 3430 h 3728"/>
                <a:gd name="T4" fmla="*/ 200 w 4125"/>
                <a:gd name="T5" fmla="*/ 2517 h 3728"/>
                <a:gd name="T6" fmla="*/ 171 w 4125"/>
                <a:gd name="T7" fmla="*/ 1210 h 3728"/>
                <a:gd name="T8" fmla="*/ 225 w 4125"/>
                <a:gd name="T9" fmla="*/ 1482 h 3728"/>
                <a:gd name="T10" fmla="*/ 768 w 4125"/>
                <a:gd name="T11" fmla="*/ 2905 h 3728"/>
                <a:gd name="T12" fmla="*/ 2183 w 4125"/>
                <a:gd name="T13" fmla="*/ 3288 h 3728"/>
                <a:gd name="T14" fmla="*/ 3436 w 4125"/>
                <a:gd name="T15" fmla="*/ 3589 h 3728"/>
                <a:gd name="T16" fmla="*/ 3390 w 4125"/>
                <a:gd name="T17" fmla="*/ 3728 h 3728"/>
                <a:gd name="T18" fmla="*/ 3144 w 4125"/>
                <a:gd name="T19" fmla="*/ 3665 h 3728"/>
                <a:gd name="T20" fmla="*/ 3167 w 4125"/>
                <a:gd name="T21" fmla="*/ 2451 h 3728"/>
                <a:gd name="T22" fmla="*/ 1818 w 4125"/>
                <a:gd name="T23" fmla="*/ 509 h 3728"/>
                <a:gd name="T24" fmla="*/ 1375 w 4125"/>
                <a:gd name="T25" fmla="*/ 250 h 3728"/>
                <a:gd name="T26" fmla="*/ 932 w 4125"/>
                <a:gd name="T27" fmla="*/ 430 h 3728"/>
                <a:gd name="T28" fmla="*/ 648 w 4125"/>
                <a:gd name="T29" fmla="*/ 504 h 3728"/>
                <a:gd name="T30" fmla="*/ 1077 w 4125"/>
                <a:gd name="T31" fmla="*/ 194 h 3728"/>
                <a:gd name="T32" fmla="*/ 1751 w 4125"/>
                <a:gd name="T33" fmla="*/ 210 h 3728"/>
                <a:gd name="T34" fmla="*/ 2267 w 4125"/>
                <a:gd name="T35" fmla="*/ 1041 h 3728"/>
                <a:gd name="T36" fmla="*/ 3886 w 4125"/>
                <a:gd name="T37" fmla="*/ 2758 h 3728"/>
                <a:gd name="T38" fmla="*/ 4006 w 4125"/>
                <a:gd name="T39" fmla="*/ 2998 h 3728"/>
                <a:gd name="T40" fmla="*/ 3167 w 4125"/>
                <a:gd name="T41" fmla="*/ 2451 h 3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125" h="3728">
                  <a:moveTo>
                    <a:pt x="3144" y="3665"/>
                  </a:moveTo>
                  <a:cubicBezTo>
                    <a:pt x="3109" y="3630"/>
                    <a:pt x="2603" y="3525"/>
                    <a:pt x="2020" y="3430"/>
                  </a:cubicBezTo>
                  <a:cubicBezTo>
                    <a:pt x="916" y="3251"/>
                    <a:pt x="460" y="3023"/>
                    <a:pt x="200" y="2517"/>
                  </a:cubicBezTo>
                  <a:cubicBezTo>
                    <a:pt x="21" y="2169"/>
                    <a:pt x="0" y="1210"/>
                    <a:pt x="171" y="1210"/>
                  </a:cubicBezTo>
                  <a:cubicBezTo>
                    <a:pt x="238" y="1210"/>
                    <a:pt x="262" y="1332"/>
                    <a:pt x="225" y="1482"/>
                  </a:cubicBezTo>
                  <a:cubicBezTo>
                    <a:pt x="126" y="1877"/>
                    <a:pt x="421" y="2651"/>
                    <a:pt x="768" y="2905"/>
                  </a:cubicBezTo>
                  <a:cubicBezTo>
                    <a:pt x="948" y="3037"/>
                    <a:pt x="1515" y="3190"/>
                    <a:pt x="2183" y="3288"/>
                  </a:cubicBezTo>
                  <a:cubicBezTo>
                    <a:pt x="2796" y="3377"/>
                    <a:pt x="3360" y="3513"/>
                    <a:pt x="3436" y="3589"/>
                  </a:cubicBezTo>
                  <a:cubicBezTo>
                    <a:pt x="3541" y="3694"/>
                    <a:pt x="3530" y="3728"/>
                    <a:pt x="3390" y="3728"/>
                  </a:cubicBezTo>
                  <a:cubicBezTo>
                    <a:pt x="3289" y="3728"/>
                    <a:pt x="3178" y="3700"/>
                    <a:pt x="3144" y="3665"/>
                  </a:cubicBezTo>
                  <a:close/>
                  <a:moveTo>
                    <a:pt x="3167" y="2451"/>
                  </a:moveTo>
                  <a:cubicBezTo>
                    <a:pt x="2552" y="1943"/>
                    <a:pt x="1976" y="1113"/>
                    <a:pt x="1818" y="509"/>
                  </a:cubicBezTo>
                  <a:cubicBezTo>
                    <a:pt x="1767" y="314"/>
                    <a:pt x="1658" y="250"/>
                    <a:pt x="1375" y="250"/>
                  </a:cubicBezTo>
                  <a:cubicBezTo>
                    <a:pt x="1153" y="250"/>
                    <a:pt x="973" y="323"/>
                    <a:pt x="932" y="430"/>
                  </a:cubicBezTo>
                  <a:cubicBezTo>
                    <a:pt x="857" y="624"/>
                    <a:pt x="648" y="678"/>
                    <a:pt x="648" y="504"/>
                  </a:cubicBezTo>
                  <a:cubicBezTo>
                    <a:pt x="648" y="445"/>
                    <a:pt x="841" y="306"/>
                    <a:pt x="1077" y="194"/>
                  </a:cubicBezTo>
                  <a:cubicBezTo>
                    <a:pt x="1485" y="0"/>
                    <a:pt x="1519" y="1"/>
                    <a:pt x="1751" y="210"/>
                  </a:cubicBezTo>
                  <a:cubicBezTo>
                    <a:pt x="1885" y="331"/>
                    <a:pt x="2117" y="705"/>
                    <a:pt x="2267" y="1041"/>
                  </a:cubicBezTo>
                  <a:cubicBezTo>
                    <a:pt x="2516" y="1604"/>
                    <a:pt x="2696" y="1795"/>
                    <a:pt x="3886" y="2758"/>
                  </a:cubicBezTo>
                  <a:cubicBezTo>
                    <a:pt x="4085" y="2919"/>
                    <a:pt x="4125" y="3000"/>
                    <a:pt x="4006" y="2998"/>
                  </a:cubicBezTo>
                  <a:cubicBezTo>
                    <a:pt x="3907" y="2997"/>
                    <a:pt x="3529" y="2751"/>
                    <a:pt x="3167" y="245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73" name="Group 142 tempy"/>
          <p:cNvGrpSpPr/>
          <p:nvPr/>
        </p:nvGrpSpPr>
        <p:grpSpPr>
          <a:xfrm rot="18000000">
            <a:off x="1801343" y="3682678"/>
            <a:ext cx="1779580" cy="1779580"/>
            <a:chOff x="1136236" y="4086425"/>
            <a:chExt cx="1779580" cy="1779580"/>
          </a:xfrm>
        </p:grpSpPr>
        <p:sp>
          <p:nvSpPr>
            <p:cNvPr id="174" name="Oval 173"/>
            <p:cNvSpPr/>
            <p:nvPr/>
          </p:nvSpPr>
          <p:spPr>
            <a:xfrm>
              <a:off x="1136236" y="4086425"/>
              <a:ext cx="1779580" cy="1779580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grpSp>
          <p:nvGrpSpPr>
            <p:cNvPr id="175" name="GAB"/>
            <p:cNvGrpSpPr/>
            <p:nvPr/>
          </p:nvGrpSpPr>
          <p:grpSpPr>
            <a:xfrm>
              <a:off x="1861066" y="4859046"/>
              <a:ext cx="923557" cy="556032"/>
              <a:chOff x="3045522" y="1724025"/>
              <a:chExt cx="1496388" cy="900907"/>
            </a:xfrm>
          </p:grpSpPr>
          <p:grpSp>
            <p:nvGrpSpPr>
              <p:cNvPr id="176" name="Group 175"/>
              <p:cNvGrpSpPr/>
              <p:nvPr/>
            </p:nvGrpSpPr>
            <p:grpSpPr>
              <a:xfrm>
                <a:off x="3045522" y="1724025"/>
                <a:ext cx="1440753" cy="876300"/>
                <a:chOff x="3045522" y="1724025"/>
                <a:chExt cx="1440753" cy="876300"/>
              </a:xfrm>
              <a:solidFill>
                <a:schemeClr val="bg1"/>
              </a:solidFill>
            </p:grpSpPr>
            <p:sp>
              <p:nvSpPr>
                <p:cNvPr id="178" name="Freeform 177"/>
                <p:cNvSpPr/>
                <p:nvPr/>
              </p:nvSpPr>
              <p:spPr>
                <a:xfrm>
                  <a:off x="3045522" y="1724025"/>
                  <a:ext cx="954977" cy="676275"/>
                </a:xfrm>
                <a:custGeom>
                  <a:avLst/>
                  <a:gdLst>
                    <a:gd name="connsiteX0" fmla="*/ 200025 w 923925"/>
                    <a:gd name="connsiteY0" fmla="*/ 0 h 676275"/>
                    <a:gd name="connsiteX1" fmla="*/ 419100 w 923925"/>
                    <a:gd name="connsiteY1" fmla="*/ 171450 h 676275"/>
                    <a:gd name="connsiteX2" fmla="*/ 809625 w 923925"/>
                    <a:gd name="connsiteY2" fmla="*/ 238125 h 676275"/>
                    <a:gd name="connsiteX3" fmla="*/ 923925 w 923925"/>
                    <a:gd name="connsiteY3" fmla="*/ 314325 h 676275"/>
                    <a:gd name="connsiteX4" fmla="*/ 828675 w 923925"/>
                    <a:gd name="connsiteY4" fmla="*/ 600075 h 676275"/>
                    <a:gd name="connsiteX5" fmla="*/ 666750 w 923925"/>
                    <a:gd name="connsiteY5" fmla="*/ 676275 h 676275"/>
                    <a:gd name="connsiteX6" fmla="*/ 342900 w 923925"/>
                    <a:gd name="connsiteY6" fmla="*/ 390525 h 676275"/>
                    <a:gd name="connsiteX7" fmla="*/ 104775 w 923925"/>
                    <a:gd name="connsiteY7" fmla="*/ 276225 h 676275"/>
                    <a:gd name="connsiteX8" fmla="*/ 0 w 923925"/>
                    <a:gd name="connsiteY8" fmla="*/ 85725 h 676275"/>
                    <a:gd name="connsiteX9" fmla="*/ 219075 w 923925"/>
                    <a:gd name="connsiteY9" fmla="*/ 47625 h 676275"/>
                    <a:gd name="connsiteX10" fmla="*/ 200025 w 923925"/>
                    <a:gd name="connsiteY10" fmla="*/ 0 h 676275"/>
                    <a:gd name="connsiteX0" fmla="*/ 203344 w 927244"/>
                    <a:gd name="connsiteY0" fmla="*/ 0 h 676275"/>
                    <a:gd name="connsiteX1" fmla="*/ 422419 w 927244"/>
                    <a:gd name="connsiteY1" fmla="*/ 171450 h 676275"/>
                    <a:gd name="connsiteX2" fmla="*/ 812944 w 927244"/>
                    <a:gd name="connsiteY2" fmla="*/ 238125 h 676275"/>
                    <a:gd name="connsiteX3" fmla="*/ 927244 w 927244"/>
                    <a:gd name="connsiteY3" fmla="*/ 314325 h 676275"/>
                    <a:gd name="connsiteX4" fmla="*/ 831994 w 927244"/>
                    <a:gd name="connsiteY4" fmla="*/ 600075 h 676275"/>
                    <a:gd name="connsiteX5" fmla="*/ 670069 w 927244"/>
                    <a:gd name="connsiteY5" fmla="*/ 676275 h 676275"/>
                    <a:gd name="connsiteX6" fmla="*/ 346219 w 927244"/>
                    <a:gd name="connsiteY6" fmla="*/ 390525 h 676275"/>
                    <a:gd name="connsiteX7" fmla="*/ 108094 w 927244"/>
                    <a:gd name="connsiteY7" fmla="*/ 276225 h 676275"/>
                    <a:gd name="connsiteX8" fmla="*/ 3319 w 927244"/>
                    <a:gd name="connsiteY8" fmla="*/ 85725 h 676275"/>
                    <a:gd name="connsiteX9" fmla="*/ 222394 w 927244"/>
                    <a:gd name="connsiteY9" fmla="*/ 47625 h 676275"/>
                    <a:gd name="connsiteX10" fmla="*/ 203344 w 927244"/>
                    <a:gd name="connsiteY10" fmla="*/ 0 h 676275"/>
                    <a:gd name="connsiteX0" fmla="*/ 203344 w 927244"/>
                    <a:gd name="connsiteY0" fmla="*/ 2338 h 678613"/>
                    <a:gd name="connsiteX1" fmla="*/ 422419 w 927244"/>
                    <a:gd name="connsiteY1" fmla="*/ 173788 h 678613"/>
                    <a:gd name="connsiteX2" fmla="*/ 812944 w 927244"/>
                    <a:gd name="connsiteY2" fmla="*/ 240463 h 678613"/>
                    <a:gd name="connsiteX3" fmla="*/ 927244 w 927244"/>
                    <a:gd name="connsiteY3" fmla="*/ 316663 h 678613"/>
                    <a:gd name="connsiteX4" fmla="*/ 831994 w 927244"/>
                    <a:gd name="connsiteY4" fmla="*/ 602413 h 678613"/>
                    <a:gd name="connsiteX5" fmla="*/ 670069 w 927244"/>
                    <a:gd name="connsiteY5" fmla="*/ 678613 h 678613"/>
                    <a:gd name="connsiteX6" fmla="*/ 346219 w 927244"/>
                    <a:gd name="connsiteY6" fmla="*/ 392863 h 678613"/>
                    <a:gd name="connsiteX7" fmla="*/ 108094 w 927244"/>
                    <a:gd name="connsiteY7" fmla="*/ 278563 h 678613"/>
                    <a:gd name="connsiteX8" fmla="*/ 3319 w 927244"/>
                    <a:gd name="connsiteY8" fmla="*/ 88063 h 678613"/>
                    <a:gd name="connsiteX9" fmla="*/ 203344 w 927244"/>
                    <a:gd name="connsiteY9" fmla="*/ 2338 h 678613"/>
                    <a:gd name="connsiteX0" fmla="*/ 231077 w 954977"/>
                    <a:gd name="connsiteY0" fmla="*/ 0 h 676275"/>
                    <a:gd name="connsiteX1" fmla="*/ 450152 w 954977"/>
                    <a:gd name="connsiteY1" fmla="*/ 171450 h 676275"/>
                    <a:gd name="connsiteX2" fmla="*/ 840677 w 954977"/>
                    <a:gd name="connsiteY2" fmla="*/ 238125 h 676275"/>
                    <a:gd name="connsiteX3" fmla="*/ 954977 w 954977"/>
                    <a:gd name="connsiteY3" fmla="*/ 314325 h 676275"/>
                    <a:gd name="connsiteX4" fmla="*/ 859727 w 954977"/>
                    <a:gd name="connsiteY4" fmla="*/ 600075 h 676275"/>
                    <a:gd name="connsiteX5" fmla="*/ 697802 w 954977"/>
                    <a:gd name="connsiteY5" fmla="*/ 676275 h 676275"/>
                    <a:gd name="connsiteX6" fmla="*/ 373952 w 954977"/>
                    <a:gd name="connsiteY6" fmla="*/ 390525 h 676275"/>
                    <a:gd name="connsiteX7" fmla="*/ 135827 w 954977"/>
                    <a:gd name="connsiteY7" fmla="*/ 276225 h 676275"/>
                    <a:gd name="connsiteX8" fmla="*/ 2477 w 954977"/>
                    <a:gd name="connsiteY8" fmla="*/ 47625 h 676275"/>
                    <a:gd name="connsiteX9" fmla="*/ 231077 w 954977"/>
                    <a:gd name="connsiteY9" fmla="*/ 0 h 6762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54977" h="676275">
                      <a:moveTo>
                        <a:pt x="231077" y="0"/>
                      </a:moveTo>
                      <a:lnTo>
                        <a:pt x="450152" y="171450"/>
                      </a:lnTo>
                      <a:lnTo>
                        <a:pt x="840677" y="238125"/>
                      </a:lnTo>
                      <a:lnTo>
                        <a:pt x="954977" y="314325"/>
                      </a:lnTo>
                      <a:lnTo>
                        <a:pt x="859727" y="600075"/>
                      </a:lnTo>
                      <a:lnTo>
                        <a:pt x="697802" y="676275"/>
                      </a:lnTo>
                      <a:lnTo>
                        <a:pt x="373952" y="390525"/>
                      </a:lnTo>
                      <a:lnTo>
                        <a:pt x="135827" y="276225"/>
                      </a:lnTo>
                      <a:cubicBezTo>
                        <a:pt x="78677" y="225425"/>
                        <a:pt x="-16573" y="85725"/>
                        <a:pt x="2477" y="47625"/>
                      </a:cubicBezTo>
                      <a:cubicBezTo>
                        <a:pt x="18352" y="1588"/>
                        <a:pt x="161227" y="-14287"/>
                        <a:pt x="23107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9" name="Freeform 178"/>
                <p:cNvSpPr/>
                <p:nvPr/>
              </p:nvSpPr>
              <p:spPr>
                <a:xfrm>
                  <a:off x="3895725" y="1990725"/>
                  <a:ext cx="590550" cy="609600"/>
                </a:xfrm>
                <a:custGeom>
                  <a:avLst/>
                  <a:gdLst>
                    <a:gd name="connsiteX0" fmla="*/ 114300 w 590550"/>
                    <a:gd name="connsiteY0" fmla="*/ 85725 h 609600"/>
                    <a:gd name="connsiteX1" fmla="*/ 228600 w 590550"/>
                    <a:gd name="connsiteY1" fmla="*/ 19050 h 609600"/>
                    <a:gd name="connsiteX2" fmla="*/ 447675 w 590550"/>
                    <a:gd name="connsiteY2" fmla="*/ 0 h 609600"/>
                    <a:gd name="connsiteX3" fmla="*/ 514350 w 590550"/>
                    <a:gd name="connsiteY3" fmla="*/ 76200 h 609600"/>
                    <a:gd name="connsiteX4" fmla="*/ 342900 w 590550"/>
                    <a:gd name="connsiteY4" fmla="*/ 133350 h 609600"/>
                    <a:gd name="connsiteX5" fmla="*/ 590550 w 590550"/>
                    <a:gd name="connsiteY5" fmla="*/ 381000 h 609600"/>
                    <a:gd name="connsiteX6" fmla="*/ 571500 w 590550"/>
                    <a:gd name="connsiteY6" fmla="*/ 571500 h 609600"/>
                    <a:gd name="connsiteX7" fmla="*/ 295275 w 590550"/>
                    <a:gd name="connsiteY7" fmla="*/ 609600 h 609600"/>
                    <a:gd name="connsiteX8" fmla="*/ 0 w 590550"/>
                    <a:gd name="connsiteY8" fmla="*/ 390525 h 609600"/>
                    <a:gd name="connsiteX9" fmla="*/ 114300 w 590550"/>
                    <a:gd name="connsiteY9" fmla="*/ 85725 h 609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590550" h="609600">
                      <a:moveTo>
                        <a:pt x="114300" y="85725"/>
                      </a:moveTo>
                      <a:lnTo>
                        <a:pt x="228600" y="19050"/>
                      </a:lnTo>
                      <a:lnTo>
                        <a:pt x="447675" y="0"/>
                      </a:lnTo>
                      <a:lnTo>
                        <a:pt x="514350" y="76200"/>
                      </a:lnTo>
                      <a:lnTo>
                        <a:pt x="342900" y="133350"/>
                      </a:lnTo>
                      <a:lnTo>
                        <a:pt x="590550" y="381000"/>
                      </a:lnTo>
                      <a:lnTo>
                        <a:pt x="571500" y="571500"/>
                      </a:lnTo>
                      <a:lnTo>
                        <a:pt x="295275" y="609600"/>
                      </a:lnTo>
                      <a:lnTo>
                        <a:pt x="0" y="390525"/>
                      </a:lnTo>
                      <a:lnTo>
                        <a:pt x="114300" y="8572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177" name="Girl Arm Bottom"/>
              <p:cNvSpPr>
                <a:spLocks noEditPoints="1"/>
              </p:cNvSpPr>
              <p:nvPr/>
            </p:nvSpPr>
            <p:spPr bwMode="auto">
              <a:xfrm>
                <a:off x="3147290" y="1724819"/>
                <a:ext cx="1394620" cy="900113"/>
              </a:xfrm>
              <a:custGeom>
                <a:avLst/>
                <a:gdLst>
                  <a:gd name="T0" fmla="*/ 4117 w 6485"/>
                  <a:gd name="T1" fmla="*/ 3602 h 4155"/>
                  <a:gd name="T2" fmla="*/ 3082 w 6485"/>
                  <a:gd name="T3" fmla="*/ 3230 h 4155"/>
                  <a:gd name="T4" fmla="*/ 2605 w 6485"/>
                  <a:gd name="T5" fmla="*/ 3262 h 4155"/>
                  <a:gd name="T6" fmla="*/ 2012 w 6485"/>
                  <a:gd name="T7" fmla="*/ 2500 h 4155"/>
                  <a:gd name="T8" fmla="*/ 759 w 6485"/>
                  <a:gd name="T9" fmla="*/ 1547 h 4155"/>
                  <a:gd name="T10" fmla="*/ 30 w 6485"/>
                  <a:gd name="T11" fmla="*/ 1117 h 4155"/>
                  <a:gd name="T12" fmla="*/ 1835 w 6485"/>
                  <a:gd name="T13" fmla="*/ 2041 h 4155"/>
                  <a:gd name="T14" fmla="*/ 2389 w 6485"/>
                  <a:gd name="T15" fmla="*/ 2557 h 4155"/>
                  <a:gd name="T16" fmla="*/ 2729 w 6485"/>
                  <a:gd name="T17" fmla="*/ 2306 h 4155"/>
                  <a:gd name="T18" fmla="*/ 3260 w 6485"/>
                  <a:gd name="T19" fmla="*/ 1255 h 4155"/>
                  <a:gd name="T20" fmla="*/ 2632 w 6485"/>
                  <a:gd name="T21" fmla="*/ 1089 h 4155"/>
                  <a:gd name="T22" fmla="*/ 560 w 6485"/>
                  <a:gd name="T23" fmla="*/ 179 h 4155"/>
                  <a:gd name="T24" fmla="*/ 1026 w 6485"/>
                  <a:gd name="T25" fmla="*/ 284 h 4155"/>
                  <a:gd name="T26" fmla="*/ 3378 w 6485"/>
                  <a:gd name="T27" fmla="*/ 947 h 4155"/>
                  <a:gd name="T28" fmla="*/ 4016 w 6485"/>
                  <a:gd name="T29" fmla="*/ 1089 h 4155"/>
                  <a:gd name="T30" fmla="*/ 4689 w 6485"/>
                  <a:gd name="T31" fmla="*/ 1160 h 4155"/>
                  <a:gd name="T32" fmla="*/ 5914 w 6485"/>
                  <a:gd name="T33" fmla="*/ 1323 h 4155"/>
                  <a:gd name="T34" fmla="*/ 5947 w 6485"/>
                  <a:gd name="T35" fmla="*/ 1741 h 4155"/>
                  <a:gd name="T36" fmla="*/ 5627 w 6485"/>
                  <a:gd name="T37" fmla="*/ 1851 h 4155"/>
                  <a:gd name="T38" fmla="*/ 5901 w 6485"/>
                  <a:gd name="T39" fmla="*/ 2361 h 4155"/>
                  <a:gd name="T40" fmla="*/ 6389 w 6485"/>
                  <a:gd name="T41" fmla="*/ 3172 h 4155"/>
                  <a:gd name="T42" fmla="*/ 5456 w 6485"/>
                  <a:gd name="T43" fmla="*/ 4103 h 4155"/>
                  <a:gd name="T44" fmla="*/ 4117 w 6485"/>
                  <a:gd name="T45" fmla="*/ 3602 h 4155"/>
                  <a:gd name="T46" fmla="*/ 5977 w 6485"/>
                  <a:gd name="T47" fmla="*/ 3693 h 4155"/>
                  <a:gd name="T48" fmla="*/ 6196 w 6485"/>
                  <a:gd name="T49" fmla="*/ 3229 h 4155"/>
                  <a:gd name="T50" fmla="*/ 5210 w 6485"/>
                  <a:gd name="T51" fmla="*/ 2138 h 4155"/>
                  <a:gd name="T52" fmla="*/ 5298 w 6485"/>
                  <a:gd name="T53" fmla="*/ 1664 h 4155"/>
                  <a:gd name="T54" fmla="*/ 5780 w 6485"/>
                  <a:gd name="T55" fmla="*/ 1488 h 4155"/>
                  <a:gd name="T56" fmla="*/ 4709 w 6485"/>
                  <a:gd name="T57" fmla="*/ 1391 h 4155"/>
                  <a:gd name="T58" fmla="*/ 3798 w 6485"/>
                  <a:gd name="T59" fmla="*/ 2331 h 4155"/>
                  <a:gd name="T60" fmla="*/ 3677 w 6485"/>
                  <a:gd name="T61" fmla="*/ 2633 h 4155"/>
                  <a:gd name="T62" fmla="*/ 4369 w 6485"/>
                  <a:gd name="T63" fmla="*/ 3552 h 4155"/>
                  <a:gd name="T64" fmla="*/ 5977 w 6485"/>
                  <a:gd name="T65" fmla="*/ 3693 h 4155"/>
                  <a:gd name="T66" fmla="*/ 3158 w 6485"/>
                  <a:gd name="T67" fmla="*/ 2639 h 4155"/>
                  <a:gd name="T68" fmla="*/ 2886 w 6485"/>
                  <a:gd name="T69" fmla="*/ 2533 h 4155"/>
                  <a:gd name="T70" fmla="*/ 2903 w 6485"/>
                  <a:gd name="T71" fmla="*/ 2770 h 4155"/>
                  <a:gd name="T72" fmla="*/ 3158 w 6485"/>
                  <a:gd name="T73" fmla="*/ 2639 h 4155"/>
                  <a:gd name="T74" fmla="*/ 3503 w 6485"/>
                  <a:gd name="T75" fmla="*/ 2324 h 4155"/>
                  <a:gd name="T76" fmla="*/ 3321 w 6485"/>
                  <a:gd name="T77" fmla="*/ 2269 h 4155"/>
                  <a:gd name="T78" fmla="*/ 3297 w 6485"/>
                  <a:gd name="T79" fmla="*/ 2452 h 4155"/>
                  <a:gd name="T80" fmla="*/ 3503 w 6485"/>
                  <a:gd name="T81" fmla="*/ 2324 h 4155"/>
                  <a:gd name="T82" fmla="*/ 3798 w 6485"/>
                  <a:gd name="T83" fmla="*/ 1546 h 4155"/>
                  <a:gd name="T84" fmla="*/ 3678 w 6485"/>
                  <a:gd name="T85" fmla="*/ 1493 h 4155"/>
                  <a:gd name="T86" fmla="*/ 3558 w 6485"/>
                  <a:gd name="T87" fmla="*/ 1620 h 4155"/>
                  <a:gd name="T88" fmla="*/ 3678 w 6485"/>
                  <a:gd name="T89" fmla="*/ 1673 h 4155"/>
                  <a:gd name="T90" fmla="*/ 3798 w 6485"/>
                  <a:gd name="T91" fmla="*/ 1546 h 4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6485" h="4155">
                    <a:moveTo>
                      <a:pt x="4117" y="3602"/>
                    </a:moveTo>
                    <a:cubicBezTo>
                      <a:pt x="3448" y="3057"/>
                      <a:pt x="3430" y="3050"/>
                      <a:pt x="3082" y="3230"/>
                    </a:cubicBezTo>
                    <a:cubicBezTo>
                      <a:pt x="2801" y="3375"/>
                      <a:pt x="2704" y="3382"/>
                      <a:pt x="2605" y="3262"/>
                    </a:cubicBezTo>
                    <a:cubicBezTo>
                      <a:pt x="2537" y="3179"/>
                      <a:pt x="2270" y="2836"/>
                      <a:pt x="2012" y="2500"/>
                    </a:cubicBezTo>
                    <a:cubicBezTo>
                      <a:pt x="1646" y="2023"/>
                      <a:pt x="1371" y="1814"/>
                      <a:pt x="759" y="1547"/>
                    </a:cubicBezTo>
                    <a:cubicBezTo>
                      <a:pt x="328" y="1360"/>
                      <a:pt x="0" y="1166"/>
                      <a:pt x="30" y="1117"/>
                    </a:cubicBezTo>
                    <a:cubicBezTo>
                      <a:pt x="138" y="943"/>
                      <a:pt x="1290" y="1534"/>
                      <a:pt x="1835" y="2041"/>
                    </a:cubicBezTo>
                    <a:lnTo>
                      <a:pt x="2389" y="2557"/>
                    </a:lnTo>
                    <a:lnTo>
                      <a:pt x="2729" y="2306"/>
                    </a:lnTo>
                    <a:cubicBezTo>
                      <a:pt x="3058" y="2063"/>
                      <a:pt x="3373" y="1438"/>
                      <a:pt x="3260" y="1255"/>
                    </a:cubicBezTo>
                    <a:cubicBezTo>
                      <a:pt x="3229" y="1205"/>
                      <a:pt x="2946" y="1130"/>
                      <a:pt x="2632" y="1089"/>
                    </a:cubicBezTo>
                    <a:cubicBezTo>
                      <a:pt x="1995" y="1004"/>
                      <a:pt x="560" y="374"/>
                      <a:pt x="560" y="179"/>
                    </a:cubicBezTo>
                    <a:cubicBezTo>
                      <a:pt x="560" y="0"/>
                      <a:pt x="659" y="22"/>
                      <a:pt x="1026" y="284"/>
                    </a:cubicBezTo>
                    <a:cubicBezTo>
                      <a:pt x="1600" y="692"/>
                      <a:pt x="2807" y="1033"/>
                      <a:pt x="3378" y="947"/>
                    </a:cubicBezTo>
                    <a:cubicBezTo>
                      <a:pt x="3802" y="883"/>
                      <a:pt x="3915" y="908"/>
                      <a:pt x="4016" y="1089"/>
                    </a:cubicBezTo>
                    <a:cubicBezTo>
                      <a:pt x="4126" y="1287"/>
                      <a:pt x="4191" y="1294"/>
                      <a:pt x="4689" y="1160"/>
                    </a:cubicBezTo>
                    <a:cubicBezTo>
                      <a:pt x="5484" y="948"/>
                      <a:pt x="5686" y="975"/>
                      <a:pt x="5914" y="1323"/>
                    </a:cubicBezTo>
                    <a:cubicBezTo>
                      <a:pt x="6087" y="1587"/>
                      <a:pt x="6092" y="1649"/>
                      <a:pt x="5947" y="1741"/>
                    </a:cubicBezTo>
                    <a:cubicBezTo>
                      <a:pt x="5853" y="1800"/>
                      <a:pt x="5709" y="1850"/>
                      <a:pt x="5627" y="1851"/>
                    </a:cubicBezTo>
                    <a:cubicBezTo>
                      <a:pt x="5397" y="1854"/>
                      <a:pt x="5441" y="1936"/>
                      <a:pt x="5901" y="2361"/>
                    </a:cubicBezTo>
                    <a:cubicBezTo>
                      <a:pt x="6178" y="2616"/>
                      <a:pt x="6347" y="2897"/>
                      <a:pt x="6389" y="3172"/>
                    </a:cubicBezTo>
                    <a:cubicBezTo>
                      <a:pt x="6485" y="3799"/>
                      <a:pt x="6246" y="4037"/>
                      <a:pt x="5456" y="4103"/>
                    </a:cubicBezTo>
                    <a:cubicBezTo>
                      <a:pt x="4820" y="4155"/>
                      <a:pt x="4777" y="4139"/>
                      <a:pt x="4117" y="3602"/>
                    </a:cubicBezTo>
                    <a:close/>
                    <a:moveTo>
                      <a:pt x="5977" y="3693"/>
                    </a:moveTo>
                    <a:cubicBezTo>
                      <a:pt x="6098" y="3583"/>
                      <a:pt x="6196" y="3375"/>
                      <a:pt x="6196" y="3229"/>
                    </a:cubicBezTo>
                    <a:cubicBezTo>
                      <a:pt x="6196" y="2933"/>
                      <a:pt x="5714" y="2399"/>
                      <a:pt x="5210" y="2138"/>
                    </a:cubicBezTo>
                    <a:cubicBezTo>
                      <a:pt x="4763" y="1907"/>
                      <a:pt x="4791" y="1760"/>
                      <a:pt x="5298" y="1664"/>
                    </a:cubicBezTo>
                    <a:cubicBezTo>
                      <a:pt x="5530" y="1621"/>
                      <a:pt x="5747" y="1541"/>
                      <a:pt x="5780" y="1488"/>
                    </a:cubicBezTo>
                    <a:cubicBezTo>
                      <a:pt x="5901" y="1292"/>
                      <a:pt x="5348" y="1243"/>
                      <a:pt x="4709" y="1391"/>
                    </a:cubicBezTo>
                    <a:cubicBezTo>
                      <a:pt x="4039" y="1547"/>
                      <a:pt x="3798" y="1796"/>
                      <a:pt x="3798" y="2331"/>
                    </a:cubicBezTo>
                    <a:cubicBezTo>
                      <a:pt x="3798" y="2456"/>
                      <a:pt x="3744" y="2592"/>
                      <a:pt x="3677" y="2633"/>
                    </a:cubicBezTo>
                    <a:cubicBezTo>
                      <a:pt x="3506" y="2738"/>
                      <a:pt x="3827" y="3164"/>
                      <a:pt x="4369" y="3552"/>
                    </a:cubicBezTo>
                    <a:cubicBezTo>
                      <a:pt x="4899" y="3930"/>
                      <a:pt x="5643" y="3995"/>
                      <a:pt x="5977" y="3693"/>
                    </a:cubicBezTo>
                    <a:close/>
                    <a:moveTo>
                      <a:pt x="3158" y="2639"/>
                    </a:moveTo>
                    <a:cubicBezTo>
                      <a:pt x="3114" y="2526"/>
                      <a:pt x="3011" y="2486"/>
                      <a:pt x="2886" y="2533"/>
                    </a:cubicBezTo>
                    <a:cubicBezTo>
                      <a:pt x="2701" y="2604"/>
                      <a:pt x="2703" y="2623"/>
                      <a:pt x="2903" y="2770"/>
                    </a:cubicBezTo>
                    <a:cubicBezTo>
                      <a:pt x="3155" y="2954"/>
                      <a:pt x="3258" y="2901"/>
                      <a:pt x="3158" y="2639"/>
                    </a:cubicBezTo>
                    <a:close/>
                    <a:moveTo>
                      <a:pt x="3503" y="2324"/>
                    </a:moveTo>
                    <a:cubicBezTo>
                      <a:pt x="3632" y="2115"/>
                      <a:pt x="3485" y="2071"/>
                      <a:pt x="3321" y="2269"/>
                    </a:cubicBezTo>
                    <a:cubicBezTo>
                      <a:pt x="3226" y="2383"/>
                      <a:pt x="3217" y="2452"/>
                      <a:pt x="3297" y="2452"/>
                    </a:cubicBezTo>
                    <a:cubicBezTo>
                      <a:pt x="3367" y="2452"/>
                      <a:pt x="3460" y="2395"/>
                      <a:pt x="3503" y="2324"/>
                    </a:cubicBezTo>
                    <a:close/>
                    <a:moveTo>
                      <a:pt x="3798" y="1546"/>
                    </a:moveTo>
                    <a:cubicBezTo>
                      <a:pt x="3798" y="1517"/>
                      <a:pt x="3744" y="1493"/>
                      <a:pt x="3678" y="1493"/>
                    </a:cubicBezTo>
                    <a:cubicBezTo>
                      <a:pt x="3612" y="1493"/>
                      <a:pt x="3558" y="1550"/>
                      <a:pt x="3558" y="1620"/>
                    </a:cubicBezTo>
                    <a:cubicBezTo>
                      <a:pt x="3558" y="1690"/>
                      <a:pt x="3612" y="1713"/>
                      <a:pt x="3678" y="1673"/>
                    </a:cubicBezTo>
                    <a:cubicBezTo>
                      <a:pt x="3744" y="1632"/>
                      <a:pt x="3798" y="1575"/>
                      <a:pt x="3798" y="1546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grpSp>
        <p:nvGrpSpPr>
          <p:cNvPr id="193" name="Group 113 2"/>
          <p:cNvGrpSpPr/>
          <p:nvPr/>
        </p:nvGrpSpPr>
        <p:grpSpPr>
          <a:xfrm>
            <a:off x="-889282" y="5018939"/>
            <a:ext cx="1716666" cy="1716667"/>
            <a:chOff x="851379" y="5018939"/>
            <a:chExt cx="1716666" cy="1716666"/>
          </a:xfrm>
        </p:grpSpPr>
        <p:sp>
          <p:nvSpPr>
            <p:cNvPr id="194" name="Oval 193"/>
            <p:cNvSpPr/>
            <p:nvPr/>
          </p:nvSpPr>
          <p:spPr>
            <a:xfrm>
              <a:off x="851379" y="5018939"/>
              <a:ext cx="1716666" cy="1716666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grpSp>
          <p:nvGrpSpPr>
            <p:cNvPr id="195" name="GRF"/>
            <p:cNvGrpSpPr/>
            <p:nvPr/>
          </p:nvGrpSpPr>
          <p:grpSpPr>
            <a:xfrm>
              <a:off x="1634648" y="5975176"/>
              <a:ext cx="465401" cy="618206"/>
              <a:chOff x="7981600" y="5127949"/>
              <a:chExt cx="754063" cy="1001645"/>
            </a:xfrm>
          </p:grpSpPr>
          <p:grpSp>
            <p:nvGrpSpPr>
              <p:cNvPr id="196" name="Group 195"/>
              <p:cNvGrpSpPr/>
              <p:nvPr/>
            </p:nvGrpSpPr>
            <p:grpSpPr>
              <a:xfrm>
                <a:off x="8019984" y="5127949"/>
                <a:ext cx="680433" cy="911705"/>
                <a:chOff x="8019984" y="5127949"/>
                <a:chExt cx="680433" cy="911705"/>
              </a:xfrm>
              <a:solidFill>
                <a:schemeClr val="bg1"/>
              </a:solidFill>
            </p:grpSpPr>
            <p:sp>
              <p:nvSpPr>
                <p:cNvPr id="198" name="Freeform 197"/>
                <p:cNvSpPr/>
                <p:nvPr/>
              </p:nvSpPr>
              <p:spPr>
                <a:xfrm>
                  <a:off x="8019984" y="5631289"/>
                  <a:ext cx="680433" cy="408365"/>
                </a:xfrm>
                <a:custGeom>
                  <a:avLst/>
                  <a:gdLst>
                    <a:gd name="connsiteX0" fmla="*/ 0 w 695325"/>
                    <a:gd name="connsiteY0" fmla="*/ 66675 h 466725"/>
                    <a:gd name="connsiteX1" fmla="*/ 0 w 695325"/>
                    <a:gd name="connsiteY1" fmla="*/ 342900 h 466725"/>
                    <a:gd name="connsiteX2" fmla="*/ 38100 w 695325"/>
                    <a:gd name="connsiteY2" fmla="*/ 457200 h 466725"/>
                    <a:gd name="connsiteX3" fmla="*/ 228600 w 695325"/>
                    <a:gd name="connsiteY3" fmla="*/ 400050 h 466725"/>
                    <a:gd name="connsiteX4" fmla="*/ 390525 w 695325"/>
                    <a:gd name="connsiteY4" fmla="*/ 466725 h 466725"/>
                    <a:gd name="connsiteX5" fmla="*/ 619125 w 695325"/>
                    <a:gd name="connsiteY5" fmla="*/ 371475 h 466725"/>
                    <a:gd name="connsiteX6" fmla="*/ 695325 w 695325"/>
                    <a:gd name="connsiteY6" fmla="*/ 219075 h 466725"/>
                    <a:gd name="connsiteX7" fmla="*/ 514350 w 695325"/>
                    <a:gd name="connsiteY7" fmla="*/ 219075 h 466725"/>
                    <a:gd name="connsiteX8" fmla="*/ 295275 w 695325"/>
                    <a:gd name="connsiteY8" fmla="*/ 0 h 466725"/>
                    <a:gd name="connsiteX9" fmla="*/ 219075 w 695325"/>
                    <a:gd name="connsiteY9" fmla="*/ 28575 h 466725"/>
                    <a:gd name="connsiteX10" fmla="*/ 142875 w 695325"/>
                    <a:gd name="connsiteY10" fmla="*/ 104775 h 466725"/>
                    <a:gd name="connsiteX11" fmla="*/ 0 w 695325"/>
                    <a:gd name="connsiteY11" fmla="*/ 66675 h 466725"/>
                    <a:gd name="connsiteX0" fmla="*/ 0 w 695325"/>
                    <a:gd name="connsiteY0" fmla="*/ 66675 h 466725"/>
                    <a:gd name="connsiteX1" fmla="*/ 0 w 695325"/>
                    <a:gd name="connsiteY1" fmla="*/ 342900 h 466725"/>
                    <a:gd name="connsiteX2" fmla="*/ 38100 w 695325"/>
                    <a:gd name="connsiteY2" fmla="*/ 457200 h 466725"/>
                    <a:gd name="connsiteX3" fmla="*/ 228600 w 695325"/>
                    <a:gd name="connsiteY3" fmla="*/ 400050 h 466725"/>
                    <a:gd name="connsiteX4" fmla="*/ 390525 w 695325"/>
                    <a:gd name="connsiteY4" fmla="*/ 466725 h 466725"/>
                    <a:gd name="connsiteX5" fmla="*/ 619125 w 695325"/>
                    <a:gd name="connsiteY5" fmla="*/ 371475 h 466725"/>
                    <a:gd name="connsiteX6" fmla="*/ 695325 w 695325"/>
                    <a:gd name="connsiteY6" fmla="*/ 219075 h 466725"/>
                    <a:gd name="connsiteX7" fmla="*/ 514350 w 695325"/>
                    <a:gd name="connsiteY7" fmla="*/ 219075 h 466725"/>
                    <a:gd name="connsiteX8" fmla="*/ 295275 w 695325"/>
                    <a:gd name="connsiteY8" fmla="*/ 0 h 466725"/>
                    <a:gd name="connsiteX9" fmla="*/ 219075 w 695325"/>
                    <a:gd name="connsiteY9" fmla="*/ 28575 h 466725"/>
                    <a:gd name="connsiteX10" fmla="*/ 122025 w 695325"/>
                    <a:gd name="connsiteY10" fmla="*/ 66054 h 466725"/>
                    <a:gd name="connsiteX11" fmla="*/ 0 w 695325"/>
                    <a:gd name="connsiteY11" fmla="*/ 66675 h 466725"/>
                    <a:gd name="connsiteX0" fmla="*/ 11914 w 695325"/>
                    <a:gd name="connsiteY0" fmla="*/ 69654 h 466725"/>
                    <a:gd name="connsiteX1" fmla="*/ 0 w 695325"/>
                    <a:gd name="connsiteY1" fmla="*/ 342900 h 466725"/>
                    <a:gd name="connsiteX2" fmla="*/ 38100 w 695325"/>
                    <a:gd name="connsiteY2" fmla="*/ 457200 h 466725"/>
                    <a:gd name="connsiteX3" fmla="*/ 228600 w 695325"/>
                    <a:gd name="connsiteY3" fmla="*/ 400050 h 466725"/>
                    <a:gd name="connsiteX4" fmla="*/ 390525 w 695325"/>
                    <a:gd name="connsiteY4" fmla="*/ 466725 h 466725"/>
                    <a:gd name="connsiteX5" fmla="*/ 619125 w 695325"/>
                    <a:gd name="connsiteY5" fmla="*/ 371475 h 466725"/>
                    <a:gd name="connsiteX6" fmla="*/ 695325 w 695325"/>
                    <a:gd name="connsiteY6" fmla="*/ 219075 h 466725"/>
                    <a:gd name="connsiteX7" fmla="*/ 514350 w 695325"/>
                    <a:gd name="connsiteY7" fmla="*/ 219075 h 466725"/>
                    <a:gd name="connsiteX8" fmla="*/ 295275 w 695325"/>
                    <a:gd name="connsiteY8" fmla="*/ 0 h 466725"/>
                    <a:gd name="connsiteX9" fmla="*/ 219075 w 695325"/>
                    <a:gd name="connsiteY9" fmla="*/ 28575 h 466725"/>
                    <a:gd name="connsiteX10" fmla="*/ 122025 w 695325"/>
                    <a:gd name="connsiteY10" fmla="*/ 66054 h 466725"/>
                    <a:gd name="connsiteX11" fmla="*/ 11914 w 695325"/>
                    <a:gd name="connsiteY11" fmla="*/ 69654 h 466725"/>
                    <a:gd name="connsiteX0" fmla="*/ 11914 w 695325"/>
                    <a:gd name="connsiteY0" fmla="*/ 69654 h 466725"/>
                    <a:gd name="connsiteX1" fmla="*/ 0 w 695325"/>
                    <a:gd name="connsiteY1" fmla="*/ 342900 h 466725"/>
                    <a:gd name="connsiteX2" fmla="*/ 38100 w 695325"/>
                    <a:gd name="connsiteY2" fmla="*/ 457200 h 466725"/>
                    <a:gd name="connsiteX3" fmla="*/ 243493 w 695325"/>
                    <a:gd name="connsiteY3" fmla="*/ 382179 h 466725"/>
                    <a:gd name="connsiteX4" fmla="*/ 390525 w 695325"/>
                    <a:gd name="connsiteY4" fmla="*/ 466725 h 466725"/>
                    <a:gd name="connsiteX5" fmla="*/ 619125 w 695325"/>
                    <a:gd name="connsiteY5" fmla="*/ 371475 h 466725"/>
                    <a:gd name="connsiteX6" fmla="*/ 695325 w 695325"/>
                    <a:gd name="connsiteY6" fmla="*/ 219075 h 466725"/>
                    <a:gd name="connsiteX7" fmla="*/ 514350 w 695325"/>
                    <a:gd name="connsiteY7" fmla="*/ 219075 h 466725"/>
                    <a:gd name="connsiteX8" fmla="*/ 295275 w 695325"/>
                    <a:gd name="connsiteY8" fmla="*/ 0 h 466725"/>
                    <a:gd name="connsiteX9" fmla="*/ 219075 w 695325"/>
                    <a:gd name="connsiteY9" fmla="*/ 28575 h 466725"/>
                    <a:gd name="connsiteX10" fmla="*/ 122025 w 695325"/>
                    <a:gd name="connsiteY10" fmla="*/ 66054 h 466725"/>
                    <a:gd name="connsiteX11" fmla="*/ 11914 w 695325"/>
                    <a:gd name="connsiteY11" fmla="*/ 69654 h 466725"/>
                    <a:gd name="connsiteX0" fmla="*/ 11914 w 695325"/>
                    <a:gd name="connsiteY0" fmla="*/ 69654 h 466725"/>
                    <a:gd name="connsiteX1" fmla="*/ 0 w 695325"/>
                    <a:gd name="connsiteY1" fmla="*/ 342900 h 466725"/>
                    <a:gd name="connsiteX2" fmla="*/ 38100 w 695325"/>
                    <a:gd name="connsiteY2" fmla="*/ 457200 h 466725"/>
                    <a:gd name="connsiteX3" fmla="*/ 243493 w 695325"/>
                    <a:gd name="connsiteY3" fmla="*/ 382179 h 466725"/>
                    <a:gd name="connsiteX4" fmla="*/ 402439 w 695325"/>
                    <a:gd name="connsiteY4" fmla="*/ 466725 h 466725"/>
                    <a:gd name="connsiteX5" fmla="*/ 619125 w 695325"/>
                    <a:gd name="connsiteY5" fmla="*/ 371475 h 466725"/>
                    <a:gd name="connsiteX6" fmla="*/ 695325 w 695325"/>
                    <a:gd name="connsiteY6" fmla="*/ 219075 h 466725"/>
                    <a:gd name="connsiteX7" fmla="*/ 514350 w 695325"/>
                    <a:gd name="connsiteY7" fmla="*/ 219075 h 466725"/>
                    <a:gd name="connsiteX8" fmla="*/ 295275 w 695325"/>
                    <a:gd name="connsiteY8" fmla="*/ 0 h 466725"/>
                    <a:gd name="connsiteX9" fmla="*/ 219075 w 695325"/>
                    <a:gd name="connsiteY9" fmla="*/ 28575 h 466725"/>
                    <a:gd name="connsiteX10" fmla="*/ 122025 w 695325"/>
                    <a:gd name="connsiteY10" fmla="*/ 66054 h 466725"/>
                    <a:gd name="connsiteX11" fmla="*/ 11914 w 695325"/>
                    <a:gd name="connsiteY11" fmla="*/ 69654 h 466725"/>
                    <a:gd name="connsiteX0" fmla="*/ 11914 w 695325"/>
                    <a:gd name="connsiteY0" fmla="*/ 66676 h 463747"/>
                    <a:gd name="connsiteX1" fmla="*/ 0 w 695325"/>
                    <a:gd name="connsiteY1" fmla="*/ 339922 h 463747"/>
                    <a:gd name="connsiteX2" fmla="*/ 38100 w 695325"/>
                    <a:gd name="connsiteY2" fmla="*/ 454222 h 463747"/>
                    <a:gd name="connsiteX3" fmla="*/ 243493 w 695325"/>
                    <a:gd name="connsiteY3" fmla="*/ 379201 h 463747"/>
                    <a:gd name="connsiteX4" fmla="*/ 402439 w 695325"/>
                    <a:gd name="connsiteY4" fmla="*/ 463747 h 463747"/>
                    <a:gd name="connsiteX5" fmla="*/ 619125 w 695325"/>
                    <a:gd name="connsiteY5" fmla="*/ 368497 h 463747"/>
                    <a:gd name="connsiteX6" fmla="*/ 695325 w 695325"/>
                    <a:gd name="connsiteY6" fmla="*/ 216097 h 463747"/>
                    <a:gd name="connsiteX7" fmla="*/ 514350 w 695325"/>
                    <a:gd name="connsiteY7" fmla="*/ 216097 h 463747"/>
                    <a:gd name="connsiteX8" fmla="*/ 250598 w 695325"/>
                    <a:gd name="connsiteY8" fmla="*/ 0 h 463747"/>
                    <a:gd name="connsiteX9" fmla="*/ 219075 w 695325"/>
                    <a:gd name="connsiteY9" fmla="*/ 25597 h 463747"/>
                    <a:gd name="connsiteX10" fmla="*/ 122025 w 695325"/>
                    <a:gd name="connsiteY10" fmla="*/ 63076 h 463747"/>
                    <a:gd name="connsiteX11" fmla="*/ 11914 w 695325"/>
                    <a:gd name="connsiteY11" fmla="*/ 66676 h 463747"/>
                    <a:gd name="connsiteX0" fmla="*/ 11914 w 695325"/>
                    <a:gd name="connsiteY0" fmla="*/ 66676 h 463747"/>
                    <a:gd name="connsiteX1" fmla="*/ 0 w 695325"/>
                    <a:gd name="connsiteY1" fmla="*/ 339922 h 463747"/>
                    <a:gd name="connsiteX2" fmla="*/ 38100 w 695325"/>
                    <a:gd name="connsiteY2" fmla="*/ 454222 h 463747"/>
                    <a:gd name="connsiteX3" fmla="*/ 243493 w 695325"/>
                    <a:gd name="connsiteY3" fmla="*/ 379201 h 463747"/>
                    <a:gd name="connsiteX4" fmla="*/ 402439 w 695325"/>
                    <a:gd name="connsiteY4" fmla="*/ 463747 h 463747"/>
                    <a:gd name="connsiteX5" fmla="*/ 619125 w 695325"/>
                    <a:gd name="connsiteY5" fmla="*/ 368497 h 463747"/>
                    <a:gd name="connsiteX6" fmla="*/ 695325 w 695325"/>
                    <a:gd name="connsiteY6" fmla="*/ 216097 h 463747"/>
                    <a:gd name="connsiteX7" fmla="*/ 469673 w 695325"/>
                    <a:gd name="connsiteY7" fmla="*/ 162484 h 463747"/>
                    <a:gd name="connsiteX8" fmla="*/ 250598 w 695325"/>
                    <a:gd name="connsiteY8" fmla="*/ 0 h 463747"/>
                    <a:gd name="connsiteX9" fmla="*/ 219075 w 695325"/>
                    <a:gd name="connsiteY9" fmla="*/ 25597 h 463747"/>
                    <a:gd name="connsiteX10" fmla="*/ 122025 w 695325"/>
                    <a:gd name="connsiteY10" fmla="*/ 63076 h 463747"/>
                    <a:gd name="connsiteX11" fmla="*/ 11914 w 695325"/>
                    <a:gd name="connsiteY11" fmla="*/ 66676 h 463747"/>
                    <a:gd name="connsiteX0" fmla="*/ 11914 w 695325"/>
                    <a:gd name="connsiteY0" fmla="*/ 41079 h 438150"/>
                    <a:gd name="connsiteX1" fmla="*/ 0 w 695325"/>
                    <a:gd name="connsiteY1" fmla="*/ 314325 h 438150"/>
                    <a:gd name="connsiteX2" fmla="*/ 38100 w 695325"/>
                    <a:gd name="connsiteY2" fmla="*/ 428625 h 438150"/>
                    <a:gd name="connsiteX3" fmla="*/ 243493 w 695325"/>
                    <a:gd name="connsiteY3" fmla="*/ 353604 h 438150"/>
                    <a:gd name="connsiteX4" fmla="*/ 402439 w 695325"/>
                    <a:gd name="connsiteY4" fmla="*/ 438150 h 438150"/>
                    <a:gd name="connsiteX5" fmla="*/ 619125 w 695325"/>
                    <a:gd name="connsiteY5" fmla="*/ 342900 h 438150"/>
                    <a:gd name="connsiteX6" fmla="*/ 695325 w 695325"/>
                    <a:gd name="connsiteY6" fmla="*/ 190500 h 438150"/>
                    <a:gd name="connsiteX7" fmla="*/ 469673 w 695325"/>
                    <a:gd name="connsiteY7" fmla="*/ 136887 h 438150"/>
                    <a:gd name="connsiteX8" fmla="*/ 219075 w 695325"/>
                    <a:gd name="connsiteY8" fmla="*/ 0 h 438150"/>
                    <a:gd name="connsiteX9" fmla="*/ 122025 w 695325"/>
                    <a:gd name="connsiteY9" fmla="*/ 37479 h 438150"/>
                    <a:gd name="connsiteX10" fmla="*/ 11914 w 695325"/>
                    <a:gd name="connsiteY10" fmla="*/ 41079 h 438150"/>
                    <a:gd name="connsiteX0" fmla="*/ 11914 w 680433"/>
                    <a:gd name="connsiteY0" fmla="*/ 41079 h 438150"/>
                    <a:gd name="connsiteX1" fmla="*/ 0 w 680433"/>
                    <a:gd name="connsiteY1" fmla="*/ 314325 h 438150"/>
                    <a:gd name="connsiteX2" fmla="*/ 38100 w 680433"/>
                    <a:gd name="connsiteY2" fmla="*/ 428625 h 438150"/>
                    <a:gd name="connsiteX3" fmla="*/ 243493 w 680433"/>
                    <a:gd name="connsiteY3" fmla="*/ 353604 h 438150"/>
                    <a:gd name="connsiteX4" fmla="*/ 402439 w 680433"/>
                    <a:gd name="connsiteY4" fmla="*/ 438150 h 438150"/>
                    <a:gd name="connsiteX5" fmla="*/ 619125 w 680433"/>
                    <a:gd name="connsiteY5" fmla="*/ 342900 h 438150"/>
                    <a:gd name="connsiteX6" fmla="*/ 680433 w 680433"/>
                    <a:gd name="connsiteY6" fmla="*/ 127951 h 438150"/>
                    <a:gd name="connsiteX7" fmla="*/ 469673 w 680433"/>
                    <a:gd name="connsiteY7" fmla="*/ 136887 h 438150"/>
                    <a:gd name="connsiteX8" fmla="*/ 219075 w 680433"/>
                    <a:gd name="connsiteY8" fmla="*/ 0 h 438150"/>
                    <a:gd name="connsiteX9" fmla="*/ 122025 w 680433"/>
                    <a:gd name="connsiteY9" fmla="*/ 37479 h 438150"/>
                    <a:gd name="connsiteX10" fmla="*/ 11914 w 680433"/>
                    <a:gd name="connsiteY10" fmla="*/ 41079 h 438150"/>
                    <a:gd name="connsiteX0" fmla="*/ 11914 w 680433"/>
                    <a:gd name="connsiteY0" fmla="*/ 41079 h 428625"/>
                    <a:gd name="connsiteX1" fmla="*/ 0 w 680433"/>
                    <a:gd name="connsiteY1" fmla="*/ 314325 h 428625"/>
                    <a:gd name="connsiteX2" fmla="*/ 38100 w 680433"/>
                    <a:gd name="connsiteY2" fmla="*/ 428625 h 428625"/>
                    <a:gd name="connsiteX3" fmla="*/ 243493 w 680433"/>
                    <a:gd name="connsiteY3" fmla="*/ 353604 h 428625"/>
                    <a:gd name="connsiteX4" fmla="*/ 444138 w 680433"/>
                    <a:gd name="connsiteY4" fmla="*/ 408365 h 428625"/>
                    <a:gd name="connsiteX5" fmla="*/ 619125 w 680433"/>
                    <a:gd name="connsiteY5" fmla="*/ 342900 h 428625"/>
                    <a:gd name="connsiteX6" fmla="*/ 680433 w 680433"/>
                    <a:gd name="connsiteY6" fmla="*/ 127951 h 428625"/>
                    <a:gd name="connsiteX7" fmla="*/ 469673 w 680433"/>
                    <a:gd name="connsiteY7" fmla="*/ 136887 h 428625"/>
                    <a:gd name="connsiteX8" fmla="*/ 219075 w 680433"/>
                    <a:gd name="connsiteY8" fmla="*/ 0 h 428625"/>
                    <a:gd name="connsiteX9" fmla="*/ 122025 w 680433"/>
                    <a:gd name="connsiteY9" fmla="*/ 37479 h 428625"/>
                    <a:gd name="connsiteX10" fmla="*/ 11914 w 680433"/>
                    <a:gd name="connsiteY10" fmla="*/ 41079 h 428625"/>
                    <a:gd name="connsiteX0" fmla="*/ 11914 w 680433"/>
                    <a:gd name="connsiteY0" fmla="*/ 41079 h 428625"/>
                    <a:gd name="connsiteX1" fmla="*/ 0 w 680433"/>
                    <a:gd name="connsiteY1" fmla="*/ 314325 h 428625"/>
                    <a:gd name="connsiteX2" fmla="*/ 38100 w 680433"/>
                    <a:gd name="connsiteY2" fmla="*/ 428625 h 428625"/>
                    <a:gd name="connsiteX3" fmla="*/ 252428 w 680433"/>
                    <a:gd name="connsiteY3" fmla="*/ 320841 h 428625"/>
                    <a:gd name="connsiteX4" fmla="*/ 444138 w 680433"/>
                    <a:gd name="connsiteY4" fmla="*/ 408365 h 428625"/>
                    <a:gd name="connsiteX5" fmla="*/ 619125 w 680433"/>
                    <a:gd name="connsiteY5" fmla="*/ 342900 h 428625"/>
                    <a:gd name="connsiteX6" fmla="*/ 680433 w 680433"/>
                    <a:gd name="connsiteY6" fmla="*/ 127951 h 428625"/>
                    <a:gd name="connsiteX7" fmla="*/ 469673 w 680433"/>
                    <a:gd name="connsiteY7" fmla="*/ 136887 h 428625"/>
                    <a:gd name="connsiteX8" fmla="*/ 219075 w 680433"/>
                    <a:gd name="connsiteY8" fmla="*/ 0 h 428625"/>
                    <a:gd name="connsiteX9" fmla="*/ 122025 w 680433"/>
                    <a:gd name="connsiteY9" fmla="*/ 37479 h 428625"/>
                    <a:gd name="connsiteX10" fmla="*/ 11914 w 680433"/>
                    <a:gd name="connsiteY10" fmla="*/ 41079 h 428625"/>
                    <a:gd name="connsiteX0" fmla="*/ 11914 w 680433"/>
                    <a:gd name="connsiteY0" fmla="*/ 41079 h 408365"/>
                    <a:gd name="connsiteX1" fmla="*/ 0 w 680433"/>
                    <a:gd name="connsiteY1" fmla="*/ 314325 h 408365"/>
                    <a:gd name="connsiteX2" fmla="*/ 67885 w 680433"/>
                    <a:gd name="connsiteY2" fmla="*/ 404797 h 408365"/>
                    <a:gd name="connsiteX3" fmla="*/ 252428 w 680433"/>
                    <a:gd name="connsiteY3" fmla="*/ 320841 h 408365"/>
                    <a:gd name="connsiteX4" fmla="*/ 444138 w 680433"/>
                    <a:gd name="connsiteY4" fmla="*/ 408365 h 408365"/>
                    <a:gd name="connsiteX5" fmla="*/ 619125 w 680433"/>
                    <a:gd name="connsiteY5" fmla="*/ 342900 h 408365"/>
                    <a:gd name="connsiteX6" fmla="*/ 680433 w 680433"/>
                    <a:gd name="connsiteY6" fmla="*/ 127951 h 408365"/>
                    <a:gd name="connsiteX7" fmla="*/ 469673 w 680433"/>
                    <a:gd name="connsiteY7" fmla="*/ 136887 h 408365"/>
                    <a:gd name="connsiteX8" fmla="*/ 219075 w 680433"/>
                    <a:gd name="connsiteY8" fmla="*/ 0 h 408365"/>
                    <a:gd name="connsiteX9" fmla="*/ 122025 w 680433"/>
                    <a:gd name="connsiteY9" fmla="*/ 37479 h 408365"/>
                    <a:gd name="connsiteX10" fmla="*/ 11914 w 680433"/>
                    <a:gd name="connsiteY10" fmla="*/ 41079 h 4083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80433" h="408365">
                      <a:moveTo>
                        <a:pt x="11914" y="41079"/>
                      </a:moveTo>
                      <a:lnTo>
                        <a:pt x="0" y="314325"/>
                      </a:lnTo>
                      <a:lnTo>
                        <a:pt x="67885" y="404797"/>
                      </a:lnTo>
                      <a:lnTo>
                        <a:pt x="252428" y="320841"/>
                      </a:lnTo>
                      <a:lnTo>
                        <a:pt x="444138" y="408365"/>
                      </a:lnTo>
                      <a:lnTo>
                        <a:pt x="619125" y="342900"/>
                      </a:lnTo>
                      <a:lnTo>
                        <a:pt x="680433" y="127951"/>
                      </a:lnTo>
                      <a:lnTo>
                        <a:pt x="469673" y="136887"/>
                      </a:lnTo>
                      <a:lnTo>
                        <a:pt x="219075" y="0"/>
                      </a:lnTo>
                      <a:lnTo>
                        <a:pt x="122025" y="37479"/>
                      </a:lnTo>
                      <a:lnTo>
                        <a:pt x="11914" y="4107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9" name="Rectangle 4099"/>
                <p:cNvSpPr/>
                <p:nvPr/>
              </p:nvSpPr>
              <p:spPr>
                <a:xfrm>
                  <a:off x="8103223" y="5127949"/>
                  <a:ext cx="100376" cy="561662"/>
                </a:xfrm>
                <a:custGeom>
                  <a:avLst/>
                  <a:gdLst>
                    <a:gd name="connsiteX0" fmla="*/ 0 w 72008"/>
                    <a:gd name="connsiteY0" fmla="*/ 0 h 531515"/>
                    <a:gd name="connsiteX1" fmla="*/ 72008 w 72008"/>
                    <a:gd name="connsiteY1" fmla="*/ 0 h 531515"/>
                    <a:gd name="connsiteX2" fmla="*/ 72008 w 72008"/>
                    <a:gd name="connsiteY2" fmla="*/ 531515 h 531515"/>
                    <a:gd name="connsiteX3" fmla="*/ 0 w 72008"/>
                    <a:gd name="connsiteY3" fmla="*/ 531515 h 531515"/>
                    <a:gd name="connsiteX4" fmla="*/ 0 w 72008"/>
                    <a:gd name="connsiteY4" fmla="*/ 0 h 531515"/>
                    <a:gd name="connsiteX0" fmla="*/ 0 w 72008"/>
                    <a:gd name="connsiteY0" fmla="*/ 0 h 531515"/>
                    <a:gd name="connsiteX1" fmla="*/ 72008 w 72008"/>
                    <a:gd name="connsiteY1" fmla="*/ 0 h 531515"/>
                    <a:gd name="connsiteX2" fmla="*/ 72008 w 72008"/>
                    <a:gd name="connsiteY2" fmla="*/ 531515 h 531515"/>
                    <a:gd name="connsiteX3" fmla="*/ 0 w 72008"/>
                    <a:gd name="connsiteY3" fmla="*/ 531515 h 531515"/>
                    <a:gd name="connsiteX4" fmla="*/ 0 w 72008"/>
                    <a:gd name="connsiteY4" fmla="*/ 0 h 531515"/>
                    <a:gd name="connsiteX0" fmla="*/ 0 w 72008"/>
                    <a:gd name="connsiteY0" fmla="*/ 102290 h 633805"/>
                    <a:gd name="connsiteX1" fmla="*/ 72008 w 72008"/>
                    <a:gd name="connsiteY1" fmla="*/ 102290 h 633805"/>
                    <a:gd name="connsiteX2" fmla="*/ 72008 w 72008"/>
                    <a:gd name="connsiteY2" fmla="*/ 633805 h 633805"/>
                    <a:gd name="connsiteX3" fmla="*/ 0 w 72008"/>
                    <a:gd name="connsiteY3" fmla="*/ 633805 h 633805"/>
                    <a:gd name="connsiteX4" fmla="*/ 0 w 72008"/>
                    <a:gd name="connsiteY4" fmla="*/ 102290 h 633805"/>
                    <a:gd name="connsiteX0" fmla="*/ 3600 w 103336"/>
                    <a:gd name="connsiteY0" fmla="*/ 108793 h 565845"/>
                    <a:gd name="connsiteX1" fmla="*/ 96458 w 103336"/>
                    <a:gd name="connsiteY1" fmla="*/ 34330 h 565845"/>
                    <a:gd name="connsiteX2" fmla="*/ 96458 w 103336"/>
                    <a:gd name="connsiteY2" fmla="*/ 565845 h 565845"/>
                    <a:gd name="connsiteX3" fmla="*/ 24450 w 103336"/>
                    <a:gd name="connsiteY3" fmla="*/ 565845 h 565845"/>
                    <a:gd name="connsiteX4" fmla="*/ 3600 w 103336"/>
                    <a:gd name="connsiteY4" fmla="*/ 108793 h 565845"/>
                    <a:gd name="connsiteX0" fmla="*/ 4392 w 113902"/>
                    <a:gd name="connsiteY0" fmla="*/ 36169 h 493221"/>
                    <a:gd name="connsiteX1" fmla="*/ 109164 w 113902"/>
                    <a:gd name="connsiteY1" fmla="*/ 80846 h 493221"/>
                    <a:gd name="connsiteX2" fmla="*/ 97250 w 113902"/>
                    <a:gd name="connsiteY2" fmla="*/ 493221 h 493221"/>
                    <a:gd name="connsiteX3" fmla="*/ 25242 w 113902"/>
                    <a:gd name="connsiteY3" fmla="*/ 493221 h 493221"/>
                    <a:gd name="connsiteX4" fmla="*/ 4392 w 113902"/>
                    <a:gd name="connsiteY4" fmla="*/ 36169 h 493221"/>
                    <a:gd name="connsiteX0" fmla="*/ 1561 w 94419"/>
                    <a:gd name="connsiteY0" fmla="*/ 108792 h 565844"/>
                    <a:gd name="connsiteX1" fmla="*/ 61656 w 94419"/>
                    <a:gd name="connsiteY1" fmla="*/ 34329 h 565844"/>
                    <a:gd name="connsiteX2" fmla="*/ 94419 w 94419"/>
                    <a:gd name="connsiteY2" fmla="*/ 565844 h 565844"/>
                    <a:gd name="connsiteX3" fmla="*/ 22411 w 94419"/>
                    <a:gd name="connsiteY3" fmla="*/ 565844 h 565844"/>
                    <a:gd name="connsiteX4" fmla="*/ 1561 w 94419"/>
                    <a:gd name="connsiteY4" fmla="*/ 108792 h 565844"/>
                    <a:gd name="connsiteX0" fmla="*/ 1561 w 88462"/>
                    <a:gd name="connsiteY0" fmla="*/ 101531 h 558583"/>
                    <a:gd name="connsiteX1" fmla="*/ 61656 w 88462"/>
                    <a:gd name="connsiteY1" fmla="*/ 27068 h 558583"/>
                    <a:gd name="connsiteX2" fmla="*/ 88462 w 88462"/>
                    <a:gd name="connsiteY2" fmla="*/ 460292 h 558583"/>
                    <a:gd name="connsiteX3" fmla="*/ 22411 w 88462"/>
                    <a:gd name="connsiteY3" fmla="*/ 558583 h 558583"/>
                    <a:gd name="connsiteX4" fmla="*/ 1561 w 88462"/>
                    <a:gd name="connsiteY4" fmla="*/ 101531 h 558583"/>
                    <a:gd name="connsiteX0" fmla="*/ 1561 w 100376"/>
                    <a:gd name="connsiteY0" fmla="*/ 104610 h 561662"/>
                    <a:gd name="connsiteX1" fmla="*/ 61656 w 100376"/>
                    <a:gd name="connsiteY1" fmla="*/ 30147 h 561662"/>
                    <a:gd name="connsiteX2" fmla="*/ 100376 w 100376"/>
                    <a:gd name="connsiteY2" fmla="*/ 505070 h 561662"/>
                    <a:gd name="connsiteX3" fmla="*/ 22411 w 100376"/>
                    <a:gd name="connsiteY3" fmla="*/ 561662 h 561662"/>
                    <a:gd name="connsiteX4" fmla="*/ 1561 w 100376"/>
                    <a:gd name="connsiteY4" fmla="*/ 104610 h 5616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0376" h="561662">
                      <a:moveTo>
                        <a:pt x="1561" y="104610"/>
                      </a:moveTo>
                      <a:cubicBezTo>
                        <a:pt x="8102" y="16024"/>
                        <a:pt x="45187" y="-36596"/>
                        <a:pt x="61656" y="30147"/>
                      </a:cubicBezTo>
                      <a:cubicBezTo>
                        <a:pt x="78125" y="96890"/>
                        <a:pt x="100376" y="327898"/>
                        <a:pt x="100376" y="505070"/>
                      </a:cubicBezTo>
                      <a:lnTo>
                        <a:pt x="22411" y="561662"/>
                      </a:lnTo>
                      <a:cubicBezTo>
                        <a:pt x="10410" y="473076"/>
                        <a:pt x="-4980" y="193196"/>
                        <a:pt x="1561" y="1046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197" name="G R Foot"/>
              <p:cNvSpPr>
                <a:spLocks noEditPoints="1"/>
              </p:cNvSpPr>
              <p:nvPr/>
            </p:nvSpPr>
            <p:spPr bwMode="auto">
              <a:xfrm>
                <a:off x="7981600" y="5173125"/>
                <a:ext cx="754063" cy="956469"/>
              </a:xfrm>
              <a:custGeom>
                <a:avLst/>
                <a:gdLst>
                  <a:gd name="T0" fmla="*/ 305 w 3505"/>
                  <a:gd name="T1" fmla="*/ 3896 h 4417"/>
                  <a:gd name="T2" fmla="*/ 284 w 3505"/>
                  <a:gd name="T3" fmla="*/ 2040 h 4417"/>
                  <a:gd name="T4" fmla="*/ 516 w 3505"/>
                  <a:gd name="T5" fmla="*/ 1131 h 4417"/>
                  <a:gd name="T6" fmla="*/ 582 w 3505"/>
                  <a:gd name="T7" fmla="*/ 1359 h 4417"/>
                  <a:gd name="T8" fmla="*/ 755 w 3505"/>
                  <a:gd name="T9" fmla="*/ 2308 h 4417"/>
                  <a:gd name="T10" fmla="*/ 884 w 3505"/>
                  <a:gd name="T11" fmla="*/ 1129 h 4417"/>
                  <a:gd name="T12" fmla="*/ 863 w 3505"/>
                  <a:gd name="T13" fmla="*/ 0 h 4417"/>
                  <a:gd name="T14" fmla="*/ 962 w 3505"/>
                  <a:gd name="T15" fmla="*/ 870 h 4417"/>
                  <a:gd name="T16" fmla="*/ 2011 w 3505"/>
                  <a:gd name="T17" fmla="*/ 2405 h 4417"/>
                  <a:gd name="T18" fmla="*/ 3120 w 3505"/>
                  <a:gd name="T19" fmla="*/ 2433 h 4417"/>
                  <a:gd name="T20" fmla="*/ 3408 w 3505"/>
                  <a:gd name="T21" fmla="*/ 2951 h 4417"/>
                  <a:gd name="T22" fmla="*/ 1694 w 3505"/>
                  <a:gd name="T23" fmla="*/ 3904 h 4417"/>
                  <a:gd name="T24" fmla="*/ 983 w 3505"/>
                  <a:gd name="T25" fmla="*/ 3904 h 4417"/>
                  <a:gd name="T26" fmla="*/ 305 w 3505"/>
                  <a:gd name="T27" fmla="*/ 3896 h 4417"/>
                  <a:gd name="T28" fmla="*/ 2911 w 3505"/>
                  <a:gd name="T29" fmla="*/ 3494 h 4417"/>
                  <a:gd name="T30" fmla="*/ 2782 w 3505"/>
                  <a:gd name="T31" fmla="*/ 2818 h 4417"/>
                  <a:gd name="T32" fmla="*/ 1404 w 3505"/>
                  <a:gd name="T33" fmla="*/ 2353 h 4417"/>
                  <a:gd name="T34" fmla="*/ 1017 w 3505"/>
                  <a:gd name="T35" fmla="*/ 2390 h 4417"/>
                  <a:gd name="T36" fmla="*/ 578 w 3505"/>
                  <a:gd name="T37" fmla="*/ 2641 h 4417"/>
                  <a:gd name="T38" fmla="*/ 335 w 3505"/>
                  <a:gd name="T39" fmla="*/ 3124 h 4417"/>
                  <a:gd name="T40" fmla="*/ 908 w 3505"/>
                  <a:gd name="T41" fmla="*/ 3678 h 4417"/>
                  <a:gd name="T42" fmla="*/ 1889 w 3505"/>
                  <a:gd name="T43" fmla="*/ 3775 h 4417"/>
                  <a:gd name="T44" fmla="*/ 2911 w 3505"/>
                  <a:gd name="T45" fmla="*/ 3494 h 44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505" h="4417">
                    <a:moveTo>
                      <a:pt x="305" y="3896"/>
                    </a:moveTo>
                    <a:cubicBezTo>
                      <a:pt x="15" y="3576"/>
                      <a:pt x="0" y="2247"/>
                      <a:pt x="284" y="2040"/>
                    </a:cubicBezTo>
                    <a:cubicBezTo>
                      <a:pt x="413" y="1946"/>
                      <a:pt x="487" y="1655"/>
                      <a:pt x="516" y="1131"/>
                    </a:cubicBezTo>
                    <a:cubicBezTo>
                      <a:pt x="557" y="401"/>
                      <a:pt x="561" y="413"/>
                      <a:pt x="582" y="1359"/>
                    </a:cubicBezTo>
                    <a:cubicBezTo>
                      <a:pt x="600" y="2098"/>
                      <a:pt x="645" y="2345"/>
                      <a:pt x="755" y="2308"/>
                    </a:cubicBezTo>
                    <a:cubicBezTo>
                      <a:pt x="863" y="2272"/>
                      <a:pt x="899" y="1940"/>
                      <a:pt x="884" y="1129"/>
                    </a:cubicBezTo>
                    <a:lnTo>
                      <a:pt x="863" y="0"/>
                    </a:lnTo>
                    <a:lnTo>
                      <a:pt x="962" y="870"/>
                    </a:lnTo>
                    <a:cubicBezTo>
                      <a:pt x="1069" y="1812"/>
                      <a:pt x="1237" y="2057"/>
                      <a:pt x="2011" y="2405"/>
                    </a:cubicBezTo>
                    <a:cubicBezTo>
                      <a:pt x="2482" y="2616"/>
                      <a:pt x="2813" y="2625"/>
                      <a:pt x="3120" y="2433"/>
                    </a:cubicBezTo>
                    <a:cubicBezTo>
                      <a:pt x="3443" y="2231"/>
                      <a:pt x="3505" y="2343"/>
                      <a:pt x="3408" y="2951"/>
                    </a:cubicBezTo>
                    <a:cubicBezTo>
                      <a:pt x="3247" y="3954"/>
                      <a:pt x="2415" y="4417"/>
                      <a:pt x="1694" y="3904"/>
                    </a:cubicBezTo>
                    <a:cubicBezTo>
                      <a:pt x="1370" y="3673"/>
                      <a:pt x="1363" y="3673"/>
                      <a:pt x="983" y="3904"/>
                    </a:cubicBezTo>
                    <a:cubicBezTo>
                      <a:pt x="517" y="4188"/>
                      <a:pt x="569" y="4188"/>
                      <a:pt x="305" y="3896"/>
                    </a:cubicBezTo>
                    <a:close/>
                    <a:moveTo>
                      <a:pt x="2911" y="3494"/>
                    </a:moveTo>
                    <a:cubicBezTo>
                      <a:pt x="3236" y="3093"/>
                      <a:pt x="3184" y="2818"/>
                      <a:pt x="2782" y="2818"/>
                    </a:cubicBezTo>
                    <a:cubicBezTo>
                      <a:pt x="2341" y="2818"/>
                      <a:pt x="1685" y="2597"/>
                      <a:pt x="1404" y="2353"/>
                    </a:cubicBezTo>
                    <a:cubicBezTo>
                      <a:pt x="1201" y="2177"/>
                      <a:pt x="1170" y="2180"/>
                      <a:pt x="1017" y="2390"/>
                    </a:cubicBezTo>
                    <a:cubicBezTo>
                      <a:pt x="925" y="2515"/>
                      <a:pt x="727" y="2628"/>
                      <a:pt x="578" y="2641"/>
                    </a:cubicBezTo>
                    <a:cubicBezTo>
                      <a:pt x="341" y="2661"/>
                      <a:pt x="309" y="2722"/>
                      <a:pt x="335" y="3124"/>
                    </a:cubicBezTo>
                    <a:cubicBezTo>
                      <a:pt x="373" y="3721"/>
                      <a:pt x="514" y="3858"/>
                      <a:pt x="908" y="3678"/>
                    </a:cubicBezTo>
                    <a:cubicBezTo>
                      <a:pt x="1339" y="3482"/>
                      <a:pt x="1541" y="3502"/>
                      <a:pt x="1889" y="3775"/>
                    </a:cubicBezTo>
                    <a:cubicBezTo>
                      <a:pt x="2228" y="4042"/>
                      <a:pt x="2536" y="3957"/>
                      <a:pt x="2911" y="3494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grpSp>
        <p:nvGrpSpPr>
          <p:cNvPr id="200" name="Group 120 2"/>
          <p:cNvGrpSpPr/>
          <p:nvPr/>
        </p:nvGrpSpPr>
        <p:grpSpPr>
          <a:xfrm>
            <a:off x="-1316319" y="5202217"/>
            <a:ext cx="1601684" cy="1601684"/>
            <a:chOff x="424342" y="5202216"/>
            <a:chExt cx="1601684" cy="1601684"/>
          </a:xfrm>
        </p:grpSpPr>
        <p:sp>
          <p:nvSpPr>
            <p:cNvPr id="201" name="Oval 200"/>
            <p:cNvSpPr/>
            <p:nvPr/>
          </p:nvSpPr>
          <p:spPr>
            <a:xfrm>
              <a:off x="424342" y="5202216"/>
              <a:ext cx="1601684" cy="1601684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grpSp>
          <p:nvGrpSpPr>
            <p:cNvPr id="202" name="GLF"/>
            <p:cNvGrpSpPr/>
            <p:nvPr/>
          </p:nvGrpSpPr>
          <p:grpSpPr>
            <a:xfrm>
              <a:off x="1142460" y="5978218"/>
              <a:ext cx="500183" cy="615164"/>
              <a:chOff x="5636862" y="4907454"/>
              <a:chExt cx="810419" cy="996716"/>
            </a:xfrm>
          </p:grpSpPr>
          <p:grpSp>
            <p:nvGrpSpPr>
              <p:cNvPr id="203" name="Group 202"/>
              <p:cNvGrpSpPr/>
              <p:nvPr/>
            </p:nvGrpSpPr>
            <p:grpSpPr>
              <a:xfrm>
                <a:off x="5695950" y="4907454"/>
                <a:ext cx="695325" cy="959946"/>
                <a:chOff x="5695950" y="4907454"/>
                <a:chExt cx="695325" cy="959946"/>
              </a:xfrm>
            </p:grpSpPr>
            <p:sp>
              <p:nvSpPr>
                <p:cNvPr id="205" name="Freeform 204"/>
                <p:cNvSpPr/>
                <p:nvPr/>
              </p:nvSpPr>
              <p:spPr>
                <a:xfrm>
                  <a:off x="5695950" y="5400675"/>
                  <a:ext cx="695325" cy="466725"/>
                </a:xfrm>
                <a:custGeom>
                  <a:avLst/>
                  <a:gdLst>
                    <a:gd name="connsiteX0" fmla="*/ 0 w 695325"/>
                    <a:gd name="connsiteY0" fmla="*/ 66675 h 466725"/>
                    <a:gd name="connsiteX1" fmla="*/ 0 w 695325"/>
                    <a:gd name="connsiteY1" fmla="*/ 342900 h 466725"/>
                    <a:gd name="connsiteX2" fmla="*/ 38100 w 695325"/>
                    <a:gd name="connsiteY2" fmla="*/ 457200 h 466725"/>
                    <a:gd name="connsiteX3" fmla="*/ 228600 w 695325"/>
                    <a:gd name="connsiteY3" fmla="*/ 400050 h 466725"/>
                    <a:gd name="connsiteX4" fmla="*/ 390525 w 695325"/>
                    <a:gd name="connsiteY4" fmla="*/ 466725 h 466725"/>
                    <a:gd name="connsiteX5" fmla="*/ 619125 w 695325"/>
                    <a:gd name="connsiteY5" fmla="*/ 371475 h 466725"/>
                    <a:gd name="connsiteX6" fmla="*/ 695325 w 695325"/>
                    <a:gd name="connsiteY6" fmla="*/ 219075 h 466725"/>
                    <a:gd name="connsiteX7" fmla="*/ 514350 w 695325"/>
                    <a:gd name="connsiteY7" fmla="*/ 219075 h 466725"/>
                    <a:gd name="connsiteX8" fmla="*/ 295275 w 695325"/>
                    <a:gd name="connsiteY8" fmla="*/ 0 h 466725"/>
                    <a:gd name="connsiteX9" fmla="*/ 219075 w 695325"/>
                    <a:gd name="connsiteY9" fmla="*/ 28575 h 466725"/>
                    <a:gd name="connsiteX10" fmla="*/ 142875 w 695325"/>
                    <a:gd name="connsiteY10" fmla="*/ 104775 h 466725"/>
                    <a:gd name="connsiteX11" fmla="*/ 0 w 695325"/>
                    <a:gd name="connsiteY11" fmla="*/ 66675 h 466725"/>
                    <a:gd name="connsiteX0" fmla="*/ 0 w 695325"/>
                    <a:gd name="connsiteY0" fmla="*/ 66675 h 466725"/>
                    <a:gd name="connsiteX1" fmla="*/ 0 w 695325"/>
                    <a:gd name="connsiteY1" fmla="*/ 342900 h 466725"/>
                    <a:gd name="connsiteX2" fmla="*/ 38100 w 695325"/>
                    <a:gd name="connsiteY2" fmla="*/ 457200 h 466725"/>
                    <a:gd name="connsiteX3" fmla="*/ 228600 w 695325"/>
                    <a:gd name="connsiteY3" fmla="*/ 400050 h 466725"/>
                    <a:gd name="connsiteX4" fmla="*/ 390525 w 695325"/>
                    <a:gd name="connsiteY4" fmla="*/ 466725 h 466725"/>
                    <a:gd name="connsiteX5" fmla="*/ 619125 w 695325"/>
                    <a:gd name="connsiteY5" fmla="*/ 371475 h 466725"/>
                    <a:gd name="connsiteX6" fmla="*/ 695325 w 695325"/>
                    <a:gd name="connsiteY6" fmla="*/ 219075 h 466725"/>
                    <a:gd name="connsiteX7" fmla="*/ 514350 w 695325"/>
                    <a:gd name="connsiteY7" fmla="*/ 219075 h 466725"/>
                    <a:gd name="connsiteX8" fmla="*/ 295275 w 695325"/>
                    <a:gd name="connsiteY8" fmla="*/ 0 h 466725"/>
                    <a:gd name="connsiteX9" fmla="*/ 219075 w 695325"/>
                    <a:gd name="connsiteY9" fmla="*/ 28575 h 466725"/>
                    <a:gd name="connsiteX10" fmla="*/ 122025 w 695325"/>
                    <a:gd name="connsiteY10" fmla="*/ 66054 h 466725"/>
                    <a:gd name="connsiteX11" fmla="*/ 0 w 695325"/>
                    <a:gd name="connsiteY11" fmla="*/ 66675 h 466725"/>
                    <a:gd name="connsiteX0" fmla="*/ 11914 w 695325"/>
                    <a:gd name="connsiteY0" fmla="*/ 69654 h 466725"/>
                    <a:gd name="connsiteX1" fmla="*/ 0 w 695325"/>
                    <a:gd name="connsiteY1" fmla="*/ 342900 h 466725"/>
                    <a:gd name="connsiteX2" fmla="*/ 38100 w 695325"/>
                    <a:gd name="connsiteY2" fmla="*/ 457200 h 466725"/>
                    <a:gd name="connsiteX3" fmla="*/ 228600 w 695325"/>
                    <a:gd name="connsiteY3" fmla="*/ 400050 h 466725"/>
                    <a:gd name="connsiteX4" fmla="*/ 390525 w 695325"/>
                    <a:gd name="connsiteY4" fmla="*/ 466725 h 466725"/>
                    <a:gd name="connsiteX5" fmla="*/ 619125 w 695325"/>
                    <a:gd name="connsiteY5" fmla="*/ 371475 h 466725"/>
                    <a:gd name="connsiteX6" fmla="*/ 695325 w 695325"/>
                    <a:gd name="connsiteY6" fmla="*/ 219075 h 466725"/>
                    <a:gd name="connsiteX7" fmla="*/ 514350 w 695325"/>
                    <a:gd name="connsiteY7" fmla="*/ 219075 h 466725"/>
                    <a:gd name="connsiteX8" fmla="*/ 295275 w 695325"/>
                    <a:gd name="connsiteY8" fmla="*/ 0 h 466725"/>
                    <a:gd name="connsiteX9" fmla="*/ 219075 w 695325"/>
                    <a:gd name="connsiteY9" fmla="*/ 28575 h 466725"/>
                    <a:gd name="connsiteX10" fmla="*/ 122025 w 695325"/>
                    <a:gd name="connsiteY10" fmla="*/ 66054 h 466725"/>
                    <a:gd name="connsiteX11" fmla="*/ 11914 w 695325"/>
                    <a:gd name="connsiteY11" fmla="*/ 69654 h 466725"/>
                    <a:gd name="connsiteX0" fmla="*/ 11914 w 695325"/>
                    <a:gd name="connsiteY0" fmla="*/ 69654 h 466725"/>
                    <a:gd name="connsiteX1" fmla="*/ 0 w 695325"/>
                    <a:gd name="connsiteY1" fmla="*/ 342900 h 466725"/>
                    <a:gd name="connsiteX2" fmla="*/ 38100 w 695325"/>
                    <a:gd name="connsiteY2" fmla="*/ 457200 h 466725"/>
                    <a:gd name="connsiteX3" fmla="*/ 243493 w 695325"/>
                    <a:gd name="connsiteY3" fmla="*/ 382179 h 466725"/>
                    <a:gd name="connsiteX4" fmla="*/ 390525 w 695325"/>
                    <a:gd name="connsiteY4" fmla="*/ 466725 h 466725"/>
                    <a:gd name="connsiteX5" fmla="*/ 619125 w 695325"/>
                    <a:gd name="connsiteY5" fmla="*/ 371475 h 466725"/>
                    <a:gd name="connsiteX6" fmla="*/ 695325 w 695325"/>
                    <a:gd name="connsiteY6" fmla="*/ 219075 h 466725"/>
                    <a:gd name="connsiteX7" fmla="*/ 514350 w 695325"/>
                    <a:gd name="connsiteY7" fmla="*/ 219075 h 466725"/>
                    <a:gd name="connsiteX8" fmla="*/ 295275 w 695325"/>
                    <a:gd name="connsiteY8" fmla="*/ 0 h 466725"/>
                    <a:gd name="connsiteX9" fmla="*/ 219075 w 695325"/>
                    <a:gd name="connsiteY9" fmla="*/ 28575 h 466725"/>
                    <a:gd name="connsiteX10" fmla="*/ 122025 w 695325"/>
                    <a:gd name="connsiteY10" fmla="*/ 66054 h 466725"/>
                    <a:gd name="connsiteX11" fmla="*/ 11914 w 695325"/>
                    <a:gd name="connsiteY11" fmla="*/ 69654 h 466725"/>
                    <a:gd name="connsiteX0" fmla="*/ 11914 w 695325"/>
                    <a:gd name="connsiteY0" fmla="*/ 69654 h 466725"/>
                    <a:gd name="connsiteX1" fmla="*/ 0 w 695325"/>
                    <a:gd name="connsiteY1" fmla="*/ 342900 h 466725"/>
                    <a:gd name="connsiteX2" fmla="*/ 38100 w 695325"/>
                    <a:gd name="connsiteY2" fmla="*/ 457200 h 466725"/>
                    <a:gd name="connsiteX3" fmla="*/ 243493 w 695325"/>
                    <a:gd name="connsiteY3" fmla="*/ 382179 h 466725"/>
                    <a:gd name="connsiteX4" fmla="*/ 402439 w 695325"/>
                    <a:gd name="connsiteY4" fmla="*/ 466725 h 466725"/>
                    <a:gd name="connsiteX5" fmla="*/ 619125 w 695325"/>
                    <a:gd name="connsiteY5" fmla="*/ 371475 h 466725"/>
                    <a:gd name="connsiteX6" fmla="*/ 695325 w 695325"/>
                    <a:gd name="connsiteY6" fmla="*/ 219075 h 466725"/>
                    <a:gd name="connsiteX7" fmla="*/ 514350 w 695325"/>
                    <a:gd name="connsiteY7" fmla="*/ 219075 h 466725"/>
                    <a:gd name="connsiteX8" fmla="*/ 295275 w 695325"/>
                    <a:gd name="connsiteY8" fmla="*/ 0 h 466725"/>
                    <a:gd name="connsiteX9" fmla="*/ 219075 w 695325"/>
                    <a:gd name="connsiteY9" fmla="*/ 28575 h 466725"/>
                    <a:gd name="connsiteX10" fmla="*/ 122025 w 695325"/>
                    <a:gd name="connsiteY10" fmla="*/ 66054 h 466725"/>
                    <a:gd name="connsiteX11" fmla="*/ 11914 w 695325"/>
                    <a:gd name="connsiteY11" fmla="*/ 69654 h 466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95325" h="466725">
                      <a:moveTo>
                        <a:pt x="11914" y="69654"/>
                      </a:moveTo>
                      <a:lnTo>
                        <a:pt x="0" y="342900"/>
                      </a:lnTo>
                      <a:lnTo>
                        <a:pt x="38100" y="457200"/>
                      </a:lnTo>
                      <a:lnTo>
                        <a:pt x="243493" y="382179"/>
                      </a:lnTo>
                      <a:lnTo>
                        <a:pt x="402439" y="466725"/>
                      </a:lnTo>
                      <a:lnTo>
                        <a:pt x="619125" y="371475"/>
                      </a:lnTo>
                      <a:lnTo>
                        <a:pt x="695325" y="219075"/>
                      </a:lnTo>
                      <a:lnTo>
                        <a:pt x="514350" y="219075"/>
                      </a:lnTo>
                      <a:lnTo>
                        <a:pt x="295275" y="0"/>
                      </a:lnTo>
                      <a:lnTo>
                        <a:pt x="219075" y="28575"/>
                      </a:lnTo>
                      <a:lnTo>
                        <a:pt x="122025" y="66054"/>
                      </a:lnTo>
                      <a:lnTo>
                        <a:pt x="11914" y="6965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6" name="Rectangle 4099"/>
                <p:cNvSpPr/>
                <p:nvPr/>
              </p:nvSpPr>
              <p:spPr>
                <a:xfrm>
                  <a:off x="5770894" y="4907454"/>
                  <a:ext cx="113902" cy="493221"/>
                </a:xfrm>
                <a:custGeom>
                  <a:avLst/>
                  <a:gdLst>
                    <a:gd name="connsiteX0" fmla="*/ 0 w 72008"/>
                    <a:gd name="connsiteY0" fmla="*/ 0 h 531515"/>
                    <a:gd name="connsiteX1" fmla="*/ 72008 w 72008"/>
                    <a:gd name="connsiteY1" fmla="*/ 0 h 531515"/>
                    <a:gd name="connsiteX2" fmla="*/ 72008 w 72008"/>
                    <a:gd name="connsiteY2" fmla="*/ 531515 h 531515"/>
                    <a:gd name="connsiteX3" fmla="*/ 0 w 72008"/>
                    <a:gd name="connsiteY3" fmla="*/ 531515 h 531515"/>
                    <a:gd name="connsiteX4" fmla="*/ 0 w 72008"/>
                    <a:gd name="connsiteY4" fmla="*/ 0 h 531515"/>
                    <a:gd name="connsiteX0" fmla="*/ 0 w 72008"/>
                    <a:gd name="connsiteY0" fmla="*/ 0 h 531515"/>
                    <a:gd name="connsiteX1" fmla="*/ 72008 w 72008"/>
                    <a:gd name="connsiteY1" fmla="*/ 0 h 531515"/>
                    <a:gd name="connsiteX2" fmla="*/ 72008 w 72008"/>
                    <a:gd name="connsiteY2" fmla="*/ 531515 h 531515"/>
                    <a:gd name="connsiteX3" fmla="*/ 0 w 72008"/>
                    <a:gd name="connsiteY3" fmla="*/ 531515 h 531515"/>
                    <a:gd name="connsiteX4" fmla="*/ 0 w 72008"/>
                    <a:gd name="connsiteY4" fmla="*/ 0 h 531515"/>
                    <a:gd name="connsiteX0" fmla="*/ 0 w 72008"/>
                    <a:gd name="connsiteY0" fmla="*/ 102290 h 633805"/>
                    <a:gd name="connsiteX1" fmla="*/ 72008 w 72008"/>
                    <a:gd name="connsiteY1" fmla="*/ 102290 h 633805"/>
                    <a:gd name="connsiteX2" fmla="*/ 72008 w 72008"/>
                    <a:gd name="connsiteY2" fmla="*/ 633805 h 633805"/>
                    <a:gd name="connsiteX3" fmla="*/ 0 w 72008"/>
                    <a:gd name="connsiteY3" fmla="*/ 633805 h 633805"/>
                    <a:gd name="connsiteX4" fmla="*/ 0 w 72008"/>
                    <a:gd name="connsiteY4" fmla="*/ 102290 h 633805"/>
                    <a:gd name="connsiteX0" fmla="*/ 3600 w 103336"/>
                    <a:gd name="connsiteY0" fmla="*/ 108793 h 565845"/>
                    <a:gd name="connsiteX1" fmla="*/ 96458 w 103336"/>
                    <a:gd name="connsiteY1" fmla="*/ 34330 h 565845"/>
                    <a:gd name="connsiteX2" fmla="*/ 96458 w 103336"/>
                    <a:gd name="connsiteY2" fmla="*/ 565845 h 565845"/>
                    <a:gd name="connsiteX3" fmla="*/ 24450 w 103336"/>
                    <a:gd name="connsiteY3" fmla="*/ 565845 h 565845"/>
                    <a:gd name="connsiteX4" fmla="*/ 3600 w 103336"/>
                    <a:gd name="connsiteY4" fmla="*/ 108793 h 565845"/>
                    <a:gd name="connsiteX0" fmla="*/ 4392 w 113902"/>
                    <a:gd name="connsiteY0" fmla="*/ 36169 h 493221"/>
                    <a:gd name="connsiteX1" fmla="*/ 109164 w 113902"/>
                    <a:gd name="connsiteY1" fmla="*/ 80846 h 493221"/>
                    <a:gd name="connsiteX2" fmla="*/ 97250 w 113902"/>
                    <a:gd name="connsiteY2" fmla="*/ 493221 h 493221"/>
                    <a:gd name="connsiteX3" fmla="*/ 25242 w 113902"/>
                    <a:gd name="connsiteY3" fmla="*/ 493221 h 493221"/>
                    <a:gd name="connsiteX4" fmla="*/ 4392 w 113902"/>
                    <a:gd name="connsiteY4" fmla="*/ 36169 h 4932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3902" h="493221">
                      <a:moveTo>
                        <a:pt x="4392" y="36169"/>
                      </a:moveTo>
                      <a:cubicBezTo>
                        <a:pt x="18379" y="-32560"/>
                        <a:pt x="93688" y="4671"/>
                        <a:pt x="109164" y="80846"/>
                      </a:cubicBezTo>
                      <a:cubicBezTo>
                        <a:pt x="124640" y="157021"/>
                        <a:pt x="97250" y="316049"/>
                        <a:pt x="97250" y="493221"/>
                      </a:cubicBezTo>
                      <a:lnTo>
                        <a:pt x="25242" y="493221"/>
                      </a:lnTo>
                      <a:cubicBezTo>
                        <a:pt x="13241" y="404635"/>
                        <a:pt x="-9595" y="104898"/>
                        <a:pt x="4392" y="3616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204" name="G L Foot"/>
              <p:cNvSpPr>
                <a:spLocks noEditPoints="1"/>
              </p:cNvSpPr>
              <p:nvPr/>
            </p:nvSpPr>
            <p:spPr bwMode="auto">
              <a:xfrm>
                <a:off x="5636862" y="4981832"/>
                <a:ext cx="810419" cy="922338"/>
              </a:xfrm>
              <a:custGeom>
                <a:avLst/>
                <a:gdLst>
                  <a:gd name="T0" fmla="*/ 244 w 3766"/>
                  <a:gd name="T1" fmla="*/ 3953 h 4261"/>
                  <a:gd name="T2" fmla="*/ 42 w 3766"/>
                  <a:gd name="T3" fmla="*/ 3081 h 4261"/>
                  <a:gd name="T4" fmla="*/ 296 w 3766"/>
                  <a:gd name="T5" fmla="*/ 2057 h 4261"/>
                  <a:gd name="T6" fmla="*/ 498 w 3766"/>
                  <a:gd name="T7" fmla="*/ 1010 h 4261"/>
                  <a:gd name="T8" fmla="*/ 762 w 3766"/>
                  <a:gd name="T9" fmla="*/ 1179 h 4261"/>
                  <a:gd name="T10" fmla="*/ 1041 w 3766"/>
                  <a:gd name="T11" fmla="*/ 1105 h 4261"/>
                  <a:gd name="T12" fmla="*/ 1217 w 3766"/>
                  <a:gd name="T13" fmla="*/ 936 h 4261"/>
                  <a:gd name="T14" fmla="*/ 1501 w 3766"/>
                  <a:gd name="T15" fmla="*/ 1734 h 4261"/>
                  <a:gd name="T16" fmla="*/ 2229 w 3766"/>
                  <a:gd name="T17" fmla="*/ 2346 h 4261"/>
                  <a:gd name="T18" fmla="*/ 3372 w 3766"/>
                  <a:gd name="T19" fmla="*/ 2742 h 4261"/>
                  <a:gd name="T20" fmla="*/ 3567 w 3766"/>
                  <a:gd name="T21" fmla="*/ 3141 h 4261"/>
                  <a:gd name="T22" fmla="*/ 2523 w 3766"/>
                  <a:gd name="T23" fmla="*/ 4091 h 4261"/>
                  <a:gd name="T24" fmla="*/ 1802 w 3766"/>
                  <a:gd name="T25" fmla="*/ 3974 h 4261"/>
                  <a:gd name="T26" fmla="*/ 1053 w 3766"/>
                  <a:gd name="T27" fmla="*/ 3974 h 4261"/>
                  <a:gd name="T28" fmla="*/ 244 w 3766"/>
                  <a:gd name="T29" fmla="*/ 3953 h 4261"/>
                  <a:gd name="T30" fmla="*/ 1027 w 3766"/>
                  <a:gd name="T31" fmla="*/ 3717 h 4261"/>
                  <a:gd name="T32" fmla="*/ 1720 w 3766"/>
                  <a:gd name="T33" fmla="*/ 3657 h 4261"/>
                  <a:gd name="T34" fmla="*/ 2992 w 3766"/>
                  <a:gd name="T35" fmla="*/ 3517 h 4261"/>
                  <a:gd name="T36" fmla="*/ 3316 w 3766"/>
                  <a:gd name="T37" fmla="*/ 3187 h 4261"/>
                  <a:gd name="T38" fmla="*/ 2956 w 3766"/>
                  <a:gd name="T39" fmla="*/ 3153 h 4261"/>
                  <a:gd name="T40" fmla="*/ 2094 w 3766"/>
                  <a:gd name="T41" fmla="*/ 2553 h 4261"/>
                  <a:gd name="T42" fmla="*/ 1591 w 3766"/>
                  <a:gd name="T43" fmla="*/ 1988 h 4261"/>
                  <a:gd name="T44" fmla="*/ 1235 w 3766"/>
                  <a:gd name="T45" fmla="*/ 2198 h 4261"/>
                  <a:gd name="T46" fmla="*/ 690 w 3766"/>
                  <a:gd name="T47" fmla="*/ 2336 h 4261"/>
                  <a:gd name="T48" fmla="*/ 461 w 3766"/>
                  <a:gd name="T49" fmla="*/ 3877 h 4261"/>
                  <a:gd name="T50" fmla="*/ 1027 w 3766"/>
                  <a:gd name="T51" fmla="*/ 3717 h 4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766" h="4261">
                    <a:moveTo>
                      <a:pt x="244" y="3953"/>
                    </a:moveTo>
                    <a:cubicBezTo>
                      <a:pt x="35" y="3743"/>
                      <a:pt x="0" y="3593"/>
                      <a:pt x="42" y="3081"/>
                    </a:cubicBezTo>
                    <a:cubicBezTo>
                      <a:pt x="70" y="2741"/>
                      <a:pt x="184" y="2280"/>
                      <a:pt x="296" y="2057"/>
                    </a:cubicBezTo>
                    <a:cubicBezTo>
                      <a:pt x="410" y="1828"/>
                      <a:pt x="498" y="1371"/>
                      <a:pt x="498" y="1010"/>
                    </a:cubicBezTo>
                    <a:cubicBezTo>
                      <a:pt x="498" y="80"/>
                      <a:pt x="720" y="222"/>
                      <a:pt x="762" y="1179"/>
                    </a:cubicBezTo>
                    <a:cubicBezTo>
                      <a:pt x="806" y="2181"/>
                      <a:pt x="981" y="2135"/>
                      <a:pt x="1041" y="1105"/>
                    </a:cubicBezTo>
                    <a:cubicBezTo>
                      <a:pt x="1098" y="114"/>
                      <a:pt x="1217" y="0"/>
                      <a:pt x="1217" y="936"/>
                    </a:cubicBezTo>
                    <a:cubicBezTo>
                      <a:pt x="1217" y="1600"/>
                      <a:pt x="1242" y="1668"/>
                      <a:pt x="1501" y="1734"/>
                    </a:cubicBezTo>
                    <a:cubicBezTo>
                      <a:pt x="1658" y="1773"/>
                      <a:pt x="1985" y="2048"/>
                      <a:pt x="2229" y="2346"/>
                    </a:cubicBezTo>
                    <a:cubicBezTo>
                      <a:pt x="2685" y="2903"/>
                      <a:pt x="2961" y="2999"/>
                      <a:pt x="3372" y="2742"/>
                    </a:cubicBezTo>
                    <a:cubicBezTo>
                      <a:pt x="3702" y="2536"/>
                      <a:pt x="3766" y="2666"/>
                      <a:pt x="3567" y="3141"/>
                    </a:cubicBezTo>
                    <a:cubicBezTo>
                      <a:pt x="3351" y="3660"/>
                      <a:pt x="3040" y="3942"/>
                      <a:pt x="2523" y="4091"/>
                    </a:cubicBezTo>
                    <a:cubicBezTo>
                      <a:pt x="2189" y="4187"/>
                      <a:pt x="2061" y="4166"/>
                      <a:pt x="1802" y="3974"/>
                    </a:cubicBezTo>
                    <a:cubicBezTo>
                      <a:pt x="1490" y="3744"/>
                      <a:pt x="1482" y="3744"/>
                      <a:pt x="1053" y="3974"/>
                    </a:cubicBezTo>
                    <a:cubicBezTo>
                      <a:pt x="519" y="4260"/>
                      <a:pt x="552" y="4261"/>
                      <a:pt x="244" y="3953"/>
                    </a:cubicBezTo>
                    <a:close/>
                    <a:moveTo>
                      <a:pt x="1027" y="3717"/>
                    </a:moveTo>
                    <a:cubicBezTo>
                      <a:pt x="1418" y="3487"/>
                      <a:pt x="1470" y="3482"/>
                      <a:pt x="1720" y="3657"/>
                    </a:cubicBezTo>
                    <a:cubicBezTo>
                      <a:pt x="2134" y="3947"/>
                      <a:pt x="2621" y="3894"/>
                      <a:pt x="2992" y="3517"/>
                    </a:cubicBezTo>
                    <a:lnTo>
                      <a:pt x="3316" y="3187"/>
                    </a:lnTo>
                    <a:lnTo>
                      <a:pt x="2956" y="3153"/>
                    </a:lnTo>
                    <a:cubicBezTo>
                      <a:pt x="2703" y="3128"/>
                      <a:pt x="2448" y="2951"/>
                      <a:pt x="2094" y="2553"/>
                    </a:cubicBezTo>
                    <a:lnTo>
                      <a:pt x="1591" y="1988"/>
                    </a:lnTo>
                    <a:lnTo>
                      <a:pt x="1235" y="2198"/>
                    </a:lnTo>
                    <a:cubicBezTo>
                      <a:pt x="1039" y="2314"/>
                      <a:pt x="794" y="2376"/>
                      <a:pt x="690" y="2336"/>
                    </a:cubicBezTo>
                    <a:cubicBezTo>
                      <a:pt x="336" y="2200"/>
                      <a:pt x="164" y="3355"/>
                      <a:pt x="461" y="3877"/>
                    </a:cubicBezTo>
                    <a:cubicBezTo>
                      <a:pt x="533" y="4003"/>
                      <a:pt x="553" y="3997"/>
                      <a:pt x="1027" y="3717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grpSp>
        <p:nvGrpSpPr>
          <p:cNvPr id="207" name="GB 2"/>
          <p:cNvGrpSpPr/>
          <p:nvPr/>
        </p:nvGrpSpPr>
        <p:grpSpPr>
          <a:xfrm>
            <a:off x="-1027976" y="4644400"/>
            <a:ext cx="1517696" cy="1515755"/>
            <a:chOff x="492593" y="4130384"/>
            <a:chExt cx="2459038" cy="2455892"/>
          </a:xfrm>
        </p:grpSpPr>
        <p:sp>
          <p:nvSpPr>
            <p:cNvPr id="208" name="Freeform 207"/>
            <p:cNvSpPr/>
            <p:nvPr/>
          </p:nvSpPr>
          <p:spPr>
            <a:xfrm>
              <a:off x="514349" y="4130384"/>
              <a:ext cx="2374613" cy="2399116"/>
            </a:xfrm>
            <a:custGeom>
              <a:avLst/>
              <a:gdLst>
                <a:gd name="connsiteX0" fmla="*/ 561975 w 2371725"/>
                <a:gd name="connsiteY0" fmla="*/ 504825 h 2628900"/>
                <a:gd name="connsiteX1" fmla="*/ 238125 w 2371725"/>
                <a:gd name="connsiteY1" fmla="*/ 1200150 h 2628900"/>
                <a:gd name="connsiteX2" fmla="*/ 66675 w 2371725"/>
                <a:gd name="connsiteY2" fmla="*/ 1990725 h 2628900"/>
                <a:gd name="connsiteX3" fmla="*/ 0 w 2371725"/>
                <a:gd name="connsiteY3" fmla="*/ 2085975 h 2628900"/>
                <a:gd name="connsiteX4" fmla="*/ 171450 w 2371725"/>
                <a:gd name="connsiteY4" fmla="*/ 2324100 h 2628900"/>
                <a:gd name="connsiteX5" fmla="*/ 923925 w 2371725"/>
                <a:gd name="connsiteY5" fmla="*/ 2628900 h 2628900"/>
                <a:gd name="connsiteX6" fmla="*/ 2371725 w 2371725"/>
                <a:gd name="connsiteY6" fmla="*/ 2038350 h 2628900"/>
                <a:gd name="connsiteX7" fmla="*/ 2295525 w 2371725"/>
                <a:gd name="connsiteY7" fmla="*/ 1876425 h 2628900"/>
                <a:gd name="connsiteX8" fmla="*/ 2085975 w 2371725"/>
                <a:gd name="connsiteY8" fmla="*/ 1085850 h 2628900"/>
                <a:gd name="connsiteX9" fmla="*/ 1685925 w 2371725"/>
                <a:gd name="connsiteY9" fmla="*/ 438150 h 2628900"/>
                <a:gd name="connsiteX10" fmla="*/ 1123950 w 2371725"/>
                <a:gd name="connsiteY10" fmla="*/ 0 h 2628900"/>
                <a:gd name="connsiteX11" fmla="*/ 561975 w 2371725"/>
                <a:gd name="connsiteY11" fmla="*/ 504825 h 2628900"/>
                <a:gd name="connsiteX0" fmla="*/ 561975 w 2371725"/>
                <a:gd name="connsiteY0" fmla="*/ 505159 h 2629234"/>
                <a:gd name="connsiteX1" fmla="*/ 238125 w 2371725"/>
                <a:gd name="connsiteY1" fmla="*/ 1200484 h 2629234"/>
                <a:gd name="connsiteX2" fmla="*/ 66675 w 2371725"/>
                <a:gd name="connsiteY2" fmla="*/ 1991059 h 2629234"/>
                <a:gd name="connsiteX3" fmla="*/ 0 w 2371725"/>
                <a:gd name="connsiteY3" fmla="*/ 2086309 h 2629234"/>
                <a:gd name="connsiteX4" fmla="*/ 171450 w 2371725"/>
                <a:gd name="connsiteY4" fmla="*/ 2324434 h 2629234"/>
                <a:gd name="connsiteX5" fmla="*/ 923925 w 2371725"/>
                <a:gd name="connsiteY5" fmla="*/ 2629234 h 2629234"/>
                <a:gd name="connsiteX6" fmla="*/ 2371725 w 2371725"/>
                <a:gd name="connsiteY6" fmla="*/ 2038684 h 2629234"/>
                <a:gd name="connsiteX7" fmla="*/ 2295525 w 2371725"/>
                <a:gd name="connsiteY7" fmla="*/ 1876759 h 2629234"/>
                <a:gd name="connsiteX8" fmla="*/ 2085975 w 2371725"/>
                <a:gd name="connsiteY8" fmla="*/ 1086184 h 2629234"/>
                <a:gd name="connsiteX9" fmla="*/ 1685925 w 2371725"/>
                <a:gd name="connsiteY9" fmla="*/ 438484 h 2629234"/>
                <a:gd name="connsiteX10" fmla="*/ 1123950 w 2371725"/>
                <a:gd name="connsiteY10" fmla="*/ 334 h 2629234"/>
                <a:gd name="connsiteX11" fmla="*/ 561975 w 2371725"/>
                <a:gd name="connsiteY11" fmla="*/ 505159 h 2629234"/>
                <a:gd name="connsiteX0" fmla="*/ 561975 w 2371725"/>
                <a:gd name="connsiteY0" fmla="*/ 505159 h 2629234"/>
                <a:gd name="connsiteX1" fmla="*/ 238125 w 2371725"/>
                <a:gd name="connsiteY1" fmla="*/ 1200484 h 2629234"/>
                <a:gd name="connsiteX2" fmla="*/ 66675 w 2371725"/>
                <a:gd name="connsiteY2" fmla="*/ 1991059 h 2629234"/>
                <a:gd name="connsiteX3" fmla="*/ 0 w 2371725"/>
                <a:gd name="connsiteY3" fmla="*/ 2086309 h 2629234"/>
                <a:gd name="connsiteX4" fmla="*/ 171450 w 2371725"/>
                <a:gd name="connsiteY4" fmla="*/ 2324434 h 2629234"/>
                <a:gd name="connsiteX5" fmla="*/ 923925 w 2371725"/>
                <a:gd name="connsiteY5" fmla="*/ 2629234 h 2629234"/>
                <a:gd name="connsiteX6" fmla="*/ 2371725 w 2371725"/>
                <a:gd name="connsiteY6" fmla="*/ 2038684 h 2629234"/>
                <a:gd name="connsiteX7" fmla="*/ 2295525 w 2371725"/>
                <a:gd name="connsiteY7" fmla="*/ 1876759 h 2629234"/>
                <a:gd name="connsiteX8" fmla="*/ 2085975 w 2371725"/>
                <a:gd name="connsiteY8" fmla="*/ 1086184 h 2629234"/>
                <a:gd name="connsiteX9" fmla="*/ 1685925 w 2371725"/>
                <a:gd name="connsiteY9" fmla="*/ 438484 h 2629234"/>
                <a:gd name="connsiteX10" fmla="*/ 1123950 w 2371725"/>
                <a:gd name="connsiteY10" fmla="*/ 334 h 2629234"/>
                <a:gd name="connsiteX11" fmla="*/ 561975 w 2371725"/>
                <a:gd name="connsiteY11" fmla="*/ 505159 h 2629234"/>
                <a:gd name="connsiteX0" fmla="*/ 561975 w 2371725"/>
                <a:gd name="connsiteY0" fmla="*/ 296576 h 2420651"/>
                <a:gd name="connsiteX1" fmla="*/ 238125 w 2371725"/>
                <a:gd name="connsiteY1" fmla="*/ 991901 h 2420651"/>
                <a:gd name="connsiteX2" fmla="*/ 66675 w 2371725"/>
                <a:gd name="connsiteY2" fmla="*/ 1782476 h 2420651"/>
                <a:gd name="connsiteX3" fmla="*/ 0 w 2371725"/>
                <a:gd name="connsiteY3" fmla="*/ 1877726 h 2420651"/>
                <a:gd name="connsiteX4" fmla="*/ 171450 w 2371725"/>
                <a:gd name="connsiteY4" fmla="*/ 2115851 h 2420651"/>
                <a:gd name="connsiteX5" fmla="*/ 923925 w 2371725"/>
                <a:gd name="connsiteY5" fmla="*/ 2420651 h 2420651"/>
                <a:gd name="connsiteX6" fmla="*/ 2371725 w 2371725"/>
                <a:gd name="connsiteY6" fmla="*/ 1830101 h 2420651"/>
                <a:gd name="connsiteX7" fmla="*/ 2295525 w 2371725"/>
                <a:gd name="connsiteY7" fmla="*/ 1668176 h 2420651"/>
                <a:gd name="connsiteX8" fmla="*/ 2085975 w 2371725"/>
                <a:gd name="connsiteY8" fmla="*/ 877601 h 2420651"/>
                <a:gd name="connsiteX9" fmla="*/ 1685925 w 2371725"/>
                <a:gd name="connsiteY9" fmla="*/ 229901 h 2420651"/>
                <a:gd name="connsiteX10" fmla="*/ 1152525 w 2371725"/>
                <a:gd name="connsiteY10" fmla="*/ 1301 h 2420651"/>
                <a:gd name="connsiteX11" fmla="*/ 561975 w 2371725"/>
                <a:gd name="connsiteY11" fmla="*/ 296576 h 2420651"/>
                <a:gd name="connsiteX0" fmla="*/ 561975 w 2371725"/>
                <a:gd name="connsiteY0" fmla="*/ 298742 h 2422817"/>
                <a:gd name="connsiteX1" fmla="*/ 238125 w 2371725"/>
                <a:gd name="connsiteY1" fmla="*/ 994067 h 2422817"/>
                <a:gd name="connsiteX2" fmla="*/ 66675 w 2371725"/>
                <a:gd name="connsiteY2" fmla="*/ 1784642 h 2422817"/>
                <a:gd name="connsiteX3" fmla="*/ 0 w 2371725"/>
                <a:gd name="connsiteY3" fmla="*/ 1879892 h 2422817"/>
                <a:gd name="connsiteX4" fmla="*/ 171450 w 2371725"/>
                <a:gd name="connsiteY4" fmla="*/ 2118017 h 2422817"/>
                <a:gd name="connsiteX5" fmla="*/ 923925 w 2371725"/>
                <a:gd name="connsiteY5" fmla="*/ 2422817 h 2422817"/>
                <a:gd name="connsiteX6" fmla="*/ 2371725 w 2371725"/>
                <a:gd name="connsiteY6" fmla="*/ 1832267 h 2422817"/>
                <a:gd name="connsiteX7" fmla="*/ 2295525 w 2371725"/>
                <a:gd name="connsiteY7" fmla="*/ 1670342 h 2422817"/>
                <a:gd name="connsiteX8" fmla="*/ 2085975 w 2371725"/>
                <a:gd name="connsiteY8" fmla="*/ 879767 h 2422817"/>
                <a:gd name="connsiteX9" fmla="*/ 1685925 w 2371725"/>
                <a:gd name="connsiteY9" fmla="*/ 232067 h 2422817"/>
                <a:gd name="connsiteX10" fmla="*/ 1152525 w 2371725"/>
                <a:gd name="connsiteY10" fmla="*/ 3467 h 2422817"/>
                <a:gd name="connsiteX11" fmla="*/ 561975 w 2371725"/>
                <a:gd name="connsiteY11" fmla="*/ 298742 h 2422817"/>
                <a:gd name="connsiteX0" fmla="*/ 561975 w 2371725"/>
                <a:gd name="connsiteY0" fmla="*/ 298742 h 2422817"/>
                <a:gd name="connsiteX1" fmla="*/ 238125 w 2371725"/>
                <a:gd name="connsiteY1" fmla="*/ 994067 h 2422817"/>
                <a:gd name="connsiteX2" fmla="*/ 66675 w 2371725"/>
                <a:gd name="connsiteY2" fmla="*/ 1784642 h 2422817"/>
                <a:gd name="connsiteX3" fmla="*/ 0 w 2371725"/>
                <a:gd name="connsiteY3" fmla="*/ 1879892 h 2422817"/>
                <a:gd name="connsiteX4" fmla="*/ 171450 w 2371725"/>
                <a:gd name="connsiteY4" fmla="*/ 2118017 h 2422817"/>
                <a:gd name="connsiteX5" fmla="*/ 923925 w 2371725"/>
                <a:gd name="connsiteY5" fmla="*/ 2422817 h 2422817"/>
                <a:gd name="connsiteX6" fmla="*/ 2371725 w 2371725"/>
                <a:gd name="connsiteY6" fmla="*/ 1832267 h 2422817"/>
                <a:gd name="connsiteX7" fmla="*/ 2295525 w 2371725"/>
                <a:gd name="connsiteY7" fmla="*/ 1670342 h 2422817"/>
                <a:gd name="connsiteX8" fmla="*/ 2085975 w 2371725"/>
                <a:gd name="connsiteY8" fmla="*/ 879767 h 2422817"/>
                <a:gd name="connsiteX9" fmla="*/ 1685925 w 2371725"/>
                <a:gd name="connsiteY9" fmla="*/ 232067 h 2422817"/>
                <a:gd name="connsiteX10" fmla="*/ 1152525 w 2371725"/>
                <a:gd name="connsiteY10" fmla="*/ 3467 h 2422817"/>
                <a:gd name="connsiteX11" fmla="*/ 561975 w 2371725"/>
                <a:gd name="connsiteY11" fmla="*/ 298742 h 2422817"/>
                <a:gd name="connsiteX0" fmla="*/ 561975 w 2465079"/>
                <a:gd name="connsiteY0" fmla="*/ 298742 h 2422817"/>
                <a:gd name="connsiteX1" fmla="*/ 238125 w 2465079"/>
                <a:gd name="connsiteY1" fmla="*/ 994067 h 2422817"/>
                <a:gd name="connsiteX2" fmla="*/ 66675 w 2465079"/>
                <a:gd name="connsiteY2" fmla="*/ 1784642 h 2422817"/>
                <a:gd name="connsiteX3" fmla="*/ 0 w 2465079"/>
                <a:gd name="connsiteY3" fmla="*/ 1879892 h 2422817"/>
                <a:gd name="connsiteX4" fmla="*/ 171450 w 2465079"/>
                <a:gd name="connsiteY4" fmla="*/ 2118017 h 2422817"/>
                <a:gd name="connsiteX5" fmla="*/ 923925 w 2465079"/>
                <a:gd name="connsiteY5" fmla="*/ 2422817 h 2422817"/>
                <a:gd name="connsiteX6" fmla="*/ 2371725 w 2465079"/>
                <a:gd name="connsiteY6" fmla="*/ 1832267 h 2422817"/>
                <a:gd name="connsiteX7" fmla="*/ 2295525 w 2465079"/>
                <a:gd name="connsiteY7" fmla="*/ 1670342 h 2422817"/>
                <a:gd name="connsiteX8" fmla="*/ 2085975 w 2465079"/>
                <a:gd name="connsiteY8" fmla="*/ 879767 h 2422817"/>
                <a:gd name="connsiteX9" fmla="*/ 1685925 w 2465079"/>
                <a:gd name="connsiteY9" fmla="*/ 232067 h 2422817"/>
                <a:gd name="connsiteX10" fmla="*/ 1152525 w 2465079"/>
                <a:gd name="connsiteY10" fmla="*/ 3467 h 2422817"/>
                <a:gd name="connsiteX11" fmla="*/ 561975 w 2465079"/>
                <a:gd name="connsiteY11" fmla="*/ 298742 h 2422817"/>
                <a:gd name="connsiteX0" fmla="*/ 561975 w 2428906"/>
                <a:gd name="connsiteY0" fmla="*/ 298742 h 2422817"/>
                <a:gd name="connsiteX1" fmla="*/ 238125 w 2428906"/>
                <a:gd name="connsiteY1" fmla="*/ 994067 h 2422817"/>
                <a:gd name="connsiteX2" fmla="*/ 66675 w 2428906"/>
                <a:gd name="connsiteY2" fmla="*/ 1784642 h 2422817"/>
                <a:gd name="connsiteX3" fmla="*/ 0 w 2428906"/>
                <a:gd name="connsiteY3" fmla="*/ 1879892 h 2422817"/>
                <a:gd name="connsiteX4" fmla="*/ 171450 w 2428906"/>
                <a:gd name="connsiteY4" fmla="*/ 2118017 h 2422817"/>
                <a:gd name="connsiteX5" fmla="*/ 923925 w 2428906"/>
                <a:gd name="connsiteY5" fmla="*/ 2422817 h 2422817"/>
                <a:gd name="connsiteX6" fmla="*/ 2324100 w 2428906"/>
                <a:gd name="connsiteY6" fmla="*/ 1927517 h 2422817"/>
                <a:gd name="connsiteX7" fmla="*/ 2295525 w 2428906"/>
                <a:gd name="connsiteY7" fmla="*/ 1670342 h 2422817"/>
                <a:gd name="connsiteX8" fmla="*/ 2085975 w 2428906"/>
                <a:gd name="connsiteY8" fmla="*/ 879767 h 2422817"/>
                <a:gd name="connsiteX9" fmla="*/ 1685925 w 2428906"/>
                <a:gd name="connsiteY9" fmla="*/ 232067 h 2422817"/>
                <a:gd name="connsiteX10" fmla="*/ 1152525 w 2428906"/>
                <a:gd name="connsiteY10" fmla="*/ 3467 h 2422817"/>
                <a:gd name="connsiteX11" fmla="*/ 561975 w 2428906"/>
                <a:gd name="connsiteY11" fmla="*/ 298742 h 2422817"/>
                <a:gd name="connsiteX0" fmla="*/ 561975 w 2371794"/>
                <a:gd name="connsiteY0" fmla="*/ 298742 h 2423764"/>
                <a:gd name="connsiteX1" fmla="*/ 238125 w 2371794"/>
                <a:gd name="connsiteY1" fmla="*/ 994067 h 2423764"/>
                <a:gd name="connsiteX2" fmla="*/ 66675 w 2371794"/>
                <a:gd name="connsiteY2" fmla="*/ 1784642 h 2423764"/>
                <a:gd name="connsiteX3" fmla="*/ 0 w 2371794"/>
                <a:gd name="connsiteY3" fmla="*/ 1879892 h 2423764"/>
                <a:gd name="connsiteX4" fmla="*/ 171450 w 2371794"/>
                <a:gd name="connsiteY4" fmla="*/ 2118017 h 2423764"/>
                <a:gd name="connsiteX5" fmla="*/ 923925 w 2371794"/>
                <a:gd name="connsiteY5" fmla="*/ 2422817 h 2423764"/>
                <a:gd name="connsiteX6" fmla="*/ 1695450 w 2371794"/>
                <a:gd name="connsiteY6" fmla="*/ 2203742 h 2423764"/>
                <a:gd name="connsiteX7" fmla="*/ 2324100 w 2371794"/>
                <a:gd name="connsiteY7" fmla="*/ 1927517 h 2423764"/>
                <a:gd name="connsiteX8" fmla="*/ 2295525 w 2371794"/>
                <a:gd name="connsiteY8" fmla="*/ 1670342 h 2423764"/>
                <a:gd name="connsiteX9" fmla="*/ 2085975 w 2371794"/>
                <a:gd name="connsiteY9" fmla="*/ 879767 h 2423764"/>
                <a:gd name="connsiteX10" fmla="*/ 1685925 w 2371794"/>
                <a:gd name="connsiteY10" fmla="*/ 232067 h 2423764"/>
                <a:gd name="connsiteX11" fmla="*/ 1152525 w 2371794"/>
                <a:gd name="connsiteY11" fmla="*/ 3467 h 2423764"/>
                <a:gd name="connsiteX12" fmla="*/ 561975 w 2371794"/>
                <a:gd name="connsiteY12" fmla="*/ 298742 h 2423764"/>
                <a:gd name="connsiteX0" fmla="*/ 561975 w 2378136"/>
                <a:gd name="connsiteY0" fmla="*/ 298742 h 2423337"/>
                <a:gd name="connsiteX1" fmla="*/ 238125 w 2378136"/>
                <a:gd name="connsiteY1" fmla="*/ 994067 h 2423337"/>
                <a:gd name="connsiteX2" fmla="*/ 66675 w 2378136"/>
                <a:gd name="connsiteY2" fmla="*/ 1784642 h 2423337"/>
                <a:gd name="connsiteX3" fmla="*/ 0 w 2378136"/>
                <a:gd name="connsiteY3" fmla="*/ 1879892 h 2423337"/>
                <a:gd name="connsiteX4" fmla="*/ 171450 w 2378136"/>
                <a:gd name="connsiteY4" fmla="*/ 2118017 h 2423337"/>
                <a:gd name="connsiteX5" fmla="*/ 923925 w 2378136"/>
                <a:gd name="connsiteY5" fmla="*/ 2422817 h 2423337"/>
                <a:gd name="connsiteX6" fmla="*/ 1609725 w 2378136"/>
                <a:gd name="connsiteY6" fmla="*/ 2070392 h 2423337"/>
                <a:gd name="connsiteX7" fmla="*/ 2324100 w 2378136"/>
                <a:gd name="connsiteY7" fmla="*/ 1927517 h 2423337"/>
                <a:gd name="connsiteX8" fmla="*/ 2295525 w 2378136"/>
                <a:gd name="connsiteY8" fmla="*/ 1670342 h 2423337"/>
                <a:gd name="connsiteX9" fmla="*/ 2085975 w 2378136"/>
                <a:gd name="connsiteY9" fmla="*/ 879767 h 2423337"/>
                <a:gd name="connsiteX10" fmla="*/ 1685925 w 2378136"/>
                <a:gd name="connsiteY10" fmla="*/ 232067 h 2423337"/>
                <a:gd name="connsiteX11" fmla="*/ 1152525 w 2378136"/>
                <a:gd name="connsiteY11" fmla="*/ 3467 h 2423337"/>
                <a:gd name="connsiteX12" fmla="*/ 561975 w 2378136"/>
                <a:gd name="connsiteY12" fmla="*/ 298742 h 2423337"/>
                <a:gd name="connsiteX0" fmla="*/ 561975 w 2374613"/>
                <a:gd name="connsiteY0" fmla="*/ 298742 h 2423584"/>
                <a:gd name="connsiteX1" fmla="*/ 238125 w 2374613"/>
                <a:gd name="connsiteY1" fmla="*/ 994067 h 2423584"/>
                <a:gd name="connsiteX2" fmla="*/ 66675 w 2374613"/>
                <a:gd name="connsiteY2" fmla="*/ 1784642 h 2423584"/>
                <a:gd name="connsiteX3" fmla="*/ 0 w 2374613"/>
                <a:gd name="connsiteY3" fmla="*/ 1879892 h 2423584"/>
                <a:gd name="connsiteX4" fmla="*/ 171450 w 2374613"/>
                <a:gd name="connsiteY4" fmla="*/ 2118017 h 2423584"/>
                <a:gd name="connsiteX5" fmla="*/ 923925 w 2374613"/>
                <a:gd name="connsiteY5" fmla="*/ 2422817 h 2423584"/>
                <a:gd name="connsiteX6" fmla="*/ 1657350 w 2374613"/>
                <a:gd name="connsiteY6" fmla="*/ 2165642 h 2423584"/>
                <a:gd name="connsiteX7" fmla="*/ 2324100 w 2374613"/>
                <a:gd name="connsiteY7" fmla="*/ 1927517 h 2423584"/>
                <a:gd name="connsiteX8" fmla="*/ 2295525 w 2374613"/>
                <a:gd name="connsiteY8" fmla="*/ 1670342 h 2423584"/>
                <a:gd name="connsiteX9" fmla="*/ 2085975 w 2374613"/>
                <a:gd name="connsiteY9" fmla="*/ 879767 h 2423584"/>
                <a:gd name="connsiteX10" fmla="*/ 1685925 w 2374613"/>
                <a:gd name="connsiteY10" fmla="*/ 232067 h 2423584"/>
                <a:gd name="connsiteX11" fmla="*/ 1152525 w 2374613"/>
                <a:gd name="connsiteY11" fmla="*/ 3467 h 2423584"/>
                <a:gd name="connsiteX12" fmla="*/ 561975 w 2374613"/>
                <a:gd name="connsiteY12" fmla="*/ 298742 h 2423584"/>
                <a:gd name="connsiteX0" fmla="*/ 561975 w 2374613"/>
                <a:gd name="connsiteY0" fmla="*/ 298742 h 2423067"/>
                <a:gd name="connsiteX1" fmla="*/ 238125 w 2374613"/>
                <a:gd name="connsiteY1" fmla="*/ 994067 h 2423067"/>
                <a:gd name="connsiteX2" fmla="*/ 66675 w 2374613"/>
                <a:gd name="connsiteY2" fmla="*/ 1784642 h 2423067"/>
                <a:gd name="connsiteX3" fmla="*/ 0 w 2374613"/>
                <a:gd name="connsiteY3" fmla="*/ 1879892 h 2423067"/>
                <a:gd name="connsiteX4" fmla="*/ 171450 w 2374613"/>
                <a:gd name="connsiteY4" fmla="*/ 2118017 h 2423067"/>
                <a:gd name="connsiteX5" fmla="*/ 923925 w 2374613"/>
                <a:gd name="connsiteY5" fmla="*/ 2422817 h 2423067"/>
                <a:gd name="connsiteX6" fmla="*/ 1657350 w 2374613"/>
                <a:gd name="connsiteY6" fmla="*/ 2165642 h 2423067"/>
                <a:gd name="connsiteX7" fmla="*/ 2324100 w 2374613"/>
                <a:gd name="connsiteY7" fmla="*/ 1927517 h 2423067"/>
                <a:gd name="connsiteX8" fmla="*/ 2295525 w 2374613"/>
                <a:gd name="connsiteY8" fmla="*/ 1670342 h 2423067"/>
                <a:gd name="connsiteX9" fmla="*/ 2085975 w 2374613"/>
                <a:gd name="connsiteY9" fmla="*/ 879767 h 2423067"/>
                <a:gd name="connsiteX10" fmla="*/ 1685925 w 2374613"/>
                <a:gd name="connsiteY10" fmla="*/ 232067 h 2423067"/>
                <a:gd name="connsiteX11" fmla="*/ 1152525 w 2374613"/>
                <a:gd name="connsiteY11" fmla="*/ 3467 h 2423067"/>
                <a:gd name="connsiteX12" fmla="*/ 561975 w 2374613"/>
                <a:gd name="connsiteY12" fmla="*/ 298742 h 2423067"/>
                <a:gd name="connsiteX0" fmla="*/ 561975 w 2374613"/>
                <a:gd name="connsiteY0" fmla="*/ 298742 h 2375526"/>
                <a:gd name="connsiteX1" fmla="*/ 238125 w 2374613"/>
                <a:gd name="connsiteY1" fmla="*/ 994067 h 2375526"/>
                <a:gd name="connsiteX2" fmla="*/ 66675 w 2374613"/>
                <a:gd name="connsiteY2" fmla="*/ 1784642 h 2375526"/>
                <a:gd name="connsiteX3" fmla="*/ 0 w 2374613"/>
                <a:gd name="connsiteY3" fmla="*/ 1879892 h 2375526"/>
                <a:gd name="connsiteX4" fmla="*/ 171450 w 2374613"/>
                <a:gd name="connsiteY4" fmla="*/ 2118017 h 2375526"/>
                <a:gd name="connsiteX5" fmla="*/ 1066800 w 2374613"/>
                <a:gd name="connsiteY5" fmla="*/ 2375192 h 2375526"/>
                <a:gd name="connsiteX6" fmla="*/ 1657350 w 2374613"/>
                <a:gd name="connsiteY6" fmla="*/ 2165642 h 2375526"/>
                <a:gd name="connsiteX7" fmla="*/ 2324100 w 2374613"/>
                <a:gd name="connsiteY7" fmla="*/ 1927517 h 2375526"/>
                <a:gd name="connsiteX8" fmla="*/ 2295525 w 2374613"/>
                <a:gd name="connsiteY8" fmla="*/ 1670342 h 2375526"/>
                <a:gd name="connsiteX9" fmla="*/ 2085975 w 2374613"/>
                <a:gd name="connsiteY9" fmla="*/ 879767 h 2375526"/>
                <a:gd name="connsiteX10" fmla="*/ 1685925 w 2374613"/>
                <a:gd name="connsiteY10" fmla="*/ 232067 h 2375526"/>
                <a:gd name="connsiteX11" fmla="*/ 1152525 w 2374613"/>
                <a:gd name="connsiteY11" fmla="*/ 3467 h 2375526"/>
                <a:gd name="connsiteX12" fmla="*/ 561975 w 2374613"/>
                <a:gd name="connsiteY12" fmla="*/ 298742 h 2375526"/>
                <a:gd name="connsiteX0" fmla="*/ 561975 w 2374613"/>
                <a:gd name="connsiteY0" fmla="*/ 298742 h 2377097"/>
                <a:gd name="connsiteX1" fmla="*/ 238125 w 2374613"/>
                <a:gd name="connsiteY1" fmla="*/ 994067 h 2377097"/>
                <a:gd name="connsiteX2" fmla="*/ 66675 w 2374613"/>
                <a:gd name="connsiteY2" fmla="*/ 1784642 h 2377097"/>
                <a:gd name="connsiteX3" fmla="*/ 0 w 2374613"/>
                <a:gd name="connsiteY3" fmla="*/ 1879892 h 2377097"/>
                <a:gd name="connsiteX4" fmla="*/ 171450 w 2374613"/>
                <a:gd name="connsiteY4" fmla="*/ 2118017 h 2377097"/>
                <a:gd name="connsiteX5" fmla="*/ 504826 w 2374613"/>
                <a:gd name="connsiteY5" fmla="*/ 2260892 h 2377097"/>
                <a:gd name="connsiteX6" fmla="*/ 1066800 w 2374613"/>
                <a:gd name="connsiteY6" fmla="*/ 2375192 h 2377097"/>
                <a:gd name="connsiteX7" fmla="*/ 1657350 w 2374613"/>
                <a:gd name="connsiteY7" fmla="*/ 2165642 h 2377097"/>
                <a:gd name="connsiteX8" fmla="*/ 2324100 w 2374613"/>
                <a:gd name="connsiteY8" fmla="*/ 1927517 h 2377097"/>
                <a:gd name="connsiteX9" fmla="*/ 2295525 w 2374613"/>
                <a:gd name="connsiteY9" fmla="*/ 1670342 h 2377097"/>
                <a:gd name="connsiteX10" fmla="*/ 2085975 w 2374613"/>
                <a:gd name="connsiteY10" fmla="*/ 879767 h 2377097"/>
                <a:gd name="connsiteX11" fmla="*/ 1685925 w 2374613"/>
                <a:gd name="connsiteY11" fmla="*/ 232067 h 2377097"/>
                <a:gd name="connsiteX12" fmla="*/ 1152525 w 2374613"/>
                <a:gd name="connsiteY12" fmla="*/ 3467 h 2377097"/>
                <a:gd name="connsiteX13" fmla="*/ 561975 w 2374613"/>
                <a:gd name="connsiteY13" fmla="*/ 298742 h 2377097"/>
                <a:gd name="connsiteX0" fmla="*/ 561975 w 2374613"/>
                <a:gd name="connsiteY0" fmla="*/ 298742 h 2399116"/>
                <a:gd name="connsiteX1" fmla="*/ 238125 w 2374613"/>
                <a:gd name="connsiteY1" fmla="*/ 994067 h 2399116"/>
                <a:gd name="connsiteX2" fmla="*/ 66675 w 2374613"/>
                <a:gd name="connsiteY2" fmla="*/ 1784642 h 2399116"/>
                <a:gd name="connsiteX3" fmla="*/ 0 w 2374613"/>
                <a:gd name="connsiteY3" fmla="*/ 1879892 h 2399116"/>
                <a:gd name="connsiteX4" fmla="*/ 171450 w 2374613"/>
                <a:gd name="connsiteY4" fmla="*/ 2118017 h 2399116"/>
                <a:gd name="connsiteX5" fmla="*/ 666751 w 2374613"/>
                <a:gd name="connsiteY5" fmla="*/ 2365667 h 2399116"/>
                <a:gd name="connsiteX6" fmla="*/ 1066800 w 2374613"/>
                <a:gd name="connsiteY6" fmla="*/ 2375192 h 2399116"/>
                <a:gd name="connsiteX7" fmla="*/ 1657350 w 2374613"/>
                <a:gd name="connsiteY7" fmla="*/ 2165642 h 2399116"/>
                <a:gd name="connsiteX8" fmla="*/ 2324100 w 2374613"/>
                <a:gd name="connsiteY8" fmla="*/ 1927517 h 2399116"/>
                <a:gd name="connsiteX9" fmla="*/ 2295525 w 2374613"/>
                <a:gd name="connsiteY9" fmla="*/ 1670342 h 2399116"/>
                <a:gd name="connsiteX10" fmla="*/ 2085975 w 2374613"/>
                <a:gd name="connsiteY10" fmla="*/ 879767 h 2399116"/>
                <a:gd name="connsiteX11" fmla="*/ 1685925 w 2374613"/>
                <a:gd name="connsiteY11" fmla="*/ 232067 h 2399116"/>
                <a:gd name="connsiteX12" fmla="*/ 1152525 w 2374613"/>
                <a:gd name="connsiteY12" fmla="*/ 3467 h 2399116"/>
                <a:gd name="connsiteX13" fmla="*/ 561975 w 2374613"/>
                <a:gd name="connsiteY13" fmla="*/ 298742 h 2399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74613" h="2399116">
                  <a:moveTo>
                    <a:pt x="561975" y="298742"/>
                  </a:moveTo>
                  <a:lnTo>
                    <a:pt x="238125" y="994067"/>
                  </a:lnTo>
                  <a:lnTo>
                    <a:pt x="66675" y="1784642"/>
                  </a:lnTo>
                  <a:lnTo>
                    <a:pt x="0" y="1879892"/>
                  </a:lnTo>
                  <a:lnTo>
                    <a:pt x="171450" y="2118017"/>
                  </a:lnTo>
                  <a:cubicBezTo>
                    <a:pt x="255588" y="2181517"/>
                    <a:pt x="517526" y="2322805"/>
                    <a:pt x="666751" y="2365667"/>
                  </a:cubicBezTo>
                  <a:cubicBezTo>
                    <a:pt x="815976" y="2408529"/>
                    <a:pt x="901700" y="2408529"/>
                    <a:pt x="1066800" y="2375192"/>
                  </a:cubicBezTo>
                  <a:cubicBezTo>
                    <a:pt x="1231900" y="2341855"/>
                    <a:pt x="1423987" y="2248192"/>
                    <a:pt x="1657350" y="2165642"/>
                  </a:cubicBezTo>
                  <a:cubicBezTo>
                    <a:pt x="1890713" y="2083092"/>
                    <a:pt x="2217738" y="2010067"/>
                    <a:pt x="2324100" y="1927517"/>
                  </a:cubicBezTo>
                  <a:cubicBezTo>
                    <a:pt x="2430463" y="1844967"/>
                    <a:pt x="2343150" y="1829092"/>
                    <a:pt x="2295525" y="1670342"/>
                  </a:cubicBezTo>
                  <a:lnTo>
                    <a:pt x="2085975" y="879767"/>
                  </a:lnTo>
                  <a:lnTo>
                    <a:pt x="1685925" y="232067"/>
                  </a:lnTo>
                  <a:cubicBezTo>
                    <a:pt x="1592263" y="-6058"/>
                    <a:pt x="1730375" y="-7645"/>
                    <a:pt x="1152525" y="3467"/>
                  </a:cubicBezTo>
                  <a:cubicBezTo>
                    <a:pt x="574675" y="14579"/>
                    <a:pt x="642938" y="41567"/>
                    <a:pt x="561975" y="29874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209" name="G Bottom"/>
            <p:cNvSpPr>
              <a:spLocks noEditPoints="1"/>
            </p:cNvSpPr>
            <p:nvPr/>
          </p:nvSpPr>
          <p:spPr bwMode="auto">
            <a:xfrm>
              <a:off x="492593" y="4315357"/>
              <a:ext cx="2459038" cy="2270919"/>
            </a:xfrm>
            <a:custGeom>
              <a:avLst/>
              <a:gdLst>
                <a:gd name="T0" fmla="*/ 3401 w 11437"/>
                <a:gd name="T1" fmla="*/ 10267 h 10490"/>
                <a:gd name="T2" fmla="*/ 1901 w 11437"/>
                <a:gd name="T3" fmla="*/ 9594 h 10490"/>
                <a:gd name="T4" fmla="*/ 872 w 11437"/>
                <a:gd name="T5" fmla="*/ 9062 h 10490"/>
                <a:gd name="T6" fmla="*/ 280 w 11437"/>
                <a:gd name="T7" fmla="*/ 7440 h 10490"/>
                <a:gd name="T8" fmla="*/ 1373 w 11437"/>
                <a:gd name="T9" fmla="*/ 2849 h 10490"/>
                <a:gd name="T10" fmla="*/ 2379 w 11437"/>
                <a:gd name="T11" fmla="*/ 1154 h 10490"/>
                <a:gd name="T12" fmla="*/ 1064 w 11437"/>
                <a:gd name="T13" fmla="*/ 7338 h 10490"/>
                <a:gd name="T14" fmla="*/ 1645 w 11437"/>
                <a:gd name="T15" fmla="*/ 7915 h 10490"/>
                <a:gd name="T16" fmla="*/ 2633 w 11437"/>
                <a:gd name="T17" fmla="*/ 8314 h 10490"/>
                <a:gd name="T18" fmla="*/ 3650 w 11437"/>
                <a:gd name="T19" fmla="*/ 8754 h 10490"/>
                <a:gd name="T20" fmla="*/ 6388 w 11437"/>
                <a:gd name="T21" fmla="*/ 8546 h 10490"/>
                <a:gd name="T22" fmla="*/ 8058 w 11437"/>
                <a:gd name="T23" fmla="*/ 7947 h 10490"/>
                <a:gd name="T24" fmla="*/ 9507 w 11437"/>
                <a:gd name="T25" fmla="*/ 7506 h 10490"/>
                <a:gd name="T26" fmla="*/ 10499 w 11437"/>
                <a:gd name="T27" fmla="*/ 6530 h 10490"/>
                <a:gd name="T28" fmla="*/ 8109 w 11437"/>
                <a:gd name="T29" fmla="*/ 476 h 10490"/>
                <a:gd name="T30" fmla="*/ 9385 w 11437"/>
                <a:gd name="T31" fmla="*/ 2190 h 10490"/>
                <a:gd name="T32" fmla="*/ 11154 w 11437"/>
                <a:gd name="T33" fmla="*/ 7202 h 10490"/>
                <a:gd name="T34" fmla="*/ 11142 w 11437"/>
                <a:gd name="T35" fmla="*/ 8035 h 10490"/>
                <a:gd name="T36" fmla="*/ 9355 w 11437"/>
                <a:gd name="T37" fmla="*/ 8754 h 10490"/>
                <a:gd name="T38" fmla="*/ 8138 w 11437"/>
                <a:gd name="T39" fmla="*/ 9113 h 10490"/>
                <a:gd name="T40" fmla="*/ 7119 w 11437"/>
                <a:gd name="T41" fmla="*/ 9594 h 10490"/>
                <a:gd name="T42" fmla="*/ 5689 w 11437"/>
                <a:gd name="T43" fmla="*/ 10073 h 10490"/>
                <a:gd name="T44" fmla="*/ 3942 w 11437"/>
                <a:gd name="T45" fmla="*/ 10313 h 10490"/>
                <a:gd name="T46" fmla="*/ 5315 w 11437"/>
                <a:gd name="T47" fmla="*/ 9824 h 10490"/>
                <a:gd name="T48" fmla="*/ 6717 w 11437"/>
                <a:gd name="T49" fmla="*/ 9407 h 10490"/>
                <a:gd name="T50" fmla="*/ 7840 w 11437"/>
                <a:gd name="T51" fmla="*/ 8916 h 10490"/>
                <a:gd name="T52" fmla="*/ 8559 w 11437"/>
                <a:gd name="T53" fmla="*/ 8693 h 10490"/>
                <a:gd name="T54" fmla="*/ 9742 w 11437"/>
                <a:gd name="T55" fmla="*/ 8410 h 10490"/>
                <a:gd name="T56" fmla="*/ 10439 w 11437"/>
                <a:gd name="T57" fmla="*/ 8051 h 10490"/>
                <a:gd name="T58" fmla="*/ 11078 w 11437"/>
                <a:gd name="T59" fmla="*/ 7397 h 10490"/>
                <a:gd name="T60" fmla="*/ 10648 w 11437"/>
                <a:gd name="T61" fmla="*/ 7427 h 10490"/>
                <a:gd name="T62" fmla="*/ 9132 w 11437"/>
                <a:gd name="T63" fmla="*/ 7936 h 10490"/>
                <a:gd name="T64" fmla="*/ 7458 w 11437"/>
                <a:gd name="T65" fmla="*/ 8463 h 10490"/>
                <a:gd name="T66" fmla="*/ 5916 w 11437"/>
                <a:gd name="T67" fmla="*/ 8931 h 10490"/>
                <a:gd name="T68" fmla="*/ 4242 w 11437"/>
                <a:gd name="T69" fmla="*/ 9298 h 10490"/>
                <a:gd name="T70" fmla="*/ 3161 w 11437"/>
                <a:gd name="T71" fmla="*/ 8935 h 10490"/>
                <a:gd name="T72" fmla="*/ 2099 w 11437"/>
                <a:gd name="T73" fmla="*/ 8384 h 10490"/>
                <a:gd name="T74" fmla="*/ 1124 w 11437"/>
                <a:gd name="T75" fmla="*/ 7795 h 10490"/>
                <a:gd name="T76" fmla="*/ 525 w 11437"/>
                <a:gd name="T77" fmla="*/ 7729 h 10490"/>
                <a:gd name="T78" fmla="*/ 493 w 11437"/>
                <a:gd name="T79" fmla="*/ 8544 h 10490"/>
                <a:gd name="T80" fmla="*/ 1078 w 11437"/>
                <a:gd name="T81" fmla="*/ 8703 h 10490"/>
                <a:gd name="T82" fmla="*/ 2130 w 11437"/>
                <a:gd name="T83" fmla="*/ 9428 h 10490"/>
                <a:gd name="T84" fmla="*/ 3512 w 11437"/>
                <a:gd name="T85" fmla="*/ 10037 h 10490"/>
                <a:gd name="T86" fmla="*/ 4915 w 11437"/>
                <a:gd name="T87" fmla="*/ 9988 h 10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437" h="10490">
                  <a:moveTo>
                    <a:pt x="3942" y="10313"/>
                  </a:moveTo>
                  <a:cubicBezTo>
                    <a:pt x="3900" y="10244"/>
                    <a:pt x="3668" y="10225"/>
                    <a:pt x="3401" y="10267"/>
                  </a:cubicBezTo>
                  <a:cubicBezTo>
                    <a:pt x="2988" y="10333"/>
                    <a:pt x="2890" y="10298"/>
                    <a:pt x="2559" y="9968"/>
                  </a:cubicBezTo>
                  <a:cubicBezTo>
                    <a:pt x="2351" y="9759"/>
                    <a:pt x="2059" y="9594"/>
                    <a:pt x="1901" y="9594"/>
                  </a:cubicBezTo>
                  <a:cubicBezTo>
                    <a:pt x="1744" y="9594"/>
                    <a:pt x="1472" y="9460"/>
                    <a:pt x="1295" y="9296"/>
                  </a:cubicBezTo>
                  <a:cubicBezTo>
                    <a:pt x="1119" y="9132"/>
                    <a:pt x="928" y="9027"/>
                    <a:pt x="872" y="9062"/>
                  </a:cubicBezTo>
                  <a:cubicBezTo>
                    <a:pt x="660" y="9192"/>
                    <a:pt x="291" y="8856"/>
                    <a:pt x="171" y="8423"/>
                  </a:cubicBezTo>
                  <a:cubicBezTo>
                    <a:pt x="0" y="7807"/>
                    <a:pt x="10" y="7709"/>
                    <a:pt x="280" y="7440"/>
                  </a:cubicBezTo>
                  <a:cubicBezTo>
                    <a:pt x="458" y="7262"/>
                    <a:pt x="531" y="6976"/>
                    <a:pt x="583" y="6251"/>
                  </a:cubicBezTo>
                  <a:cubicBezTo>
                    <a:pt x="655" y="5235"/>
                    <a:pt x="970" y="3881"/>
                    <a:pt x="1373" y="2849"/>
                  </a:cubicBezTo>
                  <a:cubicBezTo>
                    <a:pt x="1801" y="1754"/>
                    <a:pt x="2480" y="480"/>
                    <a:pt x="2636" y="480"/>
                  </a:cubicBezTo>
                  <a:cubicBezTo>
                    <a:pt x="2725" y="480"/>
                    <a:pt x="2622" y="751"/>
                    <a:pt x="2379" y="1154"/>
                  </a:cubicBezTo>
                  <a:cubicBezTo>
                    <a:pt x="1530" y="2564"/>
                    <a:pt x="768" y="5007"/>
                    <a:pt x="766" y="6327"/>
                  </a:cubicBezTo>
                  <a:cubicBezTo>
                    <a:pt x="765" y="6978"/>
                    <a:pt x="804" y="7111"/>
                    <a:pt x="1064" y="7338"/>
                  </a:cubicBezTo>
                  <a:cubicBezTo>
                    <a:pt x="1229" y="7481"/>
                    <a:pt x="1364" y="7669"/>
                    <a:pt x="1364" y="7756"/>
                  </a:cubicBezTo>
                  <a:cubicBezTo>
                    <a:pt x="1364" y="7843"/>
                    <a:pt x="1491" y="7915"/>
                    <a:pt x="1645" y="7915"/>
                  </a:cubicBezTo>
                  <a:cubicBezTo>
                    <a:pt x="1800" y="7915"/>
                    <a:pt x="2047" y="8019"/>
                    <a:pt x="2195" y="8147"/>
                  </a:cubicBezTo>
                  <a:cubicBezTo>
                    <a:pt x="2342" y="8275"/>
                    <a:pt x="2539" y="8350"/>
                    <a:pt x="2633" y="8314"/>
                  </a:cubicBezTo>
                  <a:cubicBezTo>
                    <a:pt x="2903" y="8211"/>
                    <a:pt x="3403" y="8381"/>
                    <a:pt x="3403" y="8577"/>
                  </a:cubicBezTo>
                  <a:cubicBezTo>
                    <a:pt x="3403" y="8676"/>
                    <a:pt x="3512" y="8754"/>
                    <a:pt x="3650" y="8754"/>
                  </a:cubicBezTo>
                  <a:cubicBezTo>
                    <a:pt x="3787" y="8754"/>
                    <a:pt x="4002" y="8810"/>
                    <a:pt x="4128" y="8877"/>
                  </a:cubicBezTo>
                  <a:cubicBezTo>
                    <a:pt x="4401" y="9023"/>
                    <a:pt x="5755" y="8825"/>
                    <a:pt x="6388" y="8546"/>
                  </a:cubicBezTo>
                  <a:cubicBezTo>
                    <a:pt x="6611" y="8448"/>
                    <a:pt x="7014" y="8338"/>
                    <a:pt x="7282" y="8302"/>
                  </a:cubicBezTo>
                  <a:cubicBezTo>
                    <a:pt x="7570" y="8263"/>
                    <a:pt x="7887" y="8118"/>
                    <a:pt x="8058" y="7947"/>
                  </a:cubicBezTo>
                  <a:cubicBezTo>
                    <a:pt x="8280" y="7725"/>
                    <a:pt x="8453" y="7666"/>
                    <a:pt x="8806" y="7692"/>
                  </a:cubicBezTo>
                  <a:cubicBezTo>
                    <a:pt x="9118" y="7714"/>
                    <a:pt x="9342" y="7655"/>
                    <a:pt x="9507" y="7506"/>
                  </a:cubicBezTo>
                  <a:cubicBezTo>
                    <a:pt x="9640" y="7385"/>
                    <a:pt x="9926" y="7250"/>
                    <a:pt x="10143" y="7205"/>
                  </a:cubicBezTo>
                  <a:cubicBezTo>
                    <a:pt x="10533" y="7125"/>
                    <a:pt x="10537" y="7116"/>
                    <a:pt x="10499" y="6530"/>
                  </a:cubicBezTo>
                  <a:cubicBezTo>
                    <a:pt x="10443" y="5679"/>
                    <a:pt x="9585" y="3014"/>
                    <a:pt x="9008" y="1901"/>
                  </a:cubicBezTo>
                  <a:cubicBezTo>
                    <a:pt x="8738" y="1379"/>
                    <a:pt x="8333" y="738"/>
                    <a:pt x="8109" y="476"/>
                  </a:cubicBezTo>
                  <a:cubicBezTo>
                    <a:pt x="7885" y="214"/>
                    <a:pt x="7750" y="0"/>
                    <a:pt x="7809" y="0"/>
                  </a:cubicBezTo>
                  <a:cubicBezTo>
                    <a:pt x="8050" y="0"/>
                    <a:pt x="8893" y="1171"/>
                    <a:pt x="9385" y="2190"/>
                  </a:cubicBezTo>
                  <a:cubicBezTo>
                    <a:pt x="9795" y="3038"/>
                    <a:pt x="10701" y="5811"/>
                    <a:pt x="10792" y="6496"/>
                  </a:cubicBezTo>
                  <a:cubicBezTo>
                    <a:pt x="10855" y="6976"/>
                    <a:pt x="10927" y="7115"/>
                    <a:pt x="11154" y="7202"/>
                  </a:cubicBezTo>
                  <a:cubicBezTo>
                    <a:pt x="11310" y="7261"/>
                    <a:pt x="11437" y="7387"/>
                    <a:pt x="11437" y="7482"/>
                  </a:cubicBezTo>
                  <a:cubicBezTo>
                    <a:pt x="11437" y="7776"/>
                    <a:pt x="11299" y="8035"/>
                    <a:pt x="11142" y="8035"/>
                  </a:cubicBezTo>
                  <a:cubicBezTo>
                    <a:pt x="11059" y="8035"/>
                    <a:pt x="10688" y="8197"/>
                    <a:pt x="10317" y="8394"/>
                  </a:cubicBezTo>
                  <a:cubicBezTo>
                    <a:pt x="9946" y="8592"/>
                    <a:pt x="9513" y="8754"/>
                    <a:pt x="9355" y="8754"/>
                  </a:cubicBezTo>
                  <a:cubicBezTo>
                    <a:pt x="9196" y="8754"/>
                    <a:pt x="8912" y="8835"/>
                    <a:pt x="8723" y="8933"/>
                  </a:cubicBezTo>
                  <a:cubicBezTo>
                    <a:pt x="8534" y="9032"/>
                    <a:pt x="8271" y="9113"/>
                    <a:pt x="8138" y="9113"/>
                  </a:cubicBezTo>
                  <a:cubicBezTo>
                    <a:pt x="8006" y="9113"/>
                    <a:pt x="7830" y="9222"/>
                    <a:pt x="7748" y="9354"/>
                  </a:cubicBezTo>
                  <a:cubicBezTo>
                    <a:pt x="7638" y="9529"/>
                    <a:pt x="7468" y="9594"/>
                    <a:pt x="7119" y="9594"/>
                  </a:cubicBezTo>
                  <a:cubicBezTo>
                    <a:pt x="6856" y="9594"/>
                    <a:pt x="6640" y="9639"/>
                    <a:pt x="6640" y="9694"/>
                  </a:cubicBezTo>
                  <a:cubicBezTo>
                    <a:pt x="6640" y="9847"/>
                    <a:pt x="6073" y="10073"/>
                    <a:pt x="5689" y="10073"/>
                  </a:cubicBezTo>
                  <a:cubicBezTo>
                    <a:pt x="5502" y="10073"/>
                    <a:pt x="5194" y="10154"/>
                    <a:pt x="5005" y="10252"/>
                  </a:cubicBezTo>
                  <a:cubicBezTo>
                    <a:pt x="4611" y="10458"/>
                    <a:pt x="4051" y="10490"/>
                    <a:pt x="3942" y="10313"/>
                  </a:cubicBezTo>
                  <a:close/>
                  <a:moveTo>
                    <a:pt x="4915" y="9988"/>
                  </a:moveTo>
                  <a:cubicBezTo>
                    <a:pt x="5148" y="9736"/>
                    <a:pt x="5238" y="9699"/>
                    <a:pt x="5315" y="9824"/>
                  </a:cubicBezTo>
                  <a:cubicBezTo>
                    <a:pt x="5470" y="10074"/>
                    <a:pt x="6291" y="9882"/>
                    <a:pt x="6370" y="9577"/>
                  </a:cubicBezTo>
                  <a:cubicBezTo>
                    <a:pt x="6419" y="9392"/>
                    <a:pt x="6500" y="9353"/>
                    <a:pt x="6717" y="9407"/>
                  </a:cubicBezTo>
                  <a:cubicBezTo>
                    <a:pt x="7141" y="9514"/>
                    <a:pt x="7610" y="9362"/>
                    <a:pt x="7572" y="9130"/>
                  </a:cubicBezTo>
                  <a:cubicBezTo>
                    <a:pt x="7550" y="8996"/>
                    <a:pt x="7634" y="8928"/>
                    <a:pt x="7840" y="8916"/>
                  </a:cubicBezTo>
                  <a:cubicBezTo>
                    <a:pt x="8005" y="8906"/>
                    <a:pt x="8234" y="8892"/>
                    <a:pt x="8349" y="8886"/>
                  </a:cubicBezTo>
                  <a:cubicBezTo>
                    <a:pt x="8465" y="8879"/>
                    <a:pt x="8559" y="8792"/>
                    <a:pt x="8559" y="8693"/>
                  </a:cubicBezTo>
                  <a:cubicBezTo>
                    <a:pt x="8559" y="8549"/>
                    <a:pt x="8656" y="8527"/>
                    <a:pt x="9026" y="8586"/>
                  </a:cubicBezTo>
                  <a:cubicBezTo>
                    <a:pt x="9402" y="8646"/>
                    <a:pt x="9541" y="8612"/>
                    <a:pt x="9742" y="8410"/>
                  </a:cubicBezTo>
                  <a:cubicBezTo>
                    <a:pt x="9888" y="8265"/>
                    <a:pt x="10072" y="8190"/>
                    <a:pt x="10183" y="8233"/>
                  </a:cubicBezTo>
                  <a:cubicBezTo>
                    <a:pt x="10310" y="8282"/>
                    <a:pt x="10394" y="8223"/>
                    <a:pt x="10439" y="8051"/>
                  </a:cubicBezTo>
                  <a:cubicBezTo>
                    <a:pt x="10491" y="7853"/>
                    <a:pt x="10568" y="7813"/>
                    <a:pt x="10790" y="7869"/>
                  </a:cubicBezTo>
                  <a:cubicBezTo>
                    <a:pt x="11124" y="7952"/>
                    <a:pt x="11323" y="7627"/>
                    <a:pt x="11078" y="7397"/>
                  </a:cubicBezTo>
                  <a:cubicBezTo>
                    <a:pt x="10962" y="7288"/>
                    <a:pt x="10915" y="7290"/>
                    <a:pt x="10871" y="7410"/>
                  </a:cubicBezTo>
                  <a:cubicBezTo>
                    <a:pt x="10828" y="7528"/>
                    <a:pt x="10775" y="7532"/>
                    <a:pt x="10648" y="7427"/>
                  </a:cubicBezTo>
                  <a:cubicBezTo>
                    <a:pt x="10413" y="7232"/>
                    <a:pt x="9912" y="7386"/>
                    <a:pt x="9565" y="7761"/>
                  </a:cubicBezTo>
                  <a:cubicBezTo>
                    <a:pt x="9341" y="8002"/>
                    <a:pt x="9239" y="8043"/>
                    <a:pt x="9132" y="7936"/>
                  </a:cubicBezTo>
                  <a:cubicBezTo>
                    <a:pt x="8901" y="7705"/>
                    <a:pt x="8561" y="7774"/>
                    <a:pt x="8210" y="8125"/>
                  </a:cubicBezTo>
                  <a:cubicBezTo>
                    <a:pt x="7981" y="8353"/>
                    <a:pt x="7751" y="8457"/>
                    <a:pt x="7458" y="8463"/>
                  </a:cubicBezTo>
                  <a:cubicBezTo>
                    <a:pt x="7227" y="8467"/>
                    <a:pt x="6810" y="8589"/>
                    <a:pt x="6531" y="8735"/>
                  </a:cubicBezTo>
                  <a:cubicBezTo>
                    <a:pt x="6253" y="8880"/>
                    <a:pt x="5976" y="8968"/>
                    <a:pt x="5916" y="8931"/>
                  </a:cubicBezTo>
                  <a:cubicBezTo>
                    <a:pt x="5770" y="8841"/>
                    <a:pt x="4832" y="9113"/>
                    <a:pt x="4592" y="9314"/>
                  </a:cubicBezTo>
                  <a:cubicBezTo>
                    <a:pt x="4347" y="9521"/>
                    <a:pt x="4242" y="9516"/>
                    <a:pt x="4242" y="9298"/>
                  </a:cubicBezTo>
                  <a:cubicBezTo>
                    <a:pt x="4242" y="8998"/>
                    <a:pt x="3841" y="8868"/>
                    <a:pt x="3485" y="9052"/>
                  </a:cubicBezTo>
                  <a:cubicBezTo>
                    <a:pt x="3188" y="9207"/>
                    <a:pt x="2894" y="9100"/>
                    <a:pt x="3161" y="8935"/>
                  </a:cubicBezTo>
                  <a:cubicBezTo>
                    <a:pt x="3573" y="8680"/>
                    <a:pt x="3003" y="8279"/>
                    <a:pt x="2563" y="8515"/>
                  </a:cubicBezTo>
                  <a:cubicBezTo>
                    <a:pt x="2355" y="8626"/>
                    <a:pt x="2277" y="8603"/>
                    <a:pt x="2099" y="8384"/>
                  </a:cubicBezTo>
                  <a:cubicBezTo>
                    <a:pt x="1975" y="8231"/>
                    <a:pt x="1740" y="8114"/>
                    <a:pt x="1540" y="8107"/>
                  </a:cubicBezTo>
                  <a:cubicBezTo>
                    <a:pt x="1276" y="8097"/>
                    <a:pt x="1178" y="8024"/>
                    <a:pt x="1124" y="7795"/>
                  </a:cubicBezTo>
                  <a:cubicBezTo>
                    <a:pt x="1054" y="7496"/>
                    <a:pt x="608" y="7274"/>
                    <a:pt x="671" y="7570"/>
                  </a:cubicBezTo>
                  <a:cubicBezTo>
                    <a:pt x="690" y="7655"/>
                    <a:pt x="624" y="7726"/>
                    <a:pt x="525" y="7729"/>
                  </a:cubicBezTo>
                  <a:cubicBezTo>
                    <a:pt x="323" y="7735"/>
                    <a:pt x="195" y="8274"/>
                    <a:pt x="395" y="8274"/>
                  </a:cubicBezTo>
                  <a:cubicBezTo>
                    <a:pt x="465" y="8274"/>
                    <a:pt x="509" y="8396"/>
                    <a:pt x="493" y="8544"/>
                  </a:cubicBezTo>
                  <a:cubicBezTo>
                    <a:pt x="472" y="8743"/>
                    <a:pt x="535" y="8823"/>
                    <a:pt x="735" y="8852"/>
                  </a:cubicBezTo>
                  <a:cubicBezTo>
                    <a:pt x="897" y="8875"/>
                    <a:pt x="1034" y="8816"/>
                    <a:pt x="1078" y="8703"/>
                  </a:cubicBezTo>
                  <a:cubicBezTo>
                    <a:pt x="1196" y="8395"/>
                    <a:pt x="1397" y="8486"/>
                    <a:pt x="1316" y="8810"/>
                  </a:cubicBezTo>
                  <a:cubicBezTo>
                    <a:pt x="1222" y="9184"/>
                    <a:pt x="1689" y="9538"/>
                    <a:pt x="2130" y="9428"/>
                  </a:cubicBezTo>
                  <a:cubicBezTo>
                    <a:pt x="2366" y="9369"/>
                    <a:pt x="2431" y="9410"/>
                    <a:pt x="2494" y="9659"/>
                  </a:cubicBezTo>
                  <a:cubicBezTo>
                    <a:pt x="2605" y="10103"/>
                    <a:pt x="3048" y="10268"/>
                    <a:pt x="3512" y="10037"/>
                  </a:cubicBezTo>
                  <a:cubicBezTo>
                    <a:pt x="3809" y="9888"/>
                    <a:pt x="3882" y="9883"/>
                    <a:pt x="3882" y="10012"/>
                  </a:cubicBezTo>
                  <a:cubicBezTo>
                    <a:pt x="3882" y="10408"/>
                    <a:pt x="4540" y="10392"/>
                    <a:pt x="4915" y="9988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10" name="Group 209"/>
          <p:cNvGrpSpPr/>
          <p:nvPr/>
        </p:nvGrpSpPr>
        <p:grpSpPr>
          <a:xfrm>
            <a:off x="3203232" y="1058428"/>
            <a:ext cx="2728680" cy="5534955"/>
            <a:chOff x="3203232" y="1058427"/>
            <a:chExt cx="2728680" cy="5534955"/>
          </a:xfrm>
        </p:grpSpPr>
        <p:grpSp>
          <p:nvGrpSpPr>
            <p:cNvPr id="211" name="SM1 B in middle"/>
            <p:cNvGrpSpPr/>
            <p:nvPr/>
          </p:nvGrpSpPr>
          <p:grpSpPr>
            <a:xfrm>
              <a:off x="3203232" y="3852662"/>
              <a:ext cx="2728680" cy="2740720"/>
              <a:chOff x="472372" y="3244850"/>
              <a:chExt cx="3173696" cy="3187700"/>
            </a:xfrm>
          </p:grpSpPr>
          <p:sp>
            <p:nvSpPr>
              <p:cNvPr id="226" name="Oval 65"/>
              <p:cNvSpPr/>
              <p:nvPr/>
            </p:nvSpPr>
            <p:spPr>
              <a:xfrm>
                <a:off x="472372" y="3282952"/>
                <a:ext cx="3173696" cy="3147723"/>
              </a:xfrm>
              <a:custGeom>
                <a:avLst/>
                <a:gdLst>
                  <a:gd name="connsiteX0" fmla="*/ 0 w 3171825"/>
                  <a:gd name="connsiteY0" fmla="*/ 1570832 h 3141663"/>
                  <a:gd name="connsiteX1" fmla="*/ 1585913 w 3171825"/>
                  <a:gd name="connsiteY1" fmla="*/ 0 h 3141663"/>
                  <a:gd name="connsiteX2" fmla="*/ 3171826 w 3171825"/>
                  <a:gd name="connsiteY2" fmla="*/ 1570832 h 3141663"/>
                  <a:gd name="connsiteX3" fmla="*/ 1585913 w 3171825"/>
                  <a:gd name="connsiteY3" fmla="*/ 3141664 h 3141663"/>
                  <a:gd name="connsiteX4" fmla="*/ 0 w 3171825"/>
                  <a:gd name="connsiteY4" fmla="*/ 1570832 h 3141663"/>
                  <a:gd name="connsiteX0" fmla="*/ 0 w 3171826"/>
                  <a:gd name="connsiteY0" fmla="*/ 1570832 h 3147636"/>
                  <a:gd name="connsiteX1" fmla="*/ 1585913 w 3171826"/>
                  <a:gd name="connsiteY1" fmla="*/ 0 h 3147636"/>
                  <a:gd name="connsiteX2" fmla="*/ 3171826 w 3171826"/>
                  <a:gd name="connsiteY2" fmla="*/ 1570832 h 3147636"/>
                  <a:gd name="connsiteX3" fmla="*/ 1585913 w 3171826"/>
                  <a:gd name="connsiteY3" fmla="*/ 3141664 h 3147636"/>
                  <a:gd name="connsiteX4" fmla="*/ 0 w 3171826"/>
                  <a:gd name="connsiteY4" fmla="*/ 1570832 h 3147636"/>
                  <a:gd name="connsiteX0" fmla="*/ 6781 w 3178607"/>
                  <a:gd name="connsiteY0" fmla="*/ 1570832 h 3147636"/>
                  <a:gd name="connsiteX1" fmla="*/ 1592694 w 3178607"/>
                  <a:gd name="connsiteY1" fmla="*/ 0 h 3147636"/>
                  <a:gd name="connsiteX2" fmla="*/ 3178607 w 3178607"/>
                  <a:gd name="connsiteY2" fmla="*/ 1570832 h 3147636"/>
                  <a:gd name="connsiteX3" fmla="*/ 1592694 w 3178607"/>
                  <a:gd name="connsiteY3" fmla="*/ 3141664 h 3147636"/>
                  <a:gd name="connsiteX4" fmla="*/ 6781 w 3178607"/>
                  <a:gd name="connsiteY4" fmla="*/ 1570832 h 3147636"/>
                  <a:gd name="connsiteX0" fmla="*/ 18894 w 3190720"/>
                  <a:gd name="connsiteY0" fmla="*/ 1570832 h 3147723"/>
                  <a:gd name="connsiteX1" fmla="*/ 1604807 w 3190720"/>
                  <a:gd name="connsiteY1" fmla="*/ 0 h 3147723"/>
                  <a:gd name="connsiteX2" fmla="*/ 3190720 w 3190720"/>
                  <a:gd name="connsiteY2" fmla="*/ 1570832 h 3147723"/>
                  <a:gd name="connsiteX3" fmla="*/ 1604807 w 3190720"/>
                  <a:gd name="connsiteY3" fmla="*/ 3141664 h 3147723"/>
                  <a:gd name="connsiteX4" fmla="*/ 18894 w 3190720"/>
                  <a:gd name="connsiteY4" fmla="*/ 1570832 h 3147723"/>
                  <a:gd name="connsiteX0" fmla="*/ 9619 w 3181445"/>
                  <a:gd name="connsiteY0" fmla="*/ 1570832 h 3146633"/>
                  <a:gd name="connsiteX1" fmla="*/ 1595532 w 3181445"/>
                  <a:gd name="connsiteY1" fmla="*/ 0 h 3146633"/>
                  <a:gd name="connsiteX2" fmla="*/ 3181445 w 3181445"/>
                  <a:gd name="connsiteY2" fmla="*/ 1570832 h 3146633"/>
                  <a:gd name="connsiteX3" fmla="*/ 1595532 w 3181445"/>
                  <a:gd name="connsiteY3" fmla="*/ 3141664 h 3146633"/>
                  <a:gd name="connsiteX4" fmla="*/ 9619 w 3181445"/>
                  <a:gd name="connsiteY4" fmla="*/ 1570832 h 3146633"/>
                  <a:gd name="connsiteX0" fmla="*/ 3003 w 3174829"/>
                  <a:gd name="connsiteY0" fmla="*/ 1570832 h 3147274"/>
                  <a:gd name="connsiteX1" fmla="*/ 1588916 w 3174829"/>
                  <a:gd name="connsiteY1" fmla="*/ 0 h 3147274"/>
                  <a:gd name="connsiteX2" fmla="*/ 3174829 w 3174829"/>
                  <a:gd name="connsiteY2" fmla="*/ 1570832 h 3147274"/>
                  <a:gd name="connsiteX3" fmla="*/ 1588916 w 3174829"/>
                  <a:gd name="connsiteY3" fmla="*/ 3141664 h 3147274"/>
                  <a:gd name="connsiteX4" fmla="*/ 3003 w 3174829"/>
                  <a:gd name="connsiteY4" fmla="*/ 1570832 h 3147274"/>
                  <a:gd name="connsiteX0" fmla="*/ 1870 w 3173696"/>
                  <a:gd name="connsiteY0" fmla="*/ 1570832 h 3147723"/>
                  <a:gd name="connsiteX1" fmla="*/ 1587783 w 3173696"/>
                  <a:gd name="connsiteY1" fmla="*/ 0 h 3147723"/>
                  <a:gd name="connsiteX2" fmla="*/ 3173696 w 3173696"/>
                  <a:gd name="connsiteY2" fmla="*/ 1570832 h 3147723"/>
                  <a:gd name="connsiteX3" fmla="*/ 1587783 w 3173696"/>
                  <a:gd name="connsiteY3" fmla="*/ 3141664 h 3147723"/>
                  <a:gd name="connsiteX4" fmla="*/ 1870 w 3173696"/>
                  <a:gd name="connsiteY4" fmla="*/ 1570832 h 314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73696" h="3147723">
                    <a:moveTo>
                      <a:pt x="1870" y="1570832"/>
                    </a:moveTo>
                    <a:cubicBezTo>
                      <a:pt x="-42580" y="690585"/>
                      <a:pt x="711907" y="0"/>
                      <a:pt x="1587783" y="0"/>
                    </a:cubicBezTo>
                    <a:cubicBezTo>
                      <a:pt x="2463659" y="0"/>
                      <a:pt x="3173696" y="703285"/>
                      <a:pt x="3173696" y="1570832"/>
                    </a:cubicBezTo>
                    <a:cubicBezTo>
                      <a:pt x="3173696" y="2438379"/>
                      <a:pt x="2660509" y="3059114"/>
                      <a:pt x="1587783" y="3141664"/>
                    </a:cubicBezTo>
                    <a:cubicBezTo>
                      <a:pt x="515057" y="3224214"/>
                      <a:pt x="46320" y="2451079"/>
                      <a:pt x="1870" y="157083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27" name="Snowman Body"/>
              <p:cNvSpPr>
                <a:spLocks noEditPoints="1"/>
              </p:cNvSpPr>
              <p:nvPr/>
            </p:nvSpPr>
            <p:spPr bwMode="auto">
              <a:xfrm>
                <a:off x="474242" y="3244850"/>
                <a:ext cx="3171825" cy="3187700"/>
              </a:xfrm>
              <a:custGeom>
                <a:avLst/>
                <a:gdLst>
                  <a:gd name="T0" fmla="*/ 4655 w 13315"/>
                  <a:gd name="T1" fmla="*/ 13203 h 13297"/>
                  <a:gd name="T2" fmla="*/ 4235 w 13315"/>
                  <a:gd name="T3" fmla="*/ 13109 h 13297"/>
                  <a:gd name="T4" fmla="*/ 3141 w 13315"/>
                  <a:gd name="T5" fmla="*/ 12667 h 13297"/>
                  <a:gd name="T6" fmla="*/ 2716 w 13315"/>
                  <a:gd name="T7" fmla="*/ 12533 h 13297"/>
                  <a:gd name="T8" fmla="*/ 2100 w 13315"/>
                  <a:gd name="T9" fmla="*/ 12203 h 13297"/>
                  <a:gd name="T10" fmla="*/ 1584 w 13315"/>
                  <a:gd name="T11" fmla="*/ 11592 h 13297"/>
                  <a:gd name="T12" fmla="*/ 523 w 13315"/>
                  <a:gd name="T13" fmla="*/ 9137 h 13297"/>
                  <a:gd name="T14" fmla="*/ 6 w 13315"/>
                  <a:gd name="T15" fmla="*/ 6096 h 13297"/>
                  <a:gd name="T16" fmla="*/ 565 w 13315"/>
                  <a:gd name="T17" fmla="*/ 3514 h 13297"/>
                  <a:gd name="T18" fmla="*/ 1828 w 13315"/>
                  <a:gd name="T19" fmla="*/ 1965 h 13297"/>
                  <a:gd name="T20" fmla="*/ 2635 w 13315"/>
                  <a:gd name="T21" fmla="*/ 1381 h 13297"/>
                  <a:gd name="T22" fmla="*/ 3330 w 13315"/>
                  <a:gd name="T23" fmla="*/ 998 h 13297"/>
                  <a:gd name="T24" fmla="*/ 3978 w 13315"/>
                  <a:gd name="T25" fmla="*/ 747 h 13297"/>
                  <a:gd name="T26" fmla="*/ 4997 w 13315"/>
                  <a:gd name="T27" fmla="*/ 342 h 13297"/>
                  <a:gd name="T28" fmla="*/ 5823 w 13315"/>
                  <a:gd name="T29" fmla="*/ 131 h 13297"/>
                  <a:gd name="T30" fmla="*/ 8323 w 13315"/>
                  <a:gd name="T31" fmla="*/ 101 h 13297"/>
                  <a:gd name="T32" fmla="*/ 9270 w 13315"/>
                  <a:gd name="T33" fmla="*/ 470 h 13297"/>
                  <a:gd name="T34" fmla="*/ 9953 w 13315"/>
                  <a:gd name="T35" fmla="*/ 802 h 13297"/>
                  <a:gd name="T36" fmla="*/ 10404 w 13315"/>
                  <a:gd name="T37" fmla="*/ 1049 h 13297"/>
                  <a:gd name="T38" fmla="*/ 11205 w 13315"/>
                  <a:gd name="T39" fmla="*/ 1574 h 13297"/>
                  <a:gd name="T40" fmla="*/ 11466 w 13315"/>
                  <a:gd name="T41" fmla="*/ 1792 h 13297"/>
                  <a:gd name="T42" fmla="*/ 11790 w 13315"/>
                  <a:gd name="T43" fmla="*/ 2160 h 13297"/>
                  <a:gd name="T44" fmla="*/ 12160 w 13315"/>
                  <a:gd name="T45" fmla="*/ 2733 h 13297"/>
                  <a:gd name="T46" fmla="*/ 12513 w 13315"/>
                  <a:gd name="T47" fmla="*/ 3431 h 13297"/>
                  <a:gd name="T48" fmla="*/ 12834 w 13315"/>
                  <a:gd name="T49" fmla="*/ 4156 h 13297"/>
                  <a:gd name="T50" fmla="*/ 13132 w 13315"/>
                  <a:gd name="T51" fmla="*/ 5046 h 13297"/>
                  <a:gd name="T52" fmla="*/ 13282 w 13315"/>
                  <a:gd name="T53" fmla="*/ 6908 h 13297"/>
                  <a:gd name="T54" fmla="*/ 13000 w 13315"/>
                  <a:gd name="T55" fmla="*/ 8433 h 13297"/>
                  <a:gd name="T56" fmla="*/ 12679 w 13315"/>
                  <a:gd name="T57" fmla="*/ 9362 h 13297"/>
                  <a:gd name="T58" fmla="*/ 12301 w 13315"/>
                  <a:gd name="T59" fmla="*/ 10275 h 13297"/>
                  <a:gd name="T60" fmla="*/ 12016 w 13315"/>
                  <a:gd name="T61" fmla="*/ 10805 h 13297"/>
                  <a:gd name="T62" fmla="*/ 11383 w 13315"/>
                  <a:gd name="T63" fmla="*/ 11547 h 13297"/>
                  <a:gd name="T64" fmla="*/ 11018 w 13315"/>
                  <a:gd name="T65" fmla="*/ 11824 h 13297"/>
                  <a:gd name="T66" fmla="*/ 10494 w 13315"/>
                  <a:gd name="T67" fmla="*/ 12137 h 13297"/>
                  <a:gd name="T68" fmla="*/ 9682 w 13315"/>
                  <a:gd name="T69" fmla="*/ 12536 h 13297"/>
                  <a:gd name="T70" fmla="*/ 9283 w 13315"/>
                  <a:gd name="T71" fmla="*/ 12799 h 13297"/>
                  <a:gd name="T72" fmla="*/ 8020 w 13315"/>
                  <a:gd name="T73" fmla="*/ 13141 h 13297"/>
                  <a:gd name="T74" fmla="*/ 5291 w 13315"/>
                  <a:gd name="T75" fmla="*/ 13290 h 13297"/>
                  <a:gd name="T76" fmla="*/ 8587 w 13315"/>
                  <a:gd name="T77" fmla="*/ 12968 h 13297"/>
                  <a:gd name="T78" fmla="*/ 10055 w 13315"/>
                  <a:gd name="T79" fmla="*/ 12249 h 13297"/>
                  <a:gd name="T80" fmla="*/ 11086 w 13315"/>
                  <a:gd name="T81" fmla="*/ 11414 h 13297"/>
                  <a:gd name="T82" fmla="*/ 11734 w 13315"/>
                  <a:gd name="T83" fmla="*/ 10769 h 13297"/>
                  <a:gd name="T84" fmla="*/ 11903 w 13315"/>
                  <a:gd name="T85" fmla="*/ 10740 h 13297"/>
                  <a:gd name="T86" fmla="*/ 12855 w 13315"/>
                  <a:gd name="T87" fmla="*/ 8368 h 13297"/>
                  <a:gd name="T88" fmla="*/ 12624 w 13315"/>
                  <a:gd name="T89" fmla="*/ 4008 h 13297"/>
                  <a:gd name="T90" fmla="*/ 10901 w 13315"/>
                  <a:gd name="T91" fmla="*/ 1482 h 13297"/>
                  <a:gd name="T92" fmla="*/ 9067 w 13315"/>
                  <a:gd name="T93" fmla="*/ 534 h 13297"/>
                  <a:gd name="T94" fmla="*/ 4608 w 13315"/>
                  <a:gd name="T95" fmla="*/ 649 h 13297"/>
                  <a:gd name="T96" fmla="*/ 1473 w 13315"/>
                  <a:gd name="T97" fmla="*/ 2410 h 13297"/>
                  <a:gd name="T98" fmla="*/ 174 w 13315"/>
                  <a:gd name="T99" fmla="*/ 5574 h 13297"/>
                  <a:gd name="T100" fmla="*/ 434 w 13315"/>
                  <a:gd name="T101" fmla="*/ 8185 h 13297"/>
                  <a:gd name="T102" fmla="*/ 812 w 13315"/>
                  <a:gd name="T103" fmla="*/ 9594 h 13297"/>
                  <a:gd name="T104" fmla="*/ 1214 w 13315"/>
                  <a:gd name="T105" fmla="*/ 10535 h 13297"/>
                  <a:gd name="T106" fmla="*/ 1901 w 13315"/>
                  <a:gd name="T107" fmla="*/ 11603 h 13297"/>
                  <a:gd name="T108" fmla="*/ 2174 w 13315"/>
                  <a:gd name="T109" fmla="*/ 12126 h 13297"/>
                  <a:gd name="T110" fmla="*/ 3220 w 13315"/>
                  <a:gd name="T111" fmla="*/ 12610 h 13297"/>
                  <a:gd name="T112" fmla="*/ 5511 w 13315"/>
                  <a:gd name="T113" fmla="*/ 13176 h 13297"/>
                  <a:gd name="T114" fmla="*/ 11567 w 13315"/>
                  <a:gd name="T115" fmla="*/ 11263 h 13297"/>
                  <a:gd name="T116" fmla="*/ 123 w 13315"/>
                  <a:gd name="T117" fmla="*/ 5046 h 13297"/>
                  <a:gd name="T118" fmla="*/ 3596 w 13315"/>
                  <a:gd name="T119" fmla="*/ 961 h 13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3315" h="13297">
                    <a:moveTo>
                      <a:pt x="5291" y="13290"/>
                    </a:moveTo>
                    <a:cubicBezTo>
                      <a:pt x="5285" y="13283"/>
                      <a:pt x="5205" y="13271"/>
                      <a:pt x="5114" y="13263"/>
                    </a:cubicBezTo>
                    <a:cubicBezTo>
                      <a:pt x="5022" y="13254"/>
                      <a:pt x="4933" y="13235"/>
                      <a:pt x="4915" y="13220"/>
                    </a:cubicBezTo>
                    <a:cubicBezTo>
                      <a:pt x="4898" y="13205"/>
                      <a:pt x="4862" y="13201"/>
                      <a:pt x="4837" y="13211"/>
                    </a:cubicBezTo>
                    <a:cubicBezTo>
                      <a:pt x="4801" y="13225"/>
                      <a:pt x="4795" y="13217"/>
                      <a:pt x="4810" y="13176"/>
                    </a:cubicBezTo>
                    <a:cubicBezTo>
                      <a:pt x="4829" y="13126"/>
                      <a:pt x="4828" y="13126"/>
                      <a:pt x="4781" y="13173"/>
                    </a:cubicBezTo>
                    <a:cubicBezTo>
                      <a:pt x="4745" y="13208"/>
                      <a:pt x="4709" y="13217"/>
                      <a:pt x="4655" y="13203"/>
                    </a:cubicBezTo>
                    <a:cubicBezTo>
                      <a:pt x="4614" y="13192"/>
                      <a:pt x="4544" y="13184"/>
                      <a:pt x="4500" y="13185"/>
                    </a:cubicBezTo>
                    <a:cubicBezTo>
                      <a:pt x="4438" y="13187"/>
                      <a:pt x="4425" y="13178"/>
                      <a:pt x="4438" y="13142"/>
                    </a:cubicBezTo>
                    <a:cubicBezTo>
                      <a:pt x="4451" y="13108"/>
                      <a:pt x="4447" y="13104"/>
                      <a:pt x="4425" y="13126"/>
                    </a:cubicBezTo>
                    <a:cubicBezTo>
                      <a:pt x="4390" y="13161"/>
                      <a:pt x="4248" y="13144"/>
                      <a:pt x="4270" y="13108"/>
                    </a:cubicBezTo>
                    <a:cubicBezTo>
                      <a:pt x="4278" y="13096"/>
                      <a:pt x="4269" y="13076"/>
                      <a:pt x="4251" y="13065"/>
                    </a:cubicBezTo>
                    <a:cubicBezTo>
                      <a:pt x="4230" y="13052"/>
                      <a:pt x="4226" y="13057"/>
                      <a:pt x="4238" y="13077"/>
                    </a:cubicBezTo>
                    <a:cubicBezTo>
                      <a:pt x="4249" y="13095"/>
                      <a:pt x="4248" y="13109"/>
                      <a:pt x="4235" y="13109"/>
                    </a:cubicBezTo>
                    <a:cubicBezTo>
                      <a:pt x="4212" y="13108"/>
                      <a:pt x="3984" y="13027"/>
                      <a:pt x="3860" y="12976"/>
                    </a:cubicBezTo>
                    <a:cubicBezTo>
                      <a:pt x="3821" y="12960"/>
                      <a:pt x="3745" y="12938"/>
                      <a:pt x="3691" y="12927"/>
                    </a:cubicBezTo>
                    <a:cubicBezTo>
                      <a:pt x="3636" y="12916"/>
                      <a:pt x="3522" y="12877"/>
                      <a:pt x="3437" y="12841"/>
                    </a:cubicBezTo>
                    <a:cubicBezTo>
                      <a:pt x="3351" y="12805"/>
                      <a:pt x="3258" y="12769"/>
                      <a:pt x="3230" y="12759"/>
                    </a:cubicBezTo>
                    <a:cubicBezTo>
                      <a:pt x="3202" y="12750"/>
                      <a:pt x="3187" y="12730"/>
                      <a:pt x="3197" y="12714"/>
                    </a:cubicBezTo>
                    <a:cubicBezTo>
                      <a:pt x="3207" y="12698"/>
                      <a:pt x="3199" y="12688"/>
                      <a:pt x="3179" y="12692"/>
                    </a:cubicBezTo>
                    <a:cubicBezTo>
                      <a:pt x="3159" y="12697"/>
                      <a:pt x="3142" y="12685"/>
                      <a:pt x="3141" y="12667"/>
                    </a:cubicBezTo>
                    <a:cubicBezTo>
                      <a:pt x="3141" y="12649"/>
                      <a:pt x="3129" y="12624"/>
                      <a:pt x="3115" y="12611"/>
                    </a:cubicBezTo>
                    <a:cubicBezTo>
                      <a:pt x="3100" y="12597"/>
                      <a:pt x="3097" y="12602"/>
                      <a:pt x="3109" y="12623"/>
                    </a:cubicBezTo>
                    <a:cubicBezTo>
                      <a:pt x="3142" y="12681"/>
                      <a:pt x="3029" y="12664"/>
                      <a:pt x="2946" y="12599"/>
                    </a:cubicBezTo>
                    <a:cubicBezTo>
                      <a:pt x="2906" y="12567"/>
                      <a:pt x="2872" y="12555"/>
                      <a:pt x="2872" y="12572"/>
                    </a:cubicBezTo>
                    <a:cubicBezTo>
                      <a:pt x="2872" y="12595"/>
                      <a:pt x="2856" y="12595"/>
                      <a:pt x="2816" y="12573"/>
                    </a:cubicBezTo>
                    <a:cubicBezTo>
                      <a:pt x="2785" y="12557"/>
                      <a:pt x="2759" y="12553"/>
                      <a:pt x="2758" y="12565"/>
                    </a:cubicBezTo>
                    <a:cubicBezTo>
                      <a:pt x="2758" y="12577"/>
                      <a:pt x="2739" y="12563"/>
                      <a:pt x="2716" y="12533"/>
                    </a:cubicBezTo>
                    <a:cubicBezTo>
                      <a:pt x="2693" y="12502"/>
                      <a:pt x="2675" y="12493"/>
                      <a:pt x="2675" y="12511"/>
                    </a:cubicBezTo>
                    <a:cubicBezTo>
                      <a:pt x="2675" y="12534"/>
                      <a:pt x="2655" y="12536"/>
                      <a:pt x="2611" y="12518"/>
                    </a:cubicBezTo>
                    <a:cubicBezTo>
                      <a:pt x="2494" y="12472"/>
                      <a:pt x="2435" y="12451"/>
                      <a:pt x="2411" y="12449"/>
                    </a:cubicBezTo>
                    <a:cubicBezTo>
                      <a:pt x="2398" y="12447"/>
                      <a:pt x="2372" y="12424"/>
                      <a:pt x="2352" y="12397"/>
                    </a:cubicBezTo>
                    <a:cubicBezTo>
                      <a:pt x="2332" y="12370"/>
                      <a:pt x="2309" y="12356"/>
                      <a:pt x="2300" y="12364"/>
                    </a:cubicBezTo>
                    <a:cubicBezTo>
                      <a:pt x="2270" y="12394"/>
                      <a:pt x="2108" y="12253"/>
                      <a:pt x="2124" y="12211"/>
                    </a:cubicBezTo>
                    <a:cubicBezTo>
                      <a:pt x="2136" y="12179"/>
                      <a:pt x="2131" y="12177"/>
                      <a:pt x="2100" y="12203"/>
                    </a:cubicBezTo>
                    <a:cubicBezTo>
                      <a:pt x="2069" y="12229"/>
                      <a:pt x="2051" y="12220"/>
                      <a:pt x="2011" y="12159"/>
                    </a:cubicBezTo>
                    <a:cubicBezTo>
                      <a:pt x="1983" y="12117"/>
                      <a:pt x="1925" y="12052"/>
                      <a:pt x="1880" y="12015"/>
                    </a:cubicBezTo>
                    <a:cubicBezTo>
                      <a:pt x="1836" y="11978"/>
                      <a:pt x="1800" y="11936"/>
                      <a:pt x="1800" y="11922"/>
                    </a:cubicBezTo>
                    <a:cubicBezTo>
                      <a:pt x="1800" y="11907"/>
                      <a:pt x="1774" y="11870"/>
                      <a:pt x="1742" y="11838"/>
                    </a:cubicBezTo>
                    <a:cubicBezTo>
                      <a:pt x="1711" y="11807"/>
                      <a:pt x="1692" y="11769"/>
                      <a:pt x="1702" y="11754"/>
                    </a:cubicBezTo>
                    <a:cubicBezTo>
                      <a:pt x="1711" y="11739"/>
                      <a:pt x="1702" y="11726"/>
                      <a:pt x="1681" y="11726"/>
                    </a:cubicBezTo>
                    <a:cubicBezTo>
                      <a:pt x="1661" y="11726"/>
                      <a:pt x="1617" y="11666"/>
                      <a:pt x="1584" y="11592"/>
                    </a:cubicBezTo>
                    <a:cubicBezTo>
                      <a:pt x="1408" y="11207"/>
                      <a:pt x="1247" y="10883"/>
                      <a:pt x="1188" y="10796"/>
                    </a:cubicBezTo>
                    <a:cubicBezTo>
                      <a:pt x="1119" y="10692"/>
                      <a:pt x="1103" y="10639"/>
                      <a:pt x="1151" y="10668"/>
                    </a:cubicBezTo>
                    <a:cubicBezTo>
                      <a:pt x="1166" y="10678"/>
                      <a:pt x="1179" y="10671"/>
                      <a:pt x="1179" y="10653"/>
                    </a:cubicBezTo>
                    <a:cubicBezTo>
                      <a:pt x="1179" y="10635"/>
                      <a:pt x="1160" y="10627"/>
                      <a:pt x="1137" y="10636"/>
                    </a:cubicBezTo>
                    <a:cubicBezTo>
                      <a:pt x="1080" y="10658"/>
                      <a:pt x="850" y="10176"/>
                      <a:pt x="726" y="9779"/>
                    </a:cubicBezTo>
                    <a:cubicBezTo>
                      <a:pt x="676" y="9616"/>
                      <a:pt x="624" y="9470"/>
                      <a:pt x="612" y="9454"/>
                    </a:cubicBezTo>
                    <a:cubicBezTo>
                      <a:pt x="590" y="9425"/>
                      <a:pt x="529" y="9209"/>
                      <a:pt x="523" y="9137"/>
                    </a:cubicBezTo>
                    <a:cubicBezTo>
                      <a:pt x="522" y="9118"/>
                      <a:pt x="511" y="9102"/>
                      <a:pt x="500" y="9102"/>
                    </a:cubicBezTo>
                    <a:cubicBezTo>
                      <a:pt x="488" y="9102"/>
                      <a:pt x="465" y="9016"/>
                      <a:pt x="447" y="8911"/>
                    </a:cubicBezTo>
                    <a:cubicBezTo>
                      <a:pt x="429" y="8807"/>
                      <a:pt x="404" y="8689"/>
                      <a:pt x="391" y="8650"/>
                    </a:cubicBezTo>
                    <a:cubicBezTo>
                      <a:pt x="350" y="8530"/>
                      <a:pt x="301" y="8295"/>
                      <a:pt x="292" y="8181"/>
                    </a:cubicBezTo>
                    <a:cubicBezTo>
                      <a:pt x="287" y="8121"/>
                      <a:pt x="276" y="8053"/>
                      <a:pt x="268" y="8029"/>
                    </a:cubicBezTo>
                    <a:cubicBezTo>
                      <a:pt x="249" y="7977"/>
                      <a:pt x="217" y="7799"/>
                      <a:pt x="101" y="7112"/>
                    </a:cubicBezTo>
                    <a:cubicBezTo>
                      <a:pt x="26" y="6670"/>
                      <a:pt x="10" y="6492"/>
                      <a:pt x="6" y="6096"/>
                    </a:cubicBezTo>
                    <a:cubicBezTo>
                      <a:pt x="0" y="5415"/>
                      <a:pt x="118" y="4559"/>
                      <a:pt x="216" y="4580"/>
                    </a:cubicBezTo>
                    <a:cubicBezTo>
                      <a:pt x="242" y="4585"/>
                      <a:pt x="242" y="4573"/>
                      <a:pt x="218" y="4528"/>
                    </a:cubicBezTo>
                    <a:cubicBezTo>
                      <a:pt x="199" y="4492"/>
                      <a:pt x="197" y="4457"/>
                      <a:pt x="213" y="4436"/>
                    </a:cubicBezTo>
                    <a:cubicBezTo>
                      <a:pt x="228" y="4418"/>
                      <a:pt x="263" y="4324"/>
                      <a:pt x="291" y="4227"/>
                    </a:cubicBezTo>
                    <a:cubicBezTo>
                      <a:pt x="319" y="4129"/>
                      <a:pt x="354" y="4050"/>
                      <a:pt x="367" y="4050"/>
                    </a:cubicBezTo>
                    <a:cubicBezTo>
                      <a:pt x="381" y="4050"/>
                      <a:pt x="384" y="4037"/>
                      <a:pt x="374" y="4022"/>
                    </a:cubicBezTo>
                    <a:cubicBezTo>
                      <a:pt x="358" y="3996"/>
                      <a:pt x="419" y="3835"/>
                      <a:pt x="565" y="3514"/>
                    </a:cubicBezTo>
                    <a:cubicBezTo>
                      <a:pt x="682" y="3258"/>
                      <a:pt x="960" y="2810"/>
                      <a:pt x="992" y="2828"/>
                    </a:cubicBezTo>
                    <a:cubicBezTo>
                      <a:pt x="1009" y="2837"/>
                      <a:pt x="1015" y="2836"/>
                      <a:pt x="1004" y="2824"/>
                    </a:cubicBezTo>
                    <a:cubicBezTo>
                      <a:pt x="983" y="2800"/>
                      <a:pt x="1092" y="2640"/>
                      <a:pt x="1237" y="2484"/>
                    </a:cubicBezTo>
                    <a:cubicBezTo>
                      <a:pt x="1411" y="2297"/>
                      <a:pt x="1632" y="2088"/>
                      <a:pt x="1640" y="2103"/>
                    </a:cubicBezTo>
                    <a:cubicBezTo>
                      <a:pt x="1645" y="2111"/>
                      <a:pt x="1680" y="2082"/>
                      <a:pt x="1720" y="2040"/>
                    </a:cubicBezTo>
                    <a:cubicBezTo>
                      <a:pt x="1759" y="1997"/>
                      <a:pt x="1799" y="1971"/>
                      <a:pt x="1810" y="1981"/>
                    </a:cubicBezTo>
                    <a:cubicBezTo>
                      <a:pt x="1820" y="1991"/>
                      <a:pt x="1828" y="1984"/>
                      <a:pt x="1828" y="1965"/>
                    </a:cubicBezTo>
                    <a:cubicBezTo>
                      <a:pt x="1828" y="1946"/>
                      <a:pt x="1843" y="1939"/>
                      <a:pt x="1860" y="1950"/>
                    </a:cubicBezTo>
                    <a:cubicBezTo>
                      <a:pt x="1880" y="1962"/>
                      <a:pt x="1885" y="1958"/>
                      <a:pt x="1874" y="1940"/>
                    </a:cubicBezTo>
                    <a:cubicBezTo>
                      <a:pt x="1855" y="1908"/>
                      <a:pt x="1995" y="1792"/>
                      <a:pt x="2053" y="1792"/>
                    </a:cubicBezTo>
                    <a:cubicBezTo>
                      <a:pt x="2071" y="1792"/>
                      <a:pt x="2079" y="1782"/>
                      <a:pt x="2071" y="1769"/>
                    </a:cubicBezTo>
                    <a:cubicBezTo>
                      <a:pt x="2053" y="1740"/>
                      <a:pt x="2204" y="1623"/>
                      <a:pt x="2258" y="1623"/>
                    </a:cubicBezTo>
                    <a:cubicBezTo>
                      <a:pt x="2278" y="1623"/>
                      <a:pt x="2315" y="1601"/>
                      <a:pt x="2340" y="1574"/>
                    </a:cubicBezTo>
                    <a:cubicBezTo>
                      <a:pt x="2423" y="1481"/>
                      <a:pt x="2496" y="1434"/>
                      <a:pt x="2635" y="1381"/>
                    </a:cubicBezTo>
                    <a:cubicBezTo>
                      <a:pt x="2711" y="1353"/>
                      <a:pt x="2786" y="1313"/>
                      <a:pt x="2802" y="1294"/>
                    </a:cubicBezTo>
                    <a:cubicBezTo>
                      <a:pt x="2854" y="1228"/>
                      <a:pt x="3167" y="1090"/>
                      <a:pt x="3200" y="1118"/>
                    </a:cubicBezTo>
                    <a:cubicBezTo>
                      <a:pt x="3220" y="1135"/>
                      <a:pt x="3245" y="1127"/>
                      <a:pt x="3271" y="1096"/>
                    </a:cubicBezTo>
                    <a:cubicBezTo>
                      <a:pt x="3297" y="1064"/>
                      <a:pt x="3298" y="1055"/>
                      <a:pt x="3274" y="1069"/>
                    </a:cubicBezTo>
                    <a:cubicBezTo>
                      <a:pt x="3255" y="1081"/>
                      <a:pt x="3239" y="1077"/>
                      <a:pt x="3239" y="1060"/>
                    </a:cubicBezTo>
                    <a:cubicBezTo>
                      <a:pt x="3239" y="1044"/>
                      <a:pt x="3257" y="1030"/>
                      <a:pt x="3279" y="1030"/>
                    </a:cubicBezTo>
                    <a:cubicBezTo>
                      <a:pt x="3301" y="1030"/>
                      <a:pt x="3324" y="1016"/>
                      <a:pt x="3330" y="998"/>
                    </a:cubicBezTo>
                    <a:cubicBezTo>
                      <a:pt x="3336" y="979"/>
                      <a:pt x="3359" y="961"/>
                      <a:pt x="3382" y="956"/>
                    </a:cubicBezTo>
                    <a:cubicBezTo>
                      <a:pt x="3530" y="923"/>
                      <a:pt x="3690" y="864"/>
                      <a:pt x="3773" y="812"/>
                    </a:cubicBezTo>
                    <a:cubicBezTo>
                      <a:pt x="3826" y="778"/>
                      <a:pt x="3880" y="757"/>
                      <a:pt x="3893" y="765"/>
                    </a:cubicBezTo>
                    <a:cubicBezTo>
                      <a:pt x="3906" y="773"/>
                      <a:pt x="3916" y="766"/>
                      <a:pt x="3916" y="750"/>
                    </a:cubicBezTo>
                    <a:cubicBezTo>
                      <a:pt x="3916" y="733"/>
                      <a:pt x="3930" y="720"/>
                      <a:pt x="3946" y="720"/>
                    </a:cubicBezTo>
                    <a:cubicBezTo>
                      <a:pt x="3963" y="720"/>
                      <a:pt x="3968" y="736"/>
                      <a:pt x="3958" y="755"/>
                    </a:cubicBezTo>
                    <a:cubicBezTo>
                      <a:pt x="3948" y="775"/>
                      <a:pt x="3957" y="771"/>
                      <a:pt x="3978" y="747"/>
                    </a:cubicBezTo>
                    <a:cubicBezTo>
                      <a:pt x="4039" y="676"/>
                      <a:pt x="4233" y="596"/>
                      <a:pt x="4347" y="595"/>
                    </a:cubicBezTo>
                    <a:cubicBezTo>
                      <a:pt x="4405" y="595"/>
                      <a:pt x="4453" y="584"/>
                      <a:pt x="4453" y="571"/>
                    </a:cubicBezTo>
                    <a:cubicBezTo>
                      <a:pt x="4453" y="558"/>
                      <a:pt x="4465" y="555"/>
                      <a:pt x="4481" y="565"/>
                    </a:cubicBezTo>
                    <a:cubicBezTo>
                      <a:pt x="4496" y="574"/>
                      <a:pt x="4509" y="570"/>
                      <a:pt x="4509" y="555"/>
                    </a:cubicBezTo>
                    <a:cubicBezTo>
                      <a:pt x="4509" y="540"/>
                      <a:pt x="4595" y="500"/>
                      <a:pt x="4699" y="466"/>
                    </a:cubicBezTo>
                    <a:cubicBezTo>
                      <a:pt x="4804" y="432"/>
                      <a:pt x="4910" y="387"/>
                      <a:pt x="4935" y="365"/>
                    </a:cubicBezTo>
                    <a:cubicBezTo>
                      <a:pt x="4959" y="343"/>
                      <a:pt x="4987" y="333"/>
                      <a:pt x="4997" y="342"/>
                    </a:cubicBezTo>
                    <a:cubicBezTo>
                      <a:pt x="5007" y="352"/>
                      <a:pt x="5037" y="350"/>
                      <a:pt x="5065" y="338"/>
                    </a:cubicBezTo>
                    <a:cubicBezTo>
                      <a:pt x="5125" y="311"/>
                      <a:pt x="5119" y="313"/>
                      <a:pt x="5243" y="285"/>
                    </a:cubicBezTo>
                    <a:cubicBezTo>
                      <a:pt x="5297" y="272"/>
                      <a:pt x="5354" y="254"/>
                      <a:pt x="5368" y="246"/>
                    </a:cubicBezTo>
                    <a:cubicBezTo>
                      <a:pt x="5383" y="237"/>
                      <a:pt x="5432" y="226"/>
                      <a:pt x="5476" y="221"/>
                    </a:cubicBezTo>
                    <a:cubicBezTo>
                      <a:pt x="5520" y="216"/>
                      <a:pt x="5581" y="199"/>
                      <a:pt x="5610" y="184"/>
                    </a:cubicBezTo>
                    <a:cubicBezTo>
                      <a:pt x="5639" y="168"/>
                      <a:pt x="5692" y="155"/>
                      <a:pt x="5729" y="155"/>
                    </a:cubicBezTo>
                    <a:cubicBezTo>
                      <a:pt x="5766" y="155"/>
                      <a:pt x="5808" y="144"/>
                      <a:pt x="5823" y="131"/>
                    </a:cubicBezTo>
                    <a:cubicBezTo>
                      <a:pt x="5869" y="89"/>
                      <a:pt x="6052" y="73"/>
                      <a:pt x="6088" y="108"/>
                    </a:cubicBezTo>
                    <a:cubicBezTo>
                      <a:pt x="6113" y="134"/>
                      <a:pt x="6117" y="130"/>
                      <a:pt x="6102" y="92"/>
                    </a:cubicBezTo>
                    <a:cubicBezTo>
                      <a:pt x="6089" y="56"/>
                      <a:pt x="6098" y="42"/>
                      <a:pt x="6136" y="39"/>
                    </a:cubicBezTo>
                    <a:cubicBezTo>
                      <a:pt x="6165" y="37"/>
                      <a:pt x="6220" y="30"/>
                      <a:pt x="6259" y="23"/>
                    </a:cubicBezTo>
                    <a:cubicBezTo>
                      <a:pt x="6387" y="1"/>
                      <a:pt x="7566" y="0"/>
                      <a:pt x="7867" y="22"/>
                    </a:cubicBezTo>
                    <a:cubicBezTo>
                      <a:pt x="8241" y="49"/>
                      <a:pt x="8262" y="53"/>
                      <a:pt x="8290" y="97"/>
                    </a:cubicBezTo>
                    <a:cubicBezTo>
                      <a:pt x="8306" y="123"/>
                      <a:pt x="8315" y="124"/>
                      <a:pt x="8323" y="101"/>
                    </a:cubicBezTo>
                    <a:cubicBezTo>
                      <a:pt x="8330" y="79"/>
                      <a:pt x="8374" y="88"/>
                      <a:pt x="8461" y="131"/>
                    </a:cubicBezTo>
                    <a:cubicBezTo>
                      <a:pt x="8675" y="237"/>
                      <a:pt x="8683" y="240"/>
                      <a:pt x="8742" y="240"/>
                    </a:cubicBezTo>
                    <a:cubicBezTo>
                      <a:pt x="8773" y="240"/>
                      <a:pt x="8799" y="253"/>
                      <a:pt x="8799" y="268"/>
                    </a:cubicBezTo>
                    <a:cubicBezTo>
                      <a:pt x="8799" y="284"/>
                      <a:pt x="8817" y="297"/>
                      <a:pt x="8838" y="297"/>
                    </a:cubicBezTo>
                    <a:cubicBezTo>
                      <a:pt x="8860" y="297"/>
                      <a:pt x="8933" y="328"/>
                      <a:pt x="9000" y="367"/>
                    </a:cubicBezTo>
                    <a:cubicBezTo>
                      <a:pt x="9068" y="405"/>
                      <a:pt x="9138" y="437"/>
                      <a:pt x="9157" y="437"/>
                    </a:cubicBezTo>
                    <a:cubicBezTo>
                      <a:pt x="9175" y="438"/>
                      <a:pt x="9226" y="452"/>
                      <a:pt x="9270" y="470"/>
                    </a:cubicBezTo>
                    <a:cubicBezTo>
                      <a:pt x="9313" y="488"/>
                      <a:pt x="9359" y="501"/>
                      <a:pt x="9370" y="499"/>
                    </a:cubicBezTo>
                    <a:cubicBezTo>
                      <a:pt x="9382" y="496"/>
                      <a:pt x="9392" y="516"/>
                      <a:pt x="9392" y="544"/>
                    </a:cubicBezTo>
                    <a:cubicBezTo>
                      <a:pt x="9392" y="585"/>
                      <a:pt x="9397" y="586"/>
                      <a:pt x="9419" y="551"/>
                    </a:cubicBezTo>
                    <a:cubicBezTo>
                      <a:pt x="9441" y="516"/>
                      <a:pt x="9448" y="517"/>
                      <a:pt x="9464" y="559"/>
                    </a:cubicBezTo>
                    <a:cubicBezTo>
                      <a:pt x="9474" y="586"/>
                      <a:pt x="9497" y="606"/>
                      <a:pt x="9515" y="603"/>
                    </a:cubicBezTo>
                    <a:cubicBezTo>
                      <a:pt x="9532" y="600"/>
                      <a:pt x="9572" y="608"/>
                      <a:pt x="9603" y="620"/>
                    </a:cubicBezTo>
                    <a:cubicBezTo>
                      <a:pt x="9809" y="702"/>
                      <a:pt x="9901" y="750"/>
                      <a:pt x="9953" y="802"/>
                    </a:cubicBezTo>
                    <a:cubicBezTo>
                      <a:pt x="9986" y="834"/>
                      <a:pt x="10037" y="861"/>
                      <a:pt x="10067" y="861"/>
                    </a:cubicBezTo>
                    <a:cubicBezTo>
                      <a:pt x="10097" y="861"/>
                      <a:pt x="10141" y="881"/>
                      <a:pt x="10166" y="905"/>
                    </a:cubicBezTo>
                    <a:cubicBezTo>
                      <a:pt x="10190" y="930"/>
                      <a:pt x="10210" y="942"/>
                      <a:pt x="10210" y="933"/>
                    </a:cubicBezTo>
                    <a:cubicBezTo>
                      <a:pt x="10210" y="924"/>
                      <a:pt x="10242" y="937"/>
                      <a:pt x="10280" y="962"/>
                    </a:cubicBezTo>
                    <a:cubicBezTo>
                      <a:pt x="10319" y="988"/>
                      <a:pt x="10342" y="1022"/>
                      <a:pt x="10332" y="1038"/>
                    </a:cubicBezTo>
                    <a:cubicBezTo>
                      <a:pt x="10321" y="1056"/>
                      <a:pt x="10328" y="1059"/>
                      <a:pt x="10350" y="1045"/>
                    </a:cubicBezTo>
                    <a:cubicBezTo>
                      <a:pt x="10369" y="1033"/>
                      <a:pt x="10394" y="1035"/>
                      <a:pt x="10404" y="1049"/>
                    </a:cubicBezTo>
                    <a:cubicBezTo>
                      <a:pt x="10413" y="1064"/>
                      <a:pt x="10495" y="1116"/>
                      <a:pt x="10584" y="1166"/>
                    </a:cubicBezTo>
                    <a:cubicBezTo>
                      <a:pt x="10674" y="1216"/>
                      <a:pt x="10771" y="1281"/>
                      <a:pt x="10800" y="1310"/>
                    </a:cubicBezTo>
                    <a:cubicBezTo>
                      <a:pt x="10829" y="1339"/>
                      <a:pt x="10896" y="1373"/>
                      <a:pt x="10947" y="1384"/>
                    </a:cubicBezTo>
                    <a:cubicBezTo>
                      <a:pt x="10999" y="1395"/>
                      <a:pt x="11057" y="1425"/>
                      <a:pt x="11076" y="1450"/>
                    </a:cubicBezTo>
                    <a:cubicBezTo>
                      <a:pt x="11096" y="1475"/>
                      <a:pt x="11112" y="1486"/>
                      <a:pt x="11112" y="1475"/>
                    </a:cubicBezTo>
                    <a:cubicBezTo>
                      <a:pt x="11113" y="1463"/>
                      <a:pt x="11136" y="1476"/>
                      <a:pt x="11165" y="1503"/>
                    </a:cubicBezTo>
                    <a:cubicBezTo>
                      <a:pt x="11194" y="1530"/>
                      <a:pt x="11212" y="1562"/>
                      <a:pt x="11205" y="1574"/>
                    </a:cubicBezTo>
                    <a:cubicBezTo>
                      <a:pt x="11199" y="1586"/>
                      <a:pt x="11204" y="1593"/>
                      <a:pt x="11217" y="1589"/>
                    </a:cubicBezTo>
                    <a:cubicBezTo>
                      <a:pt x="11254" y="1579"/>
                      <a:pt x="11367" y="1650"/>
                      <a:pt x="11367" y="1684"/>
                    </a:cubicBezTo>
                    <a:cubicBezTo>
                      <a:pt x="11367" y="1703"/>
                      <a:pt x="11348" y="1700"/>
                      <a:pt x="11318" y="1676"/>
                    </a:cubicBezTo>
                    <a:cubicBezTo>
                      <a:pt x="11273" y="1641"/>
                      <a:pt x="11272" y="1642"/>
                      <a:pt x="11308" y="1688"/>
                    </a:cubicBezTo>
                    <a:cubicBezTo>
                      <a:pt x="11330" y="1716"/>
                      <a:pt x="11365" y="1732"/>
                      <a:pt x="11386" y="1724"/>
                    </a:cubicBezTo>
                    <a:cubicBezTo>
                      <a:pt x="11407" y="1716"/>
                      <a:pt x="11423" y="1728"/>
                      <a:pt x="11423" y="1751"/>
                    </a:cubicBezTo>
                    <a:cubicBezTo>
                      <a:pt x="11423" y="1774"/>
                      <a:pt x="11442" y="1792"/>
                      <a:pt x="11466" y="1792"/>
                    </a:cubicBezTo>
                    <a:cubicBezTo>
                      <a:pt x="11489" y="1792"/>
                      <a:pt x="11508" y="1806"/>
                      <a:pt x="11508" y="1824"/>
                    </a:cubicBezTo>
                    <a:cubicBezTo>
                      <a:pt x="11508" y="1841"/>
                      <a:pt x="11540" y="1880"/>
                      <a:pt x="11579" y="1910"/>
                    </a:cubicBezTo>
                    <a:cubicBezTo>
                      <a:pt x="11617" y="1941"/>
                      <a:pt x="11649" y="1984"/>
                      <a:pt x="11649" y="2006"/>
                    </a:cubicBezTo>
                    <a:cubicBezTo>
                      <a:pt x="11649" y="2028"/>
                      <a:pt x="11669" y="2046"/>
                      <a:pt x="11693" y="2046"/>
                    </a:cubicBezTo>
                    <a:cubicBezTo>
                      <a:pt x="11717" y="2046"/>
                      <a:pt x="11730" y="2058"/>
                      <a:pt x="11722" y="2072"/>
                    </a:cubicBezTo>
                    <a:cubicBezTo>
                      <a:pt x="11713" y="2086"/>
                      <a:pt x="11725" y="2104"/>
                      <a:pt x="11748" y="2113"/>
                    </a:cubicBezTo>
                    <a:cubicBezTo>
                      <a:pt x="11771" y="2122"/>
                      <a:pt x="11790" y="2143"/>
                      <a:pt x="11790" y="2160"/>
                    </a:cubicBezTo>
                    <a:cubicBezTo>
                      <a:pt x="11790" y="2188"/>
                      <a:pt x="11812" y="2220"/>
                      <a:pt x="11896" y="2313"/>
                    </a:cubicBezTo>
                    <a:cubicBezTo>
                      <a:pt x="11916" y="2335"/>
                      <a:pt x="11931" y="2366"/>
                      <a:pt x="11931" y="2383"/>
                    </a:cubicBezTo>
                    <a:cubicBezTo>
                      <a:pt x="11931" y="2400"/>
                      <a:pt x="11944" y="2413"/>
                      <a:pt x="11960" y="2413"/>
                    </a:cubicBezTo>
                    <a:cubicBezTo>
                      <a:pt x="11975" y="2413"/>
                      <a:pt x="11988" y="2425"/>
                      <a:pt x="11988" y="2440"/>
                    </a:cubicBezTo>
                    <a:cubicBezTo>
                      <a:pt x="11988" y="2455"/>
                      <a:pt x="12020" y="2502"/>
                      <a:pt x="12059" y="2544"/>
                    </a:cubicBezTo>
                    <a:cubicBezTo>
                      <a:pt x="12099" y="2586"/>
                      <a:pt x="12125" y="2636"/>
                      <a:pt x="12118" y="2654"/>
                    </a:cubicBezTo>
                    <a:cubicBezTo>
                      <a:pt x="12111" y="2672"/>
                      <a:pt x="12130" y="2708"/>
                      <a:pt x="12160" y="2733"/>
                    </a:cubicBezTo>
                    <a:cubicBezTo>
                      <a:pt x="12189" y="2759"/>
                      <a:pt x="12214" y="2798"/>
                      <a:pt x="12214" y="2820"/>
                    </a:cubicBezTo>
                    <a:cubicBezTo>
                      <a:pt x="12214" y="2842"/>
                      <a:pt x="12228" y="2865"/>
                      <a:pt x="12244" y="2870"/>
                    </a:cubicBezTo>
                    <a:cubicBezTo>
                      <a:pt x="12261" y="2876"/>
                      <a:pt x="12277" y="2914"/>
                      <a:pt x="12280" y="2955"/>
                    </a:cubicBezTo>
                    <a:cubicBezTo>
                      <a:pt x="12282" y="2995"/>
                      <a:pt x="12293" y="3023"/>
                      <a:pt x="12303" y="3017"/>
                    </a:cubicBezTo>
                    <a:cubicBezTo>
                      <a:pt x="12332" y="2999"/>
                      <a:pt x="12362" y="3113"/>
                      <a:pt x="12338" y="3151"/>
                    </a:cubicBezTo>
                    <a:cubicBezTo>
                      <a:pt x="12326" y="3171"/>
                      <a:pt x="12330" y="3176"/>
                      <a:pt x="12349" y="3165"/>
                    </a:cubicBezTo>
                    <a:cubicBezTo>
                      <a:pt x="12396" y="3136"/>
                      <a:pt x="12519" y="3335"/>
                      <a:pt x="12513" y="3431"/>
                    </a:cubicBezTo>
                    <a:cubicBezTo>
                      <a:pt x="12509" y="3476"/>
                      <a:pt x="12513" y="3507"/>
                      <a:pt x="12520" y="3500"/>
                    </a:cubicBezTo>
                    <a:cubicBezTo>
                      <a:pt x="12534" y="3485"/>
                      <a:pt x="12635" y="3595"/>
                      <a:pt x="12641" y="3631"/>
                    </a:cubicBezTo>
                    <a:cubicBezTo>
                      <a:pt x="12648" y="3683"/>
                      <a:pt x="12654" y="3700"/>
                      <a:pt x="12690" y="3763"/>
                    </a:cubicBezTo>
                    <a:cubicBezTo>
                      <a:pt x="12710" y="3800"/>
                      <a:pt x="12732" y="3863"/>
                      <a:pt x="12740" y="3904"/>
                    </a:cubicBezTo>
                    <a:cubicBezTo>
                      <a:pt x="12747" y="3944"/>
                      <a:pt x="12767" y="3994"/>
                      <a:pt x="12783" y="4014"/>
                    </a:cubicBezTo>
                    <a:cubicBezTo>
                      <a:pt x="12800" y="4034"/>
                      <a:pt x="12805" y="4050"/>
                      <a:pt x="12796" y="4050"/>
                    </a:cubicBezTo>
                    <a:cubicBezTo>
                      <a:pt x="12786" y="4050"/>
                      <a:pt x="12803" y="4098"/>
                      <a:pt x="12834" y="4156"/>
                    </a:cubicBezTo>
                    <a:cubicBezTo>
                      <a:pt x="12866" y="4214"/>
                      <a:pt x="12891" y="4287"/>
                      <a:pt x="12891" y="4319"/>
                    </a:cubicBezTo>
                    <a:cubicBezTo>
                      <a:pt x="12891" y="4351"/>
                      <a:pt x="12906" y="4393"/>
                      <a:pt x="12925" y="4411"/>
                    </a:cubicBezTo>
                    <a:cubicBezTo>
                      <a:pt x="12943" y="4430"/>
                      <a:pt x="12961" y="4461"/>
                      <a:pt x="12964" y="4480"/>
                    </a:cubicBezTo>
                    <a:cubicBezTo>
                      <a:pt x="12977" y="4561"/>
                      <a:pt x="12991" y="4601"/>
                      <a:pt x="13010" y="4616"/>
                    </a:cubicBezTo>
                    <a:cubicBezTo>
                      <a:pt x="13022" y="4624"/>
                      <a:pt x="13037" y="4678"/>
                      <a:pt x="13044" y="4735"/>
                    </a:cubicBezTo>
                    <a:cubicBezTo>
                      <a:pt x="13052" y="4792"/>
                      <a:pt x="13072" y="4865"/>
                      <a:pt x="13089" y="4897"/>
                    </a:cubicBezTo>
                    <a:cubicBezTo>
                      <a:pt x="13106" y="4929"/>
                      <a:pt x="13125" y="4996"/>
                      <a:pt x="13132" y="5046"/>
                    </a:cubicBezTo>
                    <a:cubicBezTo>
                      <a:pt x="13139" y="5096"/>
                      <a:pt x="13151" y="5181"/>
                      <a:pt x="13159" y="5235"/>
                    </a:cubicBezTo>
                    <a:cubicBezTo>
                      <a:pt x="13166" y="5290"/>
                      <a:pt x="13196" y="5449"/>
                      <a:pt x="13225" y="5588"/>
                    </a:cubicBezTo>
                    <a:cubicBezTo>
                      <a:pt x="13254" y="5728"/>
                      <a:pt x="13275" y="5877"/>
                      <a:pt x="13271" y="5920"/>
                    </a:cubicBezTo>
                    <a:cubicBezTo>
                      <a:pt x="13268" y="5963"/>
                      <a:pt x="13276" y="5997"/>
                      <a:pt x="13289" y="5997"/>
                    </a:cubicBezTo>
                    <a:cubicBezTo>
                      <a:pt x="13303" y="5997"/>
                      <a:pt x="13314" y="6026"/>
                      <a:pt x="13314" y="6061"/>
                    </a:cubicBezTo>
                    <a:cubicBezTo>
                      <a:pt x="13314" y="6096"/>
                      <a:pt x="13314" y="6287"/>
                      <a:pt x="13315" y="6485"/>
                    </a:cubicBezTo>
                    <a:cubicBezTo>
                      <a:pt x="13315" y="6712"/>
                      <a:pt x="13303" y="6869"/>
                      <a:pt x="13282" y="6908"/>
                    </a:cubicBezTo>
                    <a:cubicBezTo>
                      <a:pt x="13263" y="6943"/>
                      <a:pt x="13252" y="6971"/>
                      <a:pt x="13256" y="6971"/>
                    </a:cubicBezTo>
                    <a:cubicBezTo>
                      <a:pt x="13260" y="6971"/>
                      <a:pt x="13256" y="7016"/>
                      <a:pt x="13247" y="7070"/>
                    </a:cubicBezTo>
                    <a:cubicBezTo>
                      <a:pt x="13239" y="7124"/>
                      <a:pt x="13225" y="7219"/>
                      <a:pt x="13218" y="7282"/>
                    </a:cubicBezTo>
                    <a:cubicBezTo>
                      <a:pt x="13210" y="7344"/>
                      <a:pt x="13190" y="7464"/>
                      <a:pt x="13172" y="7550"/>
                    </a:cubicBezTo>
                    <a:cubicBezTo>
                      <a:pt x="13155" y="7635"/>
                      <a:pt x="13137" y="7740"/>
                      <a:pt x="13132" y="7783"/>
                    </a:cubicBezTo>
                    <a:cubicBezTo>
                      <a:pt x="13127" y="7825"/>
                      <a:pt x="13103" y="7946"/>
                      <a:pt x="13078" y="8051"/>
                    </a:cubicBezTo>
                    <a:cubicBezTo>
                      <a:pt x="13002" y="8374"/>
                      <a:pt x="12994" y="8410"/>
                      <a:pt x="13000" y="8433"/>
                    </a:cubicBezTo>
                    <a:cubicBezTo>
                      <a:pt x="13002" y="8445"/>
                      <a:pt x="12990" y="8483"/>
                      <a:pt x="12972" y="8516"/>
                    </a:cubicBezTo>
                    <a:cubicBezTo>
                      <a:pt x="12954" y="8550"/>
                      <a:pt x="12937" y="8597"/>
                      <a:pt x="12935" y="8621"/>
                    </a:cubicBezTo>
                    <a:cubicBezTo>
                      <a:pt x="12926" y="8707"/>
                      <a:pt x="12851" y="8919"/>
                      <a:pt x="12822" y="8939"/>
                    </a:cubicBezTo>
                    <a:cubicBezTo>
                      <a:pt x="12806" y="8950"/>
                      <a:pt x="12792" y="8988"/>
                      <a:pt x="12792" y="9023"/>
                    </a:cubicBezTo>
                    <a:cubicBezTo>
                      <a:pt x="12792" y="9071"/>
                      <a:pt x="12778" y="9086"/>
                      <a:pt x="12736" y="9082"/>
                    </a:cubicBezTo>
                    <a:cubicBezTo>
                      <a:pt x="12705" y="9078"/>
                      <a:pt x="12695" y="9082"/>
                      <a:pt x="12715" y="9091"/>
                    </a:cubicBezTo>
                    <a:cubicBezTo>
                      <a:pt x="12770" y="9116"/>
                      <a:pt x="12756" y="9225"/>
                      <a:pt x="12679" y="9362"/>
                    </a:cubicBezTo>
                    <a:cubicBezTo>
                      <a:pt x="12640" y="9432"/>
                      <a:pt x="12603" y="9525"/>
                      <a:pt x="12595" y="9570"/>
                    </a:cubicBezTo>
                    <a:cubicBezTo>
                      <a:pt x="12582" y="9656"/>
                      <a:pt x="12418" y="10148"/>
                      <a:pt x="12397" y="10170"/>
                    </a:cubicBezTo>
                    <a:cubicBezTo>
                      <a:pt x="12390" y="10177"/>
                      <a:pt x="12363" y="10165"/>
                      <a:pt x="12336" y="10143"/>
                    </a:cubicBezTo>
                    <a:cubicBezTo>
                      <a:pt x="12297" y="10111"/>
                      <a:pt x="12298" y="10118"/>
                      <a:pt x="12343" y="10187"/>
                    </a:cubicBezTo>
                    <a:cubicBezTo>
                      <a:pt x="12373" y="10233"/>
                      <a:pt x="12381" y="10261"/>
                      <a:pt x="12362" y="10249"/>
                    </a:cubicBezTo>
                    <a:cubicBezTo>
                      <a:pt x="12342" y="10237"/>
                      <a:pt x="12327" y="10241"/>
                      <a:pt x="12327" y="10259"/>
                    </a:cubicBezTo>
                    <a:cubicBezTo>
                      <a:pt x="12327" y="10276"/>
                      <a:pt x="12315" y="10283"/>
                      <a:pt x="12301" y="10275"/>
                    </a:cubicBezTo>
                    <a:cubicBezTo>
                      <a:pt x="12287" y="10266"/>
                      <a:pt x="12282" y="10284"/>
                      <a:pt x="12290" y="10315"/>
                    </a:cubicBezTo>
                    <a:cubicBezTo>
                      <a:pt x="12298" y="10347"/>
                      <a:pt x="12291" y="10372"/>
                      <a:pt x="12273" y="10372"/>
                    </a:cubicBezTo>
                    <a:cubicBezTo>
                      <a:pt x="12256" y="10372"/>
                      <a:pt x="12243" y="10381"/>
                      <a:pt x="12245" y="10393"/>
                    </a:cubicBezTo>
                    <a:cubicBezTo>
                      <a:pt x="12253" y="10445"/>
                      <a:pt x="12240" y="10487"/>
                      <a:pt x="12219" y="10474"/>
                    </a:cubicBezTo>
                    <a:cubicBezTo>
                      <a:pt x="12206" y="10466"/>
                      <a:pt x="12165" y="10529"/>
                      <a:pt x="12128" y="10613"/>
                    </a:cubicBezTo>
                    <a:cubicBezTo>
                      <a:pt x="12091" y="10698"/>
                      <a:pt x="12051" y="10767"/>
                      <a:pt x="12038" y="10767"/>
                    </a:cubicBezTo>
                    <a:cubicBezTo>
                      <a:pt x="12026" y="10767"/>
                      <a:pt x="12016" y="10784"/>
                      <a:pt x="12016" y="10805"/>
                    </a:cubicBezTo>
                    <a:cubicBezTo>
                      <a:pt x="12016" y="10826"/>
                      <a:pt x="11984" y="10878"/>
                      <a:pt x="11946" y="10920"/>
                    </a:cubicBezTo>
                    <a:cubicBezTo>
                      <a:pt x="11907" y="10961"/>
                      <a:pt x="11875" y="11001"/>
                      <a:pt x="11875" y="11008"/>
                    </a:cubicBezTo>
                    <a:cubicBezTo>
                      <a:pt x="11875" y="11033"/>
                      <a:pt x="11762" y="11134"/>
                      <a:pt x="11734" y="11134"/>
                    </a:cubicBezTo>
                    <a:cubicBezTo>
                      <a:pt x="11718" y="11134"/>
                      <a:pt x="11706" y="11151"/>
                      <a:pt x="11706" y="11171"/>
                    </a:cubicBezTo>
                    <a:cubicBezTo>
                      <a:pt x="11706" y="11235"/>
                      <a:pt x="11518" y="11426"/>
                      <a:pt x="11479" y="11401"/>
                    </a:cubicBezTo>
                    <a:cubicBezTo>
                      <a:pt x="11455" y="11387"/>
                      <a:pt x="11450" y="11391"/>
                      <a:pt x="11464" y="11412"/>
                    </a:cubicBezTo>
                    <a:cubicBezTo>
                      <a:pt x="11476" y="11432"/>
                      <a:pt x="11443" y="11487"/>
                      <a:pt x="11383" y="11547"/>
                    </a:cubicBezTo>
                    <a:cubicBezTo>
                      <a:pt x="11301" y="11628"/>
                      <a:pt x="11282" y="11638"/>
                      <a:pt x="11281" y="11595"/>
                    </a:cubicBezTo>
                    <a:cubicBezTo>
                      <a:pt x="11279" y="11555"/>
                      <a:pt x="11272" y="11559"/>
                      <a:pt x="11248" y="11614"/>
                    </a:cubicBezTo>
                    <a:cubicBezTo>
                      <a:pt x="11231" y="11652"/>
                      <a:pt x="11216" y="11696"/>
                      <a:pt x="11214" y="11710"/>
                    </a:cubicBezTo>
                    <a:cubicBezTo>
                      <a:pt x="11213" y="11724"/>
                      <a:pt x="11188" y="11739"/>
                      <a:pt x="11158" y="11743"/>
                    </a:cubicBezTo>
                    <a:cubicBezTo>
                      <a:pt x="11129" y="11747"/>
                      <a:pt x="11094" y="11768"/>
                      <a:pt x="11081" y="11788"/>
                    </a:cubicBezTo>
                    <a:cubicBezTo>
                      <a:pt x="11068" y="11809"/>
                      <a:pt x="11057" y="11813"/>
                      <a:pt x="11057" y="11799"/>
                    </a:cubicBezTo>
                    <a:cubicBezTo>
                      <a:pt x="11057" y="11784"/>
                      <a:pt x="11039" y="11796"/>
                      <a:pt x="11018" y="11824"/>
                    </a:cubicBezTo>
                    <a:cubicBezTo>
                      <a:pt x="10995" y="11857"/>
                      <a:pt x="10967" y="11868"/>
                      <a:pt x="10944" y="11854"/>
                    </a:cubicBezTo>
                    <a:cubicBezTo>
                      <a:pt x="10918" y="11837"/>
                      <a:pt x="10913" y="11842"/>
                      <a:pt x="10930" y="11868"/>
                    </a:cubicBezTo>
                    <a:cubicBezTo>
                      <a:pt x="10946" y="11895"/>
                      <a:pt x="10940" y="11901"/>
                      <a:pt x="10910" y="11889"/>
                    </a:cubicBezTo>
                    <a:cubicBezTo>
                      <a:pt x="10882" y="11878"/>
                      <a:pt x="10853" y="11897"/>
                      <a:pt x="10830" y="11940"/>
                    </a:cubicBezTo>
                    <a:cubicBezTo>
                      <a:pt x="10798" y="12000"/>
                      <a:pt x="10746" y="12025"/>
                      <a:pt x="10706" y="12002"/>
                    </a:cubicBezTo>
                    <a:cubicBezTo>
                      <a:pt x="10699" y="11998"/>
                      <a:pt x="10655" y="12031"/>
                      <a:pt x="10609" y="12075"/>
                    </a:cubicBezTo>
                    <a:cubicBezTo>
                      <a:pt x="10563" y="12120"/>
                      <a:pt x="10511" y="12148"/>
                      <a:pt x="10494" y="12137"/>
                    </a:cubicBezTo>
                    <a:cubicBezTo>
                      <a:pt x="10477" y="12127"/>
                      <a:pt x="10464" y="12139"/>
                      <a:pt x="10464" y="12165"/>
                    </a:cubicBezTo>
                    <a:cubicBezTo>
                      <a:pt x="10464" y="12202"/>
                      <a:pt x="10447" y="12209"/>
                      <a:pt x="10386" y="12194"/>
                    </a:cubicBezTo>
                    <a:cubicBezTo>
                      <a:pt x="10335" y="12182"/>
                      <a:pt x="10322" y="12185"/>
                      <a:pt x="10347" y="12202"/>
                    </a:cubicBezTo>
                    <a:cubicBezTo>
                      <a:pt x="10376" y="12221"/>
                      <a:pt x="10339" y="12250"/>
                      <a:pt x="10206" y="12309"/>
                    </a:cubicBezTo>
                    <a:cubicBezTo>
                      <a:pt x="10107" y="12353"/>
                      <a:pt x="10020" y="12390"/>
                      <a:pt x="10012" y="12391"/>
                    </a:cubicBezTo>
                    <a:cubicBezTo>
                      <a:pt x="9962" y="12396"/>
                      <a:pt x="9871" y="12440"/>
                      <a:pt x="9871" y="12459"/>
                    </a:cubicBezTo>
                    <a:cubicBezTo>
                      <a:pt x="9871" y="12489"/>
                      <a:pt x="9712" y="12554"/>
                      <a:pt x="9682" y="12536"/>
                    </a:cubicBezTo>
                    <a:cubicBezTo>
                      <a:pt x="9669" y="12528"/>
                      <a:pt x="9627" y="12539"/>
                      <a:pt x="9589" y="12561"/>
                    </a:cubicBezTo>
                    <a:cubicBezTo>
                      <a:pt x="9550" y="12582"/>
                      <a:pt x="9529" y="12600"/>
                      <a:pt x="9541" y="12600"/>
                    </a:cubicBezTo>
                    <a:cubicBezTo>
                      <a:pt x="9554" y="12601"/>
                      <a:pt x="9589" y="12588"/>
                      <a:pt x="9619" y="12572"/>
                    </a:cubicBezTo>
                    <a:cubicBezTo>
                      <a:pt x="9649" y="12556"/>
                      <a:pt x="9674" y="12554"/>
                      <a:pt x="9674" y="12568"/>
                    </a:cubicBezTo>
                    <a:cubicBezTo>
                      <a:pt x="9674" y="12605"/>
                      <a:pt x="9396" y="12749"/>
                      <a:pt x="9363" y="12729"/>
                    </a:cubicBezTo>
                    <a:cubicBezTo>
                      <a:pt x="9348" y="12719"/>
                      <a:pt x="9335" y="12731"/>
                      <a:pt x="9335" y="12755"/>
                    </a:cubicBezTo>
                    <a:cubicBezTo>
                      <a:pt x="9335" y="12779"/>
                      <a:pt x="9312" y="12799"/>
                      <a:pt x="9283" y="12799"/>
                    </a:cubicBezTo>
                    <a:cubicBezTo>
                      <a:pt x="9254" y="12799"/>
                      <a:pt x="9210" y="12822"/>
                      <a:pt x="9184" y="12851"/>
                    </a:cubicBezTo>
                    <a:cubicBezTo>
                      <a:pt x="9158" y="12880"/>
                      <a:pt x="9083" y="12919"/>
                      <a:pt x="9017" y="12938"/>
                    </a:cubicBezTo>
                    <a:cubicBezTo>
                      <a:pt x="8951" y="12957"/>
                      <a:pt x="8847" y="12995"/>
                      <a:pt x="8785" y="13023"/>
                    </a:cubicBezTo>
                    <a:cubicBezTo>
                      <a:pt x="8723" y="13051"/>
                      <a:pt x="8564" y="13089"/>
                      <a:pt x="8432" y="13107"/>
                    </a:cubicBezTo>
                    <a:cubicBezTo>
                      <a:pt x="8300" y="13125"/>
                      <a:pt x="8155" y="13147"/>
                      <a:pt x="8111" y="13156"/>
                    </a:cubicBezTo>
                    <a:cubicBezTo>
                      <a:pt x="8048" y="13168"/>
                      <a:pt x="8035" y="13163"/>
                      <a:pt x="8052" y="13134"/>
                    </a:cubicBezTo>
                    <a:cubicBezTo>
                      <a:pt x="8066" y="13109"/>
                      <a:pt x="8055" y="13112"/>
                      <a:pt x="8020" y="13141"/>
                    </a:cubicBezTo>
                    <a:cubicBezTo>
                      <a:pt x="7991" y="13166"/>
                      <a:pt x="7896" y="13196"/>
                      <a:pt x="7811" y="13207"/>
                    </a:cubicBezTo>
                    <a:cubicBezTo>
                      <a:pt x="7726" y="13218"/>
                      <a:pt x="7624" y="13232"/>
                      <a:pt x="7585" y="13238"/>
                    </a:cubicBezTo>
                    <a:cubicBezTo>
                      <a:pt x="7425" y="13264"/>
                      <a:pt x="7011" y="13250"/>
                      <a:pt x="6980" y="13219"/>
                    </a:cubicBezTo>
                    <a:cubicBezTo>
                      <a:pt x="6973" y="13212"/>
                      <a:pt x="6830" y="13217"/>
                      <a:pt x="6663" y="13229"/>
                    </a:cubicBezTo>
                    <a:cubicBezTo>
                      <a:pt x="6495" y="13241"/>
                      <a:pt x="6180" y="13257"/>
                      <a:pt x="5962" y="13266"/>
                    </a:cubicBezTo>
                    <a:cubicBezTo>
                      <a:pt x="5745" y="13274"/>
                      <a:pt x="5508" y="13286"/>
                      <a:pt x="5435" y="13291"/>
                    </a:cubicBezTo>
                    <a:cubicBezTo>
                      <a:pt x="5362" y="13297"/>
                      <a:pt x="5298" y="13296"/>
                      <a:pt x="5291" y="13290"/>
                    </a:cubicBezTo>
                    <a:close/>
                    <a:moveTo>
                      <a:pt x="6061" y="13146"/>
                    </a:moveTo>
                    <a:cubicBezTo>
                      <a:pt x="6485" y="13128"/>
                      <a:pt x="6862" y="13126"/>
                      <a:pt x="7275" y="13137"/>
                    </a:cubicBezTo>
                    <a:cubicBezTo>
                      <a:pt x="7423" y="13141"/>
                      <a:pt x="7646" y="13120"/>
                      <a:pt x="7860" y="13083"/>
                    </a:cubicBezTo>
                    <a:cubicBezTo>
                      <a:pt x="8051" y="13049"/>
                      <a:pt x="8218" y="13029"/>
                      <a:pt x="8232" y="13038"/>
                    </a:cubicBezTo>
                    <a:cubicBezTo>
                      <a:pt x="8247" y="13047"/>
                      <a:pt x="8267" y="13041"/>
                      <a:pt x="8276" y="13025"/>
                    </a:cubicBezTo>
                    <a:cubicBezTo>
                      <a:pt x="8286" y="13009"/>
                      <a:pt x="8356" y="12997"/>
                      <a:pt x="8432" y="12997"/>
                    </a:cubicBezTo>
                    <a:cubicBezTo>
                      <a:pt x="8508" y="12997"/>
                      <a:pt x="8578" y="12984"/>
                      <a:pt x="8587" y="12968"/>
                    </a:cubicBezTo>
                    <a:cubicBezTo>
                      <a:pt x="8597" y="12952"/>
                      <a:pt x="8616" y="12946"/>
                      <a:pt x="8629" y="12954"/>
                    </a:cubicBezTo>
                    <a:cubicBezTo>
                      <a:pt x="8643" y="12963"/>
                      <a:pt x="8662" y="12956"/>
                      <a:pt x="8671" y="12941"/>
                    </a:cubicBezTo>
                    <a:cubicBezTo>
                      <a:pt x="8681" y="12925"/>
                      <a:pt x="8714" y="12912"/>
                      <a:pt x="8744" y="12912"/>
                    </a:cubicBezTo>
                    <a:cubicBezTo>
                      <a:pt x="8796" y="12912"/>
                      <a:pt x="9014" y="12827"/>
                      <a:pt x="9109" y="12769"/>
                    </a:cubicBezTo>
                    <a:cubicBezTo>
                      <a:pt x="9132" y="12755"/>
                      <a:pt x="9195" y="12724"/>
                      <a:pt x="9249" y="12700"/>
                    </a:cubicBezTo>
                    <a:cubicBezTo>
                      <a:pt x="9339" y="12659"/>
                      <a:pt x="9642" y="12470"/>
                      <a:pt x="9674" y="12434"/>
                    </a:cubicBezTo>
                    <a:cubicBezTo>
                      <a:pt x="9689" y="12417"/>
                      <a:pt x="9711" y="12406"/>
                      <a:pt x="10055" y="12249"/>
                    </a:cubicBezTo>
                    <a:cubicBezTo>
                      <a:pt x="10458" y="12064"/>
                      <a:pt x="10583" y="11997"/>
                      <a:pt x="10598" y="11957"/>
                    </a:cubicBezTo>
                    <a:cubicBezTo>
                      <a:pt x="10606" y="11936"/>
                      <a:pt x="10644" y="11888"/>
                      <a:pt x="10681" y="11851"/>
                    </a:cubicBezTo>
                    <a:cubicBezTo>
                      <a:pt x="10719" y="11813"/>
                      <a:pt x="10740" y="11768"/>
                      <a:pt x="10729" y="11750"/>
                    </a:cubicBezTo>
                    <a:cubicBezTo>
                      <a:pt x="10718" y="11732"/>
                      <a:pt x="10722" y="11726"/>
                      <a:pt x="10738" y="11736"/>
                    </a:cubicBezTo>
                    <a:cubicBezTo>
                      <a:pt x="10754" y="11746"/>
                      <a:pt x="10796" y="11728"/>
                      <a:pt x="10831" y="11698"/>
                    </a:cubicBezTo>
                    <a:cubicBezTo>
                      <a:pt x="10867" y="11667"/>
                      <a:pt x="10905" y="11642"/>
                      <a:pt x="10916" y="11642"/>
                    </a:cubicBezTo>
                    <a:cubicBezTo>
                      <a:pt x="10927" y="11642"/>
                      <a:pt x="11004" y="11540"/>
                      <a:pt x="11086" y="11414"/>
                    </a:cubicBezTo>
                    <a:cubicBezTo>
                      <a:pt x="11168" y="11289"/>
                      <a:pt x="11256" y="11172"/>
                      <a:pt x="11282" y="11153"/>
                    </a:cubicBezTo>
                    <a:cubicBezTo>
                      <a:pt x="11330" y="11120"/>
                      <a:pt x="11356" y="11083"/>
                      <a:pt x="11595" y="10722"/>
                    </a:cubicBezTo>
                    <a:cubicBezTo>
                      <a:pt x="11746" y="10492"/>
                      <a:pt x="11997" y="9984"/>
                      <a:pt x="12042" y="9816"/>
                    </a:cubicBezTo>
                    <a:cubicBezTo>
                      <a:pt x="12077" y="9687"/>
                      <a:pt x="12129" y="9629"/>
                      <a:pt x="12129" y="9719"/>
                    </a:cubicBezTo>
                    <a:cubicBezTo>
                      <a:pt x="12129" y="9800"/>
                      <a:pt x="12030" y="10201"/>
                      <a:pt x="11985" y="10301"/>
                    </a:cubicBezTo>
                    <a:cubicBezTo>
                      <a:pt x="11964" y="10348"/>
                      <a:pt x="11899" y="10466"/>
                      <a:pt x="11840" y="10563"/>
                    </a:cubicBezTo>
                    <a:cubicBezTo>
                      <a:pt x="11782" y="10660"/>
                      <a:pt x="11734" y="10753"/>
                      <a:pt x="11734" y="10769"/>
                    </a:cubicBezTo>
                    <a:cubicBezTo>
                      <a:pt x="11734" y="10785"/>
                      <a:pt x="11721" y="10791"/>
                      <a:pt x="11706" y="10781"/>
                    </a:cubicBezTo>
                    <a:cubicBezTo>
                      <a:pt x="11690" y="10772"/>
                      <a:pt x="11677" y="10779"/>
                      <a:pt x="11677" y="10797"/>
                    </a:cubicBezTo>
                    <a:cubicBezTo>
                      <a:pt x="11677" y="10815"/>
                      <a:pt x="11642" y="10871"/>
                      <a:pt x="11600" y="10922"/>
                    </a:cubicBezTo>
                    <a:cubicBezTo>
                      <a:pt x="11410" y="11145"/>
                      <a:pt x="11412" y="11140"/>
                      <a:pt x="11421" y="11275"/>
                    </a:cubicBezTo>
                    <a:cubicBezTo>
                      <a:pt x="11426" y="11344"/>
                      <a:pt x="11427" y="11344"/>
                      <a:pt x="11502" y="11248"/>
                    </a:cubicBezTo>
                    <a:cubicBezTo>
                      <a:pt x="11544" y="11194"/>
                      <a:pt x="11640" y="11080"/>
                      <a:pt x="11714" y="10994"/>
                    </a:cubicBezTo>
                    <a:cubicBezTo>
                      <a:pt x="11895" y="10785"/>
                      <a:pt x="11903" y="10774"/>
                      <a:pt x="11903" y="10740"/>
                    </a:cubicBezTo>
                    <a:cubicBezTo>
                      <a:pt x="11903" y="10724"/>
                      <a:pt x="11915" y="10711"/>
                      <a:pt x="11930" y="10711"/>
                    </a:cubicBezTo>
                    <a:cubicBezTo>
                      <a:pt x="11944" y="10711"/>
                      <a:pt x="12002" y="10618"/>
                      <a:pt x="12059" y="10506"/>
                    </a:cubicBezTo>
                    <a:cubicBezTo>
                      <a:pt x="12116" y="10393"/>
                      <a:pt x="12186" y="10263"/>
                      <a:pt x="12213" y="10217"/>
                    </a:cubicBezTo>
                    <a:cubicBezTo>
                      <a:pt x="12241" y="10170"/>
                      <a:pt x="12273" y="10100"/>
                      <a:pt x="12284" y="10061"/>
                    </a:cubicBezTo>
                    <a:cubicBezTo>
                      <a:pt x="12295" y="10023"/>
                      <a:pt x="12352" y="9858"/>
                      <a:pt x="12411" y="9695"/>
                    </a:cubicBezTo>
                    <a:cubicBezTo>
                      <a:pt x="12591" y="9196"/>
                      <a:pt x="12743" y="8756"/>
                      <a:pt x="12780" y="8622"/>
                    </a:cubicBezTo>
                    <a:cubicBezTo>
                      <a:pt x="12799" y="8552"/>
                      <a:pt x="12833" y="8438"/>
                      <a:pt x="12855" y="8368"/>
                    </a:cubicBezTo>
                    <a:cubicBezTo>
                      <a:pt x="12897" y="8234"/>
                      <a:pt x="12940" y="8044"/>
                      <a:pt x="12975" y="7832"/>
                    </a:cubicBezTo>
                    <a:cubicBezTo>
                      <a:pt x="12987" y="7762"/>
                      <a:pt x="13022" y="7578"/>
                      <a:pt x="13054" y="7423"/>
                    </a:cubicBezTo>
                    <a:cubicBezTo>
                      <a:pt x="13218" y="6620"/>
                      <a:pt x="13222" y="6359"/>
                      <a:pt x="13078" y="5574"/>
                    </a:cubicBezTo>
                    <a:cubicBezTo>
                      <a:pt x="13053" y="5442"/>
                      <a:pt x="13020" y="5252"/>
                      <a:pt x="13003" y="5151"/>
                    </a:cubicBezTo>
                    <a:cubicBezTo>
                      <a:pt x="12971" y="4961"/>
                      <a:pt x="12841" y="4509"/>
                      <a:pt x="12804" y="4459"/>
                    </a:cubicBezTo>
                    <a:cubicBezTo>
                      <a:pt x="12792" y="4443"/>
                      <a:pt x="12755" y="4354"/>
                      <a:pt x="12721" y="4261"/>
                    </a:cubicBezTo>
                    <a:cubicBezTo>
                      <a:pt x="12688" y="4169"/>
                      <a:pt x="12644" y="4054"/>
                      <a:pt x="12624" y="4008"/>
                    </a:cubicBezTo>
                    <a:cubicBezTo>
                      <a:pt x="12603" y="3961"/>
                      <a:pt x="12577" y="3891"/>
                      <a:pt x="12566" y="3853"/>
                    </a:cubicBezTo>
                    <a:cubicBezTo>
                      <a:pt x="12488" y="3590"/>
                      <a:pt x="11849" y="2429"/>
                      <a:pt x="11719" y="2314"/>
                    </a:cubicBezTo>
                    <a:cubicBezTo>
                      <a:pt x="11702" y="2299"/>
                      <a:pt x="11676" y="2265"/>
                      <a:pt x="11661" y="2239"/>
                    </a:cubicBezTo>
                    <a:cubicBezTo>
                      <a:pt x="11579" y="2093"/>
                      <a:pt x="11089" y="1589"/>
                      <a:pt x="11051" y="1613"/>
                    </a:cubicBezTo>
                    <a:cubicBezTo>
                      <a:pt x="11038" y="1620"/>
                      <a:pt x="11028" y="1613"/>
                      <a:pt x="11028" y="1596"/>
                    </a:cubicBezTo>
                    <a:cubicBezTo>
                      <a:pt x="11028" y="1579"/>
                      <a:pt x="10996" y="1553"/>
                      <a:pt x="10956" y="1538"/>
                    </a:cubicBezTo>
                    <a:cubicBezTo>
                      <a:pt x="10916" y="1523"/>
                      <a:pt x="10892" y="1498"/>
                      <a:pt x="10901" y="1482"/>
                    </a:cubicBezTo>
                    <a:cubicBezTo>
                      <a:pt x="10911" y="1467"/>
                      <a:pt x="10900" y="1461"/>
                      <a:pt x="10878" y="1470"/>
                    </a:cubicBezTo>
                    <a:cubicBezTo>
                      <a:pt x="10856" y="1478"/>
                      <a:pt x="10796" y="1460"/>
                      <a:pt x="10744" y="1429"/>
                    </a:cubicBezTo>
                    <a:cubicBezTo>
                      <a:pt x="10693" y="1397"/>
                      <a:pt x="10641" y="1378"/>
                      <a:pt x="10628" y="1386"/>
                    </a:cubicBezTo>
                    <a:cubicBezTo>
                      <a:pt x="10615" y="1394"/>
                      <a:pt x="10605" y="1389"/>
                      <a:pt x="10605" y="1374"/>
                    </a:cubicBezTo>
                    <a:cubicBezTo>
                      <a:pt x="10605" y="1342"/>
                      <a:pt x="10290" y="1132"/>
                      <a:pt x="10037" y="996"/>
                    </a:cubicBezTo>
                    <a:cubicBezTo>
                      <a:pt x="9935" y="940"/>
                      <a:pt x="9827" y="881"/>
                      <a:pt x="9798" y="865"/>
                    </a:cubicBezTo>
                    <a:cubicBezTo>
                      <a:pt x="9653" y="786"/>
                      <a:pt x="9217" y="588"/>
                      <a:pt x="9067" y="534"/>
                    </a:cubicBezTo>
                    <a:cubicBezTo>
                      <a:pt x="8974" y="500"/>
                      <a:pt x="8771" y="421"/>
                      <a:pt x="8615" y="358"/>
                    </a:cubicBezTo>
                    <a:cubicBezTo>
                      <a:pt x="8241" y="207"/>
                      <a:pt x="8162" y="188"/>
                      <a:pt x="7797" y="160"/>
                    </a:cubicBezTo>
                    <a:cubicBezTo>
                      <a:pt x="7442" y="133"/>
                      <a:pt x="6469" y="138"/>
                      <a:pt x="6301" y="168"/>
                    </a:cubicBezTo>
                    <a:cubicBezTo>
                      <a:pt x="6083" y="207"/>
                      <a:pt x="5595" y="327"/>
                      <a:pt x="5547" y="354"/>
                    </a:cubicBezTo>
                    <a:cubicBezTo>
                      <a:pt x="5520" y="369"/>
                      <a:pt x="5480" y="381"/>
                      <a:pt x="5460" y="381"/>
                    </a:cubicBezTo>
                    <a:cubicBezTo>
                      <a:pt x="5410" y="381"/>
                      <a:pt x="5056" y="486"/>
                      <a:pt x="4946" y="533"/>
                    </a:cubicBezTo>
                    <a:cubicBezTo>
                      <a:pt x="4900" y="553"/>
                      <a:pt x="4747" y="606"/>
                      <a:pt x="4608" y="649"/>
                    </a:cubicBezTo>
                    <a:cubicBezTo>
                      <a:pt x="4468" y="693"/>
                      <a:pt x="4287" y="759"/>
                      <a:pt x="4205" y="795"/>
                    </a:cubicBezTo>
                    <a:cubicBezTo>
                      <a:pt x="4123" y="831"/>
                      <a:pt x="4050" y="861"/>
                      <a:pt x="4043" y="861"/>
                    </a:cubicBezTo>
                    <a:cubicBezTo>
                      <a:pt x="4035" y="861"/>
                      <a:pt x="3950" y="898"/>
                      <a:pt x="3853" y="942"/>
                    </a:cubicBezTo>
                    <a:cubicBezTo>
                      <a:pt x="3756" y="987"/>
                      <a:pt x="3613" y="1047"/>
                      <a:pt x="3535" y="1075"/>
                    </a:cubicBezTo>
                    <a:cubicBezTo>
                      <a:pt x="3249" y="1178"/>
                      <a:pt x="2241" y="1761"/>
                      <a:pt x="2068" y="1924"/>
                    </a:cubicBezTo>
                    <a:cubicBezTo>
                      <a:pt x="1908" y="2074"/>
                      <a:pt x="1501" y="2398"/>
                      <a:pt x="1480" y="2391"/>
                    </a:cubicBezTo>
                    <a:cubicBezTo>
                      <a:pt x="1467" y="2387"/>
                      <a:pt x="1464" y="2395"/>
                      <a:pt x="1473" y="2410"/>
                    </a:cubicBezTo>
                    <a:cubicBezTo>
                      <a:pt x="1482" y="2424"/>
                      <a:pt x="1418" y="2510"/>
                      <a:pt x="1331" y="2601"/>
                    </a:cubicBezTo>
                    <a:cubicBezTo>
                      <a:pt x="1186" y="2753"/>
                      <a:pt x="1137" y="2820"/>
                      <a:pt x="1012" y="3043"/>
                    </a:cubicBezTo>
                    <a:cubicBezTo>
                      <a:pt x="956" y="3143"/>
                      <a:pt x="929" y="3187"/>
                      <a:pt x="832" y="3337"/>
                    </a:cubicBezTo>
                    <a:cubicBezTo>
                      <a:pt x="750" y="3465"/>
                      <a:pt x="558" y="3861"/>
                      <a:pt x="558" y="3904"/>
                    </a:cubicBezTo>
                    <a:cubicBezTo>
                      <a:pt x="558" y="3918"/>
                      <a:pt x="534" y="3992"/>
                      <a:pt x="504" y="4068"/>
                    </a:cubicBezTo>
                    <a:cubicBezTo>
                      <a:pt x="358" y="4443"/>
                      <a:pt x="241" y="4917"/>
                      <a:pt x="205" y="5278"/>
                    </a:cubicBezTo>
                    <a:cubicBezTo>
                      <a:pt x="195" y="5386"/>
                      <a:pt x="181" y="5520"/>
                      <a:pt x="174" y="5574"/>
                    </a:cubicBezTo>
                    <a:cubicBezTo>
                      <a:pt x="168" y="5628"/>
                      <a:pt x="161" y="5784"/>
                      <a:pt x="159" y="5919"/>
                    </a:cubicBezTo>
                    <a:cubicBezTo>
                      <a:pt x="157" y="6079"/>
                      <a:pt x="145" y="6159"/>
                      <a:pt x="126" y="6148"/>
                    </a:cubicBezTo>
                    <a:cubicBezTo>
                      <a:pt x="111" y="6138"/>
                      <a:pt x="105" y="6141"/>
                      <a:pt x="113" y="6155"/>
                    </a:cubicBezTo>
                    <a:cubicBezTo>
                      <a:pt x="122" y="6169"/>
                      <a:pt x="144" y="6327"/>
                      <a:pt x="163" y="6505"/>
                    </a:cubicBezTo>
                    <a:cubicBezTo>
                      <a:pt x="181" y="6684"/>
                      <a:pt x="221" y="6957"/>
                      <a:pt x="251" y="7112"/>
                    </a:cubicBezTo>
                    <a:cubicBezTo>
                      <a:pt x="280" y="7267"/>
                      <a:pt x="311" y="7445"/>
                      <a:pt x="319" y="7507"/>
                    </a:cubicBezTo>
                    <a:cubicBezTo>
                      <a:pt x="332" y="7607"/>
                      <a:pt x="357" y="7755"/>
                      <a:pt x="434" y="8185"/>
                    </a:cubicBezTo>
                    <a:cubicBezTo>
                      <a:pt x="445" y="8247"/>
                      <a:pt x="457" y="8329"/>
                      <a:pt x="461" y="8368"/>
                    </a:cubicBezTo>
                    <a:cubicBezTo>
                      <a:pt x="465" y="8407"/>
                      <a:pt x="483" y="8477"/>
                      <a:pt x="503" y="8523"/>
                    </a:cubicBezTo>
                    <a:cubicBezTo>
                      <a:pt x="523" y="8570"/>
                      <a:pt x="543" y="8655"/>
                      <a:pt x="548" y="8713"/>
                    </a:cubicBezTo>
                    <a:cubicBezTo>
                      <a:pt x="553" y="8771"/>
                      <a:pt x="583" y="8898"/>
                      <a:pt x="614" y="8996"/>
                    </a:cubicBezTo>
                    <a:cubicBezTo>
                      <a:pt x="646" y="9093"/>
                      <a:pt x="693" y="9242"/>
                      <a:pt x="719" y="9328"/>
                    </a:cubicBezTo>
                    <a:cubicBezTo>
                      <a:pt x="745" y="9413"/>
                      <a:pt x="777" y="9495"/>
                      <a:pt x="789" y="9510"/>
                    </a:cubicBezTo>
                    <a:cubicBezTo>
                      <a:pt x="802" y="9524"/>
                      <a:pt x="812" y="9563"/>
                      <a:pt x="812" y="9594"/>
                    </a:cubicBezTo>
                    <a:cubicBezTo>
                      <a:pt x="812" y="9626"/>
                      <a:pt x="831" y="9689"/>
                      <a:pt x="854" y="9733"/>
                    </a:cubicBezTo>
                    <a:cubicBezTo>
                      <a:pt x="878" y="9778"/>
                      <a:pt x="897" y="9832"/>
                      <a:pt x="897" y="9854"/>
                    </a:cubicBezTo>
                    <a:cubicBezTo>
                      <a:pt x="897" y="9876"/>
                      <a:pt x="933" y="9966"/>
                      <a:pt x="977" y="10055"/>
                    </a:cubicBezTo>
                    <a:cubicBezTo>
                      <a:pt x="1022" y="10144"/>
                      <a:pt x="1074" y="10264"/>
                      <a:pt x="1092" y="10323"/>
                    </a:cubicBezTo>
                    <a:cubicBezTo>
                      <a:pt x="1111" y="10381"/>
                      <a:pt x="1138" y="10428"/>
                      <a:pt x="1153" y="10428"/>
                    </a:cubicBezTo>
                    <a:cubicBezTo>
                      <a:pt x="1167" y="10428"/>
                      <a:pt x="1179" y="10446"/>
                      <a:pt x="1179" y="10467"/>
                    </a:cubicBezTo>
                    <a:cubicBezTo>
                      <a:pt x="1179" y="10489"/>
                      <a:pt x="1195" y="10519"/>
                      <a:pt x="1214" y="10535"/>
                    </a:cubicBezTo>
                    <a:cubicBezTo>
                      <a:pt x="1242" y="10559"/>
                      <a:pt x="1249" y="10435"/>
                      <a:pt x="1246" y="9931"/>
                    </a:cubicBezTo>
                    <a:cubicBezTo>
                      <a:pt x="1244" y="9477"/>
                      <a:pt x="1252" y="9300"/>
                      <a:pt x="1274" y="9308"/>
                    </a:cubicBezTo>
                    <a:cubicBezTo>
                      <a:pt x="1317" y="9322"/>
                      <a:pt x="1339" y="9473"/>
                      <a:pt x="1362" y="9920"/>
                    </a:cubicBezTo>
                    <a:cubicBezTo>
                      <a:pt x="1373" y="10130"/>
                      <a:pt x="1385" y="10366"/>
                      <a:pt x="1390" y="10446"/>
                    </a:cubicBezTo>
                    <a:cubicBezTo>
                      <a:pt x="1398" y="10596"/>
                      <a:pt x="1441" y="10801"/>
                      <a:pt x="1509" y="11021"/>
                    </a:cubicBezTo>
                    <a:cubicBezTo>
                      <a:pt x="1579" y="11245"/>
                      <a:pt x="1781" y="11497"/>
                      <a:pt x="1891" y="11500"/>
                    </a:cubicBezTo>
                    <a:cubicBezTo>
                      <a:pt x="1950" y="11501"/>
                      <a:pt x="1958" y="11581"/>
                      <a:pt x="1901" y="11603"/>
                    </a:cubicBezTo>
                    <a:cubicBezTo>
                      <a:pt x="1879" y="11611"/>
                      <a:pt x="1834" y="11604"/>
                      <a:pt x="1802" y="11587"/>
                    </a:cubicBezTo>
                    <a:cubicBezTo>
                      <a:pt x="1755" y="11562"/>
                      <a:pt x="1743" y="11563"/>
                      <a:pt x="1743" y="11596"/>
                    </a:cubicBezTo>
                    <a:cubicBezTo>
                      <a:pt x="1743" y="11618"/>
                      <a:pt x="1763" y="11643"/>
                      <a:pt x="1787" y="11653"/>
                    </a:cubicBezTo>
                    <a:cubicBezTo>
                      <a:pt x="1811" y="11662"/>
                      <a:pt x="1849" y="11714"/>
                      <a:pt x="1872" y="11768"/>
                    </a:cubicBezTo>
                    <a:cubicBezTo>
                      <a:pt x="1894" y="11822"/>
                      <a:pt x="1945" y="11887"/>
                      <a:pt x="1983" y="11913"/>
                    </a:cubicBezTo>
                    <a:cubicBezTo>
                      <a:pt x="2022" y="11938"/>
                      <a:pt x="2054" y="11975"/>
                      <a:pt x="2054" y="11996"/>
                    </a:cubicBezTo>
                    <a:cubicBezTo>
                      <a:pt x="2054" y="12016"/>
                      <a:pt x="2108" y="12074"/>
                      <a:pt x="2174" y="12126"/>
                    </a:cubicBezTo>
                    <a:cubicBezTo>
                      <a:pt x="2240" y="12178"/>
                      <a:pt x="2315" y="12239"/>
                      <a:pt x="2341" y="12263"/>
                    </a:cubicBezTo>
                    <a:cubicBezTo>
                      <a:pt x="2368" y="12286"/>
                      <a:pt x="2450" y="12328"/>
                      <a:pt x="2525" y="12357"/>
                    </a:cubicBezTo>
                    <a:cubicBezTo>
                      <a:pt x="2599" y="12385"/>
                      <a:pt x="2682" y="12420"/>
                      <a:pt x="2709" y="12434"/>
                    </a:cubicBezTo>
                    <a:cubicBezTo>
                      <a:pt x="2736" y="12449"/>
                      <a:pt x="2785" y="12460"/>
                      <a:pt x="2817" y="12460"/>
                    </a:cubicBezTo>
                    <a:cubicBezTo>
                      <a:pt x="2849" y="12460"/>
                      <a:pt x="2912" y="12479"/>
                      <a:pt x="2957" y="12503"/>
                    </a:cubicBezTo>
                    <a:cubicBezTo>
                      <a:pt x="3002" y="12526"/>
                      <a:pt x="3063" y="12549"/>
                      <a:pt x="3092" y="12553"/>
                    </a:cubicBezTo>
                    <a:cubicBezTo>
                      <a:pt x="3122" y="12558"/>
                      <a:pt x="3179" y="12583"/>
                      <a:pt x="3220" y="12610"/>
                    </a:cubicBezTo>
                    <a:cubicBezTo>
                      <a:pt x="3260" y="12636"/>
                      <a:pt x="3300" y="12658"/>
                      <a:pt x="3309" y="12658"/>
                    </a:cubicBezTo>
                    <a:cubicBezTo>
                      <a:pt x="3317" y="12658"/>
                      <a:pt x="3378" y="12682"/>
                      <a:pt x="3444" y="12712"/>
                    </a:cubicBezTo>
                    <a:cubicBezTo>
                      <a:pt x="3510" y="12742"/>
                      <a:pt x="3659" y="12793"/>
                      <a:pt x="3775" y="12827"/>
                    </a:cubicBezTo>
                    <a:cubicBezTo>
                      <a:pt x="3892" y="12860"/>
                      <a:pt x="4050" y="12912"/>
                      <a:pt x="4128" y="12942"/>
                    </a:cubicBezTo>
                    <a:cubicBezTo>
                      <a:pt x="4283" y="13000"/>
                      <a:pt x="4570" y="13062"/>
                      <a:pt x="4918" y="13110"/>
                    </a:cubicBezTo>
                    <a:cubicBezTo>
                      <a:pt x="5042" y="13127"/>
                      <a:pt x="5195" y="13152"/>
                      <a:pt x="5257" y="13165"/>
                    </a:cubicBezTo>
                    <a:cubicBezTo>
                      <a:pt x="5319" y="13178"/>
                      <a:pt x="5433" y="13183"/>
                      <a:pt x="5511" y="13176"/>
                    </a:cubicBezTo>
                    <a:cubicBezTo>
                      <a:pt x="5588" y="13169"/>
                      <a:pt x="5836" y="13155"/>
                      <a:pt x="6061" y="13146"/>
                    </a:cubicBezTo>
                    <a:close/>
                    <a:moveTo>
                      <a:pt x="9148" y="12840"/>
                    </a:moveTo>
                    <a:cubicBezTo>
                      <a:pt x="9158" y="12815"/>
                      <a:pt x="9153" y="12803"/>
                      <a:pt x="9137" y="12813"/>
                    </a:cubicBezTo>
                    <a:cubicBezTo>
                      <a:pt x="9122" y="12823"/>
                      <a:pt x="9109" y="12843"/>
                      <a:pt x="9109" y="12857"/>
                    </a:cubicBezTo>
                    <a:cubicBezTo>
                      <a:pt x="9109" y="12898"/>
                      <a:pt x="9129" y="12889"/>
                      <a:pt x="9148" y="12840"/>
                    </a:cubicBezTo>
                    <a:close/>
                    <a:moveTo>
                      <a:pt x="11582" y="11226"/>
                    </a:moveTo>
                    <a:cubicBezTo>
                      <a:pt x="11572" y="11217"/>
                      <a:pt x="11566" y="11234"/>
                      <a:pt x="11567" y="11263"/>
                    </a:cubicBezTo>
                    <a:cubicBezTo>
                      <a:pt x="11568" y="11296"/>
                      <a:pt x="11575" y="11303"/>
                      <a:pt x="11584" y="11280"/>
                    </a:cubicBezTo>
                    <a:cubicBezTo>
                      <a:pt x="11592" y="11260"/>
                      <a:pt x="11591" y="11236"/>
                      <a:pt x="11582" y="11226"/>
                    </a:cubicBezTo>
                    <a:close/>
                    <a:moveTo>
                      <a:pt x="12541" y="9533"/>
                    </a:moveTo>
                    <a:cubicBezTo>
                      <a:pt x="12532" y="9523"/>
                      <a:pt x="12525" y="9540"/>
                      <a:pt x="12526" y="9570"/>
                    </a:cubicBezTo>
                    <a:cubicBezTo>
                      <a:pt x="12528" y="9603"/>
                      <a:pt x="12534" y="9609"/>
                      <a:pt x="12543" y="9587"/>
                    </a:cubicBezTo>
                    <a:cubicBezTo>
                      <a:pt x="12552" y="9567"/>
                      <a:pt x="12551" y="9542"/>
                      <a:pt x="12541" y="9533"/>
                    </a:cubicBezTo>
                    <a:close/>
                    <a:moveTo>
                      <a:pt x="123" y="5046"/>
                    </a:moveTo>
                    <a:cubicBezTo>
                      <a:pt x="114" y="5036"/>
                      <a:pt x="107" y="5053"/>
                      <a:pt x="109" y="5083"/>
                    </a:cubicBezTo>
                    <a:cubicBezTo>
                      <a:pt x="110" y="5115"/>
                      <a:pt x="117" y="5122"/>
                      <a:pt x="126" y="5100"/>
                    </a:cubicBezTo>
                    <a:cubicBezTo>
                      <a:pt x="134" y="5079"/>
                      <a:pt x="133" y="5055"/>
                      <a:pt x="123" y="5046"/>
                    </a:cubicBezTo>
                    <a:close/>
                    <a:moveTo>
                      <a:pt x="3596" y="961"/>
                    </a:moveTo>
                    <a:cubicBezTo>
                      <a:pt x="3596" y="938"/>
                      <a:pt x="3586" y="927"/>
                      <a:pt x="3572" y="935"/>
                    </a:cubicBezTo>
                    <a:cubicBezTo>
                      <a:pt x="3559" y="943"/>
                      <a:pt x="3556" y="961"/>
                      <a:pt x="3565" y="976"/>
                    </a:cubicBezTo>
                    <a:cubicBezTo>
                      <a:pt x="3588" y="1013"/>
                      <a:pt x="3596" y="1009"/>
                      <a:pt x="3596" y="961"/>
                    </a:cubicBezTo>
                    <a:close/>
                    <a:moveTo>
                      <a:pt x="4777" y="522"/>
                    </a:moveTo>
                    <a:cubicBezTo>
                      <a:pt x="4767" y="507"/>
                      <a:pt x="4754" y="494"/>
                      <a:pt x="4747" y="494"/>
                    </a:cubicBezTo>
                    <a:cubicBezTo>
                      <a:pt x="4740" y="494"/>
                      <a:pt x="4735" y="507"/>
                      <a:pt x="4735" y="522"/>
                    </a:cubicBezTo>
                    <a:cubicBezTo>
                      <a:pt x="4735" y="538"/>
                      <a:pt x="4748" y="551"/>
                      <a:pt x="4765" y="551"/>
                    </a:cubicBezTo>
                    <a:cubicBezTo>
                      <a:pt x="4781" y="551"/>
                      <a:pt x="4787" y="538"/>
                      <a:pt x="4777" y="522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212" name="SM1 H on top"/>
            <p:cNvGrpSpPr/>
            <p:nvPr/>
          </p:nvGrpSpPr>
          <p:grpSpPr>
            <a:xfrm>
              <a:off x="3681079" y="2326235"/>
              <a:ext cx="1662449" cy="1607853"/>
              <a:chOff x="1093368" y="1431008"/>
              <a:chExt cx="1933575" cy="1870075"/>
            </a:xfrm>
          </p:grpSpPr>
          <p:sp>
            <p:nvSpPr>
              <p:cNvPr id="224" name="Fill"/>
              <p:cNvSpPr/>
              <p:nvPr/>
            </p:nvSpPr>
            <p:spPr>
              <a:xfrm>
                <a:off x="1132484" y="1474020"/>
                <a:ext cx="1855340" cy="180893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25" name="Snowman Head"/>
              <p:cNvSpPr>
                <a:spLocks noEditPoints="1"/>
              </p:cNvSpPr>
              <p:nvPr/>
            </p:nvSpPr>
            <p:spPr bwMode="auto">
              <a:xfrm rot="575289">
                <a:off x="1093368" y="1431008"/>
                <a:ext cx="1933575" cy="1870075"/>
              </a:xfrm>
              <a:custGeom>
                <a:avLst/>
                <a:gdLst>
                  <a:gd name="T0" fmla="*/ 2233 w 8120"/>
                  <a:gd name="T1" fmla="*/ 7470 h 7798"/>
                  <a:gd name="T2" fmla="*/ 1644 w 8120"/>
                  <a:gd name="T3" fmla="*/ 7159 h 7798"/>
                  <a:gd name="T4" fmla="*/ 625 w 8120"/>
                  <a:gd name="T5" fmla="*/ 6114 h 7798"/>
                  <a:gd name="T6" fmla="*/ 123 w 8120"/>
                  <a:gd name="T7" fmla="*/ 5126 h 7798"/>
                  <a:gd name="T8" fmla="*/ 232 w 8120"/>
                  <a:gd name="T9" fmla="*/ 2515 h 7798"/>
                  <a:gd name="T10" fmla="*/ 398 w 8120"/>
                  <a:gd name="T11" fmla="*/ 2144 h 7798"/>
                  <a:gd name="T12" fmla="*/ 528 w 8120"/>
                  <a:gd name="T13" fmla="*/ 1747 h 7798"/>
                  <a:gd name="T14" fmla="*/ 853 w 8120"/>
                  <a:gd name="T15" fmla="*/ 1418 h 7798"/>
                  <a:gd name="T16" fmla="*/ 1348 w 8120"/>
                  <a:gd name="T17" fmla="*/ 991 h 7798"/>
                  <a:gd name="T18" fmla="*/ 1699 w 8120"/>
                  <a:gd name="T19" fmla="*/ 730 h 7798"/>
                  <a:gd name="T20" fmla="*/ 1980 w 8120"/>
                  <a:gd name="T21" fmla="*/ 565 h 7798"/>
                  <a:gd name="T22" fmla="*/ 2405 w 8120"/>
                  <a:gd name="T23" fmla="*/ 349 h 7798"/>
                  <a:gd name="T24" fmla="*/ 3110 w 8120"/>
                  <a:gd name="T25" fmla="*/ 156 h 7798"/>
                  <a:gd name="T26" fmla="*/ 4775 w 8120"/>
                  <a:gd name="T27" fmla="*/ 155 h 7798"/>
                  <a:gd name="T28" fmla="*/ 5521 w 8120"/>
                  <a:gd name="T29" fmla="*/ 386 h 7798"/>
                  <a:gd name="T30" fmla="*/ 6165 w 8120"/>
                  <a:gd name="T31" fmla="*/ 727 h 7798"/>
                  <a:gd name="T32" fmla="*/ 6598 w 8120"/>
                  <a:gd name="T33" fmla="*/ 1067 h 7798"/>
                  <a:gd name="T34" fmla="*/ 6925 w 8120"/>
                  <a:gd name="T35" fmla="*/ 1370 h 7798"/>
                  <a:gd name="T36" fmla="*/ 7193 w 8120"/>
                  <a:gd name="T37" fmla="*/ 1739 h 7798"/>
                  <a:gd name="T38" fmla="*/ 7401 w 8120"/>
                  <a:gd name="T39" fmla="*/ 1965 h 7798"/>
                  <a:gd name="T40" fmla="*/ 7739 w 8120"/>
                  <a:gd name="T41" fmla="*/ 2529 h 7798"/>
                  <a:gd name="T42" fmla="*/ 7957 w 8120"/>
                  <a:gd name="T43" fmla="*/ 3103 h 7798"/>
                  <a:gd name="T44" fmla="*/ 8002 w 8120"/>
                  <a:gd name="T45" fmla="*/ 4985 h 7798"/>
                  <a:gd name="T46" fmla="*/ 7779 w 8120"/>
                  <a:gd name="T47" fmla="*/ 5560 h 7798"/>
                  <a:gd name="T48" fmla="*/ 7440 w 8120"/>
                  <a:gd name="T49" fmla="*/ 6200 h 7798"/>
                  <a:gd name="T50" fmla="*/ 7083 w 8120"/>
                  <a:gd name="T51" fmla="*/ 6559 h 7798"/>
                  <a:gd name="T52" fmla="*/ 6728 w 8120"/>
                  <a:gd name="T53" fmla="*/ 6807 h 7798"/>
                  <a:gd name="T54" fmla="*/ 6263 w 8120"/>
                  <a:gd name="T55" fmla="*/ 7049 h 7798"/>
                  <a:gd name="T56" fmla="*/ 5547 w 8120"/>
                  <a:gd name="T57" fmla="*/ 7346 h 7798"/>
                  <a:gd name="T58" fmla="*/ 5036 w 8120"/>
                  <a:gd name="T59" fmla="*/ 7489 h 7798"/>
                  <a:gd name="T60" fmla="*/ 4649 w 8120"/>
                  <a:gd name="T61" fmla="*/ 7620 h 7798"/>
                  <a:gd name="T62" fmla="*/ 3781 w 8120"/>
                  <a:gd name="T63" fmla="*/ 7753 h 7798"/>
                  <a:gd name="T64" fmla="*/ 4638 w 8120"/>
                  <a:gd name="T65" fmla="*/ 7502 h 7798"/>
                  <a:gd name="T66" fmla="*/ 5171 w 8120"/>
                  <a:gd name="T67" fmla="*/ 7334 h 7798"/>
                  <a:gd name="T68" fmla="*/ 6282 w 8120"/>
                  <a:gd name="T69" fmla="*/ 6895 h 7798"/>
                  <a:gd name="T70" fmla="*/ 7678 w 8120"/>
                  <a:gd name="T71" fmla="*/ 5463 h 7798"/>
                  <a:gd name="T72" fmla="*/ 7155 w 8120"/>
                  <a:gd name="T73" fmla="*/ 1880 h 7798"/>
                  <a:gd name="T74" fmla="*/ 5961 w 8120"/>
                  <a:gd name="T75" fmla="*/ 773 h 7798"/>
                  <a:gd name="T76" fmla="*/ 5385 w 8120"/>
                  <a:gd name="T77" fmla="*/ 492 h 7798"/>
                  <a:gd name="T78" fmla="*/ 4389 w 8120"/>
                  <a:gd name="T79" fmla="*/ 217 h 7798"/>
                  <a:gd name="T80" fmla="*/ 2899 w 8120"/>
                  <a:gd name="T81" fmla="*/ 333 h 7798"/>
                  <a:gd name="T82" fmla="*/ 1389 w 8120"/>
                  <a:gd name="T83" fmla="*/ 1139 h 7798"/>
                  <a:gd name="T84" fmla="*/ 3167 w 8120"/>
                  <a:gd name="T85" fmla="*/ 393 h 7798"/>
                  <a:gd name="T86" fmla="*/ 3520 w 8120"/>
                  <a:gd name="T87" fmla="*/ 440 h 7798"/>
                  <a:gd name="T88" fmla="*/ 2856 w 8120"/>
                  <a:gd name="T89" fmla="*/ 604 h 7798"/>
                  <a:gd name="T90" fmla="*/ 1283 w 8120"/>
                  <a:gd name="T91" fmla="*/ 1432 h 7798"/>
                  <a:gd name="T92" fmla="*/ 376 w 8120"/>
                  <a:gd name="T93" fmla="*/ 2447 h 7798"/>
                  <a:gd name="T94" fmla="*/ 229 w 8120"/>
                  <a:gd name="T95" fmla="*/ 3071 h 7798"/>
                  <a:gd name="T96" fmla="*/ 675 w 8120"/>
                  <a:gd name="T97" fmla="*/ 5935 h 7798"/>
                  <a:gd name="T98" fmla="*/ 2576 w 8120"/>
                  <a:gd name="T99" fmla="*/ 7455 h 7798"/>
                  <a:gd name="T100" fmla="*/ 147 w 8120"/>
                  <a:gd name="T101" fmla="*/ 4688 h 77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120" h="7798">
                    <a:moveTo>
                      <a:pt x="3404" y="7747"/>
                    </a:moveTo>
                    <a:cubicBezTo>
                      <a:pt x="3418" y="7711"/>
                      <a:pt x="3414" y="7707"/>
                      <a:pt x="3385" y="7731"/>
                    </a:cubicBezTo>
                    <a:cubicBezTo>
                      <a:pt x="3364" y="7748"/>
                      <a:pt x="3316" y="7759"/>
                      <a:pt x="3278" y="7755"/>
                    </a:cubicBezTo>
                    <a:cubicBezTo>
                      <a:pt x="3163" y="7744"/>
                      <a:pt x="2650" y="7619"/>
                      <a:pt x="2560" y="7581"/>
                    </a:cubicBezTo>
                    <a:cubicBezTo>
                      <a:pt x="2321" y="7478"/>
                      <a:pt x="2256" y="7456"/>
                      <a:pt x="2233" y="7470"/>
                    </a:cubicBezTo>
                    <a:cubicBezTo>
                      <a:pt x="2219" y="7479"/>
                      <a:pt x="2207" y="7472"/>
                      <a:pt x="2207" y="7456"/>
                    </a:cubicBezTo>
                    <a:cubicBezTo>
                      <a:pt x="2207" y="7439"/>
                      <a:pt x="2188" y="7426"/>
                      <a:pt x="2164" y="7426"/>
                    </a:cubicBezTo>
                    <a:cubicBezTo>
                      <a:pt x="2115" y="7426"/>
                      <a:pt x="1947" y="7346"/>
                      <a:pt x="1925" y="7312"/>
                    </a:cubicBezTo>
                    <a:cubicBezTo>
                      <a:pt x="1917" y="7300"/>
                      <a:pt x="1898" y="7287"/>
                      <a:pt x="1883" y="7283"/>
                    </a:cubicBezTo>
                    <a:cubicBezTo>
                      <a:pt x="1800" y="7262"/>
                      <a:pt x="1676" y="7198"/>
                      <a:pt x="1644" y="7159"/>
                    </a:cubicBezTo>
                    <a:cubicBezTo>
                      <a:pt x="1624" y="7135"/>
                      <a:pt x="1555" y="7091"/>
                      <a:pt x="1491" y="7063"/>
                    </a:cubicBezTo>
                    <a:cubicBezTo>
                      <a:pt x="1382" y="7014"/>
                      <a:pt x="1205" y="6869"/>
                      <a:pt x="1205" y="6828"/>
                    </a:cubicBezTo>
                    <a:cubicBezTo>
                      <a:pt x="1205" y="6818"/>
                      <a:pt x="1167" y="6781"/>
                      <a:pt x="1121" y="6744"/>
                    </a:cubicBezTo>
                    <a:cubicBezTo>
                      <a:pt x="988" y="6641"/>
                      <a:pt x="804" y="6434"/>
                      <a:pt x="748" y="6325"/>
                    </a:cubicBezTo>
                    <a:cubicBezTo>
                      <a:pt x="720" y="6271"/>
                      <a:pt x="665" y="6176"/>
                      <a:pt x="625" y="6114"/>
                    </a:cubicBezTo>
                    <a:cubicBezTo>
                      <a:pt x="540" y="5982"/>
                      <a:pt x="427" y="5751"/>
                      <a:pt x="418" y="5691"/>
                    </a:cubicBezTo>
                    <a:cubicBezTo>
                      <a:pt x="415" y="5668"/>
                      <a:pt x="401" y="5640"/>
                      <a:pt x="388" y="5628"/>
                    </a:cubicBezTo>
                    <a:cubicBezTo>
                      <a:pt x="375" y="5616"/>
                      <a:pt x="373" y="5625"/>
                      <a:pt x="385" y="5648"/>
                    </a:cubicBezTo>
                    <a:cubicBezTo>
                      <a:pt x="396" y="5671"/>
                      <a:pt x="384" y="5665"/>
                      <a:pt x="359" y="5634"/>
                    </a:cubicBezTo>
                    <a:cubicBezTo>
                      <a:pt x="278" y="5537"/>
                      <a:pt x="156" y="5273"/>
                      <a:pt x="123" y="5126"/>
                    </a:cubicBezTo>
                    <a:cubicBezTo>
                      <a:pt x="51" y="4798"/>
                      <a:pt x="0" y="4285"/>
                      <a:pt x="2" y="3888"/>
                    </a:cubicBezTo>
                    <a:cubicBezTo>
                      <a:pt x="3" y="3657"/>
                      <a:pt x="11" y="3447"/>
                      <a:pt x="19" y="3422"/>
                    </a:cubicBezTo>
                    <a:cubicBezTo>
                      <a:pt x="26" y="3397"/>
                      <a:pt x="39" y="3327"/>
                      <a:pt x="46" y="3266"/>
                    </a:cubicBezTo>
                    <a:cubicBezTo>
                      <a:pt x="66" y="3096"/>
                      <a:pt x="186" y="2615"/>
                      <a:pt x="210" y="2605"/>
                    </a:cubicBezTo>
                    <a:cubicBezTo>
                      <a:pt x="222" y="2600"/>
                      <a:pt x="232" y="2559"/>
                      <a:pt x="232" y="2515"/>
                    </a:cubicBezTo>
                    <a:cubicBezTo>
                      <a:pt x="232" y="2470"/>
                      <a:pt x="244" y="2426"/>
                      <a:pt x="260" y="2417"/>
                    </a:cubicBezTo>
                    <a:cubicBezTo>
                      <a:pt x="275" y="2407"/>
                      <a:pt x="288" y="2375"/>
                      <a:pt x="288" y="2346"/>
                    </a:cubicBezTo>
                    <a:cubicBezTo>
                      <a:pt x="288" y="2317"/>
                      <a:pt x="307" y="2275"/>
                      <a:pt x="329" y="2253"/>
                    </a:cubicBezTo>
                    <a:cubicBezTo>
                      <a:pt x="352" y="2230"/>
                      <a:pt x="363" y="2205"/>
                      <a:pt x="355" y="2196"/>
                    </a:cubicBezTo>
                    <a:cubicBezTo>
                      <a:pt x="346" y="2188"/>
                      <a:pt x="366" y="2164"/>
                      <a:pt x="398" y="2144"/>
                    </a:cubicBezTo>
                    <a:cubicBezTo>
                      <a:pt x="468" y="2100"/>
                      <a:pt x="475" y="2048"/>
                      <a:pt x="413" y="2025"/>
                    </a:cubicBezTo>
                    <a:cubicBezTo>
                      <a:pt x="382" y="2013"/>
                      <a:pt x="375" y="1989"/>
                      <a:pt x="389" y="1944"/>
                    </a:cubicBezTo>
                    <a:cubicBezTo>
                      <a:pt x="400" y="1909"/>
                      <a:pt x="416" y="1874"/>
                      <a:pt x="426" y="1866"/>
                    </a:cubicBezTo>
                    <a:cubicBezTo>
                      <a:pt x="436" y="1858"/>
                      <a:pt x="456" y="1829"/>
                      <a:pt x="472" y="1801"/>
                    </a:cubicBezTo>
                    <a:cubicBezTo>
                      <a:pt x="487" y="1772"/>
                      <a:pt x="513" y="1748"/>
                      <a:pt x="528" y="1747"/>
                    </a:cubicBezTo>
                    <a:cubicBezTo>
                      <a:pt x="544" y="1746"/>
                      <a:pt x="585" y="1703"/>
                      <a:pt x="621" y="1651"/>
                    </a:cubicBezTo>
                    <a:cubicBezTo>
                      <a:pt x="656" y="1598"/>
                      <a:pt x="696" y="1556"/>
                      <a:pt x="708" y="1556"/>
                    </a:cubicBezTo>
                    <a:cubicBezTo>
                      <a:pt x="720" y="1556"/>
                      <a:pt x="745" y="1523"/>
                      <a:pt x="764" y="1484"/>
                    </a:cubicBezTo>
                    <a:cubicBezTo>
                      <a:pt x="782" y="1444"/>
                      <a:pt x="809" y="1419"/>
                      <a:pt x="825" y="1429"/>
                    </a:cubicBezTo>
                    <a:cubicBezTo>
                      <a:pt x="840" y="1438"/>
                      <a:pt x="853" y="1434"/>
                      <a:pt x="853" y="1418"/>
                    </a:cubicBezTo>
                    <a:cubicBezTo>
                      <a:pt x="853" y="1403"/>
                      <a:pt x="878" y="1382"/>
                      <a:pt x="909" y="1372"/>
                    </a:cubicBezTo>
                    <a:cubicBezTo>
                      <a:pt x="941" y="1362"/>
                      <a:pt x="960" y="1344"/>
                      <a:pt x="952" y="1331"/>
                    </a:cubicBezTo>
                    <a:cubicBezTo>
                      <a:pt x="944" y="1318"/>
                      <a:pt x="1004" y="1259"/>
                      <a:pt x="1085" y="1201"/>
                    </a:cubicBezTo>
                    <a:cubicBezTo>
                      <a:pt x="1167" y="1143"/>
                      <a:pt x="1250" y="1072"/>
                      <a:pt x="1270" y="1043"/>
                    </a:cubicBezTo>
                    <a:cubicBezTo>
                      <a:pt x="1291" y="1015"/>
                      <a:pt x="1326" y="991"/>
                      <a:pt x="1348" y="991"/>
                    </a:cubicBezTo>
                    <a:cubicBezTo>
                      <a:pt x="1371" y="991"/>
                      <a:pt x="1389" y="979"/>
                      <a:pt x="1389" y="963"/>
                    </a:cubicBezTo>
                    <a:cubicBezTo>
                      <a:pt x="1389" y="948"/>
                      <a:pt x="1408" y="935"/>
                      <a:pt x="1431" y="935"/>
                    </a:cubicBezTo>
                    <a:cubicBezTo>
                      <a:pt x="1454" y="935"/>
                      <a:pt x="1474" y="925"/>
                      <a:pt x="1474" y="912"/>
                    </a:cubicBezTo>
                    <a:cubicBezTo>
                      <a:pt x="1474" y="900"/>
                      <a:pt x="1524" y="859"/>
                      <a:pt x="1586" y="821"/>
                    </a:cubicBezTo>
                    <a:cubicBezTo>
                      <a:pt x="1647" y="783"/>
                      <a:pt x="1698" y="742"/>
                      <a:pt x="1699" y="730"/>
                    </a:cubicBezTo>
                    <a:cubicBezTo>
                      <a:pt x="1699" y="719"/>
                      <a:pt x="1718" y="709"/>
                      <a:pt x="1742" y="709"/>
                    </a:cubicBezTo>
                    <a:cubicBezTo>
                      <a:pt x="1765" y="709"/>
                      <a:pt x="1784" y="697"/>
                      <a:pt x="1784" y="681"/>
                    </a:cubicBezTo>
                    <a:cubicBezTo>
                      <a:pt x="1784" y="666"/>
                      <a:pt x="1815" y="646"/>
                      <a:pt x="1852" y="637"/>
                    </a:cubicBezTo>
                    <a:cubicBezTo>
                      <a:pt x="1890" y="627"/>
                      <a:pt x="1929" y="599"/>
                      <a:pt x="1939" y="573"/>
                    </a:cubicBezTo>
                    <a:cubicBezTo>
                      <a:pt x="1953" y="536"/>
                      <a:pt x="1961" y="535"/>
                      <a:pt x="1980" y="565"/>
                    </a:cubicBezTo>
                    <a:cubicBezTo>
                      <a:pt x="1998" y="595"/>
                      <a:pt x="2008" y="590"/>
                      <a:pt x="2023" y="543"/>
                    </a:cubicBezTo>
                    <a:cubicBezTo>
                      <a:pt x="2033" y="510"/>
                      <a:pt x="2060" y="483"/>
                      <a:pt x="2081" y="483"/>
                    </a:cubicBezTo>
                    <a:cubicBezTo>
                      <a:pt x="2103" y="483"/>
                      <a:pt x="2166" y="458"/>
                      <a:pt x="2221" y="427"/>
                    </a:cubicBezTo>
                    <a:cubicBezTo>
                      <a:pt x="2277" y="396"/>
                      <a:pt x="2341" y="370"/>
                      <a:pt x="2363" y="370"/>
                    </a:cubicBezTo>
                    <a:cubicBezTo>
                      <a:pt x="2386" y="370"/>
                      <a:pt x="2405" y="361"/>
                      <a:pt x="2405" y="349"/>
                    </a:cubicBezTo>
                    <a:cubicBezTo>
                      <a:pt x="2405" y="337"/>
                      <a:pt x="2444" y="326"/>
                      <a:pt x="2493" y="324"/>
                    </a:cubicBezTo>
                    <a:cubicBezTo>
                      <a:pt x="2541" y="322"/>
                      <a:pt x="2592" y="303"/>
                      <a:pt x="2605" y="282"/>
                    </a:cubicBezTo>
                    <a:cubicBezTo>
                      <a:pt x="2619" y="261"/>
                      <a:pt x="2630" y="252"/>
                      <a:pt x="2630" y="262"/>
                    </a:cubicBezTo>
                    <a:cubicBezTo>
                      <a:pt x="2630" y="272"/>
                      <a:pt x="2710" y="256"/>
                      <a:pt x="2807" y="227"/>
                    </a:cubicBezTo>
                    <a:cubicBezTo>
                      <a:pt x="2904" y="197"/>
                      <a:pt x="3041" y="165"/>
                      <a:pt x="3110" y="156"/>
                    </a:cubicBezTo>
                    <a:cubicBezTo>
                      <a:pt x="3180" y="146"/>
                      <a:pt x="3244" y="135"/>
                      <a:pt x="3252" y="130"/>
                    </a:cubicBezTo>
                    <a:cubicBezTo>
                      <a:pt x="3282" y="112"/>
                      <a:pt x="3585" y="79"/>
                      <a:pt x="3738" y="77"/>
                    </a:cubicBezTo>
                    <a:cubicBezTo>
                      <a:pt x="3828" y="75"/>
                      <a:pt x="3901" y="63"/>
                      <a:pt x="3901" y="50"/>
                    </a:cubicBezTo>
                    <a:cubicBezTo>
                      <a:pt x="3901" y="0"/>
                      <a:pt x="4719" y="101"/>
                      <a:pt x="4754" y="155"/>
                    </a:cubicBezTo>
                    <a:cubicBezTo>
                      <a:pt x="4769" y="179"/>
                      <a:pt x="4775" y="179"/>
                      <a:pt x="4775" y="155"/>
                    </a:cubicBezTo>
                    <a:cubicBezTo>
                      <a:pt x="4776" y="115"/>
                      <a:pt x="4920" y="144"/>
                      <a:pt x="5046" y="209"/>
                    </a:cubicBezTo>
                    <a:cubicBezTo>
                      <a:pt x="5095" y="234"/>
                      <a:pt x="5193" y="269"/>
                      <a:pt x="5265" y="287"/>
                    </a:cubicBezTo>
                    <a:cubicBezTo>
                      <a:pt x="5337" y="306"/>
                      <a:pt x="5389" y="331"/>
                      <a:pt x="5380" y="345"/>
                    </a:cubicBezTo>
                    <a:cubicBezTo>
                      <a:pt x="5372" y="359"/>
                      <a:pt x="5384" y="362"/>
                      <a:pt x="5407" y="354"/>
                    </a:cubicBezTo>
                    <a:cubicBezTo>
                      <a:pt x="5430" y="345"/>
                      <a:pt x="5481" y="359"/>
                      <a:pt x="5521" y="386"/>
                    </a:cubicBezTo>
                    <a:cubicBezTo>
                      <a:pt x="5561" y="412"/>
                      <a:pt x="5594" y="423"/>
                      <a:pt x="5594" y="412"/>
                    </a:cubicBezTo>
                    <a:cubicBezTo>
                      <a:pt x="5594" y="400"/>
                      <a:pt x="5616" y="410"/>
                      <a:pt x="5643" y="434"/>
                    </a:cubicBezTo>
                    <a:cubicBezTo>
                      <a:pt x="5671" y="458"/>
                      <a:pt x="5756" y="507"/>
                      <a:pt x="5834" y="542"/>
                    </a:cubicBezTo>
                    <a:cubicBezTo>
                      <a:pt x="5911" y="578"/>
                      <a:pt x="5981" y="614"/>
                      <a:pt x="5989" y="623"/>
                    </a:cubicBezTo>
                    <a:cubicBezTo>
                      <a:pt x="6014" y="651"/>
                      <a:pt x="6115" y="710"/>
                      <a:pt x="6165" y="727"/>
                    </a:cubicBezTo>
                    <a:cubicBezTo>
                      <a:pt x="6193" y="736"/>
                      <a:pt x="6215" y="755"/>
                      <a:pt x="6215" y="769"/>
                    </a:cubicBezTo>
                    <a:cubicBezTo>
                      <a:pt x="6215" y="782"/>
                      <a:pt x="6227" y="790"/>
                      <a:pt x="6241" y="787"/>
                    </a:cubicBezTo>
                    <a:cubicBezTo>
                      <a:pt x="6256" y="783"/>
                      <a:pt x="6309" y="818"/>
                      <a:pt x="6361" y="864"/>
                    </a:cubicBezTo>
                    <a:cubicBezTo>
                      <a:pt x="6413" y="911"/>
                      <a:pt x="6490" y="967"/>
                      <a:pt x="6533" y="990"/>
                    </a:cubicBezTo>
                    <a:cubicBezTo>
                      <a:pt x="6578" y="1013"/>
                      <a:pt x="6606" y="1046"/>
                      <a:pt x="6598" y="1067"/>
                    </a:cubicBezTo>
                    <a:cubicBezTo>
                      <a:pt x="6590" y="1087"/>
                      <a:pt x="6596" y="1104"/>
                      <a:pt x="6612" y="1104"/>
                    </a:cubicBezTo>
                    <a:cubicBezTo>
                      <a:pt x="6628" y="1104"/>
                      <a:pt x="6672" y="1136"/>
                      <a:pt x="6711" y="1175"/>
                    </a:cubicBezTo>
                    <a:cubicBezTo>
                      <a:pt x="6750" y="1213"/>
                      <a:pt x="6794" y="1245"/>
                      <a:pt x="6809" y="1245"/>
                    </a:cubicBezTo>
                    <a:cubicBezTo>
                      <a:pt x="6825" y="1245"/>
                      <a:pt x="6851" y="1277"/>
                      <a:pt x="6869" y="1315"/>
                    </a:cubicBezTo>
                    <a:cubicBezTo>
                      <a:pt x="6886" y="1353"/>
                      <a:pt x="6911" y="1378"/>
                      <a:pt x="6925" y="1370"/>
                    </a:cubicBezTo>
                    <a:cubicBezTo>
                      <a:pt x="6938" y="1361"/>
                      <a:pt x="6949" y="1372"/>
                      <a:pt x="6949" y="1394"/>
                    </a:cubicBezTo>
                    <a:cubicBezTo>
                      <a:pt x="6949" y="1415"/>
                      <a:pt x="6993" y="1472"/>
                      <a:pt x="7047" y="1520"/>
                    </a:cubicBezTo>
                    <a:cubicBezTo>
                      <a:pt x="7102" y="1568"/>
                      <a:pt x="7146" y="1627"/>
                      <a:pt x="7146" y="1652"/>
                    </a:cubicBezTo>
                    <a:cubicBezTo>
                      <a:pt x="7146" y="1677"/>
                      <a:pt x="7160" y="1697"/>
                      <a:pt x="7177" y="1697"/>
                    </a:cubicBezTo>
                    <a:cubicBezTo>
                      <a:pt x="7195" y="1697"/>
                      <a:pt x="7201" y="1716"/>
                      <a:pt x="7193" y="1739"/>
                    </a:cubicBezTo>
                    <a:cubicBezTo>
                      <a:pt x="7184" y="1762"/>
                      <a:pt x="7185" y="1779"/>
                      <a:pt x="7197" y="1778"/>
                    </a:cubicBezTo>
                    <a:cubicBezTo>
                      <a:pt x="7265" y="1768"/>
                      <a:pt x="7316" y="1787"/>
                      <a:pt x="7316" y="1824"/>
                    </a:cubicBezTo>
                    <a:cubicBezTo>
                      <a:pt x="7316" y="1847"/>
                      <a:pt x="7329" y="1866"/>
                      <a:pt x="7345" y="1866"/>
                    </a:cubicBezTo>
                    <a:cubicBezTo>
                      <a:pt x="7362" y="1866"/>
                      <a:pt x="7368" y="1877"/>
                      <a:pt x="7360" y="1891"/>
                    </a:cubicBezTo>
                    <a:cubicBezTo>
                      <a:pt x="7352" y="1904"/>
                      <a:pt x="7370" y="1938"/>
                      <a:pt x="7401" y="1965"/>
                    </a:cubicBezTo>
                    <a:cubicBezTo>
                      <a:pt x="7432" y="1993"/>
                      <a:pt x="7457" y="2031"/>
                      <a:pt x="7457" y="2049"/>
                    </a:cubicBezTo>
                    <a:cubicBezTo>
                      <a:pt x="7457" y="2067"/>
                      <a:pt x="7488" y="2112"/>
                      <a:pt x="7527" y="2148"/>
                    </a:cubicBezTo>
                    <a:cubicBezTo>
                      <a:pt x="7566" y="2185"/>
                      <a:pt x="7598" y="2230"/>
                      <a:pt x="7598" y="2248"/>
                    </a:cubicBezTo>
                    <a:cubicBezTo>
                      <a:pt x="7598" y="2267"/>
                      <a:pt x="7621" y="2312"/>
                      <a:pt x="7650" y="2349"/>
                    </a:cubicBezTo>
                    <a:cubicBezTo>
                      <a:pt x="7679" y="2386"/>
                      <a:pt x="7719" y="2467"/>
                      <a:pt x="7739" y="2529"/>
                    </a:cubicBezTo>
                    <a:cubicBezTo>
                      <a:pt x="7759" y="2591"/>
                      <a:pt x="7787" y="2650"/>
                      <a:pt x="7800" y="2659"/>
                    </a:cubicBezTo>
                    <a:cubicBezTo>
                      <a:pt x="7814" y="2668"/>
                      <a:pt x="7832" y="2710"/>
                      <a:pt x="7840" y="2753"/>
                    </a:cubicBezTo>
                    <a:cubicBezTo>
                      <a:pt x="7848" y="2797"/>
                      <a:pt x="7873" y="2850"/>
                      <a:pt x="7895" y="2873"/>
                    </a:cubicBezTo>
                    <a:cubicBezTo>
                      <a:pt x="7931" y="2909"/>
                      <a:pt x="7951" y="3021"/>
                      <a:pt x="7929" y="3067"/>
                    </a:cubicBezTo>
                    <a:cubicBezTo>
                      <a:pt x="7925" y="3075"/>
                      <a:pt x="7938" y="3091"/>
                      <a:pt x="7957" y="3103"/>
                    </a:cubicBezTo>
                    <a:cubicBezTo>
                      <a:pt x="7976" y="3115"/>
                      <a:pt x="7999" y="3194"/>
                      <a:pt x="8009" y="3278"/>
                    </a:cubicBezTo>
                    <a:cubicBezTo>
                      <a:pt x="8019" y="3363"/>
                      <a:pt x="8034" y="3443"/>
                      <a:pt x="8041" y="3455"/>
                    </a:cubicBezTo>
                    <a:cubicBezTo>
                      <a:pt x="8067" y="3499"/>
                      <a:pt x="8120" y="3971"/>
                      <a:pt x="8118" y="4138"/>
                    </a:cubicBezTo>
                    <a:cubicBezTo>
                      <a:pt x="8115" y="4375"/>
                      <a:pt x="8081" y="4691"/>
                      <a:pt x="8047" y="4804"/>
                    </a:cubicBezTo>
                    <a:cubicBezTo>
                      <a:pt x="8030" y="4857"/>
                      <a:pt x="8011" y="4938"/>
                      <a:pt x="8002" y="4985"/>
                    </a:cubicBezTo>
                    <a:cubicBezTo>
                      <a:pt x="7994" y="5031"/>
                      <a:pt x="7973" y="5078"/>
                      <a:pt x="7955" y="5089"/>
                    </a:cubicBezTo>
                    <a:cubicBezTo>
                      <a:pt x="7937" y="5101"/>
                      <a:pt x="7927" y="5113"/>
                      <a:pt x="7934" y="5118"/>
                    </a:cubicBezTo>
                    <a:cubicBezTo>
                      <a:pt x="7940" y="5122"/>
                      <a:pt x="7932" y="5170"/>
                      <a:pt x="7915" y="5225"/>
                    </a:cubicBezTo>
                    <a:cubicBezTo>
                      <a:pt x="7899" y="5279"/>
                      <a:pt x="7878" y="5357"/>
                      <a:pt x="7868" y="5399"/>
                    </a:cubicBezTo>
                    <a:cubicBezTo>
                      <a:pt x="7859" y="5440"/>
                      <a:pt x="7819" y="5513"/>
                      <a:pt x="7779" y="5560"/>
                    </a:cubicBezTo>
                    <a:cubicBezTo>
                      <a:pt x="7739" y="5608"/>
                      <a:pt x="7714" y="5659"/>
                      <a:pt x="7723" y="5674"/>
                    </a:cubicBezTo>
                    <a:cubicBezTo>
                      <a:pt x="7732" y="5689"/>
                      <a:pt x="7718" y="5713"/>
                      <a:pt x="7690" y="5729"/>
                    </a:cubicBezTo>
                    <a:cubicBezTo>
                      <a:pt x="7663" y="5744"/>
                      <a:pt x="7644" y="5761"/>
                      <a:pt x="7649" y="5766"/>
                    </a:cubicBezTo>
                    <a:cubicBezTo>
                      <a:pt x="7685" y="5800"/>
                      <a:pt x="7534" y="6128"/>
                      <a:pt x="7483" y="6128"/>
                    </a:cubicBezTo>
                    <a:cubicBezTo>
                      <a:pt x="7469" y="6128"/>
                      <a:pt x="7450" y="6160"/>
                      <a:pt x="7440" y="6200"/>
                    </a:cubicBezTo>
                    <a:cubicBezTo>
                      <a:pt x="7430" y="6239"/>
                      <a:pt x="7416" y="6266"/>
                      <a:pt x="7409" y="6258"/>
                    </a:cubicBezTo>
                    <a:cubicBezTo>
                      <a:pt x="7390" y="6240"/>
                      <a:pt x="7301" y="6333"/>
                      <a:pt x="7278" y="6394"/>
                    </a:cubicBezTo>
                    <a:cubicBezTo>
                      <a:pt x="7266" y="6424"/>
                      <a:pt x="7242" y="6437"/>
                      <a:pt x="7215" y="6427"/>
                    </a:cubicBezTo>
                    <a:cubicBezTo>
                      <a:pt x="7190" y="6418"/>
                      <a:pt x="7179" y="6422"/>
                      <a:pt x="7189" y="6439"/>
                    </a:cubicBezTo>
                    <a:cubicBezTo>
                      <a:pt x="7209" y="6471"/>
                      <a:pt x="7155" y="6531"/>
                      <a:pt x="7083" y="6559"/>
                    </a:cubicBezTo>
                    <a:cubicBezTo>
                      <a:pt x="7056" y="6569"/>
                      <a:pt x="7033" y="6592"/>
                      <a:pt x="7033" y="6610"/>
                    </a:cubicBezTo>
                    <a:cubicBezTo>
                      <a:pt x="7033" y="6627"/>
                      <a:pt x="7017" y="6635"/>
                      <a:pt x="6997" y="6628"/>
                    </a:cubicBezTo>
                    <a:cubicBezTo>
                      <a:pt x="6976" y="6620"/>
                      <a:pt x="6931" y="6644"/>
                      <a:pt x="6895" y="6681"/>
                    </a:cubicBezTo>
                    <a:cubicBezTo>
                      <a:pt x="6859" y="6718"/>
                      <a:pt x="6815" y="6749"/>
                      <a:pt x="6797" y="6749"/>
                    </a:cubicBezTo>
                    <a:cubicBezTo>
                      <a:pt x="6779" y="6749"/>
                      <a:pt x="6748" y="6775"/>
                      <a:pt x="6728" y="6807"/>
                    </a:cubicBezTo>
                    <a:cubicBezTo>
                      <a:pt x="6697" y="6857"/>
                      <a:pt x="6685" y="6860"/>
                      <a:pt x="6645" y="6828"/>
                    </a:cubicBezTo>
                    <a:cubicBezTo>
                      <a:pt x="6617" y="6805"/>
                      <a:pt x="6607" y="6804"/>
                      <a:pt x="6619" y="6824"/>
                    </a:cubicBezTo>
                    <a:cubicBezTo>
                      <a:pt x="6636" y="6853"/>
                      <a:pt x="6601" y="6896"/>
                      <a:pt x="6554" y="6906"/>
                    </a:cubicBezTo>
                    <a:cubicBezTo>
                      <a:pt x="6463" y="6923"/>
                      <a:pt x="6387" y="6957"/>
                      <a:pt x="6398" y="6974"/>
                    </a:cubicBezTo>
                    <a:cubicBezTo>
                      <a:pt x="6413" y="6998"/>
                      <a:pt x="6350" y="7032"/>
                      <a:pt x="6263" y="7049"/>
                    </a:cubicBezTo>
                    <a:cubicBezTo>
                      <a:pt x="6218" y="7058"/>
                      <a:pt x="6080" y="7135"/>
                      <a:pt x="6046" y="7171"/>
                    </a:cubicBezTo>
                    <a:cubicBezTo>
                      <a:pt x="6027" y="7191"/>
                      <a:pt x="5850" y="7258"/>
                      <a:pt x="5770" y="7277"/>
                    </a:cubicBezTo>
                    <a:cubicBezTo>
                      <a:pt x="5735" y="7285"/>
                      <a:pt x="5707" y="7300"/>
                      <a:pt x="5707" y="7312"/>
                    </a:cubicBezTo>
                    <a:cubicBezTo>
                      <a:pt x="5707" y="7323"/>
                      <a:pt x="5678" y="7329"/>
                      <a:pt x="5643" y="7326"/>
                    </a:cubicBezTo>
                    <a:cubicBezTo>
                      <a:pt x="5608" y="7323"/>
                      <a:pt x="5565" y="7332"/>
                      <a:pt x="5547" y="7346"/>
                    </a:cubicBezTo>
                    <a:cubicBezTo>
                      <a:pt x="5529" y="7361"/>
                      <a:pt x="5478" y="7379"/>
                      <a:pt x="5434" y="7388"/>
                    </a:cubicBezTo>
                    <a:cubicBezTo>
                      <a:pt x="5315" y="7411"/>
                      <a:pt x="5269" y="7421"/>
                      <a:pt x="5269" y="7426"/>
                    </a:cubicBezTo>
                    <a:cubicBezTo>
                      <a:pt x="5269" y="7428"/>
                      <a:pt x="5238" y="7436"/>
                      <a:pt x="5199" y="7443"/>
                    </a:cubicBezTo>
                    <a:cubicBezTo>
                      <a:pt x="5161" y="7450"/>
                      <a:pt x="5118" y="7467"/>
                      <a:pt x="5104" y="7481"/>
                    </a:cubicBezTo>
                    <a:cubicBezTo>
                      <a:pt x="5090" y="7495"/>
                      <a:pt x="5059" y="7499"/>
                      <a:pt x="5036" y="7489"/>
                    </a:cubicBezTo>
                    <a:cubicBezTo>
                      <a:pt x="5011" y="7480"/>
                      <a:pt x="4999" y="7485"/>
                      <a:pt x="5009" y="7500"/>
                    </a:cubicBezTo>
                    <a:cubicBezTo>
                      <a:pt x="5018" y="7515"/>
                      <a:pt x="4993" y="7529"/>
                      <a:pt x="4953" y="7533"/>
                    </a:cubicBezTo>
                    <a:cubicBezTo>
                      <a:pt x="4913" y="7536"/>
                      <a:pt x="4866" y="7549"/>
                      <a:pt x="4849" y="7562"/>
                    </a:cubicBezTo>
                    <a:cubicBezTo>
                      <a:pt x="4832" y="7574"/>
                      <a:pt x="4799" y="7583"/>
                      <a:pt x="4776" y="7581"/>
                    </a:cubicBezTo>
                    <a:cubicBezTo>
                      <a:pt x="4752" y="7579"/>
                      <a:pt x="4695" y="7597"/>
                      <a:pt x="4649" y="7620"/>
                    </a:cubicBezTo>
                    <a:cubicBezTo>
                      <a:pt x="4602" y="7644"/>
                      <a:pt x="4554" y="7661"/>
                      <a:pt x="4543" y="7657"/>
                    </a:cubicBezTo>
                    <a:cubicBezTo>
                      <a:pt x="4531" y="7654"/>
                      <a:pt x="4522" y="7664"/>
                      <a:pt x="4522" y="7679"/>
                    </a:cubicBezTo>
                    <a:cubicBezTo>
                      <a:pt x="4522" y="7694"/>
                      <a:pt x="4503" y="7699"/>
                      <a:pt x="4480" y="7690"/>
                    </a:cubicBezTo>
                    <a:cubicBezTo>
                      <a:pt x="4458" y="7682"/>
                      <a:pt x="4372" y="7697"/>
                      <a:pt x="4290" y="7725"/>
                    </a:cubicBezTo>
                    <a:cubicBezTo>
                      <a:pt x="4135" y="7777"/>
                      <a:pt x="3753" y="7798"/>
                      <a:pt x="3781" y="7753"/>
                    </a:cubicBezTo>
                    <a:cubicBezTo>
                      <a:pt x="3789" y="7739"/>
                      <a:pt x="3785" y="7735"/>
                      <a:pt x="3771" y="7743"/>
                    </a:cubicBezTo>
                    <a:cubicBezTo>
                      <a:pt x="3757" y="7752"/>
                      <a:pt x="3665" y="7767"/>
                      <a:pt x="3566" y="7777"/>
                    </a:cubicBezTo>
                    <a:cubicBezTo>
                      <a:pt x="3405" y="7792"/>
                      <a:pt x="3388" y="7789"/>
                      <a:pt x="3404" y="7747"/>
                    </a:cubicBezTo>
                    <a:close/>
                    <a:moveTo>
                      <a:pt x="4324" y="7603"/>
                    </a:moveTo>
                    <a:cubicBezTo>
                      <a:pt x="4487" y="7562"/>
                      <a:pt x="4628" y="7517"/>
                      <a:pt x="4638" y="7502"/>
                    </a:cubicBezTo>
                    <a:cubicBezTo>
                      <a:pt x="4648" y="7487"/>
                      <a:pt x="4668" y="7483"/>
                      <a:pt x="4683" y="7491"/>
                    </a:cubicBezTo>
                    <a:cubicBezTo>
                      <a:pt x="4697" y="7500"/>
                      <a:pt x="4744" y="7489"/>
                      <a:pt x="4788" y="7467"/>
                    </a:cubicBezTo>
                    <a:cubicBezTo>
                      <a:pt x="4831" y="7444"/>
                      <a:pt x="4885" y="7426"/>
                      <a:pt x="4908" y="7426"/>
                    </a:cubicBezTo>
                    <a:cubicBezTo>
                      <a:pt x="4930" y="7426"/>
                      <a:pt x="4976" y="7411"/>
                      <a:pt x="5010" y="7392"/>
                    </a:cubicBezTo>
                    <a:cubicBezTo>
                      <a:pt x="5072" y="7358"/>
                      <a:pt x="5091" y="7351"/>
                      <a:pt x="5171" y="7334"/>
                    </a:cubicBezTo>
                    <a:cubicBezTo>
                      <a:pt x="5194" y="7330"/>
                      <a:pt x="5229" y="7316"/>
                      <a:pt x="5248" y="7304"/>
                    </a:cubicBezTo>
                    <a:cubicBezTo>
                      <a:pt x="5268" y="7291"/>
                      <a:pt x="5284" y="7288"/>
                      <a:pt x="5284" y="7296"/>
                    </a:cubicBezTo>
                    <a:cubicBezTo>
                      <a:pt x="5284" y="7341"/>
                      <a:pt x="5944" y="7104"/>
                      <a:pt x="6102" y="7002"/>
                    </a:cubicBezTo>
                    <a:cubicBezTo>
                      <a:pt x="6125" y="6987"/>
                      <a:pt x="6172" y="6962"/>
                      <a:pt x="6205" y="6948"/>
                    </a:cubicBezTo>
                    <a:cubicBezTo>
                      <a:pt x="6238" y="6933"/>
                      <a:pt x="6273" y="6909"/>
                      <a:pt x="6282" y="6895"/>
                    </a:cubicBezTo>
                    <a:cubicBezTo>
                      <a:pt x="6292" y="6880"/>
                      <a:pt x="6330" y="6860"/>
                      <a:pt x="6369" y="6850"/>
                    </a:cubicBezTo>
                    <a:cubicBezTo>
                      <a:pt x="6502" y="6817"/>
                      <a:pt x="7203" y="6324"/>
                      <a:pt x="7203" y="6264"/>
                    </a:cubicBezTo>
                    <a:cubicBezTo>
                      <a:pt x="7203" y="6251"/>
                      <a:pt x="7234" y="6213"/>
                      <a:pt x="7273" y="6179"/>
                    </a:cubicBezTo>
                    <a:cubicBezTo>
                      <a:pt x="7311" y="6146"/>
                      <a:pt x="7411" y="5983"/>
                      <a:pt x="7495" y="5818"/>
                    </a:cubicBezTo>
                    <a:cubicBezTo>
                      <a:pt x="7578" y="5653"/>
                      <a:pt x="7661" y="5493"/>
                      <a:pt x="7678" y="5463"/>
                    </a:cubicBezTo>
                    <a:cubicBezTo>
                      <a:pt x="7728" y="5376"/>
                      <a:pt x="7870" y="4916"/>
                      <a:pt x="7904" y="4731"/>
                    </a:cubicBezTo>
                    <a:cubicBezTo>
                      <a:pt x="7989" y="4274"/>
                      <a:pt x="7992" y="4063"/>
                      <a:pt x="7920" y="3639"/>
                    </a:cubicBezTo>
                    <a:cubicBezTo>
                      <a:pt x="7828" y="3096"/>
                      <a:pt x="7802" y="2991"/>
                      <a:pt x="7712" y="2803"/>
                    </a:cubicBezTo>
                    <a:cubicBezTo>
                      <a:pt x="7669" y="2715"/>
                      <a:pt x="7611" y="2592"/>
                      <a:pt x="7582" y="2529"/>
                    </a:cubicBezTo>
                    <a:cubicBezTo>
                      <a:pt x="7514" y="2380"/>
                      <a:pt x="7323" y="2090"/>
                      <a:pt x="7155" y="1880"/>
                    </a:cubicBezTo>
                    <a:cubicBezTo>
                      <a:pt x="7080" y="1787"/>
                      <a:pt x="6982" y="1661"/>
                      <a:pt x="6936" y="1600"/>
                    </a:cubicBezTo>
                    <a:cubicBezTo>
                      <a:pt x="6833" y="1462"/>
                      <a:pt x="6477" y="1122"/>
                      <a:pt x="6424" y="1109"/>
                    </a:cubicBezTo>
                    <a:cubicBezTo>
                      <a:pt x="6402" y="1104"/>
                      <a:pt x="6384" y="1089"/>
                      <a:pt x="6384" y="1075"/>
                    </a:cubicBezTo>
                    <a:cubicBezTo>
                      <a:pt x="6384" y="1044"/>
                      <a:pt x="6036" y="794"/>
                      <a:pt x="5993" y="794"/>
                    </a:cubicBezTo>
                    <a:cubicBezTo>
                      <a:pt x="5975" y="794"/>
                      <a:pt x="5961" y="784"/>
                      <a:pt x="5961" y="773"/>
                    </a:cubicBezTo>
                    <a:cubicBezTo>
                      <a:pt x="5960" y="761"/>
                      <a:pt x="5906" y="727"/>
                      <a:pt x="5841" y="697"/>
                    </a:cubicBezTo>
                    <a:cubicBezTo>
                      <a:pt x="5775" y="666"/>
                      <a:pt x="5691" y="616"/>
                      <a:pt x="5655" y="584"/>
                    </a:cubicBezTo>
                    <a:cubicBezTo>
                      <a:pt x="5619" y="552"/>
                      <a:pt x="5587" y="530"/>
                      <a:pt x="5585" y="535"/>
                    </a:cubicBezTo>
                    <a:cubicBezTo>
                      <a:pt x="5582" y="540"/>
                      <a:pt x="5543" y="530"/>
                      <a:pt x="5498" y="513"/>
                    </a:cubicBezTo>
                    <a:cubicBezTo>
                      <a:pt x="5453" y="495"/>
                      <a:pt x="5402" y="486"/>
                      <a:pt x="5385" y="492"/>
                    </a:cubicBezTo>
                    <a:cubicBezTo>
                      <a:pt x="5368" y="498"/>
                      <a:pt x="5341" y="485"/>
                      <a:pt x="5325" y="463"/>
                    </a:cubicBezTo>
                    <a:cubicBezTo>
                      <a:pt x="5310" y="442"/>
                      <a:pt x="5265" y="421"/>
                      <a:pt x="5227" y="417"/>
                    </a:cubicBezTo>
                    <a:cubicBezTo>
                      <a:pt x="5188" y="412"/>
                      <a:pt x="5127" y="393"/>
                      <a:pt x="5091" y="374"/>
                    </a:cubicBezTo>
                    <a:cubicBezTo>
                      <a:pt x="5055" y="354"/>
                      <a:pt x="5004" y="333"/>
                      <a:pt x="4978" y="327"/>
                    </a:cubicBezTo>
                    <a:cubicBezTo>
                      <a:pt x="4675" y="252"/>
                      <a:pt x="4562" y="231"/>
                      <a:pt x="4389" y="217"/>
                    </a:cubicBezTo>
                    <a:cubicBezTo>
                      <a:pt x="4278" y="208"/>
                      <a:pt x="4158" y="190"/>
                      <a:pt x="4123" y="177"/>
                    </a:cubicBezTo>
                    <a:cubicBezTo>
                      <a:pt x="4087" y="164"/>
                      <a:pt x="4008" y="165"/>
                      <a:pt x="3945" y="179"/>
                    </a:cubicBezTo>
                    <a:cubicBezTo>
                      <a:pt x="3883" y="193"/>
                      <a:pt x="3724" y="216"/>
                      <a:pt x="3591" y="230"/>
                    </a:cubicBezTo>
                    <a:cubicBezTo>
                      <a:pt x="3183" y="273"/>
                      <a:pt x="3070" y="288"/>
                      <a:pt x="3026" y="304"/>
                    </a:cubicBezTo>
                    <a:cubicBezTo>
                      <a:pt x="3002" y="312"/>
                      <a:pt x="2945" y="326"/>
                      <a:pt x="2899" y="333"/>
                    </a:cubicBezTo>
                    <a:cubicBezTo>
                      <a:pt x="2852" y="341"/>
                      <a:pt x="2802" y="359"/>
                      <a:pt x="2787" y="373"/>
                    </a:cubicBezTo>
                    <a:cubicBezTo>
                      <a:pt x="2773" y="387"/>
                      <a:pt x="2736" y="399"/>
                      <a:pt x="2707" y="399"/>
                    </a:cubicBezTo>
                    <a:cubicBezTo>
                      <a:pt x="2549" y="399"/>
                      <a:pt x="1615" y="906"/>
                      <a:pt x="1615" y="992"/>
                    </a:cubicBezTo>
                    <a:cubicBezTo>
                      <a:pt x="1615" y="1007"/>
                      <a:pt x="1605" y="1017"/>
                      <a:pt x="1593" y="1013"/>
                    </a:cubicBezTo>
                    <a:cubicBezTo>
                      <a:pt x="1564" y="1004"/>
                      <a:pt x="1389" y="1111"/>
                      <a:pt x="1389" y="1139"/>
                    </a:cubicBezTo>
                    <a:cubicBezTo>
                      <a:pt x="1389" y="1170"/>
                      <a:pt x="1439" y="1166"/>
                      <a:pt x="1459" y="1132"/>
                    </a:cubicBezTo>
                    <a:cubicBezTo>
                      <a:pt x="1478" y="1102"/>
                      <a:pt x="1707" y="991"/>
                      <a:pt x="1752" y="991"/>
                    </a:cubicBezTo>
                    <a:cubicBezTo>
                      <a:pt x="1767" y="991"/>
                      <a:pt x="1783" y="982"/>
                      <a:pt x="1789" y="970"/>
                    </a:cubicBezTo>
                    <a:cubicBezTo>
                      <a:pt x="1820" y="899"/>
                      <a:pt x="3013" y="382"/>
                      <a:pt x="3100" y="402"/>
                    </a:cubicBezTo>
                    <a:cubicBezTo>
                      <a:pt x="3113" y="405"/>
                      <a:pt x="3144" y="401"/>
                      <a:pt x="3167" y="393"/>
                    </a:cubicBezTo>
                    <a:cubicBezTo>
                      <a:pt x="3321" y="339"/>
                      <a:pt x="3464" y="320"/>
                      <a:pt x="3484" y="351"/>
                    </a:cubicBezTo>
                    <a:cubicBezTo>
                      <a:pt x="3499" y="375"/>
                      <a:pt x="3505" y="375"/>
                      <a:pt x="3505" y="353"/>
                    </a:cubicBezTo>
                    <a:cubicBezTo>
                      <a:pt x="3506" y="318"/>
                      <a:pt x="3613" y="289"/>
                      <a:pt x="3669" y="307"/>
                    </a:cubicBezTo>
                    <a:cubicBezTo>
                      <a:pt x="3727" y="327"/>
                      <a:pt x="3707" y="370"/>
                      <a:pt x="3625" y="404"/>
                    </a:cubicBezTo>
                    <a:cubicBezTo>
                      <a:pt x="3583" y="421"/>
                      <a:pt x="3535" y="438"/>
                      <a:pt x="3520" y="440"/>
                    </a:cubicBezTo>
                    <a:cubicBezTo>
                      <a:pt x="3504" y="442"/>
                      <a:pt x="3412" y="455"/>
                      <a:pt x="3315" y="467"/>
                    </a:cubicBezTo>
                    <a:cubicBezTo>
                      <a:pt x="3218" y="480"/>
                      <a:pt x="3139" y="501"/>
                      <a:pt x="3139" y="513"/>
                    </a:cubicBezTo>
                    <a:cubicBezTo>
                      <a:pt x="3139" y="525"/>
                      <a:pt x="3116" y="531"/>
                      <a:pt x="3089" y="527"/>
                    </a:cubicBezTo>
                    <a:cubicBezTo>
                      <a:pt x="3062" y="523"/>
                      <a:pt x="3002" y="538"/>
                      <a:pt x="2955" y="562"/>
                    </a:cubicBezTo>
                    <a:cubicBezTo>
                      <a:pt x="2909" y="586"/>
                      <a:pt x="2864" y="604"/>
                      <a:pt x="2856" y="604"/>
                    </a:cubicBezTo>
                    <a:cubicBezTo>
                      <a:pt x="2849" y="603"/>
                      <a:pt x="2684" y="679"/>
                      <a:pt x="2490" y="772"/>
                    </a:cubicBezTo>
                    <a:cubicBezTo>
                      <a:pt x="2295" y="864"/>
                      <a:pt x="2080" y="967"/>
                      <a:pt x="2010" y="999"/>
                    </a:cubicBezTo>
                    <a:cubicBezTo>
                      <a:pt x="1940" y="1032"/>
                      <a:pt x="1876" y="1066"/>
                      <a:pt x="1869" y="1075"/>
                    </a:cubicBezTo>
                    <a:cubicBezTo>
                      <a:pt x="1861" y="1085"/>
                      <a:pt x="1804" y="1116"/>
                      <a:pt x="1742" y="1145"/>
                    </a:cubicBezTo>
                    <a:cubicBezTo>
                      <a:pt x="1609" y="1206"/>
                      <a:pt x="1341" y="1374"/>
                      <a:pt x="1283" y="1432"/>
                    </a:cubicBezTo>
                    <a:cubicBezTo>
                      <a:pt x="1261" y="1454"/>
                      <a:pt x="1232" y="1464"/>
                      <a:pt x="1217" y="1456"/>
                    </a:cubicBezTo>
                    <a:cubicBezTo>
                      <a:pt x="1203" y="1447"/>
                      <a:pt x="1191" y="1456"/>
                      <a:pt x="1191" y="1475"/>
                    </a:cubicBezTo>
                    <a:cubicBezTo>
                      <a:pt x="1191" y="1495"/>
                      <a:pt x="1080" y="1619"/>
                      <a:pt x="944" y="1752"/>
                    </a:cubicBezTo>
                    <a:cubicBezTo>
                      <a:pt x="628" y="2062"/>
                      <a:pt x="521" y="2190"/>
                      <a:pt x="455" y="2341"/>
                    </a:cubicBezTo>
                    <a:cubicBezTo>
                      <a:pt x="426" y="2408"/>
                      <a:pt x="390" y="2455"/>
                      <a:pt x="376" y="2447"/>
                    </a:cubicBezTo>
                    <a:cubicBezTo>
                      <a:pt x="361" y="2438"/>
                      <a:pt x="356" y="2455"/>
                      <a:pt x="364" y="2484"/>
                    </a:cubicBezTo>
                    <a:cubicBezTo>
                      <a:pt x="371" y="2513"/>
                      <a:pt x="364" y="2546"/>
                      <a:pt x="347" y="2556"/>
                    </a:cubicBezTo>
                    <a:cubicBezTo>
                      <a:pt x="330" y="2567"/>
                      <a:pt x="316" y="2611"/>
                      <a:pt x="316" y="2654"/>
                    </a:cubicBezTo>
                    <a:cubicBezTo>
                      <a:pt x="316" y="2697"/>
                      <a:pt x="305" y="2769"/>
                      <a:pt x="291" y="2814"/>
                    </a:cubicBezTo>
                    <a:cubicBezTo>
                      <a:pt x="276" y="2859"/>
                      <a:pt x="249" y="2975"/>
                      <a:pt x="229" y="3071"/>
                    </a:cubicBezTo>
                    <a:cubicBezTo>
                      <a:pt x="209" y="3167"/>
                      <a:pt x="186" y="3241"/>
                      <a:pt x="177" y="3236"/>
                    </a:cubicBezTo>
                    <a:cubicBezTo>
                      <a:pt x="129" y="3207"/>
                      <a:pt x="135" y="4332"/>
                      <a:pt x="184" y="4632"/>
                    </a:cubicBezTo>
                    <a:cubicBezTo>
                      <a:pt x="209" y="4779"/>
                      <a:pt x="237" y="4957"/>
                      <a:pt x="248" y="5027"/>
                    </a:cubicBezTo>
                    <a:cubicBezTo>
                      <a:pt x="269" y="5173"/>
                      <a:pt x="511" y="5697"/>
                      <a:pt x="619" y="5831"/>
                    </a:cubicBezTo>
                    <a:cubicBezTo>
                      <a:pt x="631" y="5847"/>
                      <a:pt x="656" y="5894"/>
                      <a:pt x="675" y="5935"/>
                    </a:cubicBezTo>
                    <a:cubicBezTo>
                      <a:pt x="743" y="6089"/>
                      <a:pt x="1029" y="6500"/>
                      <a:pt x="1157" y="6629"/>
                    </a:cubicBezTo>
                    <a:cubicBezTo>
                      <a:pt x="1306" y="6779"/>
                      <a:pt x="1620" y="7021"/>
                      <a:pt x="1728" y="7069"/>
                    </a:cubicBezTo>
                    <a:cubicBezTo>
                      <a:pt x="1766" y="7086"/>
                      <a:pt x="1862" y="7138"/>
                      <a:pt x="1939" y="7185"/>
                    </a:cubicBezTo>
                    <a:cubicBezTo>
                      <a:pt x="2070" y="7264"/>
                      <a:pt x="2285" y="7355"/>
                      <a:pt x="2419" y="7388"/>
                    </a:cubicBezTo>
                    <a:cubicBezTo>
                      <a:pt x="2450" y="7396"/>
                      <a:pt x="2520" y="7426"/>
                      <a:pt x="2576" y="7455"/>
                    </a:cubicBezTo>
                    <a:cubicBezTo>
                      <a:pt x="2675" y="7507"/>
                      <a:pt x="2868" y="7560"/>
                      <a:pt x="3050" y="7583"/>
                    </a:cubicBezTo>
                    <a:cubicBezTo>
                      <a:pt x="3102" y="7590"/>
                      <a:pt x="3158" y="7604"/>
                      <a:pt x="3173" y="7613"/>
                    </a:cubicBezTo>
                    <a:cubicBezTo>
                      <a:pt x="3199" y="7629"/>
                      <a:pt x="3545" y="7657"/>
                      <a:pt x="3901" y="7671"/>
                    </a:cubicBezTo>
                    <a:cubicBezTo>
                      <a:pt x="3970" y="7674"/>
                      <a:pt x="4161" y="7643"/>
                      <a:pt x="4324" y="7603"/>
                    </a:cubicBezTo>
                    <a:close/>
                    <a:moveTo>
                      <a:pt x="147" y="4688"/>
                    </a:moveTo>
                    <a:cubicBezTo>
                      <a:pt x="147" y="4673"/>
                      <a:pt x="134" y="4660"/>
                      <a:pt x="117" y="4660"/>
                    </a:cubicBezTo>
                    <a:cubicBezTo>
                      <a:pt x="101" y="4660"/>
                      <a:pt x="95" y="4673"/>
                      <a:pt x="105" y="4688"/>
                    </a:cubicBezTo>
                    <a:cubicBezTo>
                      <a:pt x="114" y="4704"/>
                      <a:pt x="128" y="4717"/>
                      <a:pt x="135" y="4717"/>
                    </a:cubicBezTo>
                    <a:cubicBezTo>
                      <a:pt x="141" y="4717"/>
                      <a:pt x="147" y="4704"/>
                      <a:pt x="147" y="4688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213" name="SM1 H"/>
            <p:cNvGrpSpPr/>
            <p:nvPr/>
          </p:nvGrpSpPr>
          <p:grpSpPr>
            <a:xfrm>
              <a:off x="3688146" y="1058427"/>
              <a:ext cx="1699301" cy="2032337"/>
              <a:chOff x="3465513" y="-99392"/>
              <a:chExt cx="1976438" cy="2363788"/>
            </a:xfrm>
          </p:grpSpPr>
          <p:sp>
            <p:nvSpPr>
              <p:cNvPr id="222" name="Freeform 221"/>
              <p:cNvSpPr/>
              <p:nvPr/>
            </p:nvSpPr>
            <p:spPr>
              <a:xfrm>
                <a:off x="3473450" y="565150"/>
                <a:ext cx="1949450" cy="1676400"/>
              </a:xfrm>
              <a:custGeom>
                <a:avLst/>
                <a:gdLst>
                  <a:gd name="connsiteX0" fmla="*/ 107950 w 1949450"/>
                  <a:gd name="connsiteY0" fmla="*/ 996950 h 1676400"/>
                  <a:gd name="connsiteX1" fmla="*/ 107950 w 1949450"/>
                  <a:gd name="connsiteY1" fmla="*/ 996950 h 1676400"/>
                  <a:gd name="connsiteX2" fmla="*/ 139700 w 1949450"/>
                  <a:gd name="connsiteY2" fmla="*/ 908050 h 1676400"/>
                  <a:gd name="connsiteX3" fmla="*/ 273050 w 1949450"/>
                  <a:gd name="connsiteY3" fmla="*/ 565150 h 1676400"/>
                  <a:gd name="connsiteX4" fmla="*/ 520700 w 1949450"/>
                  <a:gd name="connsiteY4" fmla="*/ 228600 h 1676400"/>
                  <a:gd name="connsiteX5" fmla="*/ 812800 w 1949450"/>
                  <a:gd name="connsiteY5" fmla="*/ 0 h 1676400"/>
                  <a:gd name="connsiteX6" fmla="*/ 1009650 w 1949450"/>
                  <a:gd name="connsiteY6" fmla="*/ 50800 h 1676400"/>
                  <a:gd name="connsiteX7" fmla="*/ 1111250 w 1949450"/>
                  <a:gd name="connsiteY7" fmla="*/ 6350 h 1676400"/>
                  <a:gd name="connsiteX8" fmla="*/ 1320800 w 1949450"/>
                  <a:gd name="connsiteY8" fmla="*/ 76200 h 1676400"/>
                  <a:gd name="connsiteX9" fmla="*/ 1555750 w 1949450"/>
                  <a:gd name="connsiteY9" fmla="*/ 400050 h 1676400"/>
                  <a:gd name="connsiteX10" fmla="*/ 1739900 w 1949450"/>
                  <a:gd name="connsiteY10" fmla="*/ 736600 h 1676400"/>
                  <a:gd name="connsiteX11" fmla="*/ 1847850 w 1949450"/>
                  <a:gd name="connsiteY11" fmla="*/ 1143000 h 1676400"/>
                  <a:gd name="connsiteX12" fmla="*/ 1949450 w 1949450"/>
                  <a:gd name="connsiteY12" fmla="*/ 1295400 h 1676400"/>
                  <a:gd name="connsiteX13" fmla="*/ 1943100 w 1949450"/>
                  <a:gd name="connsiteY13" fmla="*/ 1511300 h 1676400"/>
                  <a:gd name="connsiteX14" fmla="*/ 1822450 w 1949450"/>
                  <a:gd name="connsiteY14" fmla="*/ 1676400 h 1676400"/>
                  <a:gd name="connsiteX15" fmla="*/ 1619250 w 1949450"/>
                  <a:gd name="connsiteY15" fmla="*/ 1631950 h 1676400"/>
                  <a:gd name="connsiteX16" fmla="*/ 1346200 w 1949450"/>
                  <a:gd name="connsiteY16" fmla="*/ 1473200 h 1676400"/>
                  <a:gd name="connsiteX17" fmla="*/ 996950 w 1949450"/>
                  <a:gd name="connsiteY17" fmla="*/ 1377950 h 1676400"/>
                  <a:gd name="connsiteX18" fmla="*/ 692150 w 1949450"/>
                  <a:gd name="connsiteY18" fmla="*/ 1371600 h 1676400"/>
                  <a:gd name="connsiteX19" fmla="*/ 406400 w 1949450"/>
                  <a:gd name="connsiteY19" fmla="*/ 1409700 h 1676400"/>
                  <a:gd name="connsiteX20" fmla="*/ 50800 w 1949450"/>
                  <a:gd name="connsiteY20" fmla="*/ 1562100 h 1676400"/>
                  <a:gd name="connsiteX21" fmla="*/ 0 w 1949450"/>
                  <a:gd name="connsiteY21" fmla="*/ 1390650 h 1676400"/>
                  <a:gd name="connsiteX22" fmla="*/ 44450 w 1949450"/>
                  <a:gd name="connsiteY22" fmla="*/ 1009650 h 1676400"/>
                  <a:gd name="connsiteX23" fmla="*/ 152400 w 1949450"/>
                  <a:gd name="connsiteY23" fmla="*/ 952500 h 1676400"/>
                  <a:gd name="connsiteX24" fmla="*/ 171450 w 1949450"/>
                  <a:gd name="connsiteY24" fmla="*/ 838200 h 1676400"/>
                  <a:gd name="connsiteX0" fmla="*/ 107950 w 1949450"/>
                  <a:gd name="connsiteY0" fmla="*/ 996950 h 1676400"/>
                  <a:gd name="connsiteX1" fmla="*/ 107950 w 1949450"/>
                  <a:gd name="connsiteY1" fmla="*/ 996950 h 1676400"/>
                  <a:gd name="connsiteX2" fmla="*/ 139700 w 1949450"/>
                  <a:gd name="connsiteY2" fmla="*/ 908050 h 1676400"/>
                  <a:gd name="connsiteX3" fmla="*/ 273050 w 1949450"/>
                  <a:gd name="connsiteY3" fmla="*/ 565150 h 1676400"/>
                  <a:gd name="connsiteX4" fmla="*/ 520700 w 1949450"/>
                  <a:gd name="connsiteY4" fmla="*/ 228600 h 1676400"/>
                  <a:gd name="connsiteX5" fmla="*/ 812800 w 1949450"/>
                  <a:gd name="connsiteY5" fmla="*/ 0 h 1676400"/>
                  <a:gd name="connsiteX6" fmla="*/ 1009650 w 1949450"/>
                  <a:gd name="connsiteY6" fmla="*/ 50800 h 1676400"/>
                  <a:gd name="connsiteX7" fmla="*/ 1111250 w 1949450"/>
                  <a:gd name="connsiteY7" fmla="*/ 6350 h 1676400"/>
                  <a:gd name="connsiteX8" fmla="*/ 1320800 w 1949450"/>
                  <a:gd name="connsiteY8" fmla="*/ 76200 h 1676400"/>
                  <a:gd name="connsiteX9" fmla="*/ 1555750 w 1949450"/>
                  <a:gd name="connsiteY9" fmla="*/ 400050 h 1676400"/>
                  <a:gd name="connsiteX10" fmla="*/ 1739900 w 1949450"/>
                  <a:gd name="connsiteY10" fmla="*/ 736600 h 1676400"/>
                  <a:gd name="connsiteX11" fmla="*/ 1847850 w 1949450"/>
                  <a:gd name="connsiteY11" fmla="*/ 1143000 h 1676400"/>
                  <a:gd name="connsiteX12" fmla="*/ 1949450 w 1949450"/>
                  <a:gd name="connsiteY12" fmla="*/ 1295400 h 1676400"/>
                  <a:gd name="connsiteX13" fmla="*/ 1943100 w 1949450"/>
                  <a:gd name="connsiteY13" fmla="*/ 1511300 h 1676400"/>
                  <a:gd name="connsiteX14" fmla="*/ 1822450 w 1949450"/>
                  <a:gd name="connsiteY14" fmla="*/ 1676400 h 1676400"/>
                  <a:gd name="connsiteX15" fmla="*/ 1619250 w 1949450"/>
                  <a:gd name="connsiteY15" fmla="*/ 1631950 h 1676400"/>
                  <a:gd name="connsiteX16" fmla="*/ 1346200 w 1949450"/>
                  <a:gd name="connsiteY16" fmla="*/ 1473200 h 1676400"/>
                  <a:gd name="connsiteX17" fmla="*/ 990600 w 1949450"/>
                  <a:gd name="connsiteY17" fmla="*/ 1352550 h 1676400"/>
                  <a:gd name="connsiteX18" fmla="*/ 692150 w 1949450"/>
                  <a:gd name="connsiteY18" fmla="*/ 1371600 h 1676400"/>
                  <a:gd name="connsiteX19" fmla="*/ 406400 w 1949450"/>
                  <a:gd name="connsiteY19" fmla="*/ 1409700 h 1676400"/>
                  <a:gd name="connsiteX20" fmla="*/ 50800 w 1949450"/>
                  <a:gd name="connsiteY20" fmla="*/ 1562100 h 1676400"/>
                  <a:gd name="connsiteX21" fmla="*/ 0 w 1949450"/>
                  <a:gd name="connsiteY21" fmla="*/ 1390650 h 1676400"/>
                  <a:gd name="connsiteX22" fmla="*/ 44450 w 1949450"/>
                  <a:gd name="connsiteY22" fmla="*/ 1009650 h 1676400"/>
                  <a:gd name="connsiteX23" fmla="*/ 152400 w 1949450"/>
                  <a:gd name="connsiteY23" fmla="*/ 952500 h 1676400"/>
                  <a:gd name="connsiteX24" fmla="*/ 171450 w 1949450"/>
                  <a:gd name="connsiteY24" fmla="*/ 838200 h 1676400"/>
                  <a:gd name="connsiteX0" fmla="*/ 107950 w 1949450"/>
                  <a:gd name="connsiteY0" fmla="*/ 996950 h 1676400"/>
                  <a:gd name="connsiteX1" fmla="*/ 107950 w 1949450"/>
                  <a:gd name="connsiteY1" fmla="*/ 996950 h 1676400"/>
                  <a:gd name="connsiteX2" fmla="*/ 139700 w 1949450"/>
                  <a:gd name="connsiteY2" fmla="*/ 908050 h 1676400"/>
                  <a:gd name="connsiteX3" fmla="*/ 273050 w 1949450"/>
                  <a:gd name="connsiteY3" fmla="*/ 565150 h 1676400"/>
                  <a:gd name="connsiteX4" fmla="*/ 520700 w 1949450"/>
                  <a:gd name="connsiteY4" fmla="*/ 228600 h 1676400"/>
                  <a:gd name="connsiteX5" fmla="*/ 812800 w 1949450"/>
                  <a:gd name="connsiteY5" fmla="*/ 0 h 1676400"/>
                  <a:gd name="connsiteX6" fmla="*/ 1009650 w 1949450"/>
                  <a:gd name="connsiteY6" fmla="*/ 50800 h 1676400"/>
                  <a:gd name="connsiteX7" fmla="*/ 1111250 w 1949450"/>
                  <a:gd name="connsiteY7" fmla="*/ 6350 h 1676400"/>
                  <a:gd name="connsiteX8" fmla="*/ 1320800 w 1949450"/>
                  <a:gd name="connsiteY8" fmla="*/ 76200 h 1676400"/>
                  <a:gd name="connsiteX9" fmla="*/ 1555750 w 1949450"/>
                  <a:gd name="connsiteY9" fmla="*/ 400050 h 1676400"/>
                  <a:gd name="connsiteX10" fmla="*/ 1739900 w 1949450"/>
                  <a:gd name="connsiteY10" fmla="*/ 736600 h 1676400"/>
                  <a:gd name="connsiteX11" fmla="*/ 1847850 w 1949450"/>
                  <a:gd name="connsiteY11" fmla="*/ 1143000 h 1676400"/>
                  <a:gd name="connsiteX12" fmla="*/ 1949450 w 1949450"/>
                  <a:gd name="connsiteY12" fmla="*/ 1295400 h 1676400"/>
                  <a:gd name="connsiteX13" fmla="*/ 1943100 w 1949450"/>
                  <a:gd name="connsiteY13" fmla="*/ 1511300 h 1676400"/>
                  <a:gd name="connsiteX14" fmla="*/ 1822450 w 1949450"/>
                  <a:gd name="connsiteY14" fmla="*/ 1676400 h 1676400"/>
                  <a:gd name="connsiteX15" fmla="*/ 1619250 w 1949450"/>
                  <a:gd name="connsiteY15" fmla="*/ 1631950 h 1676400"/>
                  <a:gd name="connsiteX16" fmla="*/ 1346200 w 1949450"/>
                  <a:gd name="connsiteY16" fmla="*/ 1473200 h 1676400"/>
                  <a:gd name="connsiteX17" fmla="*/ 990600 w 1949450"/>
                  <a:gd name="connsiteY17" fmla="*/ 1352550 h 1676400"/>
                  <a:gd name="connsiteX18" fmla="*/ 673100 w 1949450"/>
                  <a:gd name="connsiteY18" fmla="*/ 1314450 h 1676400"/>
                  <a:gd name="connsiteX19" fmla="*/ 692150 w 1949450"/>
                  <a:gd name="connsiteY19" fmla="*/ 1371600 h 1676400"/>
                  <a:gd name="connsiteX20" fmla="*/ 406400 w 1949450"/>
                  <a:gd name="connsiteY20" fmla="*/ 1409700 h 1676400"/>
                  <a:gd name="connsiteX21" fmla="*/ 50800 w 1949450"/>
                  <a:gd name="connsiteY21" fmla="*/ 1562100 h 1676400"/>
                  <a:gd name="connsiteX22" fmla="*/ 0 w 1949450"/>
                  <a:gd name="connsiteY22" fmla="*/ 1390650 h 1676400"/>
                  <a:gd name="connsiteX23" fmla="*/ 44450 w 1949450"/>
                  <a:gd name="connsiteY23" fmla="*/ 1009650 h 1676400"/>
                  <a:gd name="connsiteX24" fmla="*/ 152400 w 1949450"/>
                  <a:gd name="connsiteY24" fmla="*/ 952500 h 1676400"/>
                  <a:gd name="connsiteX25" fmla="*/ 171450 w 1949450"/>
                  <a:gd name="connsiteY25" fmla="*/ 838200 h 1676400"/>
                  <a:gd name="connsiteX0" fmla="*/ 107950 w 1949450"/>
                  <a:gd name="connsiteY0" fmla="*/ 996950 h 1676400"/>
                  <a:gd name="connsiteX1" fmla="*/ 107950 w 1949450"/>
                  <a:gd name="connsiteY1" fmla="*/ 996950 h 1676400"/>
                  <a:gd name="connsiteX2" fmla="*/ 139700 w 1949450"/>
                  <a:gd name="connsiteY2" fmla="*/ 908050 h 1676400"/>
                  <a:gd name="connsiteX3" fmla="*/ 273050 w 1949450"/>
                  <a:gd name="connsiteY3" fmla="*/ 565150 h 1676400"/>
                  <a:gd name="connsiteX4" fmla="*/ 520700 w 1949450"/>
                  <a:gd name="connsiteY4" fmla="*/ 228600 h 1676400"/>
                  <a:gd name="connsiteX5" fmla="*/ 812800 w 1949450"/>
                  <a:gd name="connsiteY5" fmla="*/ 0 h 1676400"/>
                  <a:gd name="connsiteX6" fmla="*/ 1009650 w 1949450"/>
                  <a:gd name="connsiteY6" fmla="*/ 50800 h 1676400"/>
                  <a:gd name="connsiteX7" fmla="*/ 1111250 w 1949450"/>
                  <a:gd name="connsiteY7" fmla="*/ 6350 h 1676400"/>
                  <a:gd name="connsiteX8" fmla="*/ 1320800 w 1949450"/>
                  <a:gd name="connsiteY8" fmla="*/ 76200 h 1676400"/>
                  <a:gd name="connsiteX9" fmla="*/ 1555750 w 1949450"/>
                  <a:gd name="connsiteY9" fmla="*/ 400050 h 1676400"/>
                  <a:gd name="connsiteX10" fmla="*/ 1739900 w 1949450"/>
                  <a:gd name="connsiteY10" fmla="*/ 736600 h 1676400"/>
                  <a:gd name="connsiteX11" fmla="*/ 1847850 w 1949450"/>
                  <a:gd name="connsiteY11" fmla="*/ 1143000 h 1676400"/>
                  <a:gd name="connsiteX12" fmla="*/ 1949450 w 1949450"/>
                  <a:gd name="connsiteY12" fmla="*/ 1295400 h 1676400"/>
                  <a:gd name="connsiteX13" fmla="*/ 1943100 w 1949450"/>
                  <a:gd name="connsiteY13" fmla="*/ 1511300 h 1676400"/>
                  <a:gd name="connsiteX14" fmla="*/ 1822450 w 1949450"/>
                  <a:gd name="connsiteY14" fmla="*/ 1676400 h 1676400"/>
                  <a:gd name="connsiteX15" fmla="*/ 1619250 w 1949450"/>
                  <a:gd name="connsiteY15" fmla="*/ 1631950 h 1676400"/>
                  <a:gd name="connsiteX16" fmla="*/ 1346200 w 1949450"/>
                  <a:gd name="connsiteY16" fmla="*/ 1473200 h 1676400"/>
                  <a:gd name="connsiteX17" fmla="*/ 990600 w 1949450"/>
                  <a:gd name="connsiteY17" fmla="*/ 1352550 h 1676400"/>
                  <a:gd name="connsiteX18" fmla="*/ 673100 w 1949450"/>
                  <a:gd name="connsiteY18" fmla="*/ 1314450 h 1676400"/>
                  <a:gd name="connsiteX19" fmla="*/ 692150 w 1949450"/>
                  <a:gd name="connsiteY19" fmla="*/ 1371600 h 1676400"/>
                  <a:gd name="connsiteX20" fmla="*/ 387350 w 1949450"/>
                  <a:gd name="connsiteY20" fmla="*/ 1397000 h 1676400"/>
                  <a:gd name="connsiteX21" fmla="*/ 50800 w 1949450"/>
                  <a:gd name="connsiteY21" fmla="*/ 1562100 h 1676400"/>
                  <a:gd name="connsiteX22" fmla="*/ 0 w 1949450"/>
                  <a:gd name="connsiteY22" fmla="*/ 1390650 h 1676400"/>
                  <a:gd name="connsiteX23" fmla="*/ 44450 w 1949450"/>
                  <a:gd name="connsiteY23" fmla="*/ 1009650 h 1676400"/>
                  <a:gd name="connsiteX24" fmla="*/ 152400 w 1949450"/>
                  <a:gd name="connsiteY24" fmla="*/ 952500 h 1676400"/>
                  <a:gd name="connsiteX25" fmla="*/ 171450 w 1949450"/>
                  <a:gd name="connsiteY25" fmla="*/ 838200 h 1676400"/>
                  <a:gd name="connsiteX0" fmla="*/ 107950 w 1949450"/>
                  <a:gd name="connsiteY0" fmla="*/ 996950 h 1676400"/>
                  <a:gd name="connsiteX1" fmla="*/ 107950 w 1949450"/>
                  <a:gd name="connsiteY1" fmla="*/ 996950 h 1676400"/>
                  <a:gd name="connsiteX2" fmla="*/ 139700 w 1949450"/>
                  <a:gd name="connsiteY2" fmla="*/ 908050 h 1676400"/>
                  <a:gd name="connsiteX3" fmla="*/ 273050 w 1949450"/>
                  <a:gd name="connsiteY3" fmla="*/ 565150 h 1676400"/>
                  <a:gd name="connsiteX4" fmla="*/ 520700 w 1949450"/>
                  <a:gd name="connsiteY4" fmla="*/ 228600 h 1676400"/>
                  <a:gd name="connsiteX5" fmla="*/ 812800 w 1949450"/>
                  <a:gd name="connsiteY5" fmla="*/ 0 h 1676400"/>
                  <a:gd name="connsiteX6" fmla="*/ 1009650 w 1949450"/>
                  <a:gd name="connsiteY6" fmla="*/ 50800 h 1676400"/>
                  <a:gd name="connsiteX7" fmla="*/ 1111250 w 1949450"/>
                  <a:gd name="connsiteY7" fmla="*/ 6350 h 1676400"/>
                  <a:gd name="connsiteX8" fmla="*/ 1320800 w 1949450"/>
                  <a:gd name="connsiteY8" fmla="*/ 76200 h 1676400"/>
                  <a:gd name="connsiteX9" fmla="*/ 1555750 w 1949450"/>
                  <a:gd name="connsiteY9" fmla="*/ 400050 h 1676400"/>
                  <a:gd name="connsiteX10" fmla="*/ 1739900 w 1949450"/>
                  <a:gd name="connsiteY10" fmla="*/ 736600 h 1676400"/>
                  <a:gd name="connsiteX11" fmla="*/ 1847850 w 1949450"/>
                  <a:gd name="connsiteY11" fmla="*/ 1143000 h 1676400"/>
                  <a:gd name="connsiteX12" fmla="*/ 1949450 w 1949450"/>
                  <a:gd name="connsiteY12" fmla="*/ 1295400 h 1676400"/>
                  <a:gd name="connsiteX13" fmla="*/ 1943100 w 1949450"/>
                  <a:gd name="connsiteY13" fmla="*/ 1511300 h 1676400"/>
                  <a:gd name="connsiteX14" fmla="*/ 1822450 w 1949450"/>
                  <a:gd name="connsiteY14" fmla="*/ 1676400 h 1676400"/>
                  <a:gd name="connsiteX15" fmla="*/ 1619250 w 1949450"/>
                  <a:gd name="connsiteY15" fmla="*/ 1631950 h 1676400"/>
                  <a:gd name="connsiteX16" fmla="*/ 1346200 w 1949450"/>
                  <a:gd name="connsiteY16" fmla="*/ 1473200 h 1676400"/>
                  <a:gd name="connsiteX17" fmla="*/ 990600 w 1949450"/>
                  <a:gd name="connsiteY17" fmla="*/ 1352550 h 1676400"/>
                  <a:gd name="connsiteX18" fmla="*/ 673100 w 1949450"/>
                  <a:gd name="connsiteY18" fmla="*/ 1314450 h 1676400"/>
                  <a:gd name="connsiteX19" fmla="*/ 387350 w 1949450"/>
                  <a:gd name="connsiteY19" fmla="*/ 1397000 h 1676400"/>
                  <a:gd name="connsiteX20" fmla="*/ 50800 w 1949450"/>
                  <a:gd name="connsiteY20" fmla="*/ 1562100 h 1676400"/>
                  <a:gd name="connsiteX21" fmla="*/ 0 w 1949450"/>
                  <a:gd name="connsiteY21" fmla="*/ 1390650 h 1676400"/>
                  <a:gd name="connsiteX22" fmla="*/ 44450 w 1949450"/>
                  <a:gd name="connsiteY22" fmla="*/ 1009650 h 1676400"/>
                  <a:gd name="connsiteX23" fmla="*/ 152400 w 1949450"/>
                  <a:gd name="connsiteY23" fmla="*/ 952500 h 1676400"/>
                  <a:gd name="connsiteX24" fmla="*/ 171450 w 1949450"/>
                  <a:gd name="connsiteY24" fmla="*/ 838200 h 1676400"/>
                  <a:gd name="connsiteX0" fmla="*/ 107950 w 1949450"/>
                  <a:gd name="connsiteY0" fmla="*/ 996950 h 1676400"/>
                  <a:gd name="connsiteX1" fmla="*/ 107950 w 1949450"/>
                  <a:gd name="connsiteY1" fmla="*/ 996950 h 1676400"/>
                  <a:gd name="connsiteX2" fmla="*/ 139700 w 1949450"/>
                  <a:gd name="connsiteY2" fmla="*/ 908050 h 1676400"/>
                  <a:gd name="connsiteX3" fmla="*/ 273050 w 1949450"/>
                  <a:gd name="connsiteY3" fmla="*/ 565150 h 1676400"/>
                  <a:gd name="connsiteX4" fmla="*/ 520700 w 1949450"/>
                  <a:gd name="connsiteY4" fmla="*/ 228600 h 1676400"/>
                  <a:gd name="connsiteX5" fmla="*/ 812800 w 1949450"/>
                  <a:gd name="connsiteY5" fmla="*/ 0 h 1676400"/>
                  <a:gd name="connsiteX6" fmla="*/ 1009650 w 1949450"/>
                  <a:gd name="connsiteY6" fmla="*/ 50800 h 1676400"/>
                  <a:gd name="connsiteX7" fmla="*/ 1111250 w 1949450"/>
                  <a:gd name="connsiteY7" fmla="*/ 6350 h 1676400"/>
                  <a:gd name="connsiteX8" fmla="*/ 1320800 w 1949450"/>
                  <a:gd name="connsiteY8" fmla="*/ 76200 h 1676400"/>
                  <a:gd name="connsiteX9" fmla="*/ 1555750 w 1949450"/>
                  <a:gd name="connsiteY9" fmla="*/ 400050 h 1676400"/>
                  <a:gd name="connsiteX10" fmla="*/ 1739900 w 1949450"/>
                  <a:gd name="connsiteY10" fmla="*/ 736600 h 1676400"/>
                  <a:gd name="connsiteX11" fmla="*/ 1847850 w 1949450"/>
                  <a:gd name="connsiteY11" fmla="*/ 1143000 h 1676400"/>
                  <a:gd name="connsiteX12" fmla="*/ 1949450 w 1949450"/>
                  <a:gd name="connsiteY12" fmla="*/ 1295400 h 1676400"/>
                  <a:gd name="connsiteX13" fmla="*/ 1943100 w 1949450"/>
                  <a:gd name="connsiteY13" fmla="*/ 1511300 h 1676400"/>
                  <a:gd name="connsiteX14" fmla="*/ 1822450 w 1949450"/>
                  <a:gd name="connsiteY14" fmla="*/ 1676400 h 1676400"/>
                  <a:gd name="connsiteX15" fmla="*/ 1619250 w 1949450"/>
                  <a:gd name="connsiteY15" fmla="*/ 1631950 h 1676400"/>
                  <a:gd name="connsiteX16" fmla="*/ 1346200 w 1949450"/>
                  <a:gd name="connsiteY16" fmla="*/ 1473200 h 1676400"/>
                  <a:gd name="connsiteX17" fmla="*/ 990600 w 1949450"/>
                  <a:gd name="connsiteY17" fmla="*/ 1352550 h 1676400"/>
                  <a:gd name="connsiteX18" fmla="*/ 698500 w 1949450"/>
                  <a:gd name="connsiteY18" fmla="*/ 1346200 h 1676400"/>
                  <a:gd name="connsiteX19" fmla="*/ 387350 w 1949450"/>
                  <a:gd name="connsiteY19" fmla="*/ 1397000 h 1676400"/>
                  <a:gd name="connsiteX20" fmla="*/ 50800 w 1949450"/>
                  <a:gd name="connsiteY20" fmla="*/ 1562100 h 1676400"/>
                  <a:gd name="connsiteX21" fmla="*/ 0 w 1949450"/>
                  <a:gd name="connsiteY21" fmla="*/ 1390650 h 1676400"/>
                  <a:gd name="connsiteX22" fmla="*/ 44450 w 1949450"/>
                  <a:gd name="connsiteY22" fmla="*/ 1009650 h 1676400"/>
                  <a:gd name="connsiteX23" fmla="*/ 152400 w 1949450"/>
                  <a:gd name="connsiteY23" fmla="*/ 952500 h 1676400"/>
                  <a:gd name="connsiteX24" fmla="*/ 171450 w 1949450"/>
                  <a:gd name="connsiteY24" fmla="*/ 838200 h 1676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949450" h="1676400">
                    <a:moveTo>
                      <a:pt x="107950" y="996950"/>
                    </a:moveTo>
                    <a:lnTo>
                      <a:pt x="107950" y="996950"/>
                    </a:lnTo>
                    <a:lnTo>
                      <a:pt x="139700" y="908050"/>
                    </a:lnTo>
                    <a:lnTo>
                      <a:pt x="273050" y="565150"/>
                    </a:lnTo>
                    <a:lnTo>
                      <a:pt x="520700" y="228600"/>
                    </a:lnTo>
                    <a:lnTo>
                      <a:pt x="812800" y="0"/>
                    </a:lnTo>
                    <a:lnTo>
                      <a:pt x="1009650" y="50800"/>
                    </a:lnTo>
                    <a:lnTo>
                      <a:pt x="1111250" y="6350"/>
                    </a:lnTo>
                    <a:lnTo>
                      <a:pt x="1320800" y="76200"/>
                    </a:lnTo>
                    <a:lnTo>
                      <a:pt x="1555750" y="400050"/>
                    </a:lnTo>
                    <a:lnTo>
                      <a:pt x="1739900" y="736600"/>
                    </a:lnTo>
                    <a:lnTo>
                      <a:pt x="1847850" y="1143000"/>
                    </a:lnTo>
                    <a:lnTo>
                      <a:pt x="1949450" y="1295400"/>
                    </a:lnTo>
                    <a:lnTo>
                      <a:pt x="1943100" y="1511300"/>
                    </a:lnTo>
                    <a:lnTo>
                      <a:pt x="1822450" y="1676400"/>
                    </a:lnTo>
                    <a:lnTo>
                      <a:pt x="1619250" y="1631950"/>
                    </a:lnTo>
                    <a:lnTo>
                      <a:pt x="1346200" y="1473200"/>
                    </a:lnTo>
                    <a:lnTo>
                      <a:pt x="990600" y="1352550"/>
                    </a:lnTo>
                    <a:cubicBezTo>
                      <a:pt x="897467" y="1356783"/>
                      <a:pt x="791633" y="1341967"/>
                      <a:pt x="698500" y="1346200"/>
                    </a:cubicBezTo>
                    <a:lnTo>
                      <a:pt x="387350" y="1397000"/>
                    </a:lnTo>
                    <a:lnTo>
                      <a:pt x="50800" y="1562100"/>
                    </a:lnTo>
                    <a:lnTo>
                      <a:pt x="0" y="1390650"/>
                    </a:lnTo>
                    <a:lnTo>
                      <a:pt x="44450" y="1009650"/>
                    </a:lnTo>
                    <a:lnTo>
                      <a:pt x="152400" y="952500"/>
                    </a:lnTo>
                    <a:lnTo>
                      <a:pt x="171450" y="838200"/>
                    </a:ln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3" name="HAT"/>
              <p:cNvSpPr>
                <a:spLocks noEditPoints="1"/>
              </p:cNvSpPr>
              <p:nvPr/>
            </p:nvSpPr>
            <p:spPr bwMode="auto">
              <a:xfrm>
                <a:off x="3465513" y="-99392"/>
                <a:ext cx="1976438" cy="2363788"/>
              </a:xfrm>
              <a:custGeom>
                <a:avLst/>
                <a:gdLst>
                  <a:gd name="T0" fmla="*/ 6066 w 8297"/>
                  <a:gd name="T1" fmla="*/ 9157 h 9867"/>
                  <a:gd name="T2" fmla="*/ 4184 w 8297"/>
                  <a:gd name="T3" fmla="*/ 8507 h 9867"/>
                  <a:gd name="T4" fmla="*/ 1263 w 8297"/>
                  <a:gd name="T5" fmla="*/ 8817 h 9867"/>
                  <a:gd name="T6" fmla="*/ 399 w 8297"/>
                  <a:gd name="T7" fmla="*/ 9264 h 9867"/>
                  <a:gd name="T8" fmla="*/ 644 w 8297"/>
                  <a:gd name="T9" fmla="*/ 6047 h 9867"/>
                  <a:gd name="T10" fmla="*/ 2081 w 8297"/>
                  <a:gd name="T11" fmla="*/ 3719 h 9867"/>
                  <a:gd name="T12" fmla="*/ 3110 w 8297"/>
                  <a:gd name="T13" fmla="*/ 2644 h 9867"/>
                  <a:gd name="T14" fmla="*/ 2808 w 8297"/>
                  <a:gd name="T15" fmla="*/ 1975 h 9867"/>
                  <a:gd name="T16" fmla="*/ 3375 w 8297"/>
                  <a:gd name="T17" fmla="*/ 1051 h 9867"/>
                  <a:gd name="T18" fmla="*/ 3639 w 8297"/>
                  <a:gd name="T19" fmla="*/ 508 h 9867"/>
                  <a:gd name="T20" fmla="*/ 4476 w 8297"/>
                  <a:gd name="T21" fmla="*/ 276 h 9867"/>
                  <a:gd name="T22" fmla="*/ 4999 w 8297"/>
                  <a:gd name="T23" fmla="*/ 659 h 9867"/>
                  <a:gd name="T24" fmla="*/ 5587 w 8297"/>
                  <a:gd name="T25" fmla="*/ 281 h 9867"/>
                  <a:gd name="T26" fmla="*/ 5724 w 8297"/>
                  <a:gd name="T27" fmla="*/ 1422 h 9867"/>
                  <a:gd name="T28" fmla="*/ 5541 w 8297"/>
                  <a:gd name="T29" fmla="*/ 2442 h 9867"/>
                  <a:gd name="T30" fmla="*/ 5866 w 8297"/>
                  <a:gd name="T31" fmla="*/ 3342 h 9867"/>
                  <a:gd name="T32" fmla="*/ 6474 w 8297"/>
                  <a:gd name="T33" fmla="*/ 4286 h 9867"/>
                  <a:gd name="T34" fmla="*/ 7082 w 8297"/>
                  <a:gd name="T35" fmla="*/ 5248 h 9867"/>
                  <a:gd name="T36" fmla="*/ 7690 w 8297"/>
                  <a:gd name="T37" fmla="*/ 6774 h 9867"/>
                  <a:gd name="T38" fmla="*/ 8274 w 8297"/>
                  <a:gd name="T39" fmla="*/ 8633 h 9867"/>
                  <a:gd name="T40" fmla="*/ 7867 w 8297"/>
                  <a:gd name="T41" fmla="*/ 9759 h 9867"/>
                  <a:gd name="T42" fmla="*/ 7621 w 8297"/>
                  <a:gd name="T43" fmla="*/ 8623 h 9867"/>
                  <a:gd name="T44" fmla="*/ 7415 w 8297"/>
                  <a:gd name="T45" fmla="*/ 7732 h 9867"/>
                  <a:gd name="T46" fmla="*/ 391 w 8297"/>
                  <a:gd name="T47" fmla="*/ 9154 h 9867"/>
                  <a:gd name="T48" fmla="*/ 288 w 8297"/>
                  <a:gd name="T49" fmla="*/ 9240 h 9867"/>
                  <a:gd name="T50" fmla="*/ 6383 w 8297"/>
                  <a:gd name="T51" fmla="*/ 6878 h 9867"/>
                  <a:gd name="T52" fmla="*/ 5539 w 8297"/>
                  <a:gd name="T53" fmla="*/ 8736 h 9867"/>
                  <a:gd name="T54" fmla="*/ 1534 w 8297"/>
                  <a:gd name="T55" fmla="*/ 6595 h 9867"/>
                  <a:gd name="T56" fmla="*/ 5152 w 8297"/>
                  <a:gd name="T57" fmla="*/ 8566 h 9867"/>
                  <a:gd name="T58" fmla="*/ 4323 w 8297"/>
                  <a:gd name="T59" fmla="*/ 8175 h 9867"/>
                  <a:gd name="T60" fmla="*/ 1984 w 8297"/>
                  <a:gd name="T61" fmla="*/ 6978 h 9867"/>
                  <a:gd name="T62" fmla="*/ 4050 w 8297"/>
                  <a:gd name="T63" fmla="*/ 8344 h 9867"/>
                  <a:gd name="T64" fmla="*/ 2994 w 8297"/>
                  <a:gd name="T65" fmla="*/ 8221 h 9867"/>
                  <a:gd name="T66" fmla="*/ 5383 w 8297"/>
                  <a:gd name="T67" fmla="*/ 7594 h 9867"/>
                  <a:gd name="T68" fmla="*/ 4245 w 8297"/>
                  <a:gd name="T69" fmla="*/ 7794 h 9867"/>
                  <a:gd name="T70" fmla="*/ 7344 w 8297"/>
                  <a:gd name="T71" fmla="*/ 6178 h 9867"/>
                  <a:gd name="T72" fmla="*/ 4610 w 8297"/>
                  <a:gd name="T73" fmla="*/ 3065 h 9867"/>
                  <a:gd name="T74" fmla="*/ 3378 w 8297"/>
                  <a:gd name="T75" fmla="*/ 2992 h 9867"/>
                  <a:gd name="T76" fmla="*/ 862 w 8297"/>
                  <a:gd name="T77" fmla="*/ 6604 h 9867"/>
                  <a:gd name="T78" fmla="*/ 6877 w 8297"/>
                  <a:gd name="T79" fmla="*/ 6898 h 9867"/>
                  <a:gd name="T80" fmla="*/ 1993 w 8297"/>
                  <a:gd name="T81" fmla="*/ 5638 h 9867"/>
                  <a:gd name="T82" fmla="*/ 5370 w 8297"/>
                  <a:gd name="T83" fmla="*/ 5741 h 9867"/>
                  <a:gd name="T84" fmla="*/ 2307 w 8297"/>
                  <a:gd name="T85" fmla="*/ 4735 h 9867"/>
                  <a:gd name="T86" fmla="*/ 4565 w 8297"/>
                  <a:gd name="T87" fmla="*/ 4706 h 9867"/>
                  <a:gd name="T88" fmla="*/ 2509 w 8297"/>
                  <a:gd name="T89" fmla="*/ 3850 h 9867"/>
                  <a:gd name="T90" fmla="*/ 4258 w 8297"/>
                  <a:gd name="T91" fmla="*/ 6898 h 9867"/>
                  <a:gd name="T92" fmla="*/ 764 w 8297"/>
                  <a:gd name="T93" fmla="*/ 6829 h 9867"/>
                  <a:gd name="T94" fmla="*/ 2038 w 8297"/>
                  <a:gd name="T95" fmla="*/ 3936 h 9867"/>
                  <a:gd name="T96" fmla="*/ 4644 w 8297"/>
                  <a:gd name="T97" fmla="*/ 2611 h 9867"/>
                  <a:gd name="T98" fmla="*/ 5225 w 8297"/>
                  <a:gd name="T99" fmla="*/ 2567 h 9867"/>
                  <a:gd name="T100" fmla="*/ 5553 w 8297"/>
                  <a:gd name="T101" fmla="*/ 1183 h 9867"/>
                  <a:gd name="T102" fmla="*/ 5508 w 8297"/>
                  <a:gd name="T103" fmla="*/ 2918 h 9867"/>
                  <a:gd name="T104" fmla="*/ 3323 w 8297"/>
                  <a:gd name="T105" fmla="*/ 2678 h 9867"/>
                  <a:gd name="T106" fmla="*/ 3905 w 8297"/>
                  <a:gd name="T107" fmla="*/ 2265 h 9867"/>
                  <a:gd name="T108" fmla="*/ 3238 w 8297"/>
                  <a:gd name="T109" fmla="*/ 2198 h 9867"/>
                  <a:gd name="T110" fmla="*/ 4186 w 8297"/>
                  <a:gd name="T111" fmla="*/ 1694 h 9867"/>
                  <a:gd name="T112" fmla="*/ 4186 w 8297"/>
                  <a:gd name="T113" fmla="*/ 1694 h 9867"/>
                  <a:gd name="T114" fmla="*/ 4420 w 8297"/>
                  <a:gd name="T115" fmla="*/ 370 h 9867"/>
                  <a:gd name="T116" fmla="*/ 3793 w 8297"/>
                  <a:gd name="T117" fmla="*/ 830 h 9867"/>
                  <a:gd name="T118" fmla="*/ 5073 w 8297"/>
                  <a:gd name="T119" fmla="*/ 1237 h 9867"/>
                  <a:gd name="T120" fmla="*/ 4142 w 8297"/>
                  <a:gd name="T121" fmla="*/ 562 h 98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8297" h="9867">
                    <a:moveTo>
                      <a:pt x="7523" y="9833"/>
                    </a:moveTo>
                    <a:cubicBezTo>
                      <a:pt x="7481" y="9821"/>
                      <a:pt x="7440" y="9817"/>
                      <a:pt x="7431" y="9826"/>
                    </a:cubicBezTo>
                    <a:cubicBezTo>
                      <a:pt x="7423" y="9835"/>
                      <a:pt x="7415" y="9826"/>
                      <a:pt x="7415" y="9807"/>
                    </a:cubicBezTo>
                    <a:cubicBezTo>
                      <a:pt x="7415" y="9788"/>
                      <a:pt x="7392" y="9777"/>
                      <a:pt x="7364" y="9781"/>
                    </a:cubicBezTo>
                    <a:cubicBezTo>
                      <a:pt x="7336" y="9786"/>
                      <a:pt x="7282" y="9770"/>
                      <a:pt x="7245" y="9745"/>
                    </a:cubicBezTo>
                    <a:cubicBezTo>
                      <a:pt x="7207" y="9720"/>
                      <a:pt x="7106" y="9677"/>
                      <a:pt x="7020" y="9649"/>
                    </a:cubicBezTo>
                    <a:cubicBezTo>
                      <a:pt x="6935" y="9621"/>
                      <a:pt x="6859" y="9590"/>
                      <a:pt x="6851" y="9580"/>
                    </a:cubicBezTo>
                    <a:cubicBezTo>
                      <a:pt x="6843" y="9570"/>
                      <a:pt x="6783" y="9546"/>
                      <a:pt x="6717" y="9527"/>
                    </a:cubicBezTo>
                    <a:cubicBezTo>
                      <a:pt x="6651" y="9508"/>
                      <a:pt x="6568" y="9463"/>
                      <a:pt x="6533" y="9427"/>
                    </a:cubicBezTo>
                    <a:cubicBezTo>
                      <a:pt x="6497" y="9392"/>
                      <a:pt x="6453" y="9368"/>
                      <a:pt x="6434" y="9374"/>
                    </a:cubicBezTo>
                    <a:cubicBezTo>
                      <a:pt x="6415" y="9381"/>
                      <a:pt x="6379" y="9365"/>
                      <a:pt x="6353" y="9339"/>
                    </a:cubicBezTo>
                    <a:cubicBezTo>
                      <a:pt x="6287" y="9272"/>
                      <a:pt x="6172" y="9201"/>
                      <a:pt x="6121" y="9193"/>
                    </a:cubicBezTo>
                    <a:cubicBezTo>
                      <a:pt x="6096" y="9190"/>
                      <a:pt x="6071" y="9173"/>
                      <a:pt x="6066" y="9157"/>
                    </a:cubicBezTo>
                    <a:cubicBezTo>
                      <a:pt x="6060" y="9141"/>
                      <a:pt x="6038" y="9127"/>
                      <a:pt x="6016" y="9127"/>
                    </a:cubicBezTo>
                    <a:cubicBezTo>
                      <a:pt x="5994" y="9127"/>
                      <a:pt x="5976" y="9116"/>
                      <a:pt x="5976" y="9102"/>
                    </a:cubicBezTo>
                    <a:cubicBezTo>
                      <a:pt x="5976" y="9089"/>
                      <a:pt x="5935" y="9061"/>
                      <a:pt x="5884" y="9040"/>
                    </a:cubicBezTo>
                    <a:cubicBezTo>
                      <a:pt x="5834" y="9020"/>
                      <a:pt x="5786" y="8996"/>
                      <a:pt x="5779" y="8988"/>
                    </a:cubicBezTo>
                    <a:cubicBezTo>
                      <a:pt x="5747" y="8953"/>
                      <a:pt x="5584" y="8873"/>
                      <a:pt x="5544" y="8873"/>
                    </a:cubicBezTo>
                    <a:cubicBezTo>
                      <a:pt x="5520" y="8873"/>
                      <a:pt x="5463" y="8852"/>
                      <a:pt x="5417" y="8825"/>
                    </a:cubicBezTo>
                    <a:cubicBezTo>
                      <a:pt x="5339" y="8780"/>
                      <a:pt x="5331" y="8780"/>
                      <a:pt x="5286" y="8826"/>
                    </a:cubicBezTo>
                    <a:cubicBezTo>
                      <a:pt x="5228" y="8884"/>
                      <a:pt x="5186" y="8864"/>
                      <a:pt x="5186" y="8778"/>
                    </a:cubicBezTo>
                    <a:cubicBezTo>
                      <a:pt x="5186" y="8723"/>
                      <a:pt x="5156" y="8706"/>
                      <a:pt x="4962" y="8650"/>
                    </a:cubicBezTo>
                    <a:cubicBezTo>
                      <a:pt x="4839" y="8614"/>
                      <a:pt x="4723" y="8595"/>
                      <a:pt x="4704" y="8606"/>
                    </a:cubicBezTo>
                    <a:cubicBezTo>
                      <a:pt x="4682" y="8620"/>
                      <a:pt x="4676" y="8616"/>
                      <a:pt x="4689" y="8595"/>
                    </a:cubicBezTo>
                    <a:cubicBezTo>
                      <a:pt x="4703" y="8574"/>
                      <a:pt x="4683" y="8562"/>
                      <a:pt x="4630" y="8561"/>
                    </a:cubicBezTo>
                    <a:cubicBezTo>
                      <a:pt x="4544" y="8559"/>
                      <a:pt x="4520" y="8556"/>
                      <a:pt x="4184" y="8507"/>
                    </a:cubicBezTo>
                    <a:cubicBezTo>
                      <a:pt x="3969" y="8475"/>
                      <a:pt x="2761" y="8455"/>
                      <a:pt x="2568" y="8480"/>
                    </a:cubicBezTo>
                    <a:cubicBezTo>
                      <a:pt x="2518" y="8486"/>
                      <a:pt x="2477" y="8502"/>
                      <a:pt x="2477" y="8515"/>
                    </a:cubicBezTo>
                    <a:cubicBezTo>
                      <a:pt x="2477" y="8527"/>
                      <a:pt x="2464" y="8530"/>
                      <a:pt x="2449" y="8521"/>
                    </a:cubicBezTo>
                    <a:cubicBezTo>
                      <a:pt x="2433" y="8511"/>
                      <a:pt x="2376" y="8516"/>
                      <a:pt x="2322" y="8531"/>
                    </a:cubicBezTo>
                    <a:cubicBezTo>
                      <a:pt x="2254" y="8549"/>
                      <a:pt x="2223" y="8549"/>
                      <a:pt x="2223" y="8529"/>
                    </a:cubicBezTo>
                    <a:cubicBezTo>
                      <a:pt x="2223" y="8509"/>
                      <a:pt x="2211" y="8509"/>
                      <a:pt x="2187" y="8527"/>
                    </a:cubicBezTo>
                    <a:cubicBezTo>
                      <a:pt x="2156" y="8552"/>
                      <a:pt x="2036" y="8584"/>
                      <a:pt x="1870" y="8611"/>
                    </a:cubicBezTo>
                    <a:cubicBezTo>
                      <a:pt x="1762" y="8628"/>
                      <a:pt x="1728" y="8637"/>
                      <a:pt x="1649" y="8670"/>
                    </a:cubicBezTo>
                    <a:cubicBezTo>
                      <a:pt x="1605" y="8689"/>
                      <a:pt x="1548" y="8704"/>
                      <a:pt x="1522" y="8705"/>
                    </a:cubicBezTo>
                    <a:cubicBezTo>
                      <a:pt x="1496" y="8705"/>
                      <a:pt x="1451" y="8724"/>
                      <a:pt x="1421" y="8746"/>
                    </a:cubicBezTo>
                    <a:cubicBezTo>
                      <a:pt x="1392" y="8768"/>
                      <a:pt x="1357" y="8780"/>
                      <a:pt x="1343" y="8772"/>
                    </a:cubicBezTo>
                    <a:cubicBezTo>
                      <a:pt x="1330" y="8764"/>
                      <a:pt x="1319" y="8770"/>
                      <a:pt x="1319" y="8787"/>
                    </a:cubicBezTo>
                    <a:cubicBezTo>
                      <a:pt x="1319" y="8803"/>
                      <a:pt x="1294" y="8817"/>
                      <a:pt x="1263" y="8817"/>
                    </a:cubicBezTo>
                    <a:cubicBezTo>
                      <a:pt x="1232" y="8817"/>
                      <a:pt x="1207" y="8830"/>
                      <a:pt x="1207" y="8847"/>
                    </a:cubicBezTo>
                    <a:cubicBezTo>
                      <a:pt x="1207" y="8863"/>
                      <a:pt x="1194" y="8869"/>
                      <a:pt x="1178" y="8859"/>
                    </a:cubicBezTo>
                    <a:cubicBezTo>
                      <a:pt x="1163" y="8849"/>
                      <a:pt x="1150" y="8854"/>
                      <a:pt x="1150" y="8868"/>
                    </a:cubicBezTo>
                    <a:cubicBezTo>
                      <a:pt x="1150" y="8883"/>
                      <a:pt x="1093" y="8912"/>
                      <a:pt x="1023" y="8933"/>
                    </a:cubicBezTo>
                    <a:cubicBezTo>
                      <a:pt x="953" y="8953"/>
                      <a:pt x="896" y="8979"/>
                      <a:pt x="896" y="8990"/>
                    </a:cubicBezTo>
                    <a:cubicBezTo>
                      <a:pt x="896" y="9035"/>
                      <a:pt x="807" y="9095"/>
                      <a:pt x="755" y="9085"/>
                    </a:cubicBezTo>
                    <a:cubicBezTo>
                      <a:pt x="724" y="9079"/>
                      <a:pt x="699" y="9086"/>
                      <a:pt x="699" y="9101"/>
                    </a:cubicBezTo>
                    <a:cubicBezTo>
                      <a:pt x="699" y="9115"/>
                      <a:pt x="679" y="9127"/>
                      <a:pt x="656" y="9127"/>
                    </a:cubicBezTo>
                    <a:cubicBezTo>
                      <a:pt x="633" y="9127"/>
                      <a:pt x="614" y="9140"/>
                      <a:pt x="614" y="9155"/>
                    </a:cubicBezTo>
                    <a:cubicBezTo>
                      <a:pt x="614" y="9171"/>
                      <a:pt x="596" y="9184"/>
                      <a:pt x="575" y="9184"/>
                    </a:cubicBezTo>
                    <a:cubicBezTo>
                      <a:pt x="554" y="9184"/>
                      <a:pt x="520" y="9203"/>
                      <a:pt x="500" y="9227"/>
                    </a:cubicBezTo>
                    <a:cubicBezTo>
                      <a:pt x="480" y="9251"/>
                      <a:pt x="446" y="9264"/>
                      <a:pt x="424" y="9256"/>
                    </a:cubicBezTo>
                    <a:cubicBezTo>
                      <a:pt x="403" y="9247"/>
                      <a:pt x="391" y="9251"/>
                      <a:pt x="399" y="9264"/>
                    </a:cubicBezTo>
                    <a:cubicBezTo>
                      <a:pt x="407" y="9276"/>
                      <a:pt x="389" y="9308"/>
                      <a:pt x="358" y="9334"/>
                    </a:cubicBezTo>
                    <a:cubicBezTo>
                      <a:pt x="328" y="9359"/>
                      <a:pt x="303" y="9405"/>
                      <a:pt x="303" y="9434"/>
                    </a:cubicBezTo>
                    <a:cubicBezTo>
                      <a:pt x="303" y="9513"/>
                      <a:pt x="238" y="9558"/>
                      <a:pt x="185" y="9515"/>
                    </a:cubicBezTo>
                    <a:cubicBezTo>
                      <a:pt x="141" y="9479"/>
                      <a:pt x="55" y="9202"/>
                      <a:pt x="25" y="9000"/>
                    </a:cubicBezTo>
                    <a:cubicBezTo>
                      <a:pt x="0" y="8826"/>
                      <a:pt x="6" y="7342"/>
                      <a:pt x="33" y="7279"/>
                    </a:cubicBezTo>
                    <a:cubicBezTo>
                      <a:pt x="57" y="7220"/>
                      <a:pt x="80" y="7089"/>
                      <a:pt x="81" y="7004"/>
                    </a:cubicBezTo>
                    <a:cubicBezTo>
                      <a:pt x="81" y="6977"/>
                      <a:pt x="93" y="6948"/>
                      <a:pt x="108" y="6939"/>
                    </a:cubicBezTo>
                    <a:cubicBezTo>
                      <a:pt x="123" y="6929"/>
                      <a:pt x="129" y="6912"/>
                      <a:pt x="122" y="6901"/>
                    </a:cubicBezTo>
                    <a:cubicBezTo>
                      <a:pt x="101" y="6867"/>
                      <a:pt x="237" y="6463"/>
                      <a:pt x="273" y="6451"/>
                    </a:cubicBezTo>
                    <a:cubicBezTo>
                      <a:pt x="343" y="6428"/>
                      <a:pt x="378" y="6502"/>
                      <a:pt x="373" y="6657"/>
                    </a:cubicBezTo>
                    <a:cubicBezTo>
                      <a:pt x="367" y="6839"/>
                      <a:pt x="427" y="6877"/>
                      <a:pt x="453" y="6707"/>
                    </a:cubicBezTo>
                    <a:cubicBezTo>
                      <a:pt x="480" y="6532"/>
                      <a:pt x="497" y="6467"/>
                      <a:pt x="559" y="6305"/>
                    </a:cubicBezTo>
                    <a:cubicBezTo>
                      <a:pt x="592" y="6220"/>
                      <a:pt x="630" y="6104"/>
                      <a:pt x="644" y="6047"/>
                    </a:cubicBezTo>
                    <a:cubicBezTo>
                      <a:pt x="696" y="5836"/>
                      <a:pt x="977" y="5263"/>
                      <a:pt x="1042" y="5237"/>
                    </a:cubicBezTo>
                    <a:cubicBezTo>
                      <a:pt x="1055" y="5232"/>
                      <a:pt x="1065" y="5209"/>
                      <a:pt x="1065" y="5185"/>
                    </a:cubicBezTo>
                    <a:cubicBezTo>
                      <a:pt x="1065" y="5131"/>
                      <a:pt x="1260" y="4781"/>
                      <a:pt x="1290" y="4781"/>
                    </a:cubicBezTo>
                    <a:cubicBezTo>
                      <a:pt x="1302" y="4781"/>
                      <a:pt x="1328" y="4744"/>
                      <a:pt x="1347" y="4698"/>
                    </a:cubicBezTo>
                    <a:cubicBezTo>
                      <a:pt x="1366" y="4652"/>
                      <a:pt x="1428" y="4567"/>
                      <a:pt x="1486" y="4507"/>
                    </a:cubicBezTo>
                    <a:cubicBezTo>
                      <a:pt x="1544" y="4448"/>
                      <a:pt x="1645" y="4321"/>
                      <a:pt x="1710" y="4224"/>
                    </a:cubicBezTo>
                    <a:cubicBezTo>
                      <a:pt x="1776" y="4127"/>
                      <a:pt x="1842" y="4047"/>
                      <a:pt x="1858" y="4047"/>
                    </a:cubicBezTo>
                    <a:cubicBezTo>
                      <a:pt x="1874" y="4047"/>
                      <a:pt x="1879" y="4034"/>
                      <a:pt x="1870" y="4019"/>
                    </a:cubicBezTo>
                    <a:cubicBezTo>
                      <a:pt x="1850" y="3987"/>
                      <a:pt x="2024" y="3817"/>
                      <a:pt x="2056" y="3837"/>
                    </a:cubicBezTo>
                    <a:cubicBezTo>
                      <a:pt x="2068" y="3845"/>
                      <a:pt x="2087" y="3836"/>
                      <a:pt x="2098" y="3817"/>
                    </a:cubicBezTo>
                    <a:cubicBezTo>
                      <a:pt x="2112" y="3795"/>
                      <a:pt x="2106" y="3792"/>
                      <a:pt x="2081" y="3808"/>
                    </a:cubicBezTo>
                    <a:cubicBezTo>
                      <a:pt x="2053" y="3825"/>
                      <a:pt x="2049" y="3818"/>
                      <a:pt x="2062" y="3781"/>
                    </a:cubicBezTo>
                    <a:cubicBezTo>
                      <a:pt x="2073" y="3754"/>
                      <a:pt x="2081" y="3726"/>
                      <a:pt x="2081" y="3719"/>
                    </a:cubicBezTo>
                    <a:cubicBezTo>
                      <a:pt x="2081" y="3711"/>
                      <a:pt x="2094" y="3713"/>
                      <a:pt x="2110" y="3723"/>
                    </a:cubicBezTo>
                    <a:cubicBezTo>
                      <a:pt x="2125" y="3732"/>
                      <a:pt x="2138" y="3727"/>
                      <a:pt x="2138" y="3710"/>
                    </a:cubicBezTo>
                    <a:cubicBezTo>
                      <a:pt x="2138" y="3694"/>
                      <a:pt x="2156" y="3680"/>
                      <a:pt x="2177" y="3680"/>
                    </a:cubicBezTo>
                    <a:cubicBezTo>
                      <a:pt x="2199" y="3680"/>
                      <a:pt x="2224" y="3661"/>
                      <a:pt x="2233" y="3636"/>
                    </a:cubicBezTo>
                    <a:cubicBezTo>
                      <a:pt x="2244" y="3609"/>
                      <a:pt x="2239" y="3600"/>
                      <a:pt x="2219" y="3612"/>
                    </a:cubicBezTo>
                    <a:cubicBezTo>
                      <a:pt x="2202" y="3622"/>
                      <a:pt x="2211" y="3597"/>
                      <a:pt x="2238" y="3556"/>
                    </a:cubicBezTo>
                    <a:cubicBezTo>
                      <a:pt x="2265" y="3515"/>
                      <a:pt x="2291" y="3486"/>
                      <a:pt x="2297" y="3491"/>
                    </a:cubicBezTo>
                    <a:cubicBezTo>
                      <a:pt x="2303" y="3497"/>
                      <a:pt x="2368" y="3445"/>
                      <a:pt x="2441" y="3377"/>
                    </a:cubicBezTo>
                    <a:cubicBezTo>
                      <a:pt x="2612" y="3217"/>
                      <a:pt x="2851" y="3031"/>
                      <a:pt x="2966" y="2968"/>
                    </a:cubicBezTo>
                    <a:cubicBezTo>
                      <a:pt x="3015" y="2941"/>
                      <a:pt x="3042" y="2918"/>
                      <a:pt x="3027" y="2918"/>
                    </a:cubicBezTo>
                    <a:cubicBezTo>
                      <a:pt x="3011" y="2918"/>
                      <a:pt x="3016" y="2906"/>
                      <a:pt x="3037" y="2893"/>
                    </a:cubicBezTo>
                    <a:cubicBezTo>
                      <a:pt x="3058" y="2880"/>
                      <a:pt x="3081" y="2826"/>
                      <a:pt x="3087" y="2773"/>
                    </a:cubicBezTo>
                    <a:cubicBezTo>
                      <a:pt x="3093" y="2721"/>
                      <a:pt x="3103" y="2663"/>
                      <a:pt x="3110" y="2644"/>
                    </a:cubicBezTo>
                    <a:cubicBezTo>
                      <a:pt x="3117" y="2625"/>
                      <a:pt x="3110" y="2602"/>
                      <a:pt x="3094" y="2592"/>
                    </a:cubicBezTo>
                    <a:cubicBezTo>
                      <a:pt x="3077" y="2581"/>
                      <a:pt x="3073" y="2515"/>
                      <a:pt x="3085" y="2421"/>
                    </a:cubicBezTo>
                    <a:cubicBezTo>
                      <a:pt x="3098" y="2316"/>
                      <a:pt x="3093" y="2256"/>
                      <a:pt x="3069" y="2227"/>
                    </a:cubicBezTo>
                    <a:cubicBezTo>
                      <a:pt x="3050" y="2203"/>
                      <a:pt x="3044" y="2184"/>
                      <a:pt x="3057" y="2184"/>
                    </a:cubicBezTo>
                    <a:cubicBezTo>
                      <a:pt x="3070" y="2184"/>
                      <a:pt x="3055" y="2166"/>
                      <a:pt x="3025" y="2144"/>
                    </a:cubicBezTo>
                    <a:cubicBezTo>
                      <a:pt x="2954" y="2091"/>
                      <a:pt x="2986" y="2063"/>
                      <a:pt x="3187" y="2001"/>
                    </a:cubicBezTo>
                    <a:cubicBezTo>
                      <a:pt x="3307" y="1965"/>
                      <a:pt x="3346" y="1940"/>
                      <a:pt x="3344" y="1902"/>
                    </a:cubicBezTo>
                    <a:cubicBezTo>
                      <a:pt x="3340" y="1852"/>
                      <a:pt x="3239" y="1767"/>
                      <a:pt x="3239" y="1814"/>
                    </a:cubicBezTo>
                    <a:cubicBezTo>
                      <a:pt x="3239" y="1836"/>
                      <a:pt x="3142" y="1865"/>
                      <a:pt x="3020" y="1879"/>
                    </a:cubicBezTo>
                    <a:cubicBezTo>
                      <a:pt x="3000" y="1882"/>
                      <a:pt x="2985" y="1893"/>
                      <a:pt x="2985" y="1904"/>
                    </a:cubicBezTo>
                    <a:cubicBezTo>
                      <a:pt x="2985" y="1916"/>
                      <a:pt x="2959" y="1919"/>
                      <a:pt x="2928" y="1910"/>
                    </a:cubicBezTo>
                    <a:cubicBezTo>
                      <a:pt x="2897" y="1902"/>
                      <a:pt x="2872" y="1909"/>
                      <a:pt x="2872" y="1925"/>
                    </a:cubicBezTo>
                    <a:cubicBezTo>
                      <a:pt x="2872" y="1942"/>
                      <a:pt x="2843" y="1964"/>
                      <a:pt x="2808" y="1975"/>
                    </a:cubicBezTo>
                    <a:cubicBezTo>
                      <a:pt x="2773" y="1986"/>
                      <a:pt x="2701" y="2028"/>
                      <a:pt x="2648" y="2069"/>
                    </a:cubicBezTo>
                    <a:cubicBezTo>
                      <a:pt x="2595" y="2109"/>
                      <a:pt x="2544" y="2138"/>
                      <a:pt x="2535" y="2133"/>
                    </a:cubicBezTo>
                    <a:cubicBezTo>
                      <a:pt x="2465" y="2092"/>
                      <a:pt x="2449" y="2062"/>
                      <a:pt x="2480" y="2026"/>
                    </a:cubicBezTo>
                    <a:cubicBezTo>
                      <a:pt x="2497" y="2004"/>
                      <a:pt x="2523" y="1987"/>
                      <a:pt x="2536" y="1987"/>
                    </a:cubicBezTo>
                    <a:cubicBezTo>
                      <a:pt x="2549" y="1987"/>
                      <a:pt x="2626" y="1937"/>
                      <a:pt x="2708" y="1875"/>
                    </a:cubicBezTo>
                    <a:cubicBezTo>
                      <a:pt x="2789" y="1814"/>
                      <a:pt x="2860" y="1768"/>
                      <a:pt x="2865" y="1773"/>
                    </a:cubicBezTo>
                    <a:cubicBezTo>
                      <a:pt x="2870" y="1779"/>
                      <a:pt x="2953" y="1744"/>
                      <a:pt x="3050" y="1696"/>
                    </a:cubicBezTo>
                    <a:cubicBezTo>
                      <a:pt x="3146" y="1649"/>
                      <a:pt x="3247" y="1613"/>
                      <a:pt x="3274" y="1617"/>
                    </a:cubicBezTo>
                    <a:cubicBezTo>
                      <a:pt x="3306" y="1621"/>
                      <a:pt x="3323" y="1605"/>
                      <a:pt x="3323" y="1568"/>
                    </a:cubicBezTo>
                    <a:cubicBezTo>
                      <a:pt x="3323" y="1531"/>
                      <a:pt x="3288" y="1499"/>
                      <a:pt x="3211" y="1469"/>
                    </a:cubicBezTo>
                    <a:cubicBezTo>
                      <a:pt x="3080" y="1416"/>
                      <a:pt x="2989" y="1298"/>
                      <a:pt x="3030" y="1233"/>
                    </a:cubicBezTo>
                    <a:cubicBezTo>
                      <a:pt x="3044" y="1209"/>
                      <a:pt x="3126" y="1164"/>
                      <a:pt x="3211" y="1133"/>
                    </a:cubicBezTo>
                    <a:cubicBezTo>
                      <a:pt x="3296" y="1101"/>
                      <a:pt x="3370" y="1065"/>
                      <a:pt x="3375" y="1051"/>
                    </a:cubicBezTo>
                    <a:cubicBezTo>
                      <a:pt x="3380" y="1038"/>
                      <a:pt x="3402" y="1027"/>
                      <a:pt x="3424" y="1027"/>
                    </a:cubicBezTo>
                    <a:cubicBezTo>
                      <a:pt x="3446" y="1027"/>
                      <a:pt x="3464" y="1009"/>
                      <a:pt x="3464" y="986"/>
                    </a:cubicBezTo>
                    <a:cubicBezTo>
                      <a:pt x="3464" y="958"/>
                      <a:pt x="3481" y="951"/>
                      <a:pt x="3514" y="963"/>
                    </a:cubicBezTo>
                    <a:cubicBezTo>
                      <a:pt x="3561" y="981"/>
                      <a:pt x="3560" y="979"/>
                      <a:pt x="3513" y="932"/>
                    </a:cubicBezTo>
                    <a:cubicBezTo>
                      <a:pt x="3486" y="904"/>
                      <a:pt x="3472" y="868"/>
                      <a:pt x="3482" y="851"/>
                    </a:cubicBezTo>
                    <a:cubicBezTo>
                      <a:pt x="3494" y="833"/>
                      <a:pt x="3488" y="829"/>
                      <a:pt x="3469" y="841"/>
                    </a:cubicBezTo>
                    <a:cubicBezTo>
                      <a:pt x="3451" y="852"/>
                      <a:pt x="3436" y="849"/>
                      <a:pt x="3436" y="834"/>
                    </a:cubicBezTo>
                    <a:cubicBezTo>
                      <a:pt x="3436" y="819"/>
                      <a:pt x="3398" y="794"/>
                      <a:pt x="3351" y="778"/>
                    </a:cubicBezTo>
                    <a:cubicBezTo>
                      <a:pt x="3305" y="761"/>
                      <a:pt x="3267" y="736"/>
                      <a:pt x="3267" y="721"/>
                    </a:cubicBezTo>
                    <a:cubicBezTo>
                      <a:pt x="3267" y="706"/>
                      <a:pt x="3229" y="685"/>
                      <a:pt x="3184" y="675"/>
                    </a:cubicBezTo>
                    <a:cubicBezTo>
                      <a:pt x="3100" y="657"/>
                      <a:pt x="3020" y="588"/>
                      <a:pt x="3049" y="558"/>
                    </a:cubicBezTo>
                    <a:cubicBezTo>
                      <a:pt x="3079" y="528"/>
                      <a:pt x="3521" y="503"/>
                      <a:pt x="3567" y="529"/>
                    </a:cubicBezTo>
                    <a:cubicBezTo>
                      <a:pt x="3600" y="547"/>
                      <a:pt x="3621" y="541"/>
                      <a:pt x="3639" y="508"/>
                    </a:cubicBezTo>
                    <a:cubicBezTo>
                      <a:pt x="3654" y="483"/>
                      <a:pt x="3676" y="469"/>
                      <a:pt x="3690" y="477"/>
                    </a:cubicBezTo>
                    <a:cubicBezTo>
                      <a:pt x="3703" y="485"/>
                      <a:pt x="3722" y="479"/>
                      <a:pt x="3732" y="463"/>
                    </a:cubicBezTo>
                    <a:cubicBezTo>
                      <a:pt x="3742" y="448"/>
                      <a:pt x="3774" y="435"/>
                      <a:pt x="3805" y="435"/>
                    </a:cubicBezTo>
                    <a:cubicBezTo>
                      <a:pt x="3841" y="435"/>
                      <a:pt x="3859" y="415"/>
                      <a:pt x="3859" y="378"/>
                    </a:cubicBezTo>
                    <a:cubicBezTo>
                      <a:pt x="3859" y="347"/>
                      <a:pt x="3872" y="322"/>
                      <a:pt x="3887" y="322"/>
                    </a:cubicBezTo>
                    <a:cubicBezTo>
                      <a:pt x="3902" y="322"/>
                      <a:pt x="3906" y="300"/>
                      <a:pt x="3896" y="272"/>
                    </a:cubicBezTo>
                    <a:cubicBezTo>
                      <a:pt x="3880" y="231"/>
                      <a:pt x="3884" y="228"/>
                      <a:pt x="3921" y="259"/>
                    </a:cubicBezTo>
                    <a:cubicBezTo>
                      <a:pt x="3958" y="289"/>
                      <a:pt x="3969" y="287"/>
                      <a:pt x="3983" y="250"/>
                    </a:cubicBezTo>
                    <a:cubicBezTo>
                      <a:pt x="4012" y="175"/>
                      <a:pt x="4003" y="152"/>
                      <a:pt x="3947" y="152"/>
                    </a:cubicBezTo>
                    <a:cubicBezTo>
                      <a:pt x="3918" y="152"/>
                      <a:pt x="3878" y="132"/>
                      <a:pt x="3858" y="108"/>
                    </a:cubicBezTo>
                    <a:cubicBezTo>
                      <a:pt x="3827" y="71"/>
                      <a:pt x="3828" y="59"/>
                      <a:pt x="3861" y="38"/>
                    </a:cubicBezTo>
                    <a:cubicBezTo>
                      <a:pt x="3921" y="0"/>
                      <a:pt x="3936" y="3"/>
                      <a:pt x="4195" y="107"/>
                    </a:cubicBezTo>
                    <a:cubicBezTo>
                      <a:pt x="4360" y="173"/>
                      <a:pt x="4445" y="224"/>
                      <a:pt x="4476" y="276"/>
                    </a:cubicBezTo>
                    <a:cubicBezTo>
                      <a:pt x="4501" y="317"/>
                      <a:pt x="4538" y="350"/>
                      <a:pt x="4559" y="350"/>
                    </a:cubicBezTo>
                    <a:cubicBezTo>
                      <a:pt x="4579" y="350"/>
                      <a:pt x="4592" y="372"/>
                      <a:pt x="4587" y="399"/>
                    </a:cubicBezTo>
                    <a:cubicBezTo>
                      <a:pt x="4583" y="426"/>
                      <a:pt x="4597" y="448"/>
                      <a:pt x="4618" y="448"/>
                    </a:cubicBezTo>
                    <a:cubicBezTo>
                      <a:pt x="4640" y="449"/>
                      <a:pt x="4668" y="477"/>
                      <a:pt x="4681" y="512"/>
                    </a:cubicBezTo>
                    <a:cubicBezTo>
                      <a:pt x="4694" y="547"/>
                      <a:pt x="4698" y="576"/>
                      <a:pt x="4691" y="576"/>
                    </a:cubicBezTo>
                    <a:cubicBezTo>
                      <a:pt x="4684" y="576"/>
                      <a:pt x="4702" y="600"/>
                      <a:pt x="4732" y="630"/>
                    </a:cubicBezTo>
                    <a:cubicBezTo>
                      <a:pt x="4767" y="665"/>
                      <a:pt x="4781" y="706"/>
                      <a:pt x="4770" y="746"/>
                    </a:cubicBezTo>
                    <a:cubicBezTo>
                      <a:pt x="4758" y="795"/>
                      <a:pt x="4765" y="805"/>
                      <a:pt x="4808" y="797"/>
                    </a:cubicBezTo>
                    <a:cubicBezTo>
                      <a:pt x="4852" y="788"/>
                      <a:pt x="4860" y="764"/>
                      <a:pt x="4856" y="650"/>
                    </a:cubicBezTo>
                    <a:cubicBezTo>
                      <a:pt x="4851" y="536"/>
                      <a:pt x="4859" y="511"/>
                      <a:pt x="4905" y="499"/>
                    </a:cubicBezTo>
                    <a:cubicBezTo>
                      <a:pt x="4935" y="491"/>
                      <a:pt x="4952" y="472"/>
                      <a:pt x="4942" y="457"/>
                    </a:cubicBezTo>
                    <a:cubicBezTo>
                      <a:pt x="4933" y="441"/>
                      <a:pt x="4948" y="434"/>
                      <a:pt x="4978" y="440"/>
                    </a:cubicBezTo>
                    <a:cubicBezTo>
                      <a:pt x="5032" y="451"/>
                      <a:pt x="5042" y="560"/>
                      <a:pt x="4999" y="659"/>
                    </a:cubicBezTo>
                    <a:cubicBezTo>
                      <a:pt x="4961" y="746"/>
                      <a:pt x="4966" y="773"/>
                      <a:pt x="5019" y="773"/>
                    </a:cubicBezTo>
                    <a:cubicBezTo>
                      <a:pt x="5049" y="773"/>
                      <a:pt x="5070" y="764"/>
                      <a:pt x="5067" y="752"/>
                    </a:cubicBezTo>
                    <a:cubicBezTo>
                      <a:pt x="5056" y="713"/>
                      <a:pt x="5132" y="602"/>
                      <a:pt x="5159" y="619"/>
                    </a:cubicBezTo>
                    <a:cubicBezTo>
                      <a:pt x="5174" y="628"/>
                      <a:pt x="5186" y="616"/>
                      <a:pt x="5186" y="592"/>
                    </a:cubicBezTo>
                    <a:cubicBezTo>
                      <a:pt x="5186" y="567"/>
                      <a:pt x="5206" y="548"/>
                      <a:pt x="5230" y="548"/>
                    </a:cubicBezTo>
                    <a:cubicBezTo>
                      <a:pt x="5254" y="548"/>
                      <a:pt x="5266" y="536"/>
                      <a:pt x="5257" y="521"/>
                    </a:cubicBezTo>
                    <a:cubicBezTo>
                      <a:pt x="5248" y="507"/>
                      <a:pt x="5258" y="484"/>
                      <a:pt x="5279" y="472"/>
                    </a:cubicBezTo>
                    <a:cubicBezTo>
                      <a:pt x="5300" y="459"/>
                      <a:pt x="5346" y="409"/>
                      <a:pt x="5381" y="360"/>
                    </a:cubicBezTo>
                    <a:cubicBezTo>
                      <a:pt x="5433" y="290"/>
                      <a:pt x="5439" y="261"/>
                      <a:pt x="5415" y="215"/>
                    </a:cubicBezTo>
                    <a:cubicBezTo>
                      <a:pt x="5391" y="171"/>
                      <a:pt x="5394" y="155"/>
                      <a:pt x="5426" y="142"/>
                    </a:cubicBezTo>
                    <a:cubicBezTo>
                      <a:pt x="5475" y="123"/>
                      <a:pt x="5551" y="148"/>
                      <a:pt x="5556" y="184"/>
                    </a:cubicBezTo>
                    <a:cubicBezTo>
                      <a:pt x="5558" y="198"/>
                      <a:pt x="5561" y="221"/>
                      <a:pt x="5563" y="235"/>
                    </a:cubicBezTo>
                    <a:cubicBezTo>
                      <a:pt x="5565" y="249"/>
                      <a:pt x="5576" y="270"/>
                      <a:pt x="5587" y="281"/>
                    </a:cubicBezTo>
                    <a:cubicBezTo>
                      <a:pt x="5606" y="300"/>
                      <a:pt x="5596" y="386"/>
                      <a:pt x="5563" y="490"/>
                    </a:cubicBezTo>
                    <a:cubicBezTo>
                      <a:pt x="5551" y="527"/>
                      <a:pt x="5547" y="527"/>
                      <a:pt x="5523" y="490"/>
                    </a:cubicBezTo>
                    <a:cubicBezTo>
                      <a:pt x="5502" y="457"/>
                      <a:pt x="5497" y="460"/>
                      <a:pt x="5497" y="507"/>
                    </a:cubicBezTo>
                    <a:cubicBezTo>
                      <a:pt x="5496" y="538"/>
                      <a:pt x="5486" y="577"/>
                      <a:pt x="5474" y="591"/>
                    </a:cubicBezTo>
                    <a:cubicBezTo>
                      <a:pt x="5443" y="628"/>
                      <a:pt x="5389" y="795"/>
                      <a:pt x="5369" y="914"/>
                    </a:cubicBezTo>
                    <a:cubicBezTo>
                      <a:pt x="5360" y="969"/>
                      <a:pt x="5346" y="1036"/>
                      <a:pt x="5338" y="1064"/>
                    </a:cubicBezTo>
                    <a:cubicBezTo>
                      <a:pt x="5324" y="1110"/>
                      <a:pt x="5334" y="1113"/>
                      <a:pt x="5430" y="1096"/>
                    </a:cubicBezTo>
                    <a:cubicBezTo>
                      <a:pt x="5490" y="1085"/>
                      <a:pt x="5560" y="1065"/>
                      <a:pt x="5586" y="1052"/>
                    </a:cubicBezTo>
                    <a:cubicBezTo>
                      <a:pt x="5648" y="1020"/>
                      <a:pt x="5753" y="1021"/>
                      <a:pt x="5806" y="1054"/>
                    </a:cubicBezTo>
                    <a:cubicBezTo>
                      <a:pt x="5842" y="1077"/>
                      <a:pt x="5841" y="1094"/>
                      <a:pt x="5799" y="1181"/>
                    </a:cubicBezTo>
                    <a:cubicBezTo>
                      <a:pt x="5773" y="1236"/>
                      <a:pt x="5738" y="1281"/>
                      <a:pt x="5722" y="1281"/>
                    </a:cubicBezTo>
                    <a:cubicBezTo>
                      <a:pt x="5707" y="1281"/>
                      <a:pt x="5694" y="1313"/>
                      <a:pt x="5694" y="1352"/>
                    </a:cubicBezTo>
                    <a:cubicBezTo>
                      <a:pt x="5694" y="1391"/>
                      <a:pt x="5707" y="1422"/>
                      <a:pt x="5724" y="1422"/>
                    </a:cubicBezTo>
                    <a:cubicBezTo>
                      <a:pt x="5756" y="1422"/>
                      <a:pt x="5835" y="1492"/>
                      <a:pt x="5835" y="1519"/>
                    </a:cubicBezTo>
                    <a:cubicBezTo>
                      <a:pt x="5835" y="1528"/>
                      <a:pt x="5812" y="1535"/>
                      <a:pt x="5784" y="1535"/>
                    </a:cubicBezTo>
                    <a:cubicBezTo>
                      <a:pt x="5712" y="1535"/>
                      <a:pt x="5620" y="1722"/>
                      <a:pt x="5622" y="1864"/>
                    </a:cubicBezTo>
                    <a:cubicBezTo>
                      <a:pt x="5623" y="1970"/>
                      <a:pt x="5615" y="1984"/>
                      <a:pt x="5532" y="2014"/>
                    </a:cubicBezTo>
                    <a:cubicBezTo>
                      <a:pt x="5481" y="2032"/>
                      <a:pt x="5440" y="2056"/>
                      <a:pt x="5440" y="2067"/>
                    </a:cubicBezTo>
                    <a:cubicBezTo>
                      <a:pt x="5440" y="2079"/>
                      <a:pt x="5399" y="2091"/>
                      <a:pt x="5349" y="2095"/>
                    </a:cubicBezTo>
                    <a:cubicBezTo>
                      <a:pt x="5299" y="2099"/>
                      <a:pt x="5252" y="2112"/>
                      <a:pt x="5243" y="2125"/>
                    </a:cubicBezTo>
                    <a:cubicBezTo>
                      <a:pt x="5235" y="2138"/>
                      <a:pt x="5209" y="2145"/>
                      <a:pt x="5186" y="2142"/>
                    </a:cubicBezTo>
                    <a:cubicBezTo>
                      <a:pt x="5115" y="2131"/>
                      <a:pt x="5016" y="2180"/>
                      <a:pt x="5016" y="2226"/>
                    </a:cubicBezTo>
                    <a:cubicBezTo>
                      <a:pt x="5016" y="2272"/>
                      <a:pt x="5056" y="2277"/>
                      <a:pt x="5440" y="2281"/>
                    </a:cubicBezTo>
                    <a:cubicBezTo>
                      <a:pt x="5632" y="2283"/>
                      <a:pt x="5651" y="2288"/>
                      <a:pt x="5651" y="2340"/>
                    </a:cubicBezTo>
                    <a:cubicBezTo>
                      <a:pt x="5651" y="2377"/>
                      <a:pt x="5630" y="2399"/>
                      <a:pt x="5588" y="2405"/>
                    </a:cubicBezTo>
                    <a:cubicBezTo>
                      <a:pt x="5552" y="2410"/>
                      <a:pt x="5531" y="2427"/>
                      <a:pt x="5541" y="2442"/>
                    </a:cubicBezTo>
                    <a:cubicBezTo>
                      <a:pt x="5565" y="2481"/>
                      <a:pt x="5498" y="2551"/>
                      <a:pt x="5436" y="2551"/>
                    </a:cubicBezTo>
                    <a:cubicBezTo>
                      <a:pt x="5354" y="2551"/>
                      <a:pt x="5369" y="2660"/>
                      <a:pt x="5456" y="2693"/>
                    </a:cubicBezTo>
                    <a:cubicBezTo>
                      <a:pt x="5532" y="2722"/>
                      <a:pt x="5730" y="2861"/>
                      <a:pt x="5746" y="2897"/>
                    </a:cubicBezTo>
                    <a:cubicBezTo>
                      <a:pt x="5751" y="2909"/>
                      <a:pt x="5767" y="2911"/>
                      <a:pt x="5781" y="2903"/>
                    </a:cubicBezTo>
                    <a:cubicBezTo>
                      <a:pt x="5810" y="2885"/>
                      <a:pt x="5817" y="2984"/>
                      <a:pt x="5788" y="3012"/>
                    </a:cubicBezTo>
                    <a:cubicBezTo>
                      <a:pt x="5778" y="3022"/>
                      <a:pt x="5750" y="3015"/>
                      <a:pt x="5726" y="2996"/>
                    </a:cubicBezTo>
                    <a:cubicBezTo>
                      <a:pt x="5692" y="2968"/>
                      <a:pt x="5687" y="2968"/>
                      <a:pt x="5704" y="2996"/>
                    </a:cubicBezTo>
                    <a:cubicBezTo>
                      <a:pt x="5718" y="3018"/>
                      <a:pt x="5709" y="3031"/>
                      <a:pt x="5679" y="3031"/>
                    </a:cubicBezTo>
                    <a:cubicBezTo>
                      <a:pt x="5610" y="3031"/>
                      <a:pt x="5640" y="3122"/>
                      <a:pt x="5722" y="3164"/>
                    </a:cubicBezTo>
                    <a:cubicBezTo>
                      <a:pt x="5761" y="3184"/>
                      <a:pt x="5780" y="3200"/>
                      <a:pt x="5764" y="3201"/>
                    </a:cubicBezTo>
                    <a:cubicBezTo>
                      <a:pt x="5749" y="3202"/>
                      <a:pt x="5758" y="3215"/>
                      <a:pt x="5786" y="3231"/>
                    </a:cubicBezTo>
                    <a:cubicBezTo>
                      <a:pt x="5813" y="3247"/>
                      <a:pt x="5835" y="3278"/>
                      <a:pt x="5835" y="3301"/>
                    </a:cubicBezTo>
                    <a:cubicBezTo>
                      <a:pt x="5835" y="3323"/>
                      <a:pt x="5849" y="3342"/>
                      <a:pt x="5866" y="3342"/>
                    </a:cubicBezTo>
                    <a:cubicBezTo>
                      <a:pt x="5883" y="3342"/>
                      <a:pt x="5890" y="3361"/>
                      <a:pt x="5881" y="3385"/>
                    </a:cubicBezTo>
                    <a:cubicBezTo>
                      <a:pt x="5871" y="3410"/>
                      <a:pt x="5874" y="3423"/>
                      <a:pt x="5887" y="3415"/>
                    </a:cubicBezTo>
                    <a:cubicBezTo>
                      <a:pt x="5919" y="3395"/>
                      <a:pt x="6037" y="3481"/>
                      <a:pt x="6018" y="3511"/>
                    </a:cubicBezTo>
                    <a:cubicBezTo>
                      <a:pt x="6010" y="3524"/>
                      <a:pt x="6026" y="3552"/>
                      <a:pt x="6053" y="3573"/>
                    </a:cubicBezTo>
                    <a:cubicBezTo>
                      <a:pt x="6125" y="3626"/>
                      <a:pt x="6184" y="3753"/>
                      <a:pt x="6158" y="3798"/>
                    </a:cubicBezTo>
                    <a:cubicBezTo>
                      <a:pt x="6146" y="3818"/>
                      <a:pt x="6145" y="3827"/>
                      <a:pt x="6157" y="3817"/>
                    </a:cubicBezTo>
                    <a:cubicBezTo>
                      <a:pt x="6185" y="3792"/>
                      <a:pt x="6320" y="3932"/>
                      <a:pt x="6299" y="3964"/>
                    </a:cubicBezTo>
                    <a:cubicBezTo>
                      <a:pt x="6291" y="3979"/>
                      <a:pt x="6297" y="3991"/>
                      <a:pt x="6315" y="3991"/>
                    </a:cubicBezTo>
                    <a:cubicBezTo>
                      <a:pt x="6332" y="3991"/>
                      <a:pt x="6338" y="4003"/>
                      <a:pt x="6329" y="4019"/>
                    </a:cubicBezTo>
                    <a:cubicBezTo>
                      <a:pt x="6319" y="4034"/>
                      <a:pt x="6322" y="4047"/>
                      <a:pt x="6334" y="4047"/>
                    </a:cubicBezTo>
                    <a:cubicBezTo>
                      <a:pt x="6367" y="4047"/>
                      <a:pt x="6431" y="4200"/>
                      <a:pt x="6419" y="4248"/>
                    </a:cubicBezTo>
                    <a:cubicBezTo>
                      <a:pt x="6413" y="4269"/>
                      <a:pt x="6414" y="4278"/>
                      <a:pt x="6420" y="4266"/>
                    </a:cubicBezTo>
                    <a:cubicBezTo>
                      <a:pt x="6442" y="4227"/>
                      <a:pt x="6490" y="4244"/>
                      <a:pt x="6474" y="4286"/>
                    </a:cubicBezTo>
                    <a:cubicBezTo>
                      <a:pt x="6465" y="4311"/>
                      <a:pt x="6481" y="4334"/>
                      <a:pt x="6516" y="4345"/>
                    </a:cubicBezTo>
                    <a:cubicBezTo>
                      <a:pt x="6548" y="4355"/>
                      <a:pt x="6591" y="4405"/>
                      <a:pt x="6613" y="4456"/>
                    </a:cubicBezTo>
                    <a:cubicBezTo>
                      <a:pt x="6634" y="4507"/>
                      <a:pt x="6671" y="4556"/>
                      <a:pt x="6696" y="4565"/>
                    </a:cubicBezTo>
                    <a:cubicBezTo>
                      <a:pt x="6720" y="4575"/>
                      <a:pt x="6758" y="4625"/>
                      <a:pt x="6780" y="4677"/>
                    </a:cubicBezTo>
                    <a:cubicBezTo>
                      <a:pt x="6802" y="4729"/>
                      <a:pt x="6839" y="4788"/>
                      <a:pt x="6863" y="4808"/>
                    </a:cubicBezTo>
                    <a:cubicBezTo>
                      <a:pt x="6887" y="4828"/>
                      <a:pt x="6900" y="4855"/>
                      <a:pt x="6891" y="4869"/>
                    </a:cubicBezTo>
                    <a:cubicBezTo>
                      <a:pt x="6883" y="4883"/>
                      <a:pt x="6891" y="4894"/>
                      <a:pt x="6909" y="4894"/>
                    </a:cubicBezTo>
                    <a:cubicBezTo>
                      <a:pt x="6928" y="4894"/>
                      <a:pt x="6936" y="4917"/>
                      <a:pt x="6927" y="4950"/>
                    </a:cubicBezTo>
                    <a:cubicBezTo>
                      <a:pt x="6919" y="4981"/>
                      <a:pt x="6924" y="5000"/>
                      <a:pt x="6938" y="4991"/>
                    </a:cubicBezTo>
                    <a:cubicBezTo>
                      <a:pt x="6952" y="4982"/>
                      <a:pt x="6964" y="4990"/>
                      <a:pt x="6964" y="5007"/>
                    </a:cubicBezTo>
                    <a:cubicBezTo>
                      <a:pt x="6964" y="5025"/>
                      <a:pt x="6984" y="5059"/>
                      <a:pt x="7008" y="5084"/>
                    </a:cubicBezTo>
                    <a:cubicBezTo>
                      <a:pt x="7033" y="5108"/>
                      <a:pt x="7047" y="5151"/>
                      <a:pt x="7039" y="5179"/>
                    </a:cubicBezTo>
                    <a:cubicBezTo>
                      <a:pt x="7031" y="5213"/>
                      <a:pt x="7045" y="5237"/>
                      <a:pt x="7082" y="5248"/>
                    </a:cubicBezTo>
                    <a:cubicBezTo>
                      <a:pt x="7113" y="5258"/>
                      <a:pt x="7131" y="5282"/>
                      <a:pt x="7123" y="5304"/>
                    </a:cubicBezTo>
                    <a:cubicBezTo>
                      <a:pt x="7115" y="5324"/>
                      <a:pt x="7126" y="5356"/>
                      <a:pt x="7149" y="5375"/>
                    </a:cubicBezTo>
                    <a:cubicBezTo>
                      <a:pt x="7171" y="5393"/>
                      <a:pt x="7183" y="5417"/>
                      <a:pt x="7177" y="5428"/>
                    </a:cubicBezTo>
                    <a:cubicBezTo>
                      <a:pt x="7170" y="5439"/>
                      <a:pt x="7195" y="5511"/>
                      <a:pt x="7233" y="5587"/>
                    </a:cubicBezTo>
                    <a:cubicBezTo>
                      <a:pt x="7270" y="5664"/>
                      <a:pt x="7301" y="5742"/>
                      <a:pt x="7302" y="5762"/>
                    </a:cubicBezTo>
                    <a:cubicBezTo>
                      <a:pt x="7302" y="5781"/>
                      <a:pt x="7313" y="5797"/>
                      <a:pt x="7326" y="5797"/>
                    </a:cubicBezTo>
                    <a:cubicBezTo>
                      <a:pt x="7353" y="5797"/>
                      <a:pt x="7468" y="6067"/>
                      <a:pt x="7488" y="6179"/>
                    </a:cubicBezTo>
                    <a:cubicBezTo>
                      <a:pt x="7496" y="6222"/>
                      <a:pt x="7515" y="6281"/>
                      <a:pt x="7531" y="6309"/>
                    </a:cubicBezTo>
                    <a:cubicBezTo>
                      <a:pt x="7546" y="6338"/>
                      <a:pt x="7550" y="6361"/>
                      <a:pt x="7540" y="6361"/>
                    </a:cubicBezTo>
                    <a:cubicBezTo>
                      <a:pt x="7530" y="6361"/>
                      <a:pt x="7541" y="6390"/>
                      <a:pt x="7564" y="6425"/>
                    </a:cubicBezTo>
                    <a:cubicBezTo>
                      <a:pt x="7587" y="6460"/>
                      <a:pt x="7615" y="6533"/>
                      <a:pt x="7627" y="6588"/>
                    </a:cubicBezTo>
                    <a:cubicBezTo>
                      <a:pt x="7638" y="6642"/>
                      <a:pt x="7661" y="6702"/>
                      <a:pt x="7677" y="6722"/>
                    </a:cubicBezTo>
                    <a:cubicBezTo>
                      <a:pt x="7693" y="6742"/>
                      <a:pt x="7698" y="6765"/>
                      <a:pt x="7690" y="6774"/>
                    </a:cubicBezTo>
                    <a:cubicBezTo>
                      <a:pt x="7681" y="6783"/>
                      <a:pt x="7692" y="6841"/>
                      <a:pt x="7714" y="6905"/>
                    </a:cubicBezTo>
                    <a:cubicBezTo>
                      <a:pt x="7736" y="6968"/>
                      <a:pt x="7748" y="7026"/>
                      <a:pt x="7740" y="7033"/>
                    </a:cubicBezTo>
                    <a:cubicBezTo>
                      <a:pt x="7733" y="7041"/>
                      <a:pt x="7737" y="7062"/>
                      <a:pt x="7751" y="7078"/>
                    </a:cubicBezTo>
                    <a:cubicBezTo>
                      <a:pt x="7765" y="7095"/>
                      <a:pt x="7804" y="7217"/>
                      <a:pt x="7837" y="7349"/>
                    </a:cubicBezTo>
                    <a:cubicBezTo>
                      <a:pt x="7898" y="7583"/>
                      <a:pt x="7930" y="7651"/>
                      <a:pt x="8002" y="7697"/>
                    </a:cubicBezTo>
                    <a:cubicBezTo>
                      <a:pt x="8021" y="7709"/>
                      <a:pt x="8031" y="7730"/>
                      <a:pt x="8023" y="7743"/>
                    </a:cubicBezTo>
                    <a:cubicBezTo>
                      <a:pt x="8015" y="7756"/>
                      <a:pt x="8029" y="7774"/>
                      <a:pt x="8053" y="7784"/>
                    </a:cubicBezTo>
                    <a:cubicBezTo>
                      <a:pt x="8078" y="7793"/>
                      <a:pt x="8092" y="7819"/>
                      <a:pt x="8083" y="7842"/>
                    </a:cubicBezTo>
                    <a:cubicBezTo>
                      <a:pt x="8072" y="7870"/>
                      <a:pt x="8081" y="7877"/>
                      <a:pt x="8113" y="7865"/>
                    </a:cubicBezTo>
                    <a:cubicBezTo>
                      <a:pt x="8140" y="7855"/>
                      <a:pt x="8151" y="7859"/>
                      <a:pt x="8141" y="7876"/>
                    </a:cubicBezTo>
                    <a:cubicBezTo>
                      <a:pt x="8131" y="7892"/>
                      <a:pt x="8157" y="7955"/>
                      <a:pt x="8200" y="8015"/>
                    </a:cubicBezTo>
                    <a:cubicBezTo>
                      <a:pt x="8242" y="8076"/>
                      <a:pt x="8279" y="8140"/>
                      <a:pt x="8282" y="8158"/>
                    </a:cubicBezTo>
                    <a:cubicBezTo>
                      <a:pt x="8297" y="8237"/>
                      <a:pt x="8292" y="8531"/>
                      <a:pt x="8274" y="8633"/>
                    </a:cubicBezTo>
                    <a:cubicBezTo>
                      <a:pt x="8263" y="8695"/>
                      <a:pt x="8255" y="8781"/>
                      <a:pt x="8257" y="8824"/>
                    </a:cubicBezTo>
                    <a:cubicBezTo>
                      <a:pt x="8258" y="8866"/>
                      <a:pt x="8247" y="8901"/>
                      <a:pt x="8231" y="8901"/>
                    </a:cubicBezTo>
                    <a:cubicBezTo>
                      <a:pt x="8215" y="8901"/>
                      <a:pt x="8211" y="8916"/>
                      <a:pt x="8222" y="8933"/>
                    </a:cubicBezTo>
                    <a:cubicBezTo>
                      <a:pt x="8232" y="8950"/>
                      <a:pt x="8227" y="8973"/>
                      <a:pt x="8210" y="8983"/>
                    </a:cubicBezTo>
                    <a:cubicBezTo>
                      <a:pt x="8193" y="8994"/>
                      <a:pt x="8175" y="9030"/>
                      <a:pt x="8169" y="9064"/>
                    </a:cubicBezTo>
                    <a:cubicBezTo>
                      <a:pt x="8164" y="9098"/>
                      <a:pt x="8151" y="9135"/>
                      <a:pt x="8140" y="9145"/>
                    </a:cubicBezTo>
                    <a:cubicBezTo>
                      <a:pt x="8130" y="9156"/>
                      <a:pt x="8121" y="9201"/>
                      <a:pt x="8121" y="9245"/>
                    </a:cubicBezTo>
                    <a:cubicBezTo>
                      <a:pt x="8121" y="9289"/>
                      <a:pt x="8108" y="9325"/>
                      <a:pt x="8093" y="9325"/>
                    </a:cubicBezTo>
                    <a:cubicBezTo>
                      <a:pt x="8077" y="9325"/>
                      <a:pt x="8064" y="9344"/>
                      <a:pt x="8064" y="9369"/>
                    </a:cubicBezTo>
                    <a:cubicBezTo>
                      <a:pt x="8064" y="9419"/>
                      <a:pt x="7951" y="9639"/>
                      <a:pt x="7909" y="9670"/>
                    </a:cubicBezTo>
                    <a:cubicBezTo>
                      <a:pt x="7893" y="9682"/>
                      <a:pt x="7892" y="9691"/>
                      <a:pt x="7908" y="9691"/>
                    </a:cubicBezTo>
                    <a:cubicBezTo>
                      <a:pt x="7922" y="9691"/>
                      <a:pt x="7910" y="9712"/>
                      <a:pt x="7879" y="9736"/>
                    </a:cubicBezTo>
                    <a:cubicBezTo>
                      <a:pt x="7849" y="9760"/>
                      <a:pt x="7844" y="9771"/>
                      <a:pt x="7867" y="9759"/>
                    </a:cubicBezTo>
                    <a:cubicBezTo>
                      <a:pt x="7903" y="9740"/>
                      <a:pt x="7904" y="9744"/>
                      <a:pt x="7871" y="9785"/>
                    </a:cubicBezTo>
                    <a:cubicBezTo>
                      <a:pt x="7850" y="9811"/>
                      <a:pt x="7821" y="9825"/>
                      <a:pt x="7807" y="9817"/>
                    </a:cubicBezTo>
                    <a:cubicBezTo>
                      <a:pt x="7794" y="9808"/>
                      <a:pt x="7782" y="9815"/>
                      <a:pt x="7782" y="9831"/>
                    </a:cubicBezTo>
                    <a:cubicBezTo>
                      <a:pt x="7782" y="9866"/>
                      <a:pt x="7634" y="9867"/>
                      <a:pt x="7523" y="9833"/>
                    </a:cubicBezTo>
                    <a:close/>
                    <a:moveTo>
                      <a:pt x="7791" y="9602"/>
                    </a:moveTo>
                    <a:cubicBezTo>
                      <a:pt x="7901" y="9473"/>
                      <a:pt x="7952" y="9370"/>
                      <a:pt x="8015" y="9155"/>
                    </a:cubicBezTo>
                    <a:cubicBezTo>
                      <a:pt x="8045" y="9054"/>
                      <a:pt x="8088" y="8908"/>
                      <a:pt x="8111" y="8831"/>
                    </a:cubicBezTo>
                    <a:cubicBezTo>
                      <a:pt x="8179" y="8604"/>
                      <a:pt x="8191" y="8257"/>
                      <a:pt x="8136" y="8139"/>
                    </a:cubicBezTo>
                    <a:cubicBezTo>
                      <a:pt x="8013" y="7877"/>
                      <a:pt x="7862" y="7688"/>
                      <a:pt x="7777" y="7688"/>
                    </a:cubicBezTo>
                    <a:cubicBezTo>
                      <a:pt x="7746" y="7688"/>
                      <a:pt x="7726" y="7667"/>
                      <a:pt x="7726" y="7634"/>
                    </a:cubicBezTo>
                    <a:cubicBezTo>
                      <a:pt x="7726" y="7605"/>
                      <a:pt x="7706" y="7573"/>
                      <a:pt x="7681" y="7564"/>
                    </a:cubicBezTo>
                    <a:cubicBezTo>
                      <a:pt x="7641" y="7548"/>
                      <a:pt x="7637" y="7590"/>
                      <a:pt x="7651" y="7967"/>
                    </a:cubicBezTo>
                    <a:cubicBezTo>
                      <a:pt x="7663" y="8288"/>
                      <a:pt x="7656" y="8444"/>
                      <a:pt x="7621" y="8623"/>
                    </a:cubicBezTo>
                    <a:cubicBezTo>
                      <a:pt x="7580" y="8837"/>
                      <a:pt x="7435" y="9298"/>
                      <a:pt x="7386" y="9367"/>
                    </a:cubicBezTo>
                    <a:cubicBezTo>
                      <a:pt x="7354" y="9413"/>
                      <a:pt x="7328" y="9595"/>
                      <a:pt x="7347" y="9644"/>
                    </a:cubicBezTo>
                    <a:cubicBezTo>
                      <a:pt x="7356" y="9668"/>
                      <a:pt x="7379" y="9682"/>
                      <a:pt x="7398" y="9675"/>
                    </a:cubicBezTo>
                    <a:cubicBezTo>
                      <a:pt x="7418" y="9667"/>
                      <a:pt x="7463" y="9672"/>
                      <a:pt x="7500" y="9686"/>
                    </a:cubicBezTo>
                    <a:cubicBezTo>
                      <a:pt x="7613" y="9728"/>
                      <a:pt x="7708" y="9700"/>
                      <a:pt x="7791" y="9602"/>
                    </a:cubicBezTo>
                    <a:close/>
                    <a:moveTo>
                      <a:pt x="7058" y="9431"/>
                    </a:moveTo>
                    <a:cubicBezTo>
                      <a:pt x="7080" y="9380"/>
                      <a:pt x="7099" y="9309"/>
                      <a:pt x="7100" y="9272"/>
                    </a:cubicBezTo>
                    <a:cubicBezTo>
                      <a:pt x="7101" y="9235"/>
                      <a:pt x="7122" y="9184"/>
                      <a:pt x="7145" y="9157"/>
                    </a:cubicBezTo>
                    <a:cubicBezTo>
                      <a:pt x="7169" y="9131"/>
                      <a:pt x="7197" y="9066"/>
                      <a:pt x="7207" y="9012"/>
                    </a:cubicBezTo>
                    <a:cubicBezTo>
                      <a:pt x="7218" y="8959"/>
                      <a:pt x="7236" y="8902"/>
                      <a:pt x="7249" y="8886"/>
                    </a:cubicBezTo>
                    <a:cubicBezTo>
                      <a:pt x="7262" y="8869"/>
                      <a:pt x="7292" y="8711"/>
                      <a:pt x="7317" y="8533"/>
                    </a:cubicBezTo>
                    <a:cubicBezTo>
                      <a:pt x="7341" y="8355"/>
                      <a:pt x="7373" y="8133"/>
                      <a:pt x="7388" y="8038"/>
                    </a:cubicBezTo>
                    <a:cubicBezTo>
                      <a:pt x="7403" y="7944"/>
                      <a:pt x="7415" y="7806"/>
                      <a:pt x="7415" y="7732"/>
                    </a:cubicBezTo>
                    <a:cubicBezTo>
                      <a:pt x="7415" y="7624"/>
                      <a:pt x="7407" y="7600"/>
                      <a:pt x="7373" y="7613"/>
                    </a:cubicBezTo>
                    <a:cubicBezTo>
                      <a:pt x="7317" y="7635"/>
                      <a:pt x="7318" y="7524"/>
                      <a:pt x="7374" y="7450"/>
                    </a:cubicBezTo>
                    <a:cubicBezTo>
                      <a:pt x="7397" y="7419"/>
                      <a:pt x="7415" y="7386"/>
                      <a:pt x="7415" y="7376"/>
                    </a:cubicBezTo>
                    <a:cubicBezTo>
                      <a:pt x="7415" y="7349"/>
                      <a:pt x="7212" y="7218"/>
                      <a:pt x="6994" y="7104"/>
                    </a:cubicBezTo>
                    <a:cubicBezTo>
                      <a:pt x="6892" y="7051"/>
                      <a:pt x="6797" y="6995"/>
                      <a:pt x="6782" y="6981"/>
                    </a:cubicBezTo>
                    <a:cubicBezTo>
                      <a:pt x="6709" y="6908"/>
                      <a:pt x="6690" y="6958"/>
                      <a:pt x="6702" y="7187"/>
                    </a:cubicBezTo>
                    <a:cubicBezTo>
                      <a:pt x="6715" y="7413"/>
                      <a:pt x="6654" y="8033"/>
                      <a:pt x="6596" y="8266"/>
                    </a:cubicBezTo>
                    <a:cubicBezTo>
                      <a:pt x="6544" y="8477"/>
                      <a:pt x="6449" y="8971"/>
                      <a:pt x="6436" y="9099"/>
                    </a:cubicBezTo>
                    <a:cubicBezTo>
                      <a:pt x="6424" y="9222"/>
                      <a:pt x="6427" y="9228"/>
                      <a:pt x="6540" y="9301"/>
                    </a:cubicBezTo>
                    <a:cubicBezTo>
                      <a:pt x="6603" y="9342"/>
                      <a:pt x="6731" y="9399"/>
                      <a:pt x="6824" y="9428"/>
                    </a:cubicBezTo>
                    <a:cubicBezTo>
                      <a:pt x="6916" y="9456"/>
                      <a:pt x="6992" y="9489"/>
                      <a:pt x="6992" y="9501"/>
                    </a:cubicBezTo>
                    <a:cubicBezTo>
                      <a:pt x="6992" y="9547"/>
                      <a:pt x="7020" y="9518"/>
                      <a:pt x="7058" y="9431"/>
                    </a:cubicBezTo>
                    <a:close/>
                    <a:moveTo>
                      <a:pt x="391" y="9154"/>
                    </a:moveTo>
                    <a:cubicBezTo>
                      <a:pt x="444" y="9107"/>
                      <a:pt x="522" y="9049"/>
                      <a:pt x="564" y="9026"/>
                    </a:cubicBezTo>
                    <a:cubicBezTo>
                      <a:pt x="607" y="9003"/>
                      <a:pt x="642" y="8979"/>
                      <a:pt x="642" y="8972"/>
                    </a:cubicBezTo>
                    <a:cubicBezTo>
                      <a:pt x="642" y="8949"/>
                      <a:pt x="496" y="8521"/>
                      <a:pt x="478" y="8492"/>
                    </a:cubicBezTo>
                    <a:cubicBezTo>
                      <a:pt x="424" y="8405"/>
                      <a:pt x="407" y="7936"/>
                      <a:pt x="440" y="7476"/>
                    </a:cubicBezTo>
                    <a:cubicBezTo>
                      <a:pt x="472" y="7040"/>
                      <a:pt x="483" y="6967"/>
                      <a:pt x="532" y="6909"/>
                    </a:cubicBezTo>
                    <a:cubicBezTo>
                      <a:pt x="552" y="6885"/>
                      <a:pt x="553" y="6869"/>
                      <a:pt x="536" y="6869"/>
                    </a:cubicBezTo>
                    <a:cubicBezTo>
                      <a:pt x="504" y="6869"/>
                      <a:pt x="345" y="7041"/>
                      <a:pt x="327" y="7094"/>
                    </a:cubicBezTo>
                    <a:cubicBezTo>
                      <a:pt x="321" y="7112"/>
                      <a:pt x="292" y="7130"/>
                      <a:pt x="262" y="7134"/>
                    </a:cubicBezTo>
                    <a:cubicBezTo>
                      <a:pt x="229" y="7139"/>
                      <a:pt x="198" y="7176"/>
                      <a:pt x="184" y="7225"/>
                    </a:cubicBezTo>
                    <a:cubicBezTo>
                      <a:pt x="170" y="7270"/>
                      <a:pt x="157" y="7685"/>
                      <a:pt x="154" y="8148"/>
                    </a:cubicBezTo>
                    <a:cubicBezTo>
                      <a:pt x="149" y="8924"/>
                      <a:pt x="152" y="8992"/>
                      <a:pt x="198" y="9017"/>
                    </a:cubicBezTo>
                    <a:cubicBezTo>
                      <a:pt x="225" y="9033"/>
                      <a:pt x="247" y="9069"/>
                      <a:pt x="247" y="9098"/>
                    </a:cubicBezTo>
                    <a:cubicBezTo>
                      <a:pt x="247" y="9149"/>
                      <a:pt x="274" y="9240"/>
                      <a:pt x="288" y="9240"/>
                    </a:cubicBezTo>
                    <a:cubicBezTo>
                      <a:pt x="292" y="9240"/>
                      <a:pt x="339" y="9201"/>
                      <a:pt x="391" y="9154"/>
                    </a:cubicBezTo>
                    <a:close/>
                    <a:moveTo>
                      <a:pt x="6287" y="9053"/>
                    </a:moveTo>
                    <a:cubicBezTo>
                      <a:pt x="6287" y="9030"/>
                      <a:pt x="6274" y="9019"/>
                      <a:pt x="6258" y="9028"/>
                    </a:cubicBezTo>
                    <a:cubicBezTo>
                      <a:pt x="6243" y="9038"/>
                      <a:pt x="6230" y="9065"/>
                      <a:pt x="6230" y="9088"/>
                    </a:cubicBezTo>
                    <a:cubicBezTo>
                      <a:pt x="6230" y="9111"/>
                      <a:pt x="6243" y="9123"/>
                      <a:pt x="6258" y="9113"/>
                    </a:cubicBezTo>
                    <a:cubicBezTo>
                      <a:pt x="6274" y="9103"/>
                      <a:pt x="6287" y="9077"/>
                      <a:pt x="6287" y="9053"/>
                    </a:cubicBezTo>
                    <a:close/>
                    <a:moveTo>
                      <a:pt x="6243" y="8464"/>
                    </a:moveTo>
                    <a:cubicBezTo>
                      <a:pt x="6279" y="8324"/>
                      <a:pt x="6315" y="8153"/>
                      <a:pt x="6324" y="8083"/>
                    </a:cubicBezTo>
                    <a:cubicBezTo>
                      <a:pt x="6333" y="8013"/>
                      <a:pt x="6352" y="7892"/>
                      <a:pt x="6368" y="7815"/>
                    </a:cubicBezTo>
                    <a:cubicBezTo>
                      <a:pt x="6383" y="7737"/>
                      <a:pt x="6409" y="7540"/>
                      <a:pt x="6426" y="7377"/>
                    </a:cubicBezTo>
                    <a:cubicBezTo>
                      <a:pt x="6465" y="7005"/>
                      <a:pt x="6478" y="6947"/>
                      <a:pt x="6517" y="6971"/>
                    </a:cubicBezTo>
                    <a:cubicBezTo>
                      <a:pt x="6535" y="6982"/>
                      <a:pt x="6543" y="6974"/>
                      <a:pt x="6535" y="6951"/>
                    </a:cubicBezTo>
                    <a:cubicBezTo>
                      <a:pt x="6528" y="6930"/>
                      <a:pt x="6459" y="6897"/>
                      <a:pt x="6383" y="6878"/>
                    </a:cubicBezTo>
                    <a:cubicBezTo>
                      <a:pt x="6307" y="6860"/>
                      <a:pt x="6193" y="6830"/>
                      <a:pt x="6131" y="6813"/>
                    </a:cubicBezTo>
                    <a:cubicBezTo>
                      <a:pt x="6069" y="6796"/>
                      <a:pt x="5987" y="6777"/>
                      <a:pt x="5948" y="6772"/>
                    </a:cubicBezTo>
                    <a:cubicBezTo>
                      <a:pt x="5909" y="6766"/>
                      <a:pt x="5809" y="6747"/>
                      <a:pt x="5725" y="6731"/>
                    </a:cubicBezTo>
                    <a:cubicBezTo>
                      <a:pt x="5529" y="6691"/>
                      <a:pt x="5511" y="6692"/>
                      <a:pt x="5544" y="6735"/>
                    </a:cubicBezTo>
                    <a:cubicBezTo>
                      <a:pt x="5581" y="6784"/>
                      <a:pt x="5632" y="6970"/>
                      <a:pt x="5651" y="7127"/>
                    </a:cubicBezTo>
                    <a:cubicBezTo>
                      <a:pt x="5672" y="7292"/>
                      <a:pt x="5590" y="7841"/>
                      <a:pt x="5525" y="7972"/>
                    </a:cubicBezTo>
                    <a:cubicBezTo>
                      <a:pt x="5512" y="7996"/>
                      <a:pt x="5488" y="8091"/>
                      <a:pt x="5470" y="8183"/>
                    </a:cubicBezTo>
                    <a:cubicBezTo>
                      <a:pt x="5451" y="8276"/>
                      <a:pt x="5429" y="8370"/>
                      <a:pt x="5420" y="8393"/>
                    </a:cubicBezTo>
                    <a:cubicBezTo>
                      <a:pt x="5411" y="8417"/>
                      <a:pt x="5399" y="8454"/>
                      <a:pt x="5395" y="8476"/>
                    </a:cubicBezTo>
                    <a:cubicBezTo>
                      <a:pt x="5390" y="8499"/>
                      <a:pt x="5379" y="8547"/>
                      <a:pt x="5370" y="8583"/>
                    </a:cubicBezTo>
                    <a:cubicBezTo>
                      <a:pt x="5358" y="8630"/>
                      <a:pt x="5368" y="8654"/>
                      <a:pt x="5404" y="8667"/>
                    </a:cubicBezTo>
                    <a:cubicBezTo>
                      <a:pt x="5431" y="8677"/>
                      <a:pt x="5460" y="8695"/>
                      <a:pt x="5468" y="8706"/>
                    </a:cubicBezTo>
                    <a:cubicBezTo>
                      <a:pt x="5476" y="8717"/>
                      <a:pt x="5508" y="8731"/>
                      <a:pt x="5539" y="8736"/>
                    </a:cubicBezTo>
                    <a:cubicBezTo>
                      <a:pt x="5600" y="8747"/>
                      <a:pt x="6002" y="8947"/>
                      <a:pt x="6046" y="8990"/>
                    </a:cubicBezTo>
                    <a:cubicBezTo>
                      <a:pt x="6079" y="9021"/>
                      <a:pt x="6147" y="8837"/>
                      <a:pt x="6243" y="8464"/>
                    </a:cubicBezTo>
                    <a:close/>
                    <a:moveTo>
                      <a:pt x="811" y="8740"/>
                    </a:moveTo>
                    <a:cubicBezTo>
                      <a:pt x="781" y="8692"/>
                      <a:pt x="780" y="8692"/>
                      <a:pt x="795" y="8741"/>
                    </a:cubicBezTo>
                    <a:cubicBezTo>
                      <a:pt x="804" y="8770"/>
                      <a:pt x="813" y="8814"/>
                      <a:pt x="815" y="8840"/>
                    </a:cubicBezTo>
                    <a:cubicBezTo>
                      <a:pt x="818" y="8883"/>
                      <a:pt x="819" y="8882"/>
                      <a:pt x="831" y="8839"/>
                    </a:cubicBezTo>
                    <a:cubicBezTo>
                      <a:pt x="838" y="8812"/>
                      <a:pt x="829" y="8768"/>
                      <a:pt x="811" y="8740"/>
                    </a:cubicBezTo>
                    <a:close/>
                    <a:moveTo>
                      <a:pt x="1302" y="8647"/>
                    </a:moveTo>
                    <a:cubicBezTo>
                      <a:pt x="1559" y="8529"/>
                      <a:pt x="1576" y="8516"/>
                      <a:pt x="1561" y="8450"/>
                    </a:cubicBezTo>
                    <a:cubicBezTo>
                      <a:pt x="1503" y="8200"/>
                      <a:pt x="1472" y="7913"/>
                      <a:pt x="1501" y="7882"/>
                    </a:cubicBezTo>
                    <a:cubicBezTo>
                      <a:pt x="1523" y="7858"/>
                      <a:pt x="1522" y="7854"/>
                      <a:pt x="1496" y="7869"/>
                    </a:cubicBezTo>
                    <a:cubicBezTo>
                      <a:pt x="1432" y="7905"/>
                      <a:pt x="1437" y="7190"/>
                      <a:pt x="1504" y="6830"/>
                    </a:cubicBezTo>
                    <a:cubicBezTo>
                      <a:pt x="1527" y="6707"/>
                      <a:pt x="1540" y="6601"/>
                      <a:pt x="1534" y="6595"/>
                    </a:cubicBezTo>
                    <a:cubicBezTo>
                      <a:pt x="1527" y="6588"/>
                      <a:pt x="1494" y="6597"/>
                      <a:pt x="1461" y="6615"/>
                    </a:cubicBezTo>
                    <a:cubicBezTo>
                      <a:pt x="1427" y="6633"/>
                      <a:pt x="1382" y="6641"/>
                      <a:pt x="1360" y="6633"/>
                    </a:cubicBezTo>
                    <a:cubicBezTo>
                      <a:pt x="1339" y="6625"/>
                      <a:pt x="1286" y="6630"/>
                      <a:pt x="1243" y="6644"/>
                    </a:cubicBezTo>
                    <a:cubicBezTo>
                      <a:pt x="1178" y="6666"/>
                      <a:pt x="1083" y="6685"/>
                      <a:pt x="976" y="6698"/>
                    </a:cubicBezTo>
                    <a:cubicBezTo>
                      <a:pt x="965" y="6699"/>
                      <a:pt x="928" y="6773"/>
                      <a:pt x="892" y="6862"/>
                    </a:cubicBezTo>
                    <a:cubicBezTo>
                      <a:pt x="833" y="7013"/>
                      <a:pt x="828" y="7068"/>
                      <a:pt x="827" y="7643"/>
                    </a:cubicBezTo>
                    <a:cubicBezTo>
                      <a:pt x="826" y="8098"/>
                      <a:pt x="834" y="8265"/>
                      <a:pt x="859" y="8273"/>
                    </a:cubicBezTo>
                    <a:cubicBezTo>
                      <a:pt x="878" y="8279"/>
                      <a:pt x="886" y="8303"/>
                      <a:pt x="877" y="8325"/>
                    </a:cubicBezTo>
                    <a:cubicBezTo>
                      <a:pt x="850" y="8396"/>
                      <a:pt x="965" y="8800"/>
                      <a:pt x="1008" y="8782"/>
                    </a:cubicBezTo>
                    <a:cubicBezTo>
                      <a:pt x="1019" y="8778"/>
                      <a:pt x="1151" y="8717"/>
                      <a:pt x="1302" y="8647"/>
                    </a:cubicBezTo>
                    <a:close/>
                    <a:moveTo>
                      <a:pt x="5242" y="8473"/>
                    </a:moveTo>
                    <a:cubicBezTo>
                      <a:pt x="5242" y="8433"/>
                      <a:pt x="5232" y="8435"/>
                      <a:pt x="5173" y="8487"/>
                    </a:cubicBezTo>
                    <a:cubicBezTo>
                      <a:pt x="5113" y="8541"/>
                      <a:pt x="5110" y="8551"/>
                      <a:pt x="5152" y="8566"/>
                    </a:cubicBezTo>
                    <a:cubicBezTo>
                      <a:pt x="5204" y="8585"/>
                      <a:pt x="5241" y="8547"/>
                      <a:pt x="5242" y="8473"/>
                    </a:cubicBezTo>
                    <a:close/>
                    <a:moveTo>
                      <a:pt x="4967" y="8337"/>
                    </a:moveTo>
                    <a:cubicBezTo>
                      <a:pt x="5015" y="8201"/>
                      <a:pt x="5127" y="7758"/>
                      <a:pt x="5148" y="7617"/>
                    </a:cubicBezTo>
                    <a:cubicBezTo>
                      <a:pt x="5155" y="7571"/>
                      <a:pt x="5168" y="7501"/>
                      <a:pt x="5176" y="7462"/>
                    </a:cubicBezTo>
                    <a:cubicBezTo>
                      <a:pt x="5184" y="7423"/>
                      <a:pt x="5195" y="7246"/>
                      <a:pt x="5201" y="7067"/>
                    </a:cubicBezTo>
                    <a:cubicBezTo>
                      <a:pt x="5212" y="6729"/>
                      <a:pt x="5231" y="6684"/>
                      <a:pt x="5326" y="6770"/>
                    </a:cubicBezTo>
                    <a:cubicBezTo>
                      <a:pt x="5376" y="6815"/>
                      <a:pt x="5381" y="6814"/>
                      <a:pt x="5409" y="6761"/>
                    </a:cubicBezTo>
                    <a:cubicBezTo>
                      <a:pt x="5426" y="6729"/>
                      <a:pt x="5440" y="6698"/>
                      <a:pt x="5440" y="6691"/>
                    </a:cubicBezTo>
                    <a:cubicBezTo>
                      <a:pt x="5440" y="6684"/>
                      <a:pt x="5354" y="6670"/>
                      <a:pt x="5249" y="6659"/>
                    </a:cubicBezTo>
                    <a:cubicBezTo>
                      <a:pt x="4921" y="6627"/>
                      <a:pt x="4810" y="6613"/>
                      <a:pt x="4640" y="6584"/>
                    </a:cubicBezTo>
                    <a:cubicBezTo>
                      <a:pt x="4549" y="6568"/>
                      <a:pt x="4471" y="6559"/>
                      <a:pt x="4466" y="6564"/>
                    </a:cubicBezTo>
                    <a:cubicBezTo>
                      <a:pt x="4461" y="6569"/>
                      <a:pt x="4450" y="6732"/>
                      <a:pt x="4440" y="6926"/>
                    </a:cubicBezTo>
                    <a:cubicBezTo>
                      <a:pt x="4399" y="7805"/>
                      <a:pt x="4379" y="8015"/>
                      <a:pt x="4323" y="8175"/>
                    </a:cubicBezTo>
                    <a:cubicBezTo>
                      <a:pt x="4255" y="8365"/>
                      <a:pt x="4265" y="8393"/>
                      <a:pt x="4403" y="8394"/>
                    </a:cubicBezTo>
                    <a:cubicBezTo>
                      <a:pt x="4524" y="8395"/>
                      <a:pt x="4839" y="8460"/>
                      <a:pt x="4869" y="8491"/>
                    </a:cubicBezTo>
                    <a:cubicBezTo>
                      <a:pt x="4894" y="8515"/>
                      <a:pt x="4918" y="8478"/>
                      <a:pt x="4967" y="8337"/>
                    </a:cubicBezTo>
                    <a:close/>
                    <a:moveTo>
                      <a:pt x="2110" y="8413"/>
                    </a:moveTo>
                    <a:cubicBezTo>
                      <a:pt x="2211" y="8390"/>
                      <a:pt x="2339" y="8363"/>
                      <a:pt x="2395" y="8353"/>
                    </a:cubicBezTo>
                    <a:lnTo>
                      <a:pt x="2497" y="8336"/>
                    </a:lnTo>
                    <a:lnTo>
                      <a:pt x="2497" y="7850"/>
                    </a:lnTo>
                    <a:cubicBezTo>
                      <a:pt x="2496" y="7334"/>
                      <a:pt x="2576" y="6727"/>
                      <a:pt x="2662" y="6595"/>
                    </a:cubicBezTo>
                    <a:cubicBezTo>
                      <a:pt x="2684" y="6561"/>
                      <a:pt x="2702" y="6525"/>
                      <a:pt x="2702" y="6516"/>
                    </a:cubicBezTo>
                    <a:cubicBezTo>
                      <a:pt x="2702" y="6497"/>
                      <a:pt x="2183" y="6503"/>
                      <a:pt x="2106" y="6524"/>
                    </a:cubicBezTo>
                    <a:cubicBezTo>
                      <a:pt x="2074" y="6532"/>
                      <a:pt x="2053" y="6563"/>
                      <a:pt x="2053" y="6603"/>
                    </a:cubicBezTo>
                    <a:cubicBezTo>
                      <a:pt x="2053" y="6639"/>
                      <a:pt x="2041" y="6700"/>
                      <a:pt x="2026" y="6739"/>
                    </a:cubicBezTo>
                    <a:cubicBezTo>
                      <a:pt x="2012" y="6778"/>
                      <a:pt x="1992" y="6886"/>
                      <a:pt x="1984" y="6978"/>
                    </a:cubicBezTo>
                    <a:cubicBezTo>
                      <a:pt x="1975" y="7071"/>
                      <a:pt x="1956" y="7209"/>
                      <a:pt x="1942" y="7283"/>
                    </a:cubicBezTo>
                    <a:cubicBezTo>
                      <a:pt x="1898" y="7516"/>
                      <a:pt x="1875" y="8146"/>
                      <a:pt x="1908" y="8229"/>
                    </a:cubicBezTo>
                    <a:cubicBezTo>
                      <a:pt x="1930" y="8286"/>
                      <a:pt x="1928" y="8312"/>
                      <a:pt x="1899" y="8336"/>
                    </a:cubicBezTo>
                    <a:cubicBezTo>
                      <a:pt x="1827" y="8396"/>
                      <a:pt x="1761" y="8281"/>
                      <a:pt x="1701" y="7990"/>
                    </a:cubicBezTo>
                    <a:cubicBezTo>
                      <a:pt x="1691" y="7944"/>
                      <a:pt x="1672" y="7919"/>
                      <a:pt x="1655" y="7930"/>
                    </a:cubicBezTo>
                    <a:cubicBezTo>
                      <a:pt x="1634" y="7943"/>
                      <a:pt x="1634" y="7957"/>
                      <a:pt x="1656" y="7979"/>
                    </a:cubicBezTo>
                    <a:cubicBezTo>
                      <a:pt x="1672" y="7996"/>
                      <a:pt x="1686" y="8041"/>
                      <a:pt x="1686" y="8080"/>
                    </a:cubicBezTo>
                    <a:cubicBezTo>
                      <a:pt x="1686" y="8118"/>
                      <a:pt x="1702" y="8225"/>
                      <a:pt x="1720" y="8316"/>
                    </a:cubicBezTo>
                    <a:cubicBezTo>
                      <a:pt x="1759" y="8504"/>
                      <a:pt x="1738" y="8499"/>
                      <a:pt x="2110" y="8413"/>
                    </a:cubicBezTo>
                    <a:close/>
                    <a:moveTo>
                      <a:pt x="4094" y="8241"/>
                    </a:moveTo>
                    <a:lnTo>
                      <a:pt x="4077" y="8134"/>
                    </a:lnTo>
                    <a:lnTo>
                      <a:pt x="4039" y="8224"/>
                    </a:lnTo>
                    <a:cubicBezTo>
                      <a:pt x="3991" y="8337"/>
                      <a:pt x="3991" y="8331"/>
                      <a:pt x="4050" y="8344"/>
                    </a:cubicBezTo>
                    <a:cubicBezTo>
                      <a:pt x="4116" y="8358"/>
                      <a:pt x="4114" y="8363"/>
                      <a:pt x="4094" y="8241"/>
                    </a:cubicBezTo>
                    <a:close/>
                    <a:moveTo>
                      <a:pt x="3894" y="8212"/>
                    </a:moveTo>
                    <a:cubicBezTo>
                      <a:pt x="3907" y="8151"/>
                      <a:pt x="3929" y="8087"/>
                      <a:pt x="3943" y="8070"/>
                    </a:cubicBezTo>
                    <a:cubicBezTo>
                      <a:pt x="3957" y="8053"/>
                      <a:pt x="3978" y="7976"/>
                      <a:pt x="3988" y="7899"/>
                    </a:cubicBezTo>
                    <a:cubicBezTo>
                      <a:pt x="3998" y="7821"/>
                      <a:pt x="4013" y="7733"/>
                      <a:pt x="4020" y="7702"/>
                    </a:cubicBezTo>
                    <a:cubicBezTo>
                      <a:pt x="4052" y="7564"/>
                      <a:pt x="4082" y="7199"/>
                      <a:pt x="4084" y="6935"/>
                    </a:cubicBezTo>
                    <a:cubicBezTo>
                      <a:pt x="4085" y="6775"/>
                      <a:pt x="4098" y="6639"/>
                      <a:pt x="4113" y="6629"/>
                    </a:cubicBezTo>
                    <a:cubicBezTo>
                      <a:pt x="4129" y="6620"/>
                      <a:pt x="4142" y="6595"/>
                      <a:pt x="4142" y="6575"/>
                    </a:cubicBezTo>
                    <a:cubicBezTo>
                      <a:pt x="4142" y="6546"/>
                      <a:pt x="4020" y="6535"/>
                      <a:pt x="3598" y="6524"/>
                    </a:cubicBezTo>
                    <a:cubicBezTo>
                      <a:pt x="3132" y="6511"/>
                      <a:pt x="3050" y="6515"/>
                      <a:pt x="3021" y="6553"/>
                    </a:cubicBezTo>
                    <a:cubicBezTo>
                      <a:pt x="2923" y="6675"/>
                      <a:pt x="2838" y="7265"/>
                      <a:pt x="2859" y="7680"/>
                    </a:cubicBezTo>
                    <a:cubicBezTo>
                      <a:pt x="2872" y="7926"/>
                      <a:pt x="2922" y="8175"/>
                      <a:pt x="2956" y="8154"/>
                    </a:cubicBezTo>
                    <a:cubicBezTo>
                      <a:pt x="2968" y="8146"/>
                      <a:pt x="2985" y="8177"/>
                      <a:pt x="2994" y="8221"/>
                    </a:cubicBezTo>
                    <a:cubicBezTo>
                      <a:pt x="3010" y="8303"/>
                      <a:pt x="3010" y="8303"/>
                      <a:pt x="3242" y="8306"/>
                    </a:cubicBezTo>
                    <a:cubicBezTo>
                      <a:pt x="3370" y="8308"/>
                      <a:pt x="3477" y="8312"/>
                      <a:pt x="3481" y="8316"/>
                    </a:cubicBezTo>
                    <a:cubicBezTo>
                      <a:pt x="3485" y="8320"/>
                      <a:pt x="3574" y="8323"/>
                      <a:pt x="3679" y="8323"/>
                    </a:cubicBezTo>
                    <a:lnTo>
                      <a:pt x="3871" y="8323"/>
                    </a:lnTo>
                    <a:lnTo>
                      <a:pt x="3894" y="8212"/>
                    </a:lnTo>
                    <a:close/>
                    <a:moveTo>
                      <a:pt x="2801" y="8231"/>
                    </a:moveTo>
                    <a:cubicBezTo>
                      <a:pt x="2794" y="8188"/>
                      <a:pt x="2774" y="8061"/>
                      <a:pt x="2757" y="7949"/>
                    </a:cubicBezTo>
                    <a:cubicBezTo>
                      <a:pt x="2740" y="7836"/>
                      <a:pt x="2720" y="7744"/>
                      <a:pt x="2714" y="7744"/>
                    </a:cubicBezTo>
                    <a:cubicBezTo>
                      <a:pt x="2707" y="7744"/>
                      <a:pt x="2702" y="7871"/>
                      <a:pt x="2702" y="8026"/>
                    </a:cubicBezTo>
                    <a:cubicBezTo>
                      <a:pt x="2702" y="8289"/>
                      <a:pt x="2706" y="8309"/>
                      <a:pt x="2758" y="8309"/>
                    </a:cubicBezTo>
                    <a:cubicBezTo>
                      <a:pt x="2803" y="8309"/>
                      <a:pt x="2811" y="8294"/>
                      <a:pt x="2801" y="8231"/>
                    </a:cubicBezTo>
                    <a:close/>
                    <a:moveTo>
                      <a:pt x="5266" y="7956"/>
                    </a:moveTo>
                    <a:cubicBezTo>
                      <a:pt x="5314" y="7832"/>
                      <a:pt x="5366" y="7669"/>
                      <a:pt x="5383" y="7594"/>
                    </a:cubicBezTo>
                    <a:cubicBezTo>
                      <a:pt x="5414" y="7454"/>
                      <a:pt x="5392" y="7002"/>
                      <a:pt x="5355" y="7024"/>
                    </a:cubicBezTo>
                    <a:cubicBezTo>
                      <a:pt x="5344" y="7031"/>
                      <a:pt x="5327" y="7141"/>
                      <a:pt x="5318" y="7269"/>
                    </a:cubicBezTo>
                    <a:cubicBezTo>
                      <a:pt x="5301" y="7490"/>
                      <a:pt x="5253" y="7737"/>
                      <a:pt x="5171" y="8031"/>
                    </a:cubicBezTo>
                    <a:cubicBezTo>
                      <a:pt x="5150" y="8103"/>
                      <a:pt x="5141" y="8170"/>
                      <a:pt x="5150" y="8179"/>
                    </a:cubicBezTo>
                    <a:cubicBezTo>
                      <a:pt x="5173" y="8202"/>
                      <a:pt x="5170" y="8208"/>
                      <a:pt x="5266" y="7956"/>
                    </a:cubicBezTo>
                    <a:close/>
                    <a:moveTo>
                      <a:pt x="652" y="7695"/>
                    </a:moveTo>
                    <a:cubicBezTo>
                      <a:pt x="661" y="7481"/>
                      <a:pt x="677" y="7257"/>
                      <a:pt x="687" y="7197"/>
                    </a:cubicBezTo>
                    <a:cubicBezTo>
                      <a:pt x="699" y="7127"/>
                      <a:pt x="695" y="7094"/>
                      <a:pt x="678" y="7105"/>
                    </a:cubicBezTo>
                    <a:cubicBezTo>
                      <a:pt x="662" y="7114"/>
                      <a:pt x="640" y="7189"/>
                      <a:pt x="628" y="7271"/>
                    </a:cubicBezTo>
                    <a:cubicBezTo>
                      <a:pt x="617" y="7353"/>
                      <a:pt x="601" y="7458"/>
                      <a:pt x="594" y="7504"/>
                    </a:cubicBezTo>
                    <a:cubicBezTo>
                      <a:pt x="564" y="7688"/>
                      <a:pt x="576" y="8083"/>
                      <a:pt x="611" y="8083"/>
                    </a:cubicBezTo>
                    <a:cubicBezTo>
                      <a:pt x="624" y="8083"/>
                      <a:pt x="643" y="7908"/>
                      <a:pt x="652" y="7695"/>
                    </a:cubicBezTo>
                    <a:close/>
                    <a:moveTo>
                      <a:pt x="4245" y="7794"/>
                    </a:moveTo>
                    <a:cubicBezTo>
                      <a:pt x="4237" y="7774"/>
                      <a:pt x="4231" y="7790"/>
                      <a:pt x="4231" y="7829"/>
                    </a:cubicBezTo>
                    <a:cubicBezTo>
                      <a:pt x="4231" y="7868"/>
                      <a:pt x="4237" y="7884"/>
                      <a:pt x="4245" y="7864"/>
                    </a:cubicBezTo>
                    <a:cubicBezTo>
                      <a:pt x="4253" y="7845"/>
                      <a:pt x="4253" y="7813"/>
                      <a:pt x="4245" y="7794"/>
                    </a:cubicBezTo>
                    <a:close/>
                    <a:moveTo>
                      <a:pt x="1804" y="7441"/>
                    </a:moveTo>
                    <a:cubicBezTo>
                      <a:pt x="1817" y="7352"/>
                      <a:pt x="1841" y="7171"/>
                      <a:pt x="1856" y="7039"/>
                    </a:cubicBezTo>
                    <a:cubicBezTo>
                      <a:pt x="1872" y="6907"/>
                      <a:pt x="1892" y="6764"/>
                      <a:pt x="1900" y="6721"/>
                    </a:cubicBezTo>
                    <a:cubicBezTo>
                      <a:pt x="1925" y="6605"/>
                      <a:pt x="1869" y="6628"/>
                      <a:pt x="1833" y="6749"/>
                    </a:cubicBezTo>
                    <a:cubicBezTo>
                      <a:pt x="1777" y="6940"/>
                      <a:pt x="1770" y="6993"/>
                      <a:pt x="1753" y="7321"/>
                    </a:cubicBezTo>
                    <a:cubicBezTo>
                      <a:pt x="1736" y="7659"/>
                      <a:pt x="1763" y="7721"/>
                      <a:pt x="1804" y="7441"/>
                    </a:cubicBezTo>
                    <a:close/>
                    <a:moveTo>
                      <a:pt x="7624" y="7187"/>
                    </a:moveTo>
                    <a:cubicBezTo>
                      <a:pt x="7586" y="7051"/>
                      <a:pt x="7543" y="6876"/>
                      <a:pt x="7530" y="6799"/>
                    </a:cubicBezTo>
                    <a:cubicBezTo>
                      <a:pt x="7516" y="6721"/>
                      <a:pt x="7480" y="6588"/>
                      <a:pt x="7449" y="6502"/>
                    </a:cubicBezTo>
                    <a:cubicBezTo>
                      <a:pt x="7419" y="6417"/>
                      <a:pt x="7371" y="6271"/>
                      <a:pt x="7344" y="6178"/>
                    </a:cubicBezTo>
                    <a:cubicBezTo>
                      <a:pt x="7316" y="6085"/>
                      <a:pt x="7248" y="5920"/>
                      <a:pt x="7192" y="5811"/>
                    </a:cubicBezTo>
                    <a:cubicBezTo>
                      <a:pt x="7135" y="5702"/>
                      <a:pt x="7072" y="5556"/>
                      <a:pt x="7050" y="5486"/>
                    </a:cubicBezTo>
                    <a:cubicBezTo>
                      <a:pt x="7006" y="5342"/>
                      <a:pt x="6750" y="4845"/>
                      <a:pt x="6687" y="4783"/>
                    </a:cubicBezTo>
                    <a:cubicBezTo>
                      <a:pt x="6664" y="4760"/>
                      <a:pt x="6628" y="4700"/>
                      <a:pt x="6607" y="4650"/>
                    </a:cubicBezTo>
                    <a:cubicBezTo>
                      <a:pt x="6586" y="4599"/>
                      <a:pt x="6553" y="4548"/>
                      <a:pt x="6533" y="4536"/>
                    </a:cubicBezTo>
                    <a:cubicBezTo>
                      <a:pt x="6464" y="4492"/>
                      <a:pt x="6321" y="4286"/>
                      <a:pt x="6216" y="4075"/>
                    </a:cubicBezTo>
                    <a:cubicBezTo>
                      <a:pt x="6101" y="3846"/>
                      <a:pt x="5943" y="3603"/>
                      <a:pt x="5822" y="3469"/>
                    </a:cubicBezTo>
                    <a:cubicBezTo>
                      <a:pt x="5568" y="3187"/>
                      <a:pt x="5454" y="3088"/>
                      <a:pt x="5385" y="3087"/>
                    </a:cubicBezTo>
                    <a:cubicBezTo>
                      <a:pt x="5346" y="3087"/>
                      <a:pt x="5272" y="3062"/>
                      <a:pt x="5221" y="3031"/>
                    </a:cubicBezTo>
                    <a:cubicBezTo>
                      <a:pt x="5171" y="3001"/>
                      <a:pt x="5129" y="2981"/>
                      <a:pt x="5129" y="2989"/>
                    </a:cubicBezTo>
                    <a:cubicBezTo>
                      <a:pt x="5129" y="2996"/>
                      <a:pt x="5088" y="2977"/>
                      <a:pt x="5038" y="2947"/>
                    </a:cubicBezTo>
                    <a:cubicBezTo>
                      <a:pt x="4883" y="2855"/>
                      <a:pt x="4701" y="2777"/>
                      <a:pt x="4677" y="2792"/>
                    </a:cubicBezTo>
                    <a:cubicBezTo>
                      <a:pt x="4652" y="2807"/>
                      <a:pt x="4629" y="2902"/>
                      <a:pt x="4610" y="3065"/>
                    </a:cubicBezTo>
                    <a:cubicBezTo>
                      <a:pt x="4588" y="3254"/>
                      <a:pt x="4532" y="3269"/>
                      <a:pt x="4399" y="3120"/>
                    </a:cubicBezTo>
                    <a:lnTo>
                      <a:pt x="4318" y="3029"/>
                    </a:lnTo>
                    <a:lnTo>
                      <a:pt x="4299" y="3107"/>
                    </a:lnTo>
                    <a:cubicBezTo>
                      <a:pt x="4244" y="3341"/>
                      <a:pt x="4187" y="3395"/>
                      <a:pt x="4061" y="3329"/>
                    </a:cubicBezTo>
                    <a:cubicBezTo>
                      <a:pt x="3967" y="3281"/>
                      <a:pt x="3903" y="3108"/>
                      <a:pt x="3947" y="3025"/>
                    </a:cubicBezTo>
                    <a:cubicBezTo>
                      <a:pt x="3963" y="2996"/>
                      <a:pt x="3993" y="2922"/>
                      <a:pt x="4015" y="2860"/>
                    </a:cubicBezTo>
                    <a:cubicBezTo>
                      <a:pt x="4068" y="2711"/>
                      <a:pt x="4007" y="2707"/>
                      <a:pt x="3930" y="2855"/>
                    </a:cubicBezTo>
                    <a:cubicBezTo>
                      <a:pt x="3899" y="2913"/>
                      <a:pt x="3867" y="2967"/>
                      <a:pt x="3858" y="2975"/>
                    </a:cubicBezTo>
                    <a:cubicBezTo>
                      <a:pt x="3850" y="2982"/>
                      <a:pt x="3820" y="3049"/>
                      <a:pt x="3792" y="3123"/>
                    </a:cubicBezTo>
                    <a:cubicBezTo>
                      <a:pt x="3752" y="3230"/>
                      <a:pt x="3729" y="3257"/>
                      <a:pt x="3677" y="3257"/>
                    </a:cubicBezTo>
                    <a:cubicBezTo>
                      <a:pt x="3606" y="3257"/>
                      <a:pt x="3561" y="3184"/>
                      <a:pt x="3601" y="3133"/>
                    </a:cubicBezTo>
                    <a:cubicBezTo>
                      <a:pt x="3630" y="3096"/>
                      <a:pt x="3670" y="2777"/>
                      <a:pt x="3645" y="2777"/>
                    </a:cubicBezTo>
                    <a:cubicBezTo>
                      <a:pt x="3607" y="2777"/>
                      <a:pt x="3408" y="2937"/>
                      <a:pt x="3378" y="2992"/>
                    </a:cubicBezTo>
                    <a:cubicBezTo>
                      <a:pt x="3340" y="3062"/>
                      <a:pt x="3168" y="3122"/>
                      <a:pt x="3073" y="3097"/>
                    </a:cubicBezTo>
                    <a:cubicBezTo>
                      <a:pt x="3037" y="3087"/>
                      <a:pt x="2999" y="3091"/>
                      <a:pt x="2989" y="3105"/>
                    </a:cubicBezTo>
                    <a:cubicBezTo>
                      <a:pt x="2979" y="3119"/>
                      <a:pt x="2913" y="3176"/>
                      <a:pt x="2843" y="3232"/>
                    </a:cubicBezTo>
                    <a:cubicBezTo>
                      <a:pt x="2566" y="3456"/>
                      <a:pt x="2054" y="3986"/>
                      <a:pt x="1929" y="4178"/>
                    </a:cubicBezTo>
                    <a:cubicBezTo>
                      <a:pt x="1857" y="4289"/>
                      <a:pt x="1779" y="4395"/>
                      <a:pt x="1756" y="4415"/>
                    </a:cubicBezTo>
                    <a:cubicBezTo>
                      <a:pt x="1733" y="4434"/>
                      <a:pt x="1715" y="4459"/>
                      <a:pt x="1715" y="4471"/>
                    </a:cubicBezTo>
                    <a:cubicBezTo>
                      <a:pt x="1715" y="4483"/>
                      <a:pt x="1675" y="4535"/>
                      <a:pt x="1626" y="4587"/>
                    </a:cubicBezTo>
                    <a:cubicBezTo>
                      <a:pt x="1459" y="4766"/>
                      <a:pt x="1328" y="4965"/>
                      <a:pt x="1136" y="5332"/>
                    </a:cubicBezTo>
                    <a:cubicBezTo>
                      <a:pt x="1031" y="5533"/>
                      <a:pt x="934" y="5712"/>
                      <a:pt x="920" y="5729"/>
                    </a:cubicBezTo>
                    <a:cubicBezTo>
                      <a:pt x="888" y="5771"/>
                      <a:pt x="614" y="6600"/>
                      <a:pt x="614" y="6657"/>
                    </a:cubicBezTo>
                    <a:cubicBezTo>
                      <a:pt x="614" y="6697"/>
                      <a:pt x="620" y="6697"/>
                      <a:pt x="680" y="6658"/>
                    </a:cubicBezTo>
                    <a:cubicBezTo>
                      <a:pt x="716" y="6635"/>
                      <a:pt x="753" y="6622"/>
                      <a:pt x="762" y="6631"/>
                    </a:cubicBezTo>
                    <a:cubicBezTo>
                      <a:pt x="771" y="6640"/>
                      <a:pt x="816" y="6628"/>
                      <a:pt x="862" y="6604"/>
                    </a:cubicBezTo>
                    <a:cubicBezTo>
                      <a:pt x="908" y="6581"/>
                      <a:pt x="951" y="6567"/>
                      <a:pt x="959" y="6575"/>
                    </a:cubicBezTo>
                    <a:cubicBezTo>
                      <a:pt x="966" y="6582"/>
                      <a:pt x="1022" y="6567"/>
                      <a:pt x="1082" y="6542"/>
                    </a:cubicBezTo>
                    <a:cubicBezTo>
                      <a:pt x="1290" y="6455"/>
                      <a:pt x="2075" y="6371"/>
                      <a:pt x="2604" y="6380"/>
                    </a:cubicBezTo>
                    <a:cubicBezTo>
                      <a:pt x="3450" y="6394"/>
                      <a:pt x="4702" y="6440"/>
                      <a:pt x="4730" y="6458"/>
                    </a:cubicBezTo>
                    <a:cubicBezTo>
                      <a:pt x="4742" y="6465"/>
                      <a:pt x="4820" y="6478"/>
                      <a:pt x="4905" y="6487"/>
                    </a:cubicBezTo>
                    <a:cubicBezTo>
                      <a:pt x="4990" y="6496"/>
                      <a:pt x="5091" y="6509"/>
                      <a:pt x="5129" y="6517"/>
                    </a:cubicBezTo>
                    <a:cubicBezTo>
                      <a:pt x="5168" y="6524"/>
                      <a:pt x="5272" y="6536"/>
                      <a:pt x="5360" y="6544"/>
                    </a:cubicBezTo>
                    <a:cubicBezTo>
                      <a:pt x="5448" y="6552"/>
                      <a:pt x="5619" y="6579"/>
                      <a:pt x="5741" y="6602"/>
                    </a:cubicBezTo>
                    <a:cubicBezTo>
                      <a:pt x="5862" y="6626"/>
                      <a:pt x="6009" y="6652"/>
                      <a:pt x="6067" y="6660"/>
                    </a:cubicBezTo>
                    <a:cubicBezTo>
                      <a:pt x="6124" y="6667"/>
                      <a:pt x="6213" y="6691"/>
                      <a:pt x="6264" y="6712"/>
                    </a:cubicBezTo>
                    <a:cubicBezTo>
                      <a:pt x="6315" y="6734"/>
                      <a:pt x="6408" y="6755"/>
                      <a:pt x="6470" y="6760"/>
                    </a:cubicBezTo>
                    <a:cubicBezTo>
                      <a:pt x="6532" y="6765"/>
                      <a:pt x="6643" y="6798"/>
                      <a:pt x="6717" y="6834"/>
                    </a:cubicBezTo>
                    <a:cubicBezTo>
                      <a:pt x="6790" y="6869"/>
                      <a:pt x="6862" y="6898"/>
                      <a:pt x="6877" y="6898"/>
                    </a:cubicBezTo>
                    <a:cubicBezTo>
                      <a:pt x="6891" y="6898"/>
                      <a:pt x="6940" y="6929"/>
                      <a:pt x="6986" y="6967"/>
                    </a:cubicBezTo>
                    <a:cubicBezTo>
                      <a:pt x="7032" y="7006"/>
                      <a:pt x="7078" y="7028"/>
                      <a:pt x="7088" y="7018"/>
                    </a:cubicBezTo>
                    <a:cubicBezTo>
                      <a:pt x="7099" y="7007"/>
                      <a:pt x="7117" y="7010"/>
                      <a:pt x="7128" y="7026"/>
                    </a:cubicBezTo>
                    <a:cubicBezTo>
                      <a:pt x="7138" y="7041"/>
                      <a:pt x="7196" y="7079"/>
                      <a:pt x="7255" y="7110"/>
                    </a:cubicBezTo>
                    <a:cubicBezTo>
                      <a:pt x="7314" y="7140"/>
                      <a:pt x="7435" y="7225"/>
                      <a:pt x="7523" y="7298"/>
                    </a:cubicBezTo>
                    <a:cubicBezTo>
                      <a:pt x="7611" y="7371"/>
                      <a:pt x="7686" y="7431"/>
                      <a:pt x="7689" y="7432"/>
                    </a:cubicBezTo>
                    <a:cubicBezTo>
                      <a:pt x="7692" y="7433"/>
                      <a:pt x="7663" y="7323"/>
                      <a:pt x="7624" y="7187"/>
                    </a:cubicBezTo>
                    <a:close/>
                    <a:moveTo>
                      <a:pt x="1122" y="6094"/>
                    </a:moveTo>
                    <a:cubicBezTo>
                      <a:pt x="1103" y="6071"/>
                      <a:pt x="1094" y="6034"/>
                      <a:pt x="1102" y="6013"/>
                    </a:cubicBezTo>
                    <a:cubicBezTo>
                      <a:pt x="1128" y="5945"/>
                      <a:pt x="1415" y="5776"/>
                      <a:pt x="1542" y="5755"/>
                    </a:cubicBezTo>
                    <a:cubicBezTo>
                      <a:pt x="1611" y="5743"/>
                      <a:pt x="1710" y="5716"/>
                      <a:pt x="1764" y="5693"/>
                    </a:cubicBezTo>
                    <a:cubicBezTo>
                      <a:pt x="1818" y="5671"/>
                      <a:pt x="1878" y="5658"/>
                      <a:pt x="1898" y="5666"/>
                    </a:cubicBezTo>
                    <a:cubicBezTo>
                      <a:pt x="1918" y="5674"/>
                      <a:pt x="1961" y="5661"/>
                      <a:pt x="1993" y="5638"/>
                    </a:cubicBezTo>
                    <a:cubicBezTo>
                      <a:pt x="2026" y="5615"/>
                      <a:pt x="2053" y="5604"/>
                      <a:pt x="2053" y="5613"/>
                    </a:cubicBezTo>
                    <a:cubicBezTo>
                      <a:pt x="2053" y="5622"/>
                      <a:pt x="2077" y="5617"/>
                      <a:pt x="2107" y="5601"/>
                    </a:cubicBezTo>
                    <a:cubicBezTo>
                      <a:pt x="2156" y="5574"/>
                      <a:pt x="2381" y="5542"/>
                      <a:pt x="2858" y="5494"/>
                    </a:cubicBezTo>
                    <a:cubicBezTo>
                      <a:pt x="3278" y="5451"/>
                      <a:pt x="4478" y="5475"/>
                      <a:pt x="4564" y="5528"/>
                    </a:cubicBezTo>
                    <a:cubicBezTo>
                      <a:pt x="4580" y="5538"/>
                      <a:pt x="4603" y="5540"/>
                      <a:pt x="4615" y="5533"/>
                    </a:cubicBezTo>
                    <a:cubicBezTo>
                      <a:pt x="4627" y="5525"/>
                      <a:pt x="4711" y="5536"/>
                      <a:pt x="4801" y="5557"/>
                    </a:cubicBezTo>
                    <a:cubicBezTo>
                      <a:pt x="4891" y="5578"/>
                      <a:pt x="5018" y="5603"/>
                      <a:pt x="5082" y="5611"/>
                    </a:cubicBezTo>
                    <a:cubicBezTo>
                      <a:pt x="5147" y="5620"/>
                      <a:pt x="5289" y="5646"/>
                      <a:pt x="5398" y="5669"/>
                    </a:cubicBezTo>
                    <a:cubicBezTo>
                      <a:pt x="5506" y="5692"/>
                      <a:pt x="5634" y="5711"/>
                      <a:pt x="5681" y="5712"/>
                    </a:cubicBezTo>
                    <a:cubicBezTo>
                      <a:pt x="5760" y="5712"/>
                      <a:pt x="5835" y="5754"/>
                      <a:pt x="5835" y="5798"/>
                    </a:cubicBezTo>
                    <a:cubicBezTo>
                      <a:pt x="5835" y="5821"/>
                      <a:pt x="5642" y="5811"/>
                      <a:pt x="5618" y="5787"/>
                    </a:cubicBezTo>
                    <a:cubicBezTo>
                      <a:pt x="5608" y="5777"/>
                      <a:pt x="5565" y="5769"/>
                      <a:pt x="5522" y="5769"/>
                    </a:cubicBezTo>
                    <a:cubicBezTo>
                      <a:pt x="5479" y="5769"/>
                      <a:pt x="5410" y="5756"/>
                      <a:pt x="5370" y="5741"/>
                    </a:cubicBezTo>
                    <a:cubicBezTo>
                      <a:pt x="5329" y="5725"/>
                      <a:pt x="5237" y="5707"/>
                      <a:pt x="5164" y="5699"/>
                    </a:cubicBezTo>
                    <a:cubicBezTo>
                      <a:pt x="4919" y="5674"/>
                      <a:pt x="4777" y="5654"/>
                      <a:pt x="4678" y="5629"/>
                    </a:cubicBezTo>
                    <a:cubicBezTo>
                      <a:pt x="4559" y="5599"/>
                      <a:pt x="3872" y="5539"/>
                      <a:pt x="3620" y="5537"/>
                    </a:cubicBezTo>
                    <a:cubicBezTo>
                      <a:pt x="3463" y="5535"/>
                      <a:pt x="2723" y="5593"/>
                      <a:pt x="2613" y="5615"/>
                    </a:cubicBezTo>
                    <a:cubicBezTo>
                      <a:pt x="2577" y="5622"/>
                      <a:pt x="2460" y="5641"/>
                      <a:pt x="2355" y="5656"/>
                    </a:cubicBezTo>
                    <a:cubicBezTo>
                      <a:pt x="2076" y="5697"/>
                      <a:pt x="1799" y="5771"/>
                      <a:pt x="1799" y="5805"/>
                    </a:cubicBezTo>
                    <a:cubicBezTo>
                      <a:pt x="1799" y="5821"/>
                      <a:pt x="1791" y="5827"/>
                      <a:pt x="1782" y="5817"/>
                    </a:cubicBezTo>
                    <a:cubicBezTo>
                      <a:pt x="1761" y="5796"/>
                      <a:pt x="1437" y="5915"/>
                      <a:pt x="1337" y="5981"/>
                    </a:cubicBezTo>
                    <a:cubicBezTo>
                      <a:pt x="1297" y="6007"/>
                      <a:pt x="1257" y="6052"/>
                      <a:pt x="1248" y="6082"/>
                    </a:cubicBezTo>
                    <a:cubicBezTo>
                      <a:pt x="1228" y="6146"/>
                      <a:pt x="1170" y="6152"/>
                      <a:pt x="1122" y="6094"/>
                    </a:cubicBezTo>
                    <a:close/>
                    <a:moveTo>
                      <a:pt x="1715" y="4993"/>
                    </a:moveTo>
                    <a:cubicBezTo>
                      <a:pt x="1715" y="4940"/>
                      <a:pt x="1741" y="4910"/>
                      <a:pt x="1820" y="4870"/>
                    </a:cubicBezTo>
                    <a:cubicBezTo>
                      <a:pt x="1933" y="4814"/>
                      <a:pt x="2145" y="4755"/>
                      <a:pt x="2307" y="4735"/>
                    </a:cubicBezTo>
                    <a:cubicBezTo>
                      <a:pt x="2362" y="4729"/>
                      <a:pt x="2444" y="4712"/>
                      <a:pt x="2491" y="4698"/>
                    </a:cubicBezTo>
                    <a:cubicBezTo>
                      <a:pt x="2537" y="4684"/>
                      <a:pt x="2594" y="4673"/>
                      <a:pt x="2618" y="4672"/>
                    </a:cubicBezTo>
                    <a:cubicBezTo>
                      <a:pt x="2641" y="4672"/>
                      <a:pt x="2711" y="4658"/>
                      <a:pt x="2773" y="4643"/>
                    </a:cubicBezTo>
                    <a:cubicBezTo>
                      <a:pt x="2953" y="4596"/>
                      <a:pt x="3336" y="4569"/>
                      <a:pt x="3747" y="4573"/>
                    </a:cubicBezTo>
                    <a:cubicBezTo>
                      <a:pt x="4366" y="4579"/>
                      <a:pt x="4595" y="4597"/>
                      <a:pt x="4623" y="4642"/>
                    </a:cubicBezTo>
                    <a:cubicBezTo>
                      <a:pt x="4637" y="4664"/>
                      <a:pt x="4649" y="4668"/>
                      <a:pt x="4649" y="4652"/>
                    </a:cubicBezTo>
                    <a:cubicBezTo>
                      <a:pt x="4649" y="4632"/>
                      <a:pt x="4754" y="4645"/>
                      <a:pt x="4939" y="4687"/>
                    </a:cubicBezTo>
                    <a:cubicBezTo>
                      <a:pt x="5098" y="4723"/>
                      <a:pt x="5264" y="4752"/>
                      <a:pt x="5308" y="4752"/>
                    </a:cubicBezTo>
                    <a:cubicBezTo>
                      <a:pt x="5405" y="4753"/>
                      <a:pt x="5504" y="4802"/>
                      <a:pt x="5481" y="4839"/>
                    </a:cubicBezTo>
                    <a:cubicBezTo>
                      <a:pt x="5472" y="4854"/>
                      <a:pt x="5453" y="4859"/>
                      <a:pt x="5439" y="4851"/>
                    </a:cubicBezTo>
                    <a:cubicBezTo>
                      <a:pt x="5425" y="4842"/>
                      <a:pt x="5365" y="4829"/>
                      <a:pt x="5307" y="4822"/>
                    </a:cubicBezTo>
                    <a:cubicBezTo>
                      <a:pt x="5216" y="4812"/>
                      <a:pt x="5008" y="4778"/>
                      <a:pt x="4960" y="4767"/>
                    </a:cubicBezTo>
                    <a:cubicBezTo>
                      <a:pt x="4945" y="4763"/>
                      <a:pt x="4682" y="4723"/>
                      <a:pt x="4565" y="4706"/>
                    </a:cubicBezTo>
                    <a:cubicBezTo>
                      <a:pt x="4314" y="4670"/>
                      <a:pt x="3442" y="4640"/>
                      <a:pt x="3394" y="4665"/>
                    </a:cubicBezTo>
                    <a:cubicBezTo>
                      <a:pt x="3378" y="4674"/>
                      <a:pt x="3296" y="4682"/>
                      <a:pt x="3210" y="4684"/>
                    </a:cubicBezTo>
                    <a:cubicBezTo>
                      <a:pt x="3058" y="4688"/>
                      <a:pt x="3011" y="4695"/>
                      <a:pt x="2702" y="4757"/>
                    </a:cubicBezTo>
                    <a:cubicBezTo>
                      <a:pt x="2617" y="4774"/>
                      <a:pt x="2518" y="4788"/>
                      <a:pt x="2484" y="4788"/>
                    </a:cubicBezTo>
                    <a:cubicBezTo>
                      <a:pt x="2449" y="4787"/>
                      <a:pt x="2420" y="4796"/>
                      <a:pt x="2420" y="4806"/>
                    </a:cubicBezTo>
                    <a:cubicBezTo>
                      <a:pt x="2420" y="4836"/>
                      <a:pt x="2085" y="4899"/>
                      <a:pt x="2048" y="4877"/>
                    </a:cubicBezTo>
                    <a:cubicBezTo>
                      <a:pt x="2031" y="4866"/>
                      <a:pt x="2024" y="4869"/>
                      <a:pt x="2033" y="4884"/>
                    </a:cubicBezTo>
                    <a:cubicBezTo>
                      <a:pt x="2043" y="4899"/>
                      <a:pt x="2008" y="4927"/>
                      <a:pt x="1956" y="4946"/>
                    </a:cubicBezTo>
                    <a:cubicBezTo>
                      <a:pt x="1904" y="4965"/>
                      <a:pt x="1854" y="4999"/>
                      <a:pt x="1845" y="5022"/>
                    </a:cubicBezTo>
                    <a:cubicBezTo>
                      <a:pt x="1836" y="5044"/>
                      <a:pt x="1803" y="5063"/>
                      <a:pt x="1772" y="5063"/>
                    </a:cubicBezTo>
                    <a:cubicBezTo>
                      <a:pt x="1730" y="5063"/>
                      <a:pt x="1715" y="5045"/>
                      <a:pt x="1715" y="4993"/>
                    </a:cubicBezTo>
                    <a:close/>
                    <a:moveTo>
                      <a:pt x="2374" y="4005"/>
                    </a:moveTo>
                    <a:cubicBezTo>
                      <a:pt x="2346" y="3932"/>
                      <a:pt x="2382" y="3890"/>
                      <a:pt x="2509" y="3850"/>
                    </a:cubicBezTo>
                    <a:cubicBezTo>
                      <a:pt x="2576" y="3828"/>
                      <a:pt x="2638" y="3809"/>
                      <a:pt x="2646" y="3808"/>
                    </a:cubicBezTo>
                    <a:cubicBezTo>
                      <a:pt x="2654" y="3806"/>
                      <a:pt x="2733" y="3783"/>
                      <a:pt x="2822" y="3756"/>
                    </a:cubicBezTo>
                    <a:cubicBezTo>
                      <a:pt x="3135" y="3662"/>
                      <a:pt x="3386" y="3627"/>
                      <a:pt x="3865" y="3613"/>
                    </a:cubicBezTo>
                    <a:cubicBezTo>
                      <a:pt x="4143" y="3605"/>
                      <a:pt x="4662" y="3654"/>
                      <a:pt x="4763" y="3699"/>
                    </a:cubicBezTo>
                    <a:cubicBezTo>
                      <a:pt x="4786" y="3709"/>
                      <a:pt x="4814" y="3715"/>
                      <a:pt x="4826" y="3713"/>
                    </a:cubicBezTo>
                    <a:cubicBezTo>
                      <a:pt x="4856" y="3707"/>
                      <a:pt x="4852" y="3758"/>
                      <a:pt x="4821" y="3778"/>
                    </a:cubicBezTo>
                    <a:cubicBezTo>
                      <a:pt x="4806" y="3787"/>
                      <a:pt x="4787" y="3782"/>
                      <a:pt x="4778" y="3768"/>
                    </a:cubicBezTo>
                    <a:cubicBezTo>
                      <a:pt x="4764" y="3745"/>
                      <a:pt x="4082" y="3688"/>
                      <a:pt x="3972" y="3700"/>
                    </a:cubicBezTo>
                    <a:cubicBezTo>
                      <a:pt x="3949" y="3703"/>
                      <a:pt x="3835" y="3712"/>
                      <a:pt x="3718" y="3720"/>
                    </a:cubicBezTo>
                    <a:cubicBezTo>
                      <a:pt x="3250" y="3753"/>
                      <a:pt x="2815" y="3849"/>
                      <a:pt x="2598" y="3967"/>
                    </a:cubicBezTo>
                    <a:cubicBezTo>
                      <a:pt x="2431" y="4058"/>
                      <a:pt x="2397" y="4064"/>
                      <a:pt x="2374" y="4005"/>
                    </a:cubicBezTo>
                    <a:close/>
                    <a:moveTo>
                      <a:pt x="4284" y="6853"/>
                    </a:moveTo>
                    <a:cubicBezTo>
                      <a:pt x="4261" y="6777"/>
                      <a:pt x="4259" y="6780"/>
                      <a:pt x="4258" y="6898"/>
                    </a:cubicBezTo>
                    <a:cubicBezTo>
                      <a:pt x="4257" y="6988"/>
                      <a:pt x="4264" y="7012"/>
                      <a:pt x="4282" y="6980"/>
                    </a:cubicBezTo>
                    <a:cubicBezTo>
                      <a:pt x="4298" y="6953"/>
                      <a:pt x="4298" y="6901"/>
                      <a:pt x="4284" y="6853"/>
                    </a:cubicBezTo>
                    <a:close/>
                    <a:moveTo>
                      <a:pt x="7680" y="6940"/>
                    </a:moveTo>
                    <a:cubicBezTo>
                      <a:pt x="7689" y="6914"/>
                      <a:pt x="7680" y="6898"/>
                      <a:pt x="7655" y="6898"/>
                    </a:cubicBezTo>
                    <a:cubicBezTo>
                      <a:pt x="7631" y="6898"/>
                      <a:pt x="7621" y="6914"/>
                      <a:pt x="7631" y="6940"/>
                    </a:cubicBezTo>
                    <a:cubicBezTo>
                      <a:pt x="7640" y="6963"/>
                      <a:pt x="7651" y="6982"/>
                      <a:pt x="7655" y="6982"/>
                    </a:cubicBezTo>
                    <a:cubicBezTo>
                      <a:pt x="7660" y="6982"/>
                      <a:pt x="7671" y="6963"/>
                      <a:pt x="7680" y="6940"/>
                    </a:cubicBezTo>
                    <a:close/>
                    <a:moveTo>
                      <a:pt x="764" y="6829"/>
                    </a:moveTo>
                    <a:cubicBezTo>
                      <a:pt x="773" y="6807"/>
                      <a:pt x="761" y="6782"/>
                      <a:pt x="738" y="6773"/>
                    </a:cubicBezTo>
                    <a:cubicBezTo>
                      <a:pt x="714" y="6764"/>
                      <a:pt x="703" y="6769"/>
                      <a:pt x="713" y="6785"/>
                    </a:cubicBezTo>
                    <a:cubicBezTo>
                      <a:pt x="722" y="6800"/>
                      <a:pt x="703" y="6813"/>
                      <a:pt x="670" y="6813"/>
                    </a:cubicBezTo>
                    <a:cubicBezTo>
                      <a:pt x="637" y="6813"/>
                      <a:pt x="618" y="6826"/>
                      <a:pt x="628" y="6841"/>
                    </a:cubicBezTo>
                    <a:cubicBezTo>
                      <a:pt x="654" y="6883"/>
                      <a:pt x="747" y="6875"/>
                      <a:pt x="764" y="6829"/>
                    </a:cubicBezTo>
                    <a:close/>
                    <a:moveTo>
                      <a:pt x="6188" y="6728"/>
                    </a:moveTo>
                    <a:cubicBezTo>
                      <a:pt x="6178" y="6713"/>
                      <a:pt x="6165" y="6700"/>
                      <a:pt x="6158" y="6700"/>
                    </a:cubicBezTo>
                    <a:cubicBezTo>
                      <a:pt x="6151" y="6700"/>
                      <a:pt x="6145" y="6713"/>
                      <a:pt x="6145" y="6728"/>
                    </a:cubicBezTo>
                    <a:cubicBezTo>
                      <a:pt x="6145" y="6744"/>
                      <a:pt x="6159" y="6756"/>
                      <a:pt x="6175" y="6756"/>
                    </a:cubicBezTo>
                    <a:cubicBezTo>
                      <a:pt x="6192" y="6756"/>
                      <a:pt x="6197" y="6744"/>
                      <a:pt x="6188" y="6728"/>
                    </a:cubicBezTo>
                    <a:close/>
                    <a:moveTo>
                      <a:pt x="1675" y="6623"/>
                    </a:moveTo>
                    <a:cubicBezTo>
                      <a:pt x="1666" y="6614"/>
                      <a:pt x="1659" y="6630"/>
                      <a:pt x="1660" y="6660"/>
                    </a:cubicBezTo>
                    <a:cubicBezTo>
                      <a:pt x="1662" y="6693"/>
                      <a:pt x="1668" y="6700"/>
                      <a:pt x="1677" y="6677"/>
                    </a:cubicBezTo>
                    <a:cubicBezTo>
                      <a:pt x="1685" y="6657"/>
                      <a:pt x="1684" y="6632"/>
                      <a:pt x="1675" y="6623"/>
                    </a:cubicBezTo>
                    <a:close/>
                    <a:moveTo>
                      <a:pt x="2038" y="3936"/>
                    </a:moveTo>
                    <a:cubicBezTo>
                      <a:pt x="2047" y="3922"/>
                      <a:pt x="2043" y="3903"/>
                      <a:pt x="2030" y="3895"/>
                    </a:cubicBezTo>
                    <a:cubicBezTo>
                      <a:pt x="2017" y="3887"/>
                      <a:pt x="2006" y="3899"/>
                      <a:pt x="2006" y="3921"/>
                    </a:cubicBezTo>
                    <a:cubicBezTo>
                      <a:pt x="2006" y="3969"/>
                      <a:pt x="2015" y="3973"/>
                      <a:pt x="2038" y="3936"/>
                    </a:cubicBezTo>
                    <a:close/>
                    <a:moveTo>
                      <a:pt x="4170" y="3070"/>
                    </a:moveTo>
                    <a:cubicBezTo>
                      <a:pt x="4170" y="3047"/>
                      <a:pt x="4157" y="3036"/>
                      <a:pt x="4142" y="3045"/>
                    </a:cubicBezTo>
                    <a:cubicBezTo>
                      <a:pt x="4126" y="3055"/>
                      <a:pt x="4113" y="3082"/>
                      <a:pt x="4113" y="3105"/>
                    </a:cubicBezTo>
                    <a:cubicBezTo>
                      <a:pt x="4113" y="3128"/>
                      <a:pt x="4126" y="3140"/>
                      <a:pt x="4142" y="3130"/>
                    </a:cubicBezTo>
                    <a:cubicBezTo>
                      <a:pt x="4157" y="3120"/>
                      <a:pt x="4170" y="3093"/>
                      <a:pt x="4170" y="3070"/>
                    </a:cubicBezTo>
                    <a:close/>
                    <a:moveTo>
                      <a:pt x="4255" y="3114"/>
                    </a:moveTo>
                    <a:cubicBezTo>
                      <a:pt x="4255" y="3098"/>
                      <a:pt x="4242" y="3092"/>
                      <a:pt x="4226" y="3102"/>
                    </a:cubicBezTo>
                    <a:cubicBezTo>
                      <a:pt x="4211" y="3111"/>
                      <a:pt x="4198" y="3125"/>
                      <a:pt x="4198" y="3132"/>
                    </a:cubicBezTo>
                    <a:cubicBezTo>
                      <a:pt x="4198" y="3138"/>
                      <a:pt x="4211" y="3144"/>
                      <a:pt x="4226" y="3144"/>
                    </a:cubicBezTo>
                    <a:cubicBezTo>
                      <a:pt x="4242" y="3144"/>
                      <a:pt x="4255" y="3131"/>
                      <a:pt x="4255" y="3114"/>
                    </a:cubicBezTo>
                    <a:close/>
                    <a:moveTo>
                      <a:pt x="4481" y="2827"/>
                    </a:moveTo>
                    <a:cubicBezTo>
                      <a:pt x="4481" y="2716"/>
                      <a:pt x="4505" y="2674"/>
                      <a:pt x="4577" y="2660"/>
                    </a:cubicBezTo>
                    <a:cubicBezTo>
                      <a:pt x="4606" y="2655"/>
                      <a:pt x="4637" y="2633"/>
                      <a:pt x="4644" y="2611"/>
                    </a:cubicBezTo>
                    <a:cubicBezTo>
                      <a:pt x="4651" y="2588"/>
                      <a:pt x="4641" y="2578"/>
                      <a:pt x="4619" y="2585"/>
                    </a:cubicBezTo>
                    <a:cubicBezTo>
                      <a:pt x="4598" y="2592"/>
                      <a:pt x="4554" y="2569"/>
                      <a:pt x="4521" y="2533"/>
                    </a:cubicBezTo>
                    <a:cubicBezTo>
                      <a:pt x="4468" y="2475"/>
                      <a:pt x="4456" y="2473"/>
                      <a:pt x="4404" y="2509"/>
                    </a:cubicBezTo>
                    <a:cubicBezTo>
                      <a:pt x="4372" y="2531"/>
                      <a:pt x="4337" y="2540"/>
                      <a:pt x="4324" y="2529"/>
                    </a:cubicBezTo>
                    <a:cubicBezTo>
                      <a:pt x="4312" y="2518"/>
                      <a:pt x="4311" y="2525"/>
                      <a:pt x="4322" y="2544"/>
                    </a:cubicBezTo>
                    <a:cubicBezTo>
                      <a:pt x="4335" y="2566"/>
                      <a:pt x="4315" y="2592"/>
                      <a:pt x="4270" y="2612"/>
                    </a:cubicBezTo>
                    <a:cubicBezTo>
                      <a:pt x="4214" y="2638"/>
                      <a:pt x="4200" y="2662"/>
                      <a:pt x="4207" y="2718"/>
                    </a:cubicBezTo>
                    <a:cubicBezTo>
                      <a:pt x="4215" y="2777"/>
                      <a:pt x="4230" y="2790"/>
                      <a:pt x="4287" y="2783"/>
                    </a:cubicBezTo>
                    <a:cubicBezTo>
                      <a:pt x="4337" y="2777"/>
                      <a:pt x="4367" y="2794"/>
                      <a:pt x="4395" y="2846"/>
                    </a:cubicBezTo>
                    <a:cubicBezTo>
                      <a:pt x="4447" y="2944"/>
                      <a:pt x="4480" y="2937"/>
                      <a:pt x="4481" y="2827"/>
                    </a:cubicBezTo>
                    <a:close/>
                    <a:moveTo>
                      <a:pt x="5440" y="2812"/>
                    </a:moveTo>
                    <a:cubicBezTo>
                      <a:pt x="5373" y="2754"/>
                      <a:pt x="5293" y="2689"/>
                      <a:pt x="5263" y="2668"/>
                    </a:cubicBezTo>
                    <a:cubicBezTo>
                      <a:pt x="5227" y="2642"/>
                      <a:pt x="5215" y="2609"/>
                      <a:pt x="5225" y="2567"/>
                    </a:cubicBezTo>
                    <a:cubicBezTo>
                      <a:pt x="5238" y="2518"/>
                      <a:pt x="5225" y="2496"/>
                      <a:pt x="5170" y="2471"/>
                    </a:cubicBezTo>
                    <a:cubicBezTo>
                      <a:pt x="5131" y="2453"/>
                      <a:pt x="5083" y="2438"/>
                      <a:pt x="5063" y="2438"/>
                    </a:cubicBezTo>
                    <a:cubicBezTo>
                      <a:pt x="4989" y="2438"/>
                      <a:pt x="4791" y="2265"/>
                      <a:pt x="4791" y="2200"/>
                    </a:cubicBezTo>
                    <a:cubicBezTo>
                      <a:pt x="4791" y="2128"/>
                      <a:pt x="4892" y="2080"/>
                      <a:pt x="5214" y="1999"/>
                    </a:cubicBezTo>
                    <a:cubicBezTo>
                      <a:pt x="5436" y="1943"/>
                      <a:pt x="5468" y="1919"/>
                      <a:pt x="5468" y="1814"/>
                    </a:cubicBezTo>
                    <a:lnTo>
                      <a:pt x="5468" y="1732"/>
                    </a:lnTo>
                    <a:lnTo>
                      <a:pt x="5362" y="1779"/>
                    </a:lnTo>
                    <a:cubicBezTo>
                      <a:pt x="5304" y="1804"/>
                      <a:pt x="5221" y="1831"/>
                      <a:pt x="5179" y="1839"/>
                    </a:cubicBezTo>
                    <a:cubicBezTo>
                      <a:pt x="5058" y="1860"/>
                      <a:pt x="5072" y="1739"/>
                      <a:pt x="5200" y="1652"/>
                    </a:cubicBezTo>
                    <a:cubicBezTo>
                      <a:pt x="5254" y="1615"/>
                      <a:pt x="5299" y="1566"/>
                      <a:pt x="5299" y="1544"/>
                    </a:cubicBezTo>
                    <a:cubicBezTo>
                      <a:pt x="5299" y="1522"/>
                      <a:pt x="5310" y="1511"/>
                      <a:pt x="5325" y="1520"/>
                    </a:cubicBezTo>
                    <a:cubicBezTo>
                      <a:pt x="5373" y="1550"/>
                      <a:pt x="5512" y="1383"/>
                      <a:pt x="5605" y="1187"/>
                    </a:cubicBezTo>
                    <a:cubicBezTo>
                      <a:pt x="5611" y="1173"/>
                      <a:pt x="5587" y="1172"/>
                      <a:pt x="5553" y="1183"/>
                    </a:cubicBezTo>
                    <a:cubicBezTo>
                      <a:pt x="5518" y="1194"/>
                      <a:pt x="5474" y="1205"/>
                      <a:pt x="5455" y="1208"/>
                    </a:cubicBezTo>
                    <a:cubicBezTo>
                      <a:pt x="5436" y="1211"/>
                      <a:pt x="5387" y="1234"/>
                      <a:pt x="5347" y="1261"/>
                    </a:cubicBezTo>
                    <a:cubicBezTo>
                      <a:pt x="5306" y="1287"/>
                      <a:pt x="5254" y="1301"/>
                      <a:pt x="5230" y="1292"/>
                    </a:cubicBezTo>
                    <a:cubicBezTo>
                      <a:pt x="5201" y="1281"/>
                      <a:pt x="5186" y="1291"/>
                      <a:pt x="5186" y="1321"/>
                    </a:cubicBezTo>
                    <a:cubicBezTo>
                      <a:pt x="5186" y="1346"/>
                      <a:pt x="5175" y="1366"/>
                      <a:pt x="5161" y="1366"/>
                    </a:cubicBezTo>
                    <a:cubicBezTo>
                      <a:pt x="5120" y="1366"/>
                      <a:pt x="5102" y="1482"/>
                      <a:pt x="5136" y="1535"/>
                    </a:cubicBezTo>
                    <a:cubicBezTo>
                      <a:pt x="5186" y="1615"/>
                      <a:pt x="5143" y="1667"/>
                      <a:pt x="4984" y="1720"/>
                    </a:cubicBezTo>
                    <a:cubicBezTo>
                      <a:pt x="4737" y="1802"/>
                      <a:pt x="4509" y="2000"/>
                      <a:pt x="4509" y="2133"/>
                    </a:cubicBezTo>
                    <a:cubicBezTo>
                      <a:pt x="4508" y="2247"/>
                      <a:pt x="4684" y="2450"/>
                      <a:pt x="4868" y="2548"/>
                    </a:cubicBezTo>
                    <a:cubicBezTo>
                      <a:pt x="4911" y="2570"/>
                      <a:pt x="4932" y="2607"/>
                      <a:pt x="4932" y="2660"/>
                    </a:cubicBezTo>
                    <a:cubicBezTo>
                      <a:pt x="4932" y="2754"/>
                      <a:pt x="4998" y="2794"/>
                      <a:pt x="5195" y="2817"/>
                    </a:cubicBezTo>
                    <a:cubicBezTo>
                      <a:pt x="5270" y="2826"/>
                      <a:pt x="5358" y="2852"/>
                      <a:pt x="5392" y="2876"/>
                    </a:cubicBezTo>
                    <a:cubicBezTo>
                      <a:pt x="5425" y="2899"/>
                      <a:pt x="5477" y="2918"/>
                      <a:pt x="5508" y="2918"/>
                    </a:cubicBezTo>
                    <a:cubicBezTo>
                      <a:pt x="5550" y="2918"/>
                      <a:pt x="5535" y="2894"/>
                      <a:pt x="5440" y="2812"/>
                    </a:cubicBezTo>
                    <a:close/>
                    <a:moveTo>
                      <a:pt x="3323" y="2678"/>
                    </a:moveTo>
                    <a:cubicBezTo>
                      <a:pt x="3323" y="2652"/>
                      <a:pt x="3350" y="2636"/>
                      <a:pt x="3394" y="2636"/>
                    </a:cubicBezTo>
                    <a:cubicBezTo>
                      <a:pt x="3433" y="2636"/>
                      <a:pt x="3465" y="2620"/>
                      <a:pt x="3467" y="2601"/>
                    </a:cubicBezTo>
                    <a:cubicBezTo>
                      <a:pt x="3468" y="2573"/>
                      <a:pt x="3472" y="2573"/>
                      <a:pt x="3483" y="2601"/>
                    </a:cubicBezTo>
                    <a:cubicBezTo>
                      <a:pt x="3502" y="2649"/>
                      <a:pt x="3565" y="2645"/>
                      <a:pt x="3649" y="2590"/>
                    </a:cubicBezTo>
                    <a:cubicBezTo>
                      <a:pt x="3703" y="2555"/>
                      <a:pt x="3718" y="2521"/>
                      <a:pt x="3718" y="2437"/>
                    </a:cubicBezTo>
                    <a:cubicBezTo>
                      <a:pt x="3718" y="2378"/>
                      <a:pt x="3731" y="2295"/>
                      <a:pt x="3747" y="2253"/>
                    </a:cubicBezTo>
                    <a:cubicBezTo>
                      <a:pt x="3776" y="2178"/>
                      <a:pt x="3739" y="2087"/>
                      <a:pt x="3689" y="2106"/>
                    </a:cubicBezTo>
                    <a:cubicBezTo>
                      <a:pt x="3664" y="2116"/>
                      <a:pt x="3408" y="2428"/>
                      <a:pt x="3408" y="2449"/>
                    </a:cubicBezTo>
                    <a:cubicBezTo>
                      <a:pt x="3408" y="2457"/>
                      <a:pt x="3376" y="2496"/>
                      <a:pt x="3337" y="2535"/>
                    </a:cubicBezTo>
                    <a:cubicBezTo>
                      <a:pt x="3267" y="2605"/>
                      <a:pt x="3241" y="2721"/>
                      <a:pt x="3295" y="2721"/>
                    </a:cubicBezTo>
                    <a:cubicBezTo>
                      <a:pt x="3310" y="2721"/>
                      <a:pt x="3323" y="2702"/>
                      <a:pt x="3323" y="2678"/>
                    </a:cubicBezTo>
                    <a:close/>
                    <a:moveTo>
                      <a:pt x="3944" y="2422"/>
                    </a:moveTo>
                    <a:cubicBezTo>
                      <a:pt x="3944" y="2383"/>
                      <a:pt x="3963" y="2345"/>
                      <a:pt x="3987" y="2336"/>
                    </a:cubicBezTo>
                    <a:cubicBezTo>
                      <a:pt x="4042" y="2314"/>
                      <a:pt x="4113" y="2374"/>
                      <a:pt x="4113" y="2442"/>
                    </a:cubicBezTo>
                    <a:cubicBezTo>
                      <a:pt x="4113" y="2507"/>
                      <a:pt x="4138" y="2508"/>
                      <a:pt x="4221" y="2450"/>
                    </a:cubicBezTo>
                    <a:cubicBezTo>
                      <a:pt x="4302" y="2393"/>
                      <a:pt x="4269" y="2347"/>
                      <a:pt x="4114" y="2301"/>
                    </a:cubicBezTo>
                    <a:cubicBezTo>
                      <a:pt x="4051" y="2282"/>
                      <a:pt x="4001" y="2249"/>
                      <a:pt x="4001" y="2228"/>
                    </a:cubicBezTo>
                    <a:cubicBezTo>
                      <a:pt x="4001" y="2166"/>
                      <a:pt x="4033" y="2099"/>
                      <a:pt x="4055" y="2113"/>
                    </a:cubicBezTo>
                    <a:cubicBezTo>
                      <a:pt x="4067" y="2120"/>
                      <a:pt x="4109" y="2117"/>
                      <a:pt x="4150" y="2106"/>
                    </a:cubicBezTo>
                    <a:cubicBezTo>
                      <a:pt x="4221" y="2086"/>
                      <a:pt x="4222" y="2084"/>
                      <a:pt x="4175" y="2023"/>
                    </a:cubicBezTo>
                    <a:lnTo>
                      <a:pt x="4128" y="1960"/>
                    </a:lnTo>
                    <a:lnTo>
                      <a:pt x="4035" y="2042"/>
                    </a:lnTo>
                    <a:cubicBezTo>
                      <a:pt x="3984" y="2087"/>
                      <a:pt x="3937" y="2150"/>
                      <a:pt x="3930" y="2182"/>
                    </a:cubicBezTo>
                    <a:cubicBezTo>
                      <a:pt x="3924" y="2215"/>
                      <a:pt x="3913" y="2252"/>
                      <a:pt x="3905" y="2265"/>
                    </a:cubicBezTo>
                    <a:cubicBezTo>
                      <a:pt x="3878" y="2307"/>
                      <a:pt x="3858" y="2469"/>
                      <a:pt x="3875" y="2497"/>
                    </a:cubicBezTo>
                    <a:cubicBezTo>
                      <a:pt x="3902" y="2542"/>
                      <a:pt x="3944" y="2496"/>
                      <a:pt x="3944" y="2422"/>
                    </a:cubicBezTo>
                    <a:close/>
                    <a:moveTo>
                      <a:pt x="3380" y="2209"/>
                    </a:moveTo>
                    <a:cubicBezTo>
                      <a:pt x="3434" y="2144"/>
                      <a:pt x="3556" y="2009"/>
                      <a:pt x="3652" y="1907"/>
                    </a:cubicBezTo>
                    <a:cubicBezTo>
                      <a:pt x="3808" y="1740"/>
                      <a:pt x="3823" y="1714"/>
                      <a:pt x="3798" y="1650"/>
                    </a:cubicBezTo>
                    <a:cubicBezTo>
                      <a:pt x="3756" y="1539"/>
                      <a:pt x="3671" y="1471"/>
                      <a:pt x="3613" y="1503"/>
                    </a:cubicBezTo>
                    <a:cubicBezTo>
                      <a:pt x="3582" y="1521"/>
                      <a:pt x="3546" y="1521"/>
                      <a:pt x="3514" y="1504"/>
                    </a:cubicBezTo>
                    <a:cubicBezTo>
                      <a:pt x="3459" y="1474"/>
                      <a:pt x="3447" y="1506"/>
                      <a:pt x="3494" y="1554"/>
                    </a:cubicBezTo>
                    <a:cubicBezTo>
                      <a:pt x="3525" y="1585"/>
                      <a:pt x="3473" y="1659"/>
                      <a:pt x="3404" y="1682"/>
                    </a:cubicBezTo>
                    <a:cubicBezTo>
                      <a:pt x="3384" y="1689"/>
                      <a:pt x="3401" y="1724"/>
                      <a:pt x="3448" y="1770"/>
                    </a:cubicBezTo>
                    <a:cubicBezTo>
                      <a:pt x="3561" y="1884"/>
                      <a:pt x="3510" y="1996"/>
                      <a:pt x="3295" y="2105"/>
                    </a:cubicBezTo>
                    <a:cubicBezTo>
                      <a:pt x="3256" y="2124"/>
                      <a:pt x="3219" y="2144"/>
                      <a:pt x="3213" y="2148"/>
                    </a:cubicBezTo>
                    <a:cubicBezTo>
                      <a:pt x="3207" y="2152"/>
                      <a:pt x="3218" y="2174"/>
                      <a:pt x="3238" y="2198"/>
                    </a:cubicBezTo>
                    <a:cubicBezTo>
                      <a:pt x="3257" y="2221"/>
                      <a:pt x="3266" y="2259"/>
                      <a:pt x="3257" y="2283"/>
                    </a:cubicBezTo>
                    <a:cubicBezTo>
                      <a:pt x="3228" y="2359"/>
                      <a:pt x="3278" y="2328"/>
                      <a:pt x="3380" y="2209"/>
                    </a:cubicBezTo>
                    <a:close/>
                    <a:moveTo>
                      <a:pt x="4367" y="2175"/>
                    </a:moveTo>
                    <a:cubicBezTo>
                      <a:pt x="4367" y="2154"/>
                      <a:pt x="4349" y="2137"/>
                      <a:pt x="4326" y="2137"/>
                    </a:cubicBezTo>
                    <a:cubicBezTo>
                      <a:pt x="4294" y="2137"/>
                      <a:pt x="4291" y="2147"/>
                      <a:pt x="4315" y="2175"/>
                    </a:cubicBezTo>
                    <a:cubicBezTo>
                      <a:pt x="4332" y="2196"/>
                      <a:pt x="4351" y="2213"/>
                      <a:pt x="4357" y="2213"/>
                    </a:cubicBezTo>
                    <a:cubicBezTo>
                      <a:pt x="4363" y="2213"/>
                      <a:pt x="4367" y="2196"/>
                      <a:pt x="4367" y="2175"/>
                    </a:cubicBezTo>
                    <a:close/>
                    <a:moveTo>
                      <a:pt x="4389" y="1960"/>
                    </a:moveTo>
                    <a:cubicBezTo>
                      <a:pt x="4425" y="1930"/>
                      <a:pt x="4452" y="1876"/>
                      <a:pt x="4452" y="1833"/>
                    </a:cubicBezTo>
                    <a:cubicBezTo>
                      <a:pt x="4452" y="1765"/>
                      <a:pt x="4447" y="1762"/>
                      <a:pt x="4389" y="1793"/>
                    </a:cubicBezTo>
                    <a:cubicBezTo>
                      <a:pt x="4288" y="1847"/>
                      <a:pt x="4257" y="1891"/>
                      <a:pt x="4274" y="1955"/>
                    </a:cubicBezTo>
                    <a:cubicBezTo>
                      <a:pt x="4293" y="2028"/>
                      <a:pt x="4307" y="2029"/>
                      <a:pt x="4389" y="1960"/>
                    </a:cubicBezTo>
                    <a:close/>
                    <a:moveTo>
                      <a:pt x="4186" y="1694"/>
                    </a:moveTo>
                    <a:cubicBezTo>
                      <a:pt x="4243" y="1426"/>
                      <a:pt x="4448" y="1247"/>
                      <a:pt x="4678" y="1262"/>
                    </a:cubicBezTo>
                    <a:cubicBezTo>
                      <a:pt x="4731" y="1266"/>
                      <a:pt x="4748" y="1253"/>
                      <a:pt x="4748" y="1211"/>
                    </a:cubicBezTo>
                    <a:cubicBezTo>
                      <a:pt x="4748" y="1169"/>
                      <a:pt x="4716" y="1144"/>
                      <a:pt x="4623" y="1115"/>
                    </a:cubicBezTo>
                    <a:cubicBezTo>
                      <a:pt x="4544" y="1090"/>
                      <a:pt x="4447" y="1025"/>
                      <a:pt x="4364" y="942"/>
                    </a:cubicBezTo>
                    <a:cubicBezTo>
                      <a:pt x="4271" y="849"/>
                      <a:pt x="4222" y="818"/>
                      <a:pt x="4201" y="838"/>
                    </a:cubicBezTo>
                    <a:cubicBezTo>
                      <a:pt x="4180" y="859"/>
                      <a:pt x="4150" y="858"/>
                      <a:pt x="4100" y="835"/>
                    </a:cubicBezTo>
                    <a:cubicBezTo>
                      <a:pt x="3986" y="784"/>
                      <a:pt x="4017" y="843"/>
                      <a:pt x="4184" y="1002"/>
                    </a:cubicBezTo>
                    <a:cubicBezTo>
                      <a:pt x="4336" y="1145"/>
                      <a:pt x="4376" y="1243"/>
                      <a:pt x="4318" y="1324"/>
                    </a:cubicBezTo>
                    <a:cubicBezTo>
                      <a:pt x="4273" y="1386"/>
                      <a:pt x="4136" y="1453"/>
                      <a:pt x="4021" y="1469"/>
                    </a:cubicBezTo>
                    <a:cubicBezTo>
                      <a:pt x="3956" y="1478"/>
                      <a:pt x="3897" y="1490"/>
                      <a:pt x="3890" y="1496"/>
                    </a:cubicBezTo>
                    <a:cubicBezTo>
                      <a:pt x="3875" y="1510"/>
                      <a:pt x="3979" y="1716"/>
                      <a:pt x="4008" y="1728"/>
                    </a:cubicBezTo>
                    <a:cubicBezTo>
                      <a:pt x="4019" y="1733"/>
                      <a:pt x="4029" y="1762"/>
                      <a:pt x="4029" y="1791"/>
                    </a:cubicBezTo>
                    <a:cubicBezTo>
                      <a:pt x="4029" y="1883"/>
                      <a:pt x="4163" y="1799"/>
                      <a:pt x="4186" y="1694"/>
                    </a:cubicBezTo>
                    <a:close/>
                    <a:moveTo>
                      <a:pt x="4564" y="1529"/>
                    </a:moveTo>
                    <a:cubicBezTo>
                      <a:pt x="4664" y="1418"/>
                      <a:pt x="4669" y="1394"/>
                      <a:pt x="4589" y="1394"/>
                    </a:cubicBezTo>
                    <a:cubicBezTo>
                      <a:pt x="4524" y="1394"/>
                      <a:pt x="4339" y="1572"/>
                      <a:pt x="4339" y="1635"/>
                    </a:cubicBezTo>
                    <a:cubicBezTo>
                      <a:pt x="4339" y="1697"/>
                      <a:pt x="4465" y="1638"/>
                      <a:pt x="4564" y="1529"/>
                    </a:cubicBezTo>
                    <a:close/>
                    <a:moveTo>
                      <a:pt x="4906" y="1313"/>
                    </a:moveTo>
                    <a:cubicBezTo>
                      <a:pt x="4916" y="1217"/>
                      <a:pt x="4931" y="1132"/>
                      <a:pt x="4941" y="1122"/>
                    </a:cubicBezTo>
                    <a:cubicBezTo>
                      <a:pt x="4973" y="1090"/>
                      <a:pt x="4902" y="999"/>
                      <a:pt x="4846" y="999"/>
                    </a:cubicBezTo>
                    <a:cubicBezTo>
                      <a:pt x="4816" y="999"/>
                      <a:pt x="4791" y="983"/>
                      <a:pt x="4791" y="964"/>
                    </a:cubicBezTo>
                    <a:cubicBezTo>
                      <a:pt x="4791" y="944"/>
                      <a:pt x="4759" y="894"/>
                      <a:pt x="4720" y="852"/>
                    </a:cubicBezTo>
                    <a:cubicBezTo>
                      <a:pt x="4681" y="810"/>
                      <a:pt x="4650" y="762"/>
                      <a:pt x="4650" y="744"/>
                    </a:cubicBezTo>
                    <a:cubicBezTo>
                      <a:pt x="4650" y="727"/>
                      <a:pt x="4606" y="638"/>
                      <a:pt x="4553" y="548"/>
                    </a:cubicBezTo>
                    <a:cubicBezTo>
                      <a:pt x="4500" y="457"/>
                      <a:pt x="4463" y="376"/>
                      <a:pt x="4471" y="368"/>
                    </a:cubicBezTo>
                    <a:cubicBezTo>
                      <a:pt x="4479" y="360"/>
                      <a:pt x="4456" y="361"/>
                      <a:pt x="4420" y="370"/>
                    </a:cubicBezTo>
                    <a:cubicBezTo>
                      <a:pt x="4324" y="393"/>
                      <a:pt x="4283" y="458"/>
                      <a:pt x="4283" y="589"/>
                    </a:cubicBezTo>
                    <a:cubicBezTo>
                      <a:pt x="4283" y="670"/>
                      <a:pt x="4302" y="724"/>
                      <a:pt x="4349" y="774"/>
                    </a:cubicBezTo>
                    <a:cubicBezTo>
                      <a:pt x="4435" y="865"/>
                      <a:pt x="4573" y="985"/>
                      <a:pt x="4600" y="993"/>
                    </a:cubicBezTo>
                    <a:cubicBezTo>
                      <a:pt x="4612" y="996"/>
                      <a:pt x="4625" y="1000"/>
                      <a:pt x="4628" y="1001"/>
                    </a:cubicBezTo>
                    <a:cubicBezTo>
                      <a:pt x="4632" y="1002"/>
                      <a:pt x="4659" y="1008"/>
                      <a:pt x="4687" y="1013"/>
                    </a:cubicBezTo>
                    <a:cubicBezTo>
                      <a:pt x="4822" y="1039"/>
                      <a:pt x="4894" y="1223"/>
                      <a:pt x="4823" y="1361"/>
                    </a:cubicBezTo>
                    <a:cubicBezTo>
                      <a:pt x="4809" y="1387"/>
                      <a:pt x="4790" y="1445"/>
                      <a:pt x="4779" y="1491"/>
                    </a:cubicBezTo>
                    <a:cubicBezTo>
                      <a:pt x="4760" y="1571"/>
                      <a:pt x="4760" y="1572"/>
                      <a:pt x="4824" y="1530"/>
                    </a:cubicBezTo>
                    <a:cubicBezTo>
                      <a:pt x="4877" y="1495"/>
                      <a:pt x="4893" y="1452"/>
                      <a:pt x="4906" y="1313"/>
                    </a:cubicBezTo>
                    <a:close/>
                    <a:moveTo>
                      <a:pt x="3680" y="1381"/>
                    </a:moveTo>
                    <a:cubicBezTo>
                      <a:pt x="3933" y="1364"/>
                      <a:pt x="4142" y="1308"/>
                      <a:pt x="4181" y="1245"/>
                    </a:cubicBezTo>
                    <a:cubicBezTo>
                      <a:pt x="4207" y="1203"/>
                      <a:pt x="4183" y="1167"/>
                      <a:pt x="4023" y="1013"/>
                    </a:cubicBezTo>
                    <a:cubicBezTo>
                      <a:pt x="3919" y="912"/>
                      <a:pt x="3816" y="830"/>
                      <a:pt x="3793" y="830"/>
                    </a:cubicBezTo>
                    <a:cubicBezTo>
                      <a:pt x="3771" y="830"/>
                      <a:pt x="3745" y="811"/>
                      <a:pt x="3736" y="787"/>
                    </a:cubicBezTo>
                    <a:cubicBezTo>
                      <a:pt x="3727" y="764"/>
                      <a:pt x="3701" y="745"/>
                      <a:pt x="3677" y="745"/>
                    </a:cubicBezTo>
                    <a:cubicBezTo>
                      <a:pt x="3654" y="745"/>
                      <a:pt x="3614" y="713"/>
                      <a:pt x="3589" y="675"/>
                    </a:cubicBezTo>
                    <a:cubicBezTo>
                      <a:pt x="3557" y="626"/>
                      <a:pt x="3517" y="604"/>
                      <a:pt x="3461" y="604"/>
                    </a:cubicBezTo>
                    <a:cubicBezTo>
                      <a:pt x="3355" y="604"/>
                      <a:pt x="3358" y="642"/>
                      <a:pt x="3471" y="719"/>
                    </a:cubicBezTo>
                    <a:cubicBezTo>
                      <a:pt x="3596" y="805"/>
                      <a:pt x="3634" y="856"/>
                      <a:pt x="3634" y="942"/>
                    </a:cubicBezTo>
                    <a:cubicBezTo>
                      <a:pt x="3634" y="1005"/>
                      <a:pt x="3552" y="1112"/>
                      <a:pt x="3504" y="1112"/>
                    </a:cubicBezTo>
                    <a:cubicBezTo>
                      <a:pt x="3495" y="1112"/>
                      <a:pt x="3455" y="1137"/>
                      <a:pt x="3416" y="1168"/>
                    </a:cubicBezTo>
                    <a:cubicBezTo>
                      <a:pt x="3376" y="1200"/>
                      <a:pt x="3314" y="1225"/>
                      <a:pt x="3279" y="1225"/>
                    </a:cubicBezTo>
                    <a:cubicBezTo>
                      <a:pt x="3182" y="1225"/>
                      <a:pt x="3164" y="1282"/>
                      <a:pt x="3242" y="1343"/>
                    </a:cubicBezTo>
                    <a:cubicBezTo>
                      <a:pt x="3338" y="1420"/>
                      <a:pt x="3417" y="1448"/>
                      <a:pt x="3454" y="1419"/>
                    </a:cubicBezTo>
                    <a:cubicBezTo>
                      <a:pt x="3471" y="1405"/>
                      <a:pt x="3573" y="1387"/>
                      <a:pt x="3680" y="1381"/>
                    </a:cubicBezTo>
                    <a:close/>
                    <a:moveTo>
                      <a:pt x="5073" y="1237"/>
                    </a:moveTo>
                    <a:cubicBezTo>
                      <a:pt x="5073" y="1213"/>
                      <a:pt x="5060" y="1201"/>
                      <a:pt x="5045" y="1211"/>
                    </a:cubicBezTo>
                    <a:cubicBezTo>
                      <a:pt x="5029" y="1220"/>
                      <a:pt x="5017" y="1240"/>
                      <a:pt x="5017" y="1255"/>
                    </a:cubicBezTo>
                    <a:cubicBezTo>
                      <a:pt x="5017" y="1269"/>
                      <a:pt x="5029" y="1281"/>
                      <a:pt x="5045" y="1281"/>
                    </a:cubicBezTo>
                    <a:cubicBezTo>
                      <a:pt x="5060" y="1281"/>
                      <a:pt x="5073" y="1262"/>
                      <a:pt x="5073" y="1237"/>
                    </a:cubicBezTo>
                    <a:close/>
                    <a:moveTo>
                      <a:pt x="5256" y="809"/>
                    </a:moveTo>
                    <a:cubicBezTo>
                      <a:pt x="5280" y="694"/>
                      <a:pt x="5263" y="693"/>
                      <a:pt x="5184" y="805"/>
                    </a:cubicBezTo>
                    <a:cubicBezTo>
                      <a:pt x="5133" y="876"/>
                      <a:pt x="5129" y="896"/>
                      <a:pt x="5160" y="916"/>
                    </a:cubicBezTo>
                    <a:cubicBezTo>
                      <a:pt x="5210" y="947"/>
                      <a:pt x="5232" y="923"/>
                      <a:pt x="5256" y="809"/>
                    </a:cubicBezTo>
                    <a:close/>
                    <a:moveTo>
                      <a:pt x="3956" y="618"/>
                    </a:moveTo>
                    <a:cubicBezTo>
                      <a:pt x="3905" y="540"/>
                      <a:pt x="3775" y="519"/>
                      <a:pt x="3775" y="589"/>
                    </a:cubicBezTo>
                    <a:cubicBezTo>
                      <a:pt x="3775" y="639"/>
                      <a:pt x="3853" y="687"/>
                      <a:pt x="3938" y="688"/>
                    </a:cubicBezTo>
                    <a:cubicBezTo>
                      <a:pt x="4000" y="689"/>
                      <a:pt x="4000" y="686"/>
                      <a:pt x="3956" y="618"/>
                    </a:cubicBezTo>
                    <a:close/>
                    <a:moveTo>
                      <a:pt x="4142" y="562"/>
                    </a:moveTo>
                    <a:cubicBezTo>
                      <a:pt x="4142" y="538"/>
                      <a:pt x="4123" y="519"/>
                      <a:pt x="4099" y="519"/>
                    </a:cubicBezTo>
                    <a:cubicBezTo>
                      <a:pt x="4026" y="519"/>
                      <a:pt x="4050" y="575"/>
                      <a:pt x="4135" y="602"/>
                    </a:cubicBezTo>
                    <a:cubicBezTo>
                      <a:pt x="4138" y="603"/>
                      <a:pt x="4142" y="585"/>
                      <a:pt x="4142" y="562"/>
                    </a:cubicBezTo>
                    <a:close/>
                    <a:moveTo>
                      <a:pt x="4128" y="378"/>
                    </a:moveTo>
                    <a:cubicBezTo>
                      <a:pt x="4137" y="363"/>
                      <a:pt x="4119" y="350"/>
                      <a:pt x="4087" y="350"/>
                    </a:cubicBezTo>
                    <a:cubicBezTo>
                      <a:pt x="4055" y="350"/>
                      <a:pt x="4029" y="363"/>
                      <a:pt x="4029" y="378"/>
                    </a:cubicBezTo>
                    <a:cubicBezTo>
                      <a:pt x="4029" y="394"/>
                      <a:pt x="4047" y="406"/>
                      <a:pt x="4069" y="406"/>
                    </a:cubicBezTo>
                    <a:cubicBezTo>
                      <a:pt x="4092" y="406"/>
                      <a:pt x="4118" y="394"/>
                      <a:pt x="4128" y="378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214" name="Scarf"/>
            <p:cNvGrpSpPr/>
            <p:nvPr/>
          </p:nvGrpSpPr>
          <p:grpSpPr>
            <a:xfrm>
              <a:off x="3730684" y="3626312"/>
              <a:ext cx="1985931" cy="2192030"/>
              <a:chOff x="4355976" y="938486"/>
              <a:chExt cx="2309813" cy="2549525"/>
            </a:xfrm>
          </p:grpSpPr>
          <p:sp>
            <p:nvSpPr>
              <p:cNvPr id="220" name="Freeform 219"/>
              <p:cNvSpPr/>
              <p:nvPr/>
            </p:nvSpPr>
            <p:spPr>
              <a:xfrm>
                <a:off x="4387850" y="958850"/>
                <a:ext cx="2235200" cy="2489200"/>
              </a:xfrm>
              <a:custGeom>
                <a:avLst/>
                <a:gdLst>
                  <a:gd name="connsiteX0" fmla="*/ 165100 w 2235200"/>
                  <a:gd name="connsiteY0" fmla="*/ 63500 h 2489200"/>
                  <a:gd name="connsiteX1" fmla="*/ 234950 w 2235200"/>
                  <a:gd name="connsiteY1" fmla="*/ 165100 h 2489200"/>
                  <a:gd name="connsiteX2" fmla="*/ 527050 w 2235200"/>
                  <a:gd name="connsiteY2" fmla="*/ 260350 h 2489200"/>
                  <a:gd name="connsiteX3" fmla="*/ 901700 w 2235200"/>
                  <a:gd name="connsiteY3" fmla="*/ 260350 h 2489200"/>
                  <a:gd name="connsiteX4" fmla="*/ 1104900 w 2235200"/>
                  <a:gd name="connsiteY4" fmla="*/ 222250 h 2489200"/>
                  <a:gd name="connsiteX5" fmla="*/ 1371600 w 2235200"/>
                  <a:gd name="connsiteY5" fmla="*/ 158750 h 2489200"/>
                  <a:gd name="connsiteX6" fmla="*/ 1651000 w 2235200"/>
                  <a:gd name="connsiteY6" fmla="*/ 0 h 2489200"/>
                  <a:gd name="connsiteX7" fmla="*/ 1765300 w 2235200"/>
                  <a:gd name="connsiteY7" fmla="*/ 120650 h 2489200"/>
                  <a:gd name="connsiteX8" fmla="*/ 1866900 w 2235200"/>
                  <a:gd name="connsiteY8" fmla="*/ 311150 h 2489200"/>
                  <a:gd name="connsiteX9" fmla="*/ 1797050 w 2235200"/>
                  <a:gd name="connsiteY9" fmla="*/ 431800 h 2489200"/>
                  <a:gd name="connsiteX10" fmla="*/ 1606550 w 2235200"/>
                  <a:gd name="connsiteY10" fmla="*/ 508000 h 2489200"/>
                  <a:gd name="connsiteX11" fmla="*/ 1619250 w 2235200"/>
                  <a:gd name="connsiteY11" fmla="*/ 654050 h 2489200"/>
                  <a:gd name="connsiteX12" fmla="*/ 1701800 w 2235200"/>
                  <a:gd name="connsiteY12" fmla="*/ 831850 h 2489200"/>
                  <a:gd name="connsiteX13" fmla="*/ 1892300 w 2235200"/>
                  <a:gd name="connsiteY13" fmla="*/ 1054100 h 2489200"/>
                  <a:gd name="connsiteX14" fmla="*/ 2235200 w 2235200"/>
                  <a:gd name="connsiteY14" fmla="*/ 1289050 h 2489200"/>
                  <a:gd name="connsiteX15" fmla="*/ 1911350 w 2235200"/>
                  <a:gd name="connsiteY15" fmla="*/ 1219200 h 2489200"/>
                  <a:gd name="connsiteX16" fmla="*/ 2076450 w 2235200"/>
                  <a:gd name="connsiteY16" fmla="*/ 1682750 h 2489200"/>
                  <a:gd name="connsiteX17" fmla="*/ 1924050 w 2235200"/>
                  <a:gd name="connsiteY17" fmla="*/ 1657350 h 2489200"/>
                  <a:gd name="connsiteX18" fmla="*/ 1657350 w 2235200"/>
                  <a:gd name="connsiteY18" fmla="*/ 1435100 h 2489200"/>
                  <a:gd name="connsiteX19" fmla="*/ 1651000 w 2235200"/>
                  <a:gd name="connsiteY19" fmla="*/ 1663700 h 2489200"/>
                  <a:gd name="connsiteX20" fmla="*/ 1555750 w 2235200"/>
                  <a:gd name="connsiteY20" fmla="*/ 1936750 h 2489200"/>
                  <a:gd name="connsiteX21" fmla="*/ 1352550 w 2235200"/>
                  <a:gd name="connsiteY21" fmla="*/ 2260600 h 2489200"/>
                  <a:gd name="connsiteX22" fmla="*/ 1162050 w 2235200"/>
                  <a:gd name="connsiteY22" fmla="*/ 2489200 h 2489200"/>
                  <a:gd name="connsiteX23" fmla="*/ 1155700 w 2235200"/>
                  <a:gd name="connsiteY23" fmla="*/ 2273300 h 2489200"/>
                  <a:gd name="connsiteX24" fmla="*/ 1098550 w 2235200"/>
                  <a:gd name="connsiteY24" fmla="*/ 2082800 h 2489200"/>
                  <a:gd name="connsiteX25" fmla="*/ 1073150 w 2235200"/>
                  <a:gd name="connsiteY25" fmla="*/ 1847850 h 2489200"/>
                  <a:gd name="connsiteX26" fmla="*/ 1041400 w 2235200"/>
                  <a:gd name="connsiteY26" fmla="*/ 1860550 h 2489200"/>
                  <a:gd name="connsiteX27" fmla="*/ 958850 w 2235200"/>
                  <a:gd name="connsiteY27" fmla="*/ 2133600 h 2489200"/>
                  <a:gd name="connsiteX28" fmla="*/ 908050 w 2235200"/>
                  <a:gd name="connsiteY28" fmla="*/ 2012950 h 2489200"/>
                  <a:gd name="connsiteX29" fmla="*/ 984250 w 2235200"/>
                  <a:gd name="connsiteY29" fmla="*/ 1676400 h 2489200"/>
                  <a:gd name="connsiteX30" fmla="*/ 1155700 w 2235200"/>
                  <a:gd name="connsiteY30" fmla="*/ 1333500 h 2489200"/>
                  <a:gd name="connsiteX31" fmla="*/ 1212850 w 2235200"/>
                  <a:gd name="connsiteY31" fmla="*/ 800100 h 2489200"/>
                  <a:gd name="connsiteX32" fmla="*/ 1143000 w 2235200"/>
                  <a:gd name="connsiteY32" fmla="*/ 673100 h 2489200"/>
                  <a:gd name="connsiteX33" fmla="*/ 762000 w 2235200"/>
                  <a:gd name="connsiteY33" fmla="*/ 736600 h 2489200"/>
                  <a:gd name="connsiteX34" fmla="*/ 457200 w 2235200"/>
                  <a:gd name="connsiteY34" fmla="*/ 698500 h 2489200"/>
                  <a:gd name="connsiteX35" fmla="*/ 101600 w 2235200"/>
                  <a:gd name="connsiteY35" fmla="*/ 558800 h 2489200"/>
                  <a:gd name="connsiteX36" fmla="*/ 0 w 2235200"/>
                  <a:gd name="connsiteY36" fmla="*/ 482600 h 2489200"/>
                  <a:gd name="connsiteX37" fmla="*/ 6350 w 2235200"/>
                  <a:gd name="connsiteY37" fmla="*/ 317500 h 2489200"/>
                  <a:gd name="connsiteX38" fmla="*/ 139700 w 2235200"/>
                  <a:gd name="connsiteY38" fmla="*/ 114300 h 2489200"/>
                  <a:gd name="connsiteX39" fmla="*/ 165100 w 2235200"/>
                  <a:gd name="connsiteY39" fmla="*/ 63500 h 248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235200" h="2489200">
                    <a:moveTo>
                      <a:pt x="165100" y="63500"/>
                    </a:moveTo>
                    <a:lnTo>
                      <a:pt x="234950" y="165100"/>
                    </a:lnTo>
                    <a:lnTo>
                      <a:pt x="527050" y="260350"/>
                    </a:lnTo>
                    <a:lnTo>
                      <a:pt x="901700" y="260350"/>
                    </a:lnTo>
                    <a:lnTo>
                      <a:pt x="1104900" y="222250"/>
                    </a:lnTo>
                    <a:lnTo>
                      <a:pt x="1371600" y="158750"/>
                    </a:lnTo>
                    <a:lnTo>
                      <a:pt x="1651000" y="0"/>
                    </a:lnTo>
                    <a:lnTo>
                      <a:pt x="1765300" y="120650"/>
                    </a:lnTo>
                    <a:lnTo>
                      <a:pt x="1866900" y="311150"/>
                    </a:lnTo>
                    <a:lnTo>
                      <a:pt x="1797050" y="431800"/>
                    </a:lnTo>
                    <a:lnTo>
                      <a:pt x="1606550" y="508000"/>
                    </a:lnTo>
                    <a:lnTo>
                      <a:pt x="1619250" y="654050"/>
                    </a:lnTo>
                    <a:lnTo>
                      <a:pt x="1701800" y="831850"/>
                    </a:lnTo>
                    <a:lnTo>
                      <a:pt x="1892300" y="1054100"/>
                    </a:lnTo>
                    <a:lnTo>
                      <a:pt x="2235200" y="1289050"/>
                    </a:lnTo>
                    <a:lnTo>
                      <a:pt x="1911350" y="1219200"/>
                    </a:lnTo>
                    <a:lnTo>
                      <a:pt x="2076450" y="1682750"/>
                    </a:lnTo>
                    <a:lnTo>
                      <a:pt x="1924050" y="1657350"/>
                    </a:lnTo>
                    <a:lnTo>
                      <a:pt x="1657350" y="1435100"/>
                    </a:lnTo>
                    <a:lnTo>
                      <a:pt x="1651000" y="1663700"/>
                    </a:lnTo>
                    <a:lnTo>
                      <a:pt x="1555750" y="1936750"/>
                    </a:lnTo>
                    <a:lnTo>
                      <a:pt x="1352550" y="2260600"/>
                    </a:lnTo>
                    <a:lnTo>
                      <a:pt x="1162050" y="2489200"/>
                    </a:lnTo>
                    <a:lnTo>
                      <a:pt x="1155700" y="2273300"/>
                    </a:lnTo>
                    <a:lnTo>
                      <a:pt x="1098550" y="2082800"/>
                    </a:lnTo>
                    <a:lnTo>
                      <a:pt x="1073150" y="1847850"/>
                    </a:lnTo>
                    <a:lnTo>
                      <a:pt x="1041400" y="1860550"/>
                    </a:lnTo>
                    <a:lnTo>
                      <a:pt x="958850" y="2133600"/>
                    </a:lnTo>
                    <a:lnTo>
                      <a:pt x="908050" y="2012950"/>
                    </a:lnTo>
                    <a:lnTo>
                      <a:pt x="984250" y="1676400"/>
                    </a:lnTo>
                    <a:lnTo>
                      <a:pt x="1155700" y="1333500"/>
                    </a:lnTo>
                    <a:lnTo>
                      <a:pt x="1212850" y="800100"/>
                    </a:lnTo>
                    <a:lnTo>
                      <a:pt x="1143000" y="673100"/>
                    </a:lnTo>
                    <a:lnTo>
                      <a:pt x="762000" y="736600"/>
                    </a:lnTo>
                    <a:lnTo>
                      <a:pt x="457200" y="698500"/>
                    </a:lnTo>
                    <a:lnTo>
                      <a:pt x="101600" y="558800"/>
                    </a:lnTo>
                    <a:lnTo>
                      <a:pt x="0" y="482600"/>
                    </a:lnTo>
                    <a:lnTo>
                      <a:pt x="6350" y="317500"/>
                    </a:lnTo>
                    <a:lnTo>
                      <a:pt x="139700" y="114300"/>
                    </a:lnTo>
                    <a:lnTo>
                      <a:pt x="165100" y="6350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21" name="Freeform 35"/>
              <p:cNvSpPr>
                <a:spLocks noEditPoints="1"/>
              </p:cNvSpPr>
              <p:nvPr/>
            </p:nvSpPr>
            <p:spPr bwMode="auto">
              <a:xfrm>
                <a:off x="4355976" y="938486"/>
                <a:ext cx="2309813" cy="2549525"/>
              </a:xfrm>
              <a:custGeom>
                <a:avLst/>
                <a:gdLst>
                  <a:gd name="T0" fmla="*/ 4196 w 9697"/>
                  <a:gd name="T1" fmla="*/ 9047 h 10635"/>
                  <a:gd name="T2" fmla="*/ 4427 w 9697"/>
                  <a:gd name="T3" fmla="*/ 6517 h 10635"/>
                  <a:gd name="T4" fmla="*/ 4898 w 9697"/>
                  <a:gd name="T5" fmla="*/ 5590 h 10635"/>
                  <a:gd name="T6" fmla="*/ 1980 w 9697"/>
                  <a:gd name="T7" fmla="*/ 3002 h 10635"/>
                  <a:gd name="T8" fmla="*/ 170 w 9697"/>
                  <a:gd name="T9" fmla="*/ 1356 h 10635"/>
                  <a:gd name="T10" fmla="*/ 958 w 9697"/>
                  <a:gd name="T11" fmla="*/ 275 h 10635"/>
                  <a:gd name="T12" fmla="*/ 4602 w 9697"/>
                  <a:gd name="T13" fmla="*/ 979 h 10635"/>
                  <a:gd name="T14" fmla="*/ 6860 w 9697"/>
                  <a:gd name="T15" fmla="*/ 136 h 10635"/>
                  <a:gd name="T16" fmla="*/ 7841 w 9697"/>
                  <a:gd name="T17" fmla="*/ 1181 h 10635"/>
                  <a:gd name="T18" fmla="*/ 7069 w 9697"/>
                  <a:gd name="T19" fmla="*/ 2232 h 10635"/>
                  <a:gd name="T20" fmla="*/ 7857 w 9697"/>
                  <a:gd name="T21" fmla="*/ 4164 h 10635"/>
                  <a:gd name="T22" fmla="*/ 9193 w 9697"/>
                  <a:gd name="T23" fmla="*/ 5292 h 10635"/>
                  <a:gd name="T24" fmla="*/ 9270 w 9697"/>
                  <a:gd name="T25" fmla="*/ 5564 h 10635"/>
                  <a:gd name="T26" fmla="*/ 8309 w 9697"/>
                  <a:gd name="T27" fmla="*/ 5763 h 10635"/>
                  <a:gd name="T28" fmla="*/ 8958 w 9697"/>
                  <a:gd name="T29" fmla="*/ 7059 h 10635"/>
                  <a:gd name="T30" fmla="*/ 7646 w 9697"/>
                  <a:gd name="T31" fmla="*/ 6585 h 10635"/>
                  <a:gd name="T32" fmla="*/ 6945 w 9697"/>
                  <a:gd name="T33" fmla="*/ 7490 h 10635"/>
                  <a:gd name="T34" fmla="*/ 6491 w 9697"/>
                  <a:gd name="T35" fmla="*/ 8560 h 10635"/>
                  <a:gd name="T36" fmla="*/ 5875 w 9697"/>
                  <a:gd name="T37" fmla="*/ 9515 h 10635"/>
                  <a:gd name="T38" fmla="*/ 5490 w 9697"/>
                  <a:gd name="T39" fmla="*/ 9978 h 10635"/>
                  <a:gd name="T40" fmla="*/ 5782 w 9697"/>
                  <a:gd name="T41" fmla="*/ 9434 h 10635"/>
                  <a:gd name="T42" fmla="*/ 4121 w 9697"/>
                  <a:gd name="T43" fmla="*/ 7993 h 10635"/>
                  <a:gd name="T44" fmla="*/ 6118 w 9697"/>
                  <a:gd name="T45" fmla="*/ 9104 h 10635"/>
                  <a:gd name="T46" fmla="*/ 5068 w 9697"/>
                  <a:gd name="T47" fmla="*/ 6287 h 10635"/>
                  <a:gd name="T48" fmla="*/ 5597 w 9697"/>
                  <a:gd name="T49" fmla="*/ 6395 h 10635"/>
                  <a:gd name="T50" fmla="*/ 5141 w 9697"/>
                  <a:gd name="T51" fmla="*/ 7806 h 10635"/>
                  <a:gd name="T52" fmla="*/ 4854 w 9697"/>
                  <a:gd name="T53" fmla="*/ 7151 h 10635"/>
                  <a:gd name="T54" fmla="*/ 5984 w 9697"/>
                  <a:gd name="T55" fmla="*/ 9076 h 10635"/>
                  <a:gd name="T56" fmla="*/ 6133 w 9697"/>
                  <a:gd name="T57" fmla="*/ 5821 h 10635"/>
                  <a:gd name="T58" fmla="*/ 6281 w 9697"/>
                  <a:gd name="T59" fmla="*/ 5840 h 10635"/>
                  <a:gd name="T60" fmla="*/ 5456 w 9697"/>
                  <a:gd name="T61" fmla="*/ 4204 h 10635"/>
                  <a:gd name="T62" fmla="*/ 6020 w 9697"/>
                  <a:gd name="T63" fmla="*/ 6647 h 10635"/>
                  <a:gd name="T64" fmla="*/ 8545 w 9697"/>
                  <a:gd name="T65" fmla="*/ 6438 h 10635"/>
                  <a:gd name="T66" fmla="*/ 7379 w 9697"/>
                  <a:gd name="T67" fmla="*/ 5557 h 10635"/>
                  <a:gd name="T68" fmla="*/ 8296 w 9697"/>
                  <a:gd name="T69" fmla="*/ 6997 h 10635"/>
                  <a:gd name="T70" fmla="*/ 5353 w 9697"/>
                  <a:gd name="T71" fmla="*/ 6012 h 10635"/>
                  <a:gd name="T72" fmla="*/ 7108 w 9697"/>
                  <a:gd name="T73" fmla="*/ 5731 h 10635"/>
                  <a:gd name="T74" fmla="*/ 6483 w 9697"/>
                  <a:gd name="T75" fmla="*/ 5481 h 10635"/>
                  <a:gd name="T76" fmla="*/ 6774 w 9697"/>
                  <a:gd name="T77" fmla="*/ 3672 h 10635"/>
                  <a:gd name="T78" fmla="*/ 6337 w 9697"/>
                  <a:gd name="T79" fmla="*/ 5394 h 10635"/>
                  <a:gd name="T80" fmla="*/ 6361 w 9697"/>
                  <a:gd name="T81" fmla="*/ 4139 h 10635"/>
                  <a:gd name="T82" fmla="*/ 6953 w 9697"/>
                  <a:gd name="T83" fmla="*/ 3122 h 10635"/>
                  <a:gd name="T84" fmla="*/ 5561 w 9697"/>
                  <a:gd name="T85" fmla="*/ 4040 h 10635"/>
                  <a:gd name="T86" fmla="*/ 3230 w 9697"/>
                  <a:gd name="T87" fmla="*/ 3065 h 10635"/>
                  <a:gd name="T88" fmla="*/ 4245 w 9697"/>
                  <a:gd name="T89" fmla="*/ 1146 h 10635"/>
                  <a:gd name="T90" fmla="*/ 3417 w 9697"/>
                  <a:gd name="T91" fmla="*/ 1341 h 10635"/>
                  <a:gd name="T92" fmla="*/ 2114 w 9697"/>
                  <a:gd name="T93" fmla="*/ 2898 h 10635"/>
                  <a:gd name="T94" fmla="*/ 5628 w 9697"/>
                  <a:gd name="T95" fmla="*/ 2988 h 10635"/>
                  <a:gd name="T96" fmla="*/ 4649 w 9697"/>
                  <a:gd name="T97" fmla="*/ 2600 h 10635"/>
                  <a:gd name="T98" fmla="*/ 2091 w 9697"/>
                  <a:gd name="T99" fmla="*/ 1225 h 10635"/>
                  <a:gd name="T100" fmla="*/ 1138 w 9697"/>
                  <a:gd name="T101" fmla="*/ 1578 h 10635"/>
                  <a:gd name="T102" fmla="*/ 5444 w 9697"/>
                  <a:gd name="T103" fmla="*/ 2388 h 10635"/>
                  <a:gd name="T104" fmla="*/ 5924 w 9697"/>
                  <a:gd name="T105" fmla="*/ 1404 h 10635"/>
                  <a:gd name="T106" fmla="*/ 977 w 9697"/>
                  <a:gd name="T107" fmla="*/ 2420 h 10635"/>
                  <a:gd name="T108" fmla="*/ 263 w 9697"/>
                  <a:gd name="T109" fmla="*/ 1486 h 10635"/>
                  <a:gd name="T110" fmla="*/ 6183 w 9697"/>
                  <a:gd name="T111" fmla="*/ 964 h 10635"/>
                  <a:gd name="T112" fmla="*/ 6198 w 9697"/>
                  <a:gd name="T113" fmla="*/ 2205 h 10635"/>
                  <a:gd name="T114" fmla="*/ 6377 w 9697"/>
                  <a:gd name="T115" fmla="*/ 522 h 10635"/>
                  <a:gd name="T116" fmla="*/ 5865 w 9697"/>
                  <a:gd name="T117" fmla="*/ 1965 h 10635"/>
                  <a:gd name="T118" fmla="*/ 7792 w 9697"/>
                  <a:gd name="T119" fmla="*/ 1316 h 10635"/>
                  <a:gd name="T120" fmla="*/ 5487 w 9697"/>
                  <a:gd name="T121" fmla="*/ 1360 h 10635"/>
                  <a:gd name="T122" fmla="*/ 5600 w 9697"/>
                  <a:gd name="T123" fmla="*/ 1061 h 10635"/>
                  <a:gd name="T124" fmla="*/ 6601 w 9697"/>
                  <a:gd name="T125" fmla="*/ 343 h 106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697" h="10635">
                    <a:moveTo>
                      <a:pt x="4971" y="10608"/>
                    </a:moveTo>
                    <a:cubicBezTo>
                      <a:pt x="4964" y="10589"/>
                      <a:pt x="4957" y="10414"/>
                      <a:pt x="4956" y="10220"/>
                    </a:cubicBezTo>
                    <a:cubicBezTo>
                      <a:pt x="4954" y="10026"/>
                      <a:pt x="4946" y="9836"/>
                      <a:pt x="4938" y="9797"/>
                    </a:cubicBezTo>
                    <a:cubicBezTo>
                      <a:pt x="4854" y="9398"/>
                      <a:pt x="4730" y="8953"/>
                      <a:pt x="4679" y="8873"/>
                    </a:cubicBezTo>
                    <a:cubicBezTo>
                      <a:pt x="4624" y="8787"/>
                      <a:pt x="4608" y="8680"/>
                      <a:pt x="4592" y="8308"/>
                    </a:cubicBezTo>
                    <a:cubicBezTo>
                      <a:pt x="4581" y="8050"/>
                      <a:pt x="4571" y="7991"/>
                      <a:pt x="4536" y="7991"/>
                    </a:cubicBezTo>
                    <a:cubicBezTo>
                      <a:pt x="4513" y="7991"/>
                      <a:pt x="4487" y="8016"/>
                      <a:pt x="4479" y="8047"/>
                    </a:cubicBezTo>
                    <a:cubicBezTo>
                      <a:pt x="4471" y="8078"/>
                      <a:pt x="4443" y="8105"/>
                      <a:pt x="4418" y="8106"/>
                    </a:cubicBezTo>
                    <a:cubicBezTo>
                      <a:pt x="4393" y="8107"/>
                      <a:pt x="4386" y="8114"/>
                      <a:pt x="4404" y="8121"/>
                    </a:cubicBezTo>
                    <a:cubicBezTo>
                      <a:pt x="4428" y="8131"/>
                      <a:pt x="4425" y="8174"/>
                      <a:pt x="4395" y="8281"/>
                    </a:cubicBezTo>
                    <a:cubicBezTo>
                      <a:pt x="4372" y="8362"/>
                      <a:pt x="4336" y="8492"/>
                      <a:pt x="4316" y="8569"/>
                    </a:cubicBezTo>
                    <a:cubicBezTo>
                      <a:pt x="4296" y="8647"/>
                      <a:pt x="4266" y="8744"/>
                      <a:pt x="4250" y="8785"/>
                    </a:cubicBezTo>
                    <a:cubicBezTo>
                      <a:pt x="4233" y="8826"/>
                      <a:pt x="4227" y="8867"/>
                      <a:pt x="4235" y="8875"/>
                    </a:cubicBezTo>
                    <a:cubicBezTo>
                      <a:pt x="4244" y="8883"/>
                      <a:pt x="4241" y="8906"/>
                      <a:pt x="4229" y="8925"/>
                    </a:cubicBezTo>
                    <a:cubicBezTo>
                      <a:pt x="4217" y="8944"/>
                      <a:pt x="4202" y="8999"/>
                      <a:pt x="4196" y="9047"/>
                    </a:cubicBezTo>
                    <a:cubicBezTo>
                      <a:pt x="4190" y="9094"/>
                      <a:pt x="4180" y="9165"/>
                      <a:pt x="4175" y="9204"/>
                    </a:cubicBezTo>
                    <a:cubicBezTo>
                      <a:pt x="4169" y="9243"/>
                      <a:pt x="4164" y="9284"/>
                      <a:pt x="4162" y="9296"/>
                    </a:cubicBezTo>
                    <a:cubicBezTo>
                      <a:pt x="4158" y="9340"/>
                      <a:pt x="4048" y="9315"/>
                      <a:pt x="4020" y="9263"/>
                    </a:cubicBezTo>
                    <a:cubicBezTo>
                      <a:pt x="4004" y="9232"/>
                      <a:pt x="3991" y="9132"/>
                      <a:pt x="3991" y="9039"/>
                    </a:cubicBezTo>
                    <a:cubicBezTo>
                      <a:pt x="3991" y="8941"/>
                      <a:pt x="3978" y="8866"/>
                      <a:pt x="3959" y="8860"/>
                    </a:cubicBezTo>
                    <a:cubicBezTo>
                      <a:pt x="3923" y="8848"/>
                      <a:pt x="3911" y="8379"/>
                      <a:pt x="3943" y="8202"/>
                    </a:cubicBezTo>
                    <a:cubicBezTo>
                      <a:pt x="3954" y="8140"/>
                      <a:pt x="3967" y="8058"/>
                      <a:pt x="3973" y="8019"/>
                    </a:cubicBezTo>
                    <a:cubicBezTo>
                      <a:pt x="4001" y="7831"/>
                      <a:pt x="4029" y="7709"/>
                      <a:pt x="4077" y="7567"/>
                    </a:cubicBezTo>
                    <a:cubicBezTo>
                      <a:pt x="4105" y="7482"/>
                      <a:pt x="4155" y="7309"/>
                      <a:pt x="4186" y="7184"/>
                    </a:cubicBezTo>
                    <a:cubicBezTo>
                      <a:pt x="4251" y="6928"/>
                      <a:pt x="4311" y="6768"/>
                      <a:pt x="4335" y="6792"/>
                    </a:cubicBezTo>
                    <a:cubicBezTo>
                      <a:pt x="4344" y="6801"/>
                      <a:pt x="4351" y="6774"/>
                      <a:pt x="4351" y="6733"/>
                    </a:cubicBezTo>
                    <a:cubicBezTo>
                      <a:pt x="4351" y="6692"/>
                      <a:pt x="4368" y="6647"/>
                      <a:pt x="4389" y="6633"/>
                    </a:cubicBezTo>
                    <a:cubicBezTo>
                      <a:pt x="4411" y="6620"/>
                      <a:pt x="4417" y="6608"/>
                      <a:pt x="4404" y="6608"/>
                    </a:cubicBezTo>
                    <a:cubicBezTo>
                      <a:pt x="4390" y="6608"/>
                      <a:pt x="4393" y="6591"/>
                      <a:pt x="4410" y="6570"/>
                    </a:cubicBezTo>
                    <a:cubicBezTo>
                      <a:pt x="4428" y="6549"/>
                      <a:pt x="4435" y="6525"/>
                      <a:pt x="4427" y="6517"/>
                    </a:cubicBezTo>
                    <a:cubicBezTo>
                      <a:pt x="4418" y="6508"/>
                      <a:pt x="4462" y="6395"/>
                      <a:pt x="4524" y="6265"/>
                    </a:cubicBezTo>
                    <a:cubicBezTo>
                      <a:pt x="4586" y="6135"/>
                      <a:pt x="4640" y="6035"/>
                      <a:pt x="4645" y="6042"/>
                    </a:cubicBezTo>
                    <a:cubicBezTo>
                      <a:pt x="4650" y="6048"/>
                      <a:pt x="4679" y="6038"/>
                      <a:pt x="4710" y="6018"/>
                    </a:cubicBezTo>
                    <a:cubicBezTo>
                      <a:pt x="4753" y="5991"/>
                      <a:pt x="4755" y="5986"/>
                      <a:pt x="4718" y="5998"/>
                    </a:cubicBezTo>
                    <a:cubicBezTo>
                      <a:pt x="4690" y="6006"/>
                      <a:pt x="4668" y="6010"/>
                      <a:pt x="4668" y="6005"/>
                    </a:cubicBezTo>
                    <a:cubicBezTo>
                      <a:pt x="4668" y="5975"/>
                      <a:pt x="4787" y="5761"/>
                      <a:pt x="4812" y="5745"/>
                    </a:cubicBezTo>
                    <a:cubicBezTo>
                      <a:pt x="4829" y="5735"/>
                      <a:pt x="4822" y="5758"/>
                      <a:pt x="4797" y="5797"/>
                    </a:cubicBezTo>
                    <a:cubicBezTo>
                      <a:pt x="4770" y="5839"/>
                      <a:pt x="4761" y="5876"/>
                      <a:pt x="4776" y="5885"/>
                    </a:cubicBezTo>
                    <a:cubicBezTo>
                      <a:pt x="4791" y="5894"/>
                      <a:pt x="4824" y="5851"/>
                      <a:pt x="4848" y="5789"/>
                    </a:cubicBezTo>
                    <a:cubicBezTo>
                      <a:pt x="4873" y="5727"/>
                      <a:pt x="4901" y="5676"/>
                      <a:pt x="4909" y="5676"/>
                    </a:cubicBezTo>
                    <a:cubicBezTo>
                      <a:pt x="4918" y="5676"/>
                      <a:pt x="4916" y="5691"/>
                      <a:pt x="4905" y="5709"/>
                    </a:cubicBezTo>
                    <a:cubicBezTo>
                      <a:pt x="4892" y="5730"/>
                      <a:pt x="4898" y="5734"/>
                      <a:pt x="4920" y="5720"/>
                    </a:cubicBezTo>
                    <a:cubicBezTo>
                      <a:pt x="4944" y="5705"/>
                      <a:pt x="4946" y="5689"/>
                      <a:pt x="4927" y="5670"/>
                    </a:cubicBezTo>
                    <a:cubicBezTo>
                      <a:pt x="4911" y="5654"/>
                      <a:pt x="4905" y="5621"/>
                      <a:pt x="4913" y="5595"/>
                    </a:cubicBezTo>
                    <a:cubicBezTo>
                      <a:pt x="4925" y="5557"/>
                      <a:pt x="4923" y="5556"/>
                      <a:pt x="4898" y="5590"/>
                    </a:cubicBezTo>
                    <a:cubicBezTo>
                      <a:pt x="4882" y="5613"/>
                      <a:pt x="4875" y="5640"/>
                      <a:pt x="4881" y="5651"/>
                    </a:cubicBezTo>
                    <a:cubicBezTo>
                      <a:pt x="4888" y="5662"/>
                      <a:pt x="4876" y="5677"/>
                      <a:pt x="4854" y="5686"/>
                    </a:cubicBezTo>
                    <a:cubicBezTo>
                      <a:pt x="4809" y="5703"/>
                      <a:pt x="4824" y="5630"/>
                      <a:pt x="4907" y="5437"/>
                    </a:cubicBezTo>
                    <a:cubicBezTo>
                      <a:pt x="4970" y="5288"/>
                      <a:pt x="5081" y="4492"/>
                      <a:pt x="5106" y="4011"/>
                    </a:cubicBezTo>
                    <a:cubicBezTo>
                      <a:pt x="5117" y="3802"/>
                      <a:pt x="5130" y="3571"/>
                      <a:pt x="5134" y="3499"/>
                    </a:cubicBezTo>
                    <a:cubicBezTo>
                      <a:pt x="5141" y="3389"/>
                      <a:pt x="5134" y="3365"/>
                      <a:pt x="5089" y="3353"/>
                    </a:cubicBezTo>
                    <a:cubicBezTo>
                      <a:pt x="5051" y="3343"/>
                      <a:pt x="5035" y="3314"/>
                      <a:pt x="5035" y="3255"/>
                    </a:cubicBezTo>
                    <a:cubicBezTo>
                      <a:pt x="5035" y="3181"/>
                      <a:pt x="5023" y="3169"/>
                      <a:pt x="4935" y="3152"/>
                    </a:cubicBezTo>
                    <a:cubicBezTo>
                      <a:pt x="4881" y="3142"/>
                      <a:pt x="4843" y="3123"/>
                      <a:pt x="4851" y="3110"/>
                    </a:cubicBezTo>
                    <a:cubicBezTo>
                      <a:pt x="4859" y="3097"/>
                      <a:pt x="4846" y="3079"/>
                      <a:pt x="4823" y="3070"/>
                    </a:cubicBezTo>
                    <a:cubicBezTo>
                      <a:pt x="4800" y="3061"/>
                      <a:pt x="4781" y="3063"/>
                      <a:pt x="4781" y="3074"/>
                    </a:cubicBezTo>
                    <a:cubicBezTo>
                      <a:pt x="4781" y="3085"/>
                      <a:pt x="4622" y="3094"/>
                      <a:pt x="4428" y="3094"/>
                    </a:cubicBezTo>
                    <a:cubicBezTo>
                      <a:pt x="4220" y="3094"/>
                      <a:pt x="4072" y="3106"/>
                      <a:pt x="4066" y="3122"/>
                    </a:cubicBezTo>
                    <a:cubicBezTo>
                      <a:pt x="4046" y="3183"/>
                      <a:pt x="2615" y="3136"/>
                      <a:pt x="2297" y="3064"/>
                    </a:cubicBezTo>
                    <a:cubicBezTo>
                      <a:pt x="2181" y="3037"/>
                      <a:pt x="2038" y="3010"/>
                      <a:pt x="1980" y="3002"/>
                    </a:cubicBezTo>
                    <a:cubicBezTo>
                      <a:pt x="1922" y="2995"/>
                      <a:pt x="1874" y="2977"/>
                      <a:pt x="1874" y="2961"/>
                    </a:cubicBezTo>
                    <a:cubicBezTo>
                      <a:pt x="1874" y="2946"/>
                      <a:pt x="1854" y="2940"/>
                      <a:pt x="1830" y="2950"/>
                    </a:cubicBezTo>
                    <a:cubicBezTo>
                      <a:pt x="1805" y="2959"/>
                      <a:pt x="1794" y="2955"/>
                      <a:pt x="1804" y="2939"/>
                    </a:cubicBezTo>
                    <a:cubicBezTo>
                      <a:pt x="1813" y="2923"/>
                      <a:pt x="1801" y="2911"/>
                      <a:pt x="1777" y="2911"/>
                    </a:cubicBezTo>
                    <a:cubicBezTo>
                      <a:pt x="1752" y="2911"/>
                      <a:pt x="1710" y="2899"/>
                      <a:pt x="1683" y="2884"/>
                    </a:cubicBezTo>
                    <a:cubicBezTo>
                      <a:pt x="1558" y="2817"/>
                      <a:pt x="1249" y="2685"/>
                      <a:pt x="1216" y="2685"/>
                    </a:cubicBezTo>
                    <a:cubicBezTo>
                      <a:pt x="1165" y="2685"/>
                      <a:pt x="797" y="2559"/>
                      <a:pt x="713" y="2513"/>
                    </a:cubicBezTo>
                    <a:cubicBezTo>
                      <a:pt x="677" y="2492"/>
                      <a:pt x="633" y="2474"/>
                      <a:pt x="615" y="2471"/>
                    </a:cubicBezTo>
                    <a:cubicBezTo>
                      <a:pt x="581" y="2465"/>
                      <a:pt x="271" y="2266"/>
                      <a:pt x="216" y="2214"/>
                    </a:cubicBezTo>
                    <a:cubicBezTo>
                      <a:pt x="197" y="2196"/>
                      <a:pt x="181" y="2167"/>
                      <a:pt x="181" y="2151"/>
                    </a:cubicBezTo>
                    <a:cubicBezTo>
                      <a:pt x="181" y="2134"/>
                      <a:pt x="164" y="2120"/>
                      <a:pt x="143" y="2120"/>
                    </a:cubicBezTo>
                    <a:cubicBezTo>
                      <a:pt x="115" y="2120"/>
                      <a:pt x="106" y="2173"/>
                      <a:pt x="108" y="2325"/>
                    </a:cubicBezTo>
                    <a:cubicBezTo>
                      <a:pt x="110" y="2489"/>
                      <a:pt x="102" y="2530"/>
                      <a:pt x="68" y="2530"/>
                    </a:cubicBezTo>
                    <a:cubicBezTo>
                      <a:pt x="0" y="2530"/>
                      <a:pt x="10" y="1768"/>
                      <a:pt x="80" y="1549"/>
                    </a:cubicBezTo>
                    <a:cubicBezTo>
                      <a:pt x="108" y="1460"/>
                      <a:pt x="149" y="1373"/>
                      <a:pt x="170" y="1356"/>
                    </a:cubicBezTo>
                    <a:cubicBezTo>
                      <a:pt x="191" y="1338"/>
                      <a:pt x="203" y="1315"/>
                      <a:pt x="196" y="1303"/>
                    </a:cubicBezTo>
                    <a:cubicBezTo>
                      <a:pt x="178" y="1274"/>
                      <a:pt x="313" y="952"/>
                      <a:pt x="348" y="940"/>
                    </a:cubicBezTo>
                    <a:cubicBezTo>
                      <a:pt x="365" y="935"/>
                      <a:pt x="378" y="912"/>
                      <a:pt x="378" y="890"/>
                    </a:cubicBezTo>
                    <a:cubicBezTo>
                      <a:pt x="378" y="868"/>
                      <a:pt x="391" y="850"/>
                      <a:pt x="407" y="850"/>
                    </a:cubicBezTo>
                    <a:cubicBezTo>
                      <a:pt x="422" y="850"/>
                      <a:pt x="435" y="831"/>
                      <a:pt x="435" y="807"/>
                    </a:cubicBezTo>
                    <a:cubicBezTo>
                      <a:pt x="435" y="783"/>
                      <a:pt x="454" y="757"/>
                      <a:pt x="477" y="748"/>
                    </a:cubicBezTo>
                    <a:cubicBezTo>
                      <a:pt x="500" y="739"/>
                      <a:pt x="513" y="721"/>
                      <a:pt x="505" y="709"/>
                    </a:cubicBezTo>
                    <a:cubicBezTo>
                      <a:pt x="497" y="696"/>
                      <a:pt x="510" y="666"/>
                      <a:pt x="534" y="642"/>
                    </a:cubicBezTo>
                    <a:cubicBezTo>
                      <a:pt x="558" y="618"/>
                      <a:pt x="577" y="591"/>
                      <a:pt x="576" y="582"/>
                    </a:cubicBezTo>
                    <a:cubicBezTo>
                      <a:pt x="575" y="573"/>
                      <a:pt x="593" y="547"/>
                      <a:pt x="617" y="523"/>
                    </a:cubicBezTo>
                    <a:cubicBezTo>
                      <a:pt x="641" y="499"/>
                      <a:pt x="661" y="488"/>
                      <a:pt x="661" y="498"/>
                    </a:cubicBezTo>
                    <a:cubicBezTo>
                      <a:pt x="661" y="508"/>
                      <a:pt x="680" y="497"/>
                      <a:pt x="703" y="473"/>
                    </a:cubicBezTo>
                    <a:cubicBezTo>
                      <a:pt x="726" y="450"/>
                      <a:pt x="742" y="402"/>
                      <a:pt x="738" y="366"/>
                    </a:cubicBezTo>
                    <a:cubicBezTo>
                      <a:pt x="732" y="307"/>
                      <a:pt x="741" y="301"/>
                      <a:pt x="830" y="308"/>
                    </a:cubicBezTo>
                    <a:cubicBezTo>
                      <a:pt x="891" y="313"/>
                      <a:pt x="939" y="301"/>
                      <a:pt x="958" y="275"/>
                    </a:cubicBezTo>
                    <a:cubicBezTo>
                      <a:pt x="975" y="252"/>
                      <a:pt x="1022" y="225"/>
                      <a:pt x="1062" y="215"/>
                    </a:cubicBezTo>
                    <a:cubicBezTo>
                      <a:pt x="1121" y="200"/>
                      <a:pt x="1139" y="208"/>
                      <a:pt x="1155" y="259"/>
                    </a:cubicBezTo>
                    <a:cubicBezTo>
                      <a:pt x="1176" y="327"/>
                      <a:pt x="1135" y="369"/>
                      <a:pt x="1047" y="370"/>
                    </a:cubicBezTo>
                    <a:cubicBezTo>
                      <a:pt x="1019" y="371"/>
                      <a:pt x="1003" y="382"/>
                      <a:pt x="1012" y="397"/>
                    </a:cubicBezTo>
                    <a:cubicBezTo>
                      <a:pt x="1021" y="411"/>
                      <a:pt x="1008" y="427"/>
                      <a:pt x="983" y="432"/>
                    </a:cubicBezTo>
                    <a:cubicBezTo>
                      <a:pt x="944" y="440"/>
                      <a:pt x="947" y="454"/>
                      <a:pt x="1003" y="525"/>
                    </a:cubicBezTo>
                    <a:cubicBezTo>
                      <a:pt x="1039" y="570"/>
                      <a:pt x="1053" y="598"/>
                      <a:pt x="1034" y="587"/>
                    </a:cubicBezTo>
                    <a:cubicBezTo>
                      <a:pt x="1011" y="572"/>
                      <a:pt x="1005" y="579"/>
                      <a:pt x="1016" y="607"/>
                    </a:cubicBezTo>
                    <a:cubicBezTo>
                      <a:pt x="1025" y="632"/>
                      <a:pt x="1051" y="642"/>
                      <a:pt x="1077" y="632"/>
                    </a:cubicBezTo>
                    <a:cubicBezTo>
                      <a:pt x="1103" y="622"/>
                      <a:pt x="1114" y="627"/>
                      <a:pt x="1103" y="644"/>
                    </a:cubicBezTo>
                    <a:cubicBezTo>
                      <a:pt x="1085" y="674"/>
                      <a:pt x="1311" y="811"/>
                      <a:pt x="1477" y="870"/>
                    </a:cubicBezTo>
                    <a:cubicBezTo>
                      <a:pt x="1685" y="943"/>
                      <a:pt x="2129" y="1019"/>
                      <a:pt x="2439" y="1034"/>
                    </a:cubicBezTo>
                    <a:cubicBezTo>
                      <a:pt x="2617" y="1042"/>
                      <a:pt x="2814" y="1058"/>
                      <a:pt x="2876" y="1069"/>
                    </a:cubicBezTo>
                    <a:cubicBezTo>
                      <a:pt x="3061" y="1101"/>
                      <a:pt x="3645" y="1083"/>
                      <a:pt x="3939" y="1037"/>
                    </a:cubicBezTo>
                    <a:cubicBezTo>
                      <a:pt x="4092" y="1012"/>
                      <a:pt x="4475" y="979"/>
                      <a:pt x="4602" y="979"/>
                    </a:cubicBezTo>
                    <a:cubicBezTo>
                      <a:pt x="4667" y="979"/>
                      <a:pt x="4715" y="971"/>
                      <a:pt x="4709" y="961"/>
                    </a:cubicBezTo>
                    <a:cubicBezTo>
                      <a:pt x="4703" y="951"/>
                      <a:pt x="4745" y="930"/>
                      <a:pt x="4803" y="913"/>
                    </a:cubicBezTo>
                    <a:cubicBezTo>
                      <a:pt x="5016" y="852"/>
                      <a:pt x="5163" y="812"/>
                      <a:pt x="5190" y="808"/>
                    </a:cubicBezTo>
                    <a:cubicBezTo>
                      <a:pt x="5336" y="787"/>
                      <a:pt x="5462" y="754"/>
                      <a:pt x="5475" y="733"/>
                    </a:cubicBezTo>
                    <a:cubicBezTo>
                      <a:pt x="5498" y="696"/>
                      <a:pt x="5686" y="622"/>
                      <a:pt x="5795" y="607"/>
                    </a:cubicBezTo>
                    <a:cubicBezTo>
                      <a:pt x="5847" y="600"/>
                      <a:pt x="5933" y="575"/>
                      <a:pt x="5984" y="551"/>
                    </a:cubicBezTo>
                    <a:cubicBezTo>
                      <a:pt x="6035" y="527"/>
                      <a:pt x="6093" y="516"/>
                      <a:pt x="6113" y="528"/>
                    </a:cubicBezTo>
                    <a:cubicBezTo>
                      <a:pt x="6133" y="540"/>
                      <a:pt x="6140" y="539"/>
                      <a:pt x="6129" y="526"/>
                    </a:cubicBezTo>
                    <a:cubicBezTo>
                      <a:pt x="6102" y="496"/>
                      <a:pt x="6236" y="427"/>
                      <a:pt x="6322" y="427"/>
                    </a:cubicBezTo>
                    <a:cubicBezTo>
                      <a:pt x="6359" y="427"/>
                      <a:pt x="6390" y="416"/>
                      <a:pt x="6390" y="403"/>
                    </a:cubicBezTo>
                    <a:cubicBezTo>
                      <a:pt x="6390" y="389"/>
                      <a:pt x="6445" y="357"/>
                      <a:pt x="6513" y="331"/>
                    </a:cubicBezTo>
                    <a:cubicBezTo>
                      <a:pt x="6581" y="305"/>
                      <a:pt x="6659" y="259"/>
                      <a:pt x="6687" y="229"/>
                    </a:cubicBezTo>
                    <a:cubicBezTo>
                      <a:pt x="6715" y="198"/>
                      <a:pt x="6754" y="173"/>
                      <a:pt x="6775" y="173"/>
                    </a:cubicBezTo>
                    <a:cubicBezTo>
                      <a:pt x="6796" y="173"/>
                      <a:pt x="6813" y="161"/>
                      <a:pt x="6813" y="146"/>
                    </a:cubicBezTo>
                    <a:cubicBezTo>
                      <a:pt x="6813" y="131"/>
                      <a:pt x="6834" y="127"/>
                      <a:pt x="6860" y="136"/>
                    </a:cubicBezTo>
                    <a:cubicBezTo>
                      <a:pt x="6892" y="149"/>
                      <a:pt x="6900" y="144"/>
                      <a:pt x="6887" y="121"/>
                    </a:cubicBezTo>
                    <a:cubicBezTo>
                      <a:pt x="6875" y="103"/>
                      <a:pt x="6880" y="88"/>
                      <a:pt x="6896" y="88"/>
                    </a:cubicBezTo>
                    <a:cubicBezTo>
                      <a:pt x="6912" y="88"/>
                      <a:pt x="6926" y="68"/>
                      <a:pt x="6926" y="43"/>
                    </a:cubicBezTo>
                    <a:cubicBezTo>
                      <a:pt x="6926" y="6"/>
                      <a:pt x="6944" y="0"/>
                      <a:pt x="7018" y="15"/>
                    </a:cubicBezTo>
                    <a:cubicBezTo>
                      <a:pt x="7068" y="25"/>
                      <a:pt x="7114" y="46"/>
                      <a:pt x="7119" y="61"/>
                    </a:cubicBezTo>
                    <a:cubicBezTo>
                      <a:pt x="7124" y="76"/>
                      <a:pt x="7141" y="88"/>
                      <a:pt x="7158" y="88"/>
                    </a:cubicBezTo>
                    <a:cubicBezTo>
                      <a:pt x="7189" y="88"/>
                      <a:pt x="7502" y="397"/>
                      <a:pt x="7508" y="434"/>
                    </a:cubicBezTo>
                    <a:cubicBezTo>
                      <a:pt x="7510" y="446"/>
                      <a:pt x="7513" y="470"/>
                      <a:pt x="7515" y="488"/>
                    </a:cubicBezTo>
                    <a:cubicBezTo>
                      <a:pt x="7517" y="506"/>
                      <a:pt x="7526" y="514"/>
                      <a:pt x="7535" y="505"/>
                    </a:cubicBezTo>
                    <a:cubicBezTo>
                      <a:pt x="7561" y="478"/>
                      <a:pt x="7651" y="579"/>
                      <a:pt x="7637" y="619"/>
                    </a:cubicBezTo>
                    <a:cubicBezTo>
                      <a:pt x="7630" y="639"/>
                      <a:pt x="7651" y="684"/>
                      <a:pt x="7684" y="719"/>
                    </a:cubicBezTo>
                    <a:cubicBezTo>
                      <a:pt x="7717" y="754"/>
                      <a:pt x="7752" y="823"/>
                      <a:pt x="7762" y="873"/>
                    </a:cubicBezTo>
                    <a:cubicBezTo>
                      <a:pt x="7771" y="923"/>
                      <a:pt x="7789" y="963"/>
                      <a:pt x="7802" y="963"/>
                    </a:cubicBezTo>
                    <a:cubicBezTo>
                      <a:pt x="7845" y="963"/>
                      <a:pt x="7882" y="1124"/>
                      <a:pt x="7848" y="1164"/>
                    </a:cubicBezTo>
                    <a:cubicBezTo>
                      <a:pt x="7830" y="1185"/>
                      <a:pt x="7827" y="1193"/>
                      <a:pt x="7841" y="1181"/>
                    </a:cubicBezTo>
                    <a:cubicBezTo>
                      <a:pt x="7871" y="1158"/>
                      <a:pt x="7974" y="1300"/>
                      <a:pt x="7953" y="1336"/>
                    </a:cubicBezTo>
                    <a:cubicBezTo>
                      <a:pt x="7945" y="1348"/>
                      <a:pt x="7950" y="1358"/>
                      <a:pt x="7963" y="1358"/>
                    </a:cubicBezTo>
                    <a:cubicBezTo>
                      <a:pt x="8001" y="1358"/>
                      <a:pt x="7987" y="1562"/>
                      <a:pt x="7944" y="1641"/>
                    </a:cubicBezTo>
                    <a:cubicBezTo>
                      <a:pt x="7923" y="1679"/>
                      <a:pt x="7888" y="1722"/>
                      <a:pt x="7867" y="1734"/>
                    </a:cubicBezTo>
                    <a:cubicBezTo>
                      <a:pt x="7845" y="1747"/>
                      <a:pt x="7835" y="1768"/>
                      <a:pt x="7843" y="1781"/>
                    </a:cubicBezTo>
                    <a:cubicBezTo>
                      <a:pt x="7851" y="1795"/>
                      <a:pt x="7829" y="1815"/>
                      <a:pt x="7794" y="1826"/>
                    </a:cubicBezTo>
                    <a:cubicBezTo>
                      <a:pt x="7759" y="1837"/>
                      <a:pt x="7696" y="1879"/>
                      <a:pt x="7653" y="1920"/>
                    </a:cubicBezTo>
                    <a:cubicBezTo>
                      <a:pt x="7610" y="1960"/>
                      <a:pt x="7569" y="1987"/>
                      <a:pt x="7562" y="1979"/>
                    </a:cubicBezTo>
                    <a:cubicBezTo>
                      <a:pt x="7555" y="1972"/>
                      <a:pt x="7530" y="1991"/>
                      <a:pt x="7507" y="2022"/>
                    </a:cubicBezTo>
                    <a:cubicBezTo>
                      <a:pt x="7483" y="2053"/>
                      <a:pt x="7464" y="2068"/>
                      <a:pt x="7463" y="2055"/>
                    </a:cubicBezTo>
                    <a:cubicBezTo>
                      <a:pt x="7463" y="2042"/>
                      <a:pt x="7425" y="2058"/>
                      <a:pt x="7380" y="2090"/>
                    </a:cubicBezTo>
                    <a:cubicBezTo>
                      <a:pt x="7335" y="2123"/>
                      <a:pt x="7278" y="2141"/>
                      <a:pt x="7253" y="2132"/>
                    </a:cubicBezTo>
                    <a:cubicBezTo>
                      <a:pt x="7228" y="2122"/>
                      <a:pt x="7208" y="2128"/>
                      <a:pt x="7208" y="2146"/>
                    </a:cubicBezTo>
                    <a:cubicBezTo>
                      <a:pt x="7208" y="2163"/>
                      <a:pt x="7194" y="2177"/>
                      <a:pt x="7177" y="2177"/>
                    </a:cubicBezTo>
                    <a:cubicBezTo>
                      <a:pt x="7160" y="2177"/>
                      <a:pt x="7112" y="2202"/>
                      <a:pt x="7069" y="2232"/>
                    </a:cubicBezTo>
                    <a:cubicBezTo>
                      <a:pt x="7009" y="2274"/>
                      <a:pt x="6990" y="2314"/>
                      <a:pt x="6982" y="2408"/>
                    </a:cubicBezTo>
                    <a:cubicBezTo>
                      <a:pt x="6966" y="2615"/>
                      <a:pt x="6974" y="2775"/>
                      <a:pt x="7003" y="2794"/>
                    </a:cubicBezTo>
                    <a:cubicBezTo>
                      <a:pt x="7019" y="2804"/>
                      <a:pt x="7041" y="2844"/>
                      <a:pt x="7052" y="2882"/>
                    </a:cubicBezTo>
                    <a:cubicBezTo>
                      <a:pt x="7073" y="2952"/>
                      <a:pt x="7105" y="3030"/>
                      <a:pt x="7188" y="3221"/>
                    </a:cubicBezTo>
                    <a:cubicBezTo>
                      <a:pt x="7212" y="3275"/>
                      <a:pt x="7241" y="3357"/>
                      <a:pt x="7253" y="3403"/>
                    </a:cubicBezTo>
                    <a:cubicBezTo>
                      <a:pt x="7264" y="3449"/>
                      <a:pt x="7305" y="3515"/>
                      <a:pt x="7344" y="3551"/>
                    </a:cubicBezTo>
                    <a:cubicBezTo>
                      <a:pt x="7382" y="3587"/>
                      <a:pt x="7403" y="3616"/>
                      <a:pt x="7389" y="3617"/>
                    </a:cubicBezTo>
                    <a:cubicBezTo>
                      <a:pt x="7375" y="3617"/>
                      <a:pt x="7376" y="3626"/>
                      <a:pt x="7392" y="3638"/>
                    </a:cubicBezTo>
                    <a:cubicBezTo>
                      <a:pt x="7407" y="3649"/>
                      <a:pt x="7438" y="3693"/>
                      <a:pt x="7460" y="3736"/>
                    </a:cubicBezTo>
                    <a:cubicBezTo>
                      <a:pt x="7482" y="3779"/>
                      <a:pt x="7515" y="3814"/>
                      <a:pt x="7534" y="3814"/>
                    </a:cubicBezTo>
                    <a:cubicBezTo>
                      <a:pt x="7575" y="3814"/>
                      <a:pt x="7611" y="3892"/>
                      <a:pt x="7588" y="3929"/>
                    </a:cubicBezTo>
                    <a:cubicBezTo>
                      <a:pt x="7579" y="3943"/>
                      <a:pt x="7591" y="3955"/>
                      <a:pt x="7615" y="3955"/>
                    </a:cubicBezTo>
                    <a:cubicBezTo>
                      <a:pt x="7640" y="3955"/>
                      <a:pt x="7675" y="3980"/>
                      <a:pt x="7694" y="4011"/>
                    </a:cubicBezTo>
                    <a:cubicBezTo>
                      <a:pt x="7714" y="4042"/>
                      <a:pt x="7740" y="4068"/>
                      <a:pt x="7753" y="4068"/>
                    </a:cubicBezTo>
                    <a:cubicBezTo>
                      <a:pt x="7779" y="4068"/>
                      <a:pt x="7857" y="4140"/>
                      <a:pt x="7857" y="4164"/>
                    </a:cubicBezTo>
                    <a:cubicBezTo>
                      <a:pt x="7857" y="4198"/>
                      <a:pt x="7956" y="4294"/>
                      <a:pt x="7991" y="4294"/>
                    </a:cubicBezTo>
                    <a:cubicBezTo>
                      <a:pt x="8010" y="4294"/>
                      <a:pt x="8027" y="4313"/>
                      <a:pt x="8027" y="4338"/>
                    </a:cubicBezTo>
                    <a:cubicBezTo>
                      <a:pt x="8027" y="4362"/>
                      <a:pt x="8038" y="4375"/>
                      <a:pt x="8052" y="4366"/>
                    </a:cubicBezTo>
                    <a:cubicBezTo>
                      <a:pt x="8066" y="4357"/>
                      <a:pt x="8098" y="4382"/>
                      <a:pt x="8123" y="4421"/>
                    </a:cubicBezTo>
                    <a:cubicBezTo>
                      <a:pt x="8148" y="4459"/>
                      <a:pt x="8182" y="4491"/>
                      <a:pt x="8199" y="4491"/>
                    </a:cubicBezTo>
                    <a:cubicBezTo>
                      <a:pt x="8215" y="4491"/>
                      <a:pt x="8267" y="4530"/>
                      <a:pt x="8314" y="4577"/>
                    </a:cubicBezTo>
                    <a:cubicBezTo>
                      <a:pt x="8361" y="4624"/>
                      <a:pt x="8437" y="4681"/>
                      <a:pt x="8482" y="4705"/>
                    </a:cubicBezTo>
                    <a:cubicBezTo>
                      <a:pt x="8527" y="4728"/>
                      <a:pt x="8558" y="4758"/>
                      <a:pt x="8550" y="4771"/>
                    </a:cubicBezTo>
                    <a:cubicBezTo>
                      <a:pt x="8542" y="4784"/>
                      <a:pt x="8553" y="4810"/>
                      <a:pt x="8575" y="4828"/>
                    </a:cubicBezTo>
                    <a:cubicBezTo>
                      <a:pt x="8604" y="4852"/>
                      <a:pt x="8619" y="4852"/>
                      <a:pt x="8634" y="4829"/>
                    </a:cubicBezTo>
                    <a:cubicBezTo>
                      <a:pt x="8647" y="4807"/>
                      <a:pt x="8669" y="4814"/>
                      <a:pt x="8703" y="4849"/>
                    </a:cubicBezTo>
                    <a:cubicBezTo>
                      <a:pt x="8782" y="4929"/>
                      <a:pt x="8857" y="4987"/>
                      <a:pt x="8913" y="5008"/>
                    </a:cubicBezTo>
                    <a:cubicBezTo>
                      <a:pt x="8943" y="5020"/>
                      <a:pt x="8957" y="5045"/>
                      <a:pt x="8948" y="5070"/>
                    </a:cubicBezTo>
                    <a:cubicBezTo>
                      <a:pt x="8939" y="5093"/>
                      <a:pt x="8941" y="5109"/>
                      <a:pt x="8952" y="5105"/>
                    </a:cubicBezTo>
                    <a:cubicBezTo>
                      <a:pt x="8994" y="5093"/>
                      <a:pt x="9210" y="5261"/>
                      <a:pt x="9193" y="5292"/>
                    </a:cubicBezTo>
                    <a:cubicBezTo>
                      <a:pt x="9183" y="5309"/>
                      <a:pt x="9185" y="5314"/>
                      <a:pt x="9197" y="5303"/>
                    </a:cubicBezTo>
                    <a:cubicBezTo>
                      <a:pt x="9210" y="5292"/>
                      <a:pt x="9268" y="5321"/>
                      <a:pt x="9327" y="5367"/>
                    </a:cubicBezTo>
                    <a:cubicBezTo>
                      <a:pt x="9385" y="5414"/>
                      <a:pt x="9444" y="5449"/>
                      <a:pt x="9457" y="5445"/>
                    </a:cubicBezTo>
                    <a:cubicBezTo>
                      <a:pt x="9470" y="5442"/>
                      <a:pt x="9523" y="5448"/>
                      <a:pt x="9575" y="5459"/>
                    </a:cubicBezTo>
                    <a:cubicBezTo>
                      <a:pt x="9641" y="5473"/>
                      <a:pt x="9665" y="5491"/>
                      <a:pt x="9654" y="5519"/>
                    </a:cubicBezTo>
                    <a:cubicBezTo>
                      <a:pt x="9645" y="5542"/>
                      <a:pt x="9654" y="5566"/>
                      <a:pt x="9672" y="5574"/>
                    </a:cubicBezTo>
                    <a:cubicBezTo>
                      <a:pt x="9697" y="5584"/>
                      <a:pt x="9696" y="5588"/>
                      <a:pt x="9670" y="5590"/>
                    </a:cubicBezTo>
                    <a:cubicBezTo>
                      <a:pt x="9650" y="5591"/>
                      <a:pt x="9621" y="5563"/>
                      <a:pt x="9606" y="5528"/>
                    </a:cubicBezTo>
                    <a:cubicBezTo>
                      <a:pt x="9583" y="5474"/>
                      <a:pt x="9581" y="5478"/>
                      <a:pt x="9594" y="5553"/>
                    </a:cubicBezTo>
                    <a:cubicBezTo>
                      <a:pt x="9609" y="5637"/>
                      <a:pt x="9606" y="5640"/>
                      <a:pt x="9531" y="5627"/>
                    </a:cubicBezTo>
                    <a:cubicBezTo>
                      <a:pt x="9487" y="5619"/>
                      <a:pt x="9433" y="5598"/>
                      <a:pt x="9411" y="5581"/>
                    </a:cubicBezTo>
                    <a:cubicBezTo>
                      <a:pt x="9380" y="5557"/>
                      <a:pt x="9375" y="5558"/>
                      <a:pt x="9392" y="5585"/>
                    </a:cubicBezTo>
                    <a:cubicBezTo>
                      <a:pt x="9403" y="5604"/>
                      <a:pt x="9400" y="5620"/>
                      <a:pt x="9385" y="5620"/>
                    </a:cubicBezTo>
                    <a:cubicBezTo>
                      <a:pt x="9369" y="5620"/>
                      <a:pt x="9349" y="5607"/>
                      <a:pt x="9339" y="5592"/>
                    </a:cubicBezTo>
                    <a:cubicBezTo>
                      <a:pt x="9329" y="5576"/>
                      <a:pt x="9298" y="5564"/>
                      <a:pt x="9270" y="5564"/>
                    </a:cubicBezTo>
                    <a:cubicBezTo>
                      <a:pt x="9242" y="5564"/>
                      <a:pt x="9170" y="5542"/>
                      <a:pt x="9110" y="5516"/>
                    </a:cubicBezTo>
                    <a:cubicBezTo>
                      <a:pt x="9049" y="5490"/>
                      <a:pt x="8988" y="5465"/>
                      <a:pt x="8972" y="5461"/>
                    </a:cubicBezTo>
                    <a:cubicBezTo>
                      <a:pt x="8922" y="5448"/>
                      <a:pt x="8791" y="5422"/>
                      <a:pt x="8711" y="5409"/>
                    </a:cubicBezTo>
                    <a:cubicBezTo>
                      <a:pt x="8668" y="5403"/>
                      <a:pt x="8583" y="5383"/>
                      <a:pt x="8520" y="5366"/>
                    </a:cubicBezTo>
                    <a:cubicBezTo>
                      <a:pt x="8264" y="5293"/>
                      <a:pt x="8270" y="5293"/>
                      <a:pt x="8292" y="5383"/>
                    </a:cubicBezTo>
                    <a:cubicBezTo>
                      <a:pt x="8325" y="5525"/>
                      <a:pt x="8324" y="5550"/>
                      <a:pt x="8286" y="5542"/>
                    </a:cubicBezTo>
                    <a:cubicBezTo>
                      <a:pt x="8265" y="5537"/>
                      <a:pt x="8256" y="5547"/>
                      <a:pt x="8266" y="5563"/>
                    </a:cubicBezTo>
                    <a:cubicBezTo>
                      <a:pt x="8276" y="5579"/>
                      <a:pt x="8296" y="5585"/>
                      <a:pt x="8311" y="5576"/>
                    </a:cubicBezTo>
                    <a:cubicBezTo>
                      <a:pt x="8325" y="5568"/>
                      <a:pt x="8337" y="5587"/>
                      <a:pt x="8337" y="5620"/>
                    </a:cubicBezTo>
                    <a:cubicBezTo>
                      <a:pt x="8337" y="5658"/>
                      <a:pt x="8325" y="5672"/>
                      <a:pt x="8304" y="5660"/>
                    </a:cubicBezTo>
                    <a:cubicBezTo>
                      <a:pt x="8285" y="5647"/>
                      <a:pt x="8280" y="5652"/>
                      <a:pt x="8291" y="5671"/>
                    </a:cubicBezTo>
                    <a:cubicBezTo>
                      <a:pt x="8302" y="5688"/>
                      <a:pt x="8329" y="5695"/>
                      <a:pt x="8352" y="5686"/>
                    </a:cubicBezTo>
                    <a:cubicBezTo>
                      <a:pt x="8375" y="5678"/>
                      <a:pt x="8393" y="5684"/>
                      <a:pt x="8393" y="5702"/>
                    </a:cubicBezTo>
                    <a:cubicBezTo>
                      <a:pt x="8393" y="5719"/>
                      <a:pt x="8374" y="5733"/>
                      <a:pt x="8351" y="5733"/>
                    </a:cubicBezTo>
                    <a:cubicBezTo>
                      <a:pt x="8328" y="5733"/>
                      <a:pt x="8309" y="5746"/>
                      <a:pt x="8309" y="5763"/>
                    </a:cubicBezTo>
                    <a:cubicBezTo>
                      <a:pt x="8309" y="5779"/>
                      <a:pt x="8323" y="5784"/>
                      <a:pt x="8341" y="5773"/>
                    </a:cubicBezTo>
                    <a:cubicBezTo>
                      <a:pt x="8359" y="5761"/>
                      <a:pt x="8366" y="5764"/>
                      <a:pt x="8357" y="5779"/>
                    </a:cubicBezTo>
                    <a:cubicBezTo>
                      <a:pt x="8348" y="5794"/>
                      <a:pt x="8352" y="5825"/>
                      <a:pt x="8367" y="5847"/>
                    </a:cubicBezTo>
                    <a:cubicBezTo>
                      <a:pt x="8388" y="5880"/>
                      <a:pt x="8393" y="5877"/>
                      <a:pt x="8394" y="5832"/>
                    </a:cubicBezTo>
                    <a:cubicBezTo>
                      <a:pt x="8395" y="5786"/>
                      <a:pt x="8404" y="5791"/>
                      <a:pt x="8443" y="5860"/>
                    </a:cubicBezTo>
                    <a:cubicBezTo>
                      <a:pt x="8469" y="5906"/>
                      <a:pt x="8487" y="5955"/>
                      <a:pt x="8484" y="5967"/>
                    </a:cubicBezTo>
                    <a:cubicBezTo>
                      <a:pt x="8480" y="5979"/>
                      <a:pt x="8508" y="6030"/>
                      <a:pt x="8545" y="6080"/>
                    </a:cubicBezTo>
                    <a:cubicBezTo>
                      <a:pt x="8582" y="6130"/>
                      <a:pt x="8609" y="6198"/>
                      <a:pt x="8606" y="6233"/>
                    </a:cubicBezTo>
                    <a:cubicBezTo>
                      <a:pt x="8603" y="6267"/>
                      <a:pt x="8611" y="6288"/>
                      <a:pt x="8624" y="6280"/>
                    </a:cubicBezTo>
                    <a:cubicBezTo>
                      <a:pt x="8637" y="6272"/>
                      <a:pt x="8647" y="6286"/>
                      <a:pt x="8647" y="6310"/>
                    </a:cubicBezTo>
                    <a:cubicBezTo>
                      <a:pt x="8647" y="6335"/>
                      <a:pt x="8671" y="6422"/>
                      <a:pt x="8699" y="6503"/>
                    </a:cubicBezTo>
                    <a:cubicBezTo>
                      <a:pt x="8728" y="6584"/>
                      <a:pt x="8745" y="6668"/>
                      <a:pt x="8738" y="6689"/>
                    </a:cubicBezTo>
                    <a:cubicBezTo>
                      <a:pt x="8730" y="6713"/>
                      <a:pt x="8737" y="6721"/>
                      <a:pt x="8757" y="6709"/>
                    </a:cubicBezTo>
                    <a:cubicBezTo>
                      <a:pt x="8774" y="6698"/>
                      <a:pt x="8789" y="6706"/>
                      <a:pt x="8789" y="6728"/>
                    </a:cubicBezTo>
                    <a:cubicBezTo>
                      <a:pt x="8789" y="6789"/>
                      <a:pt x="8927" y="7059"/>
                      <a:pt x="8958" y="7059"/>
                    </a:cubicBezTo>
                    <a:cubicBezTo>
                      <a:pt x="9015" y="7059"/>
                      <a:pt x="8984" y="7136"/>
                      <a:pt x="8913" y="7168"/>
                    </a:cubicBezTo>
                    <a:cubicBezTo>
                      <a:pt x="8860" y="7192"/>
                      <a:pt x="8811" y="7193"/>
                      <a:pt x="8732" y="7172"/>
                    </a:cubicBezTo>
                    <a:cubicBezTo>
                      <a:pt x="8672" y="7156"/>
                      <a:pt x="8613" y="7145"/>
                      <a:pt x="8600" y="7147"/>
                    </a:cubicBezTo>
                    <a:cubicBezTo>
                      <a:pt x="8537" y="7157"/>
                      <a:pt x="8505" y="7141"/>
                      <a:pt x="8524" y="7109"/>
                    </a:cubicBezTo>
                    <a:cubicBezTo>
                      <a:pt x="8541" y="7081"/>
                      <a:pt x="8536" y="7081"/>
                      <a:pt x="8504" y="7107"/>
                    </a:cubicBezTo>
                    <a:cubicBezTo>
                      <a:pt x="8472" y="7133"/>
                      <a:pt x="8433" y="7125"/>
                      <a:pt x="8323" y="7072"/>
                    </a:cubicBezTo>
                    <a:cubicBezTo>
                      <a:pt x="8245" y="7034"/>
                      <a:pt x="8168" y="7003"/>
                      <a:pt x="8151" y="7003"/>
                    </a:cubicBezTo>
                    <a:cubicBezTo>
                      <a:pt x="8134" y="7003"/>
                      <a:pt x="8083" y="6970"/>
                      <a:pt x="8038" y="6929"/>
                    </a:cubicBezTo>
                    <a:cubicBezTo>
                      <a:pt x="7993" y="6888"/>
                      <a:pt x="7974" y="6865"/>
                      <a:pt x="7996" y="6877"/>
                    </a:cubicBezTo>
                    <a:cubicBezTo>
                      <a:pt x="8022" y="6891"/>
                      <a:pt x="8029" y="6888"/>
                      <a:pt x="8015" y="6866"/>
                    </a:cubicBezTo>
                    <a:cubicBezTo>
                      <a:pt x="8004" y="6848"/>
                      <a:pt x="7979" y="6834"/>
                      <a:pt x="7959" y="6834"/>
                    </a:cubicBezTo>
                    <a:cubicBezTo>
                      <a:pt x="7918" y="6834"/>
                      <a:pt x="7801" y="6706"/>
                      <a:pt x="7801" y="6661"/>
                    </a:cubicBezTo>
                    <a:cubicBezTo>
                      <a:pt x="7801" y="6639"/>
                      <a:pt x="7787" y="6640"/>
                      <a:pt x="7758" y="6664"/>
                    </a:cubicBezTo>
                    <a:cubicBezTo>
                      <a:pt x="7724" y="6693"/>
                      <a:pt x="7716" y="6692"/>
                      <a:pt x="7716" y="6658"/>
                    </a:cubicBezTo>
                    <a:cubicBezTo>
                      <a:pt x="7716" y="6635"/>
                      <a:pt x="7684" y="6602"/>
                      <a:pt x="7646" y="6585"/>
                    </a:cubicBezTo>
                    <a:cubicBezTo>
                      <a:pt x="7607" y="6567"/>
                      <a:pt x="7575" y="6540"/>
                      <a:pt x="7575" y="6524"/>
                    </a:cubicBezTo>
                    <a:cubicBezTo>
                      <a:pt x="7575" y="6508"/>
                      <a:pt x="7559" y="6495"/>
                      <a:pt x="7539" y="6495"/>
                    </a:cubicBezTo>
                    <a:cubicBezTo>
                      <a:pt x="7519" y="6495"/>
                      <a:pt x="7454" y="6449"/>
                      <a:pt x="7395" y="6394"/>
                    </a:cubicBezTo>
                    <a:cubicBezTo>
                      <a:pt x="7336" y="6339"/>
                      <a:pt x="7271" y="6300"/>
                      <a:pt x="7250" y="6308"/>
                    </a:cubicBezTo>
                    <a:cubicBezTo>
                      <a:pt x="7224" y="6318"/>
                      <a:pt x="7217" y="6308"/>
                      <a:pt x="7228" y="6279"/>
                    </a:cubicBezTo>
                    <a:cubicBezTo>
                      <a:pt x="7240" y="6248"/>
                      <a:pt x="7230" y="6238"/>
                      <a:pt x="7194" y="6245"/>
                    </a:cubicBezTo>
                    <a:cubicBezTo>
                      <a:pt x="7148" y="6254"/>
                      <a:pt x="7142" y="6298"/>
                      <a:pt x="7133" y="6691"/>
                    </a:cubicBezTo>
                    <a:cubicBezTo>
                      <a:pt x="7124" y="7054"/>
                      <a:pt x="7115" y="7136"/>
                      <a:pt x="7074" y="7182"/>
                    </a:cubicBezTo>
                    <a:cubicBezTo>
                      <a:pt x="7047" y="7213"/>
                      <a:pt x="7039" y="7230"/>
                      <a:pt x="7057" y="7219"/>
                    </a:cubicBezTo>
                    <a:cubicBezTo>
                      <a:pt x="7079" y="7207"/>
                      <a:pt x="7085" y="7219"/>
                      <a:pt x="7075" y="7257"/>
                    </a:cubicBezTo>
                    <a:cubicBezTo>
                      <a:pt x="7067" y="7288"/>
                      <a:pt x="7042" y="7313"/>
                      <a:pt x="7020" y="7313"/>
                    </a:cubicBezTo>
                    <a:cubicBezTo>
                      <a:pt x="6989" y="7313"/>
                      <a:pt x="6987" y="7326"/>
                      <a:pt x="7011" y="7370"/>
                    </a:cubicBezTo>
                    <a:cubicBezTo>
                      <a:pt x="7036" y="7418"/>
                      <a:pt x="7032" y="7426"/>
                      <a:pt x="6983" y="7426"/>
                    </a:cubicBezTo>
                    <a:cubicBezTo>
                      <a:pt x="6947" y="7426"/>
                      <a:pt x="6927" y="7444"/>
                      <a:pt x="6928" y="7476"/>
                    </a:cubicBezTo>
                    <a:cubicBezTo>
                      <a:pt x="6929" y="7505"/>
                      <a:pt x="6936" y="7511"/>
                      <a:pt x="6945" y="7490"/>
                    </a:cubicBezTo>
                    <a:cubicBezTo>
                      <a:pt x="6952" y="7470"/>
                      <a:pt x="6970" y="7454"/>
                      <a:pt x="6983" y="7454"/>
                    </a:cubicBezTo>
                    <a:cubicBezTo>
                      <a:pt x="7017" y="7454"/>
                      <a:pt x="6993" y="7561"/>
                      <a:pt x="6941" y="7640"/>
                    </a:cubicBezTo>
                    <a:cubicBezTo>
                      <a:pt x="6917" y="7677"/>
                      <a:pt x="6894" y="7729"/>
                      <a:pt x="6889" y="7757"/>
                    </a:cubicBezTo>
                    <a:cubicBezTo>
                      <a:pt x="6877" y="7830"/>
                      <a:pt x="6813" y="7938"/>
                      <a:pt x="6790" y="7924"/>
                    </a:cubicBezTo>
                    <a:cubicBezTo>
                      <a:pt x="6780" y="7917"/>
                      <a:pt x="6768" y="7957"/>
                      <a:pt x="6765" y="8012"/>
                    </a:cubicBezTo>
                    <a:cubicBezTo>
                      <a:pt x="6762" y="8067"/>
                      <a:pt x="6743" y="8123"/>
                      <a:pt x="6723" y="8135"/>
                    </a:cubicBezTo>
                    <a:cubicBezTo>
                      <a:pt x="6703" y="8148"/>
                      <a:pt x="6692" y="8164"/>
                      <a:pt x="6700" y="8172"/>
                    </a:cubicBezTo>
                    <a:cubicBezTo>
                      <a:pt x="6708" y="8180"/>
                      <a:pt x="6692" y="8212"/>
                      <a:pt x="6665" y="8244"/>
                    </a:cubicBezTo>
                    <a:cubicBezTo>
                      <a:pt x="6638" y="8276"/>
                      <a:pt x="6615" y="8316"/>
                      <a:pt x="6615" y="8333"/>
                    </a:cubicBezTo>
                    <a:cubicBezTo>
                      <a:pt x="6615" y="8351"/>
                      <a:pt x="6589" y="8358"/>
                      <a:pt x="6552" y="8348"/>
                    </a:cubicBezTo>
                    <a:cubicBezTo>
                      <a:pt x="6491" y="8333"/>
                      <a:pt x="6491" y="8334"/>
                      <a:pt x="6542" y="8372"/>
                    </a:cubicBezTo>
                    <a:cubicBezTo>
                      <a:pt x="6589" y="8408"/>
                      <a:pt x="6590" y="8415"/>
                      <a:pt x="6551" y="8430"/>
                    </a:cubicBezTo>
                    <a:cubicBezTo>
                      <a:pt x="6526" y="8439"/>
                      <a:pt x="6513" y="8465"/>
                      <a:pt x="6521" y="8487"/>
                    </a:cubicBezTo>
                    <a:cubicBezTo>
                      <a:pt x="6530" y="8509"/>
                      <a:pt x="6522" y="8527"/>
                      <a:pt x="6504" y="8527"/>
                    </a:cubicBezTo>
                    <a:cubicBezTo>
                      <a:pt x="6486" y="8527"/>
                      <a:pt x="6480" y="8542"/>
                      <a:pt x="6491" y="8560"/>
                    </a:cubicBezTo>
                    <a:cubicBezTo>
                      <a:pt x="6505" y="8582"/>
                      <a:pt x="6497" y="8587"/>
                      <a:pt x="6466" y="8575"/>
                    </a:cubicBezTo>
                    <a:cubicBezTo>
                      <a:pt x="6440" y="8566"/>
                      <a:pt x="6412" y="8570"/>
                      <a:pt x="6403" y="8585"/>
                    </a:cubicBezTo>
                    <a:cubicBezTo>
                      <a:pt x="6394" y="8599"/>
                      <a:pt x="6398" y="8612"/>
                      <a:pt x="6411" y="8612"/>
                    </a:cubicBezTo>
                    <a:cubicBezTo>
                      <a:pt x="6439" y="8612"/>
                      <a:pt x="6422" y="8781"/>
                      <a:pt x="6394" y="8782"/>
                    </a:cubicBezTo>
                    <a:cubicBezTo>
                      <a:pt x="6384" y="8782"/>
                      <a:pt x="6344" y="8807"/>
                      <a:pt x="6305" y="8838"/>
                    </a:cubicBezTo>
                    <a:cubicBezTo>
                      <a:pt x="6261" y="8874"/>
                      <a:pt x="6253" y="8888"/>
                      <a:pt x="6285" y="8877"/>
                    </a:cubicBezTo>
                    <a:cubicBezTo>
                      <a:pt x="6330" y="8861"/>
                      <a:pt x="6332" y="8867"/>
                      <a:pt x="6301" y="8933"/>
                    </a:cubicBezTo>
                    <a:cubicBezTo>
                      <a:pt x="6283" y="8973"/>
                      <a:pt x="6257" y="9007"/>
                      <a:pt x="6243" y="9007"/>
                    </a:cubicBezTo>
                    <a:cubicBezTo>
                      <a:pt x="6230" y="9007"/>
                      <a:pt x="6206" y="9040"/>
                      <a:pt x="6191" y="9080"/>
                    </a:cubicBezTo>
                    <a:cubicBezTo>
                      <a:pt x="6176" y="9120"/>
                      <a:pt x="6139" y="9159"/>
                      <a:pt x="6110" y="9167"/>
                    </a:cubicBezTo>
                    <a:cubicBezTo>
                      <a:pt x="6077" y="9176"/>
                      <a:pt x="6062" y="9199"/>
                      <a:pt x="6071" y="9231"/>
                    </a:cubicBezTo>
                    <a:cubicBezTo>
                      <a:pt x="6078" y="9260"/>
                      <a:pt x="6049" y="9319"/>
                      <a:pt x="5998" y="9374"/>
                    </a:cubicBezTo>
                    <a:cubicBezTo>
                      <a:pt x="5951" y="9426"/>
                      <a:pt x="5919" y="9479"/>
                      <a:pt x="5927" y="9492"/>
                    </a:cubicBezTo>
                    <a:cubicBezTo>
                      <a:pt x="5936" y="9505"/>
                      <a:pt x="5932" y="9514"/>
                      <a:pt x="5919" y="9512"/>
                    </a:cubicBezTo>
                    <a:cubicBezTo>
                      <a:pt x="5906" y="9510"/>
                      <a:pt x="5886" y="9511"/>
                      <a:pt x="5875" y="9515"/>
                    </a:cubicBezTo>
                    <a:cubicBezTo>
                      <a:pt x="5863" y="9519"/>
                      <a:pt x="5839" y="9523"/>
                      <a:pt x="5821" y="9525"/>
                    </a:cubicBezTo>
                    <a:cubicBezTo>
                      <a:pt x="5802" y="9527"/>
                      <a:pt x="5782" y="9548"/>
                      <a:pt x="5776" y="9571"/>
                    </a:cubicBezTo>
                    <a:cubicBezTo>
                      <a:pt x="5767" y="9605"/>
                      <a:pt x="5770" y="9606"/>
                      <a:pt x="5791" y="9575"/>
                    </a:cubicBezTo>
                    <a:cubicBezTo>
                      <a:pt x="5806" y="9554"/>
                      <a:pt x="5825" y="9549"/>
                      <a:pt x="5834" y="9563"/>
                    </a:cubicBezTo>
                    <a:cubicBezTo>
                      <a:pt x="5843" y="9577"/>
                      <a:pt x="5813" y="9632"/>
                      <a:pt x="5767" y="9686"/>
                    </a:cubicBezTo>
                    <a:cubicBezTo>
                      <a:pt x="5722" y="9739"/>
                      <a:pt x="5684" y="9799"/>
                      <a:pt x="5684" y="9818"/>
                    </a:cubicBezTo>
                    <a:cubicBezTo>
                      <a:pt x="5684" y="9867"/>
                      <a:pt x="5654" y="9862"/>
                      <a:pt x="5614" y="9807"/>
                    </a:cubicBezTo>
                    <a:cubicBezTo>
                      <a:pt x="5587" y="9770"/>
                      <a:pt x="5575" y="9768"/>
                      <a:pt x="5557" y="9797"/>
                    </a:cubicBezTo>
                    <a:cubicBezTo>
                      <a:pt x="5542" y="9821"/>
                      <a:pt x="5545" y="9827"/>
                      <a:pt x="5567" y="9814"/>
                    </a:cubicBezTo>
                    <a:cubicBezTo>
                      <a:pt x="5586" y="9802"/>
                      <a:pt x="5599" y="9811"/>
                      <a:pt x="5599" y="9836"/>
                    </a:cubicBezTo>
                    <a:cubicBezTo>
                      <a:pt x="5599" y="9859"/>
                      <a:pt x="5587" y="9886"/>
                      <a:pt x="5571" y="9896"/>
                    </a:cubicBezTo>
                    <a:cubicBezTo>
                      <a:pt x="5555" y="9906"/>
                      <a:pt x="5549" y="9924"/>
                      <a:pt x="5556" y="9937"/>
                    </a:cubicBezTo>
                    <a:cubicBezTo>
                      <a:pt x="5564" y="9949"/>
                      <a:pt x="5549" y="9977"/>
                      <a:pt x="5523" y="9998"/>
                    </a:cubicBezTo>
                    <a:cubicBezTo>
                      <a:pt x="5483" y="10031"/>
                      <a:pt x="5479" y="10031"/>
                      <a:pt x="5500" y="9997"/>
                    </a:cubicBezTo>
                    <a:cubicBezTo>
                      <a:pt x="5516" y="9970"/>
                      <a:pt x="5513" y="9964"/>
                      <a:pt x="5490" y="9978"/>
                    </a:cubicBezTo>
                    <a:cubicBezTo>
                      <a:pt x="5472" y="9989"/>
                      <a:pt x="5464" y="10008"/>
                      <a:pt x="5471" y="10020"/>
                    </a:cubicBezTo>
                    <a:cubicBezTo>
                      <a:pt x="5487" y="10045"/>
                      <a:pt x="5360" y="10164"/>
                      <a:pt x="5317" y="10164"/>
                    </a:cubicBezTo>
                    <a:cubicBezTo>
                      <a:pt x="5302" y="10164"/>
                      <a:pt x="5289" y="10188"/>
                      <a:pt x="5289" y="10218"/>
                    </a:cubicBezTo>
                    <a:cubicBezTo>
                      <a:pt x="5289" y="10307"/>
                      <a:pt x="5259" y="10359"/>
                      <a:pt x="5216" y="10342"/>
                    </a:cubicBezTo>
                    <a:cubicBezTo>
                      <a:pt x="5190" y="10332"/>
                      <a:pt x="5181" y="10341"/>
                      <a:pt x="5191" y="10366"/>
                    </a:cubicBezTo>
                    <a:cubicBezTo>
                      <a:pt x="5199" y="10388"/>
                      <a:pt x="5182" y="10431"/>
                      <a:pt x="5153" y="10462"/>
                    </a:cubicBezTo>
                    <a:cubicBezTo>
                      <a:pt x="5124" y="10494"/>
                      <a:pt x="5093" y="10538"/>
                      <a:pt x="5084" y="10560"/>
                    </a:cubicBezTo>
                    <a:cubicBezTo>
                      <a:pt x="5071" y="10592"/>
                      <a:pt x="5067" y="10590"/>
                      <a:pt x="5065" y="10552"/>
                    </a:cubicBezTo>
                    <a:cubicBezTo>
                      <a:pt x="5064" y="10525"/>
                      <a:pt x="5052" y="10502"/>
                      <a:pt x="5038" y="10502"/>
                    </a:cubicBezTo>
                    <a:cubicBezTo>
                      <a:pt x="4999" y="10502"/>
                      <a:pt x="4978" y="10582"/>
                      <a:pt x="5014" y="10594"/>
                    </a:cubicBezTo>
                    <a:cubicBezTo>
                      <a:pt x="5037" y="10602"/>
                      <a:pt x="5038" y="10610"/>
                      <a:pt x="5015" y="10624"/>
                    </a:cubicBezTo>
                    <a:cubicBezTo>
                      <a:pt x="4998" y="10635"/>
                      <a:pt x="4979" y="10627"/>
                      <a:pt x="4971" y="10608"/>
                    </a:cubicBezTo>
                    <a:close/>
                    <a:moveTo>
                      <a:pt x="5167" y="10202"/>
                    </a:moveTo>
                    <a:cubicBezTo>
                      <a:pt x="5177" y="10177"/>
                      <a:pt x="5246" y="10091"/>
                      <a:pt x="5319" y="10012"/>
                    </a:cubicBezTo>
                    <a:cubicBezTo>
                      <a:pt x="5518" y="9798"/>
                      <a:pt x="5798" y="9449"/>
                      <a:pt x="5782" y="9434"/>
                    </a:cubicBezTo>
                    <a:cubicBezTo>
                      <a:pt x="5775" y="9427"/>
                      <a:pt x="5794" y="9403"/>
                      <a:pt x="5825" y="9382"/>
                    </a:cubicBezTo>
                    <a:cubicBezTo>
                      <a:pt x="5894" y="9334"/>
                      <a:pt x="5898" y="9240"/>
                      <a:pt x="5836" y="9151"/>
                    </a:cubicBezTo>
                    <a:cubicBezTo>
                      <a:pt x="5810" y="9115"/>
                      <a:pt x="5778" y="9033"/>
                      <a:pt x="5764" y="8969"/>
                    </a:cubicBezTo>
                    <a:cubicBezTo>
                      <a:pt x="5729" y="8814"/>
                      <a:pt x="5633" y="8664"/>
                      <a:pt x="5575" y="8673"/>
                    </a:cubicBezTo>
                    <a:cubicBezTo>
                      <a:pt x="5508" y="8684"/>
                      <a:pt x="5458" y="8645"/>
                      <a:pt x="5458" y="8582"/>
                    </a:cubicBezTo>
                    <a:cubicBezTo>
                      <a:pt x="5458" y="8552"/>
                      <a:pt x="5446" y="8527"/>
                      <a:pt x="5430" y="8527"/>
                    </a:cubicBezTo>
                    <a:cubicBezTo>
                      <a:pt x="5415" y="8527"/>
                      <a:pt x="5402" y="8516"/>
                      <a:pt x="5402" y="8502"/>
                    </a:cubicBezTo>
                    <a:cubicBezTo>
                      <a:pt x="5402" y="8462"/>
                      <a:pt x="5199" y="8160"/>
                      <a:pt x="5172" y="8160"/>
                    </a:cubicBezTo>
                    <a:cubicBezTo>
                      <a:pt x="5159" y="8160"/>
                      <a:pt x="5148" y="8141"/>
                      <a:pt x="5148" y="8118"/>
                    </a:cubicBezTo>
                    <a:cubicBezTo>
                      <a:pt x="5148" y="8031"/>
                      <a:pt x="4904" y="7773"/>
                      <a:pt x="4709" y="7652"/>
                    </a:cubicBezTo>
                    <a:cubicBezTo>
                      <a:pt x="4621" y="7598"/>
                      <a:pt x="4489" y="7500"/>
                      <a:pt x="4416" y="7435"/>
                    </a:cubicBezTo>
                    <a:lnTo>
                      <a:pt x="4284" y="7316"/>
                    </a:lnTo>
                    <a:lnTo>
                      <a:pt x="4247" y="7449"/>
                    </a:lnTo>
                    <a:cubicBezTo>
                      <a:pt x="4226" y="7522"/>
                      <a:pt x="4200" y="7626"/>
                      <a:pt x="4188" y="7680"/>
                    </a:cubicBezTo>
                    <a:cubicBezTo>
                      <a:pt x="4177" y="7735"/>
                      <a:pt x="4146" y="7876"/>
                      <a:pt x="4121" y="7993"/>
                    </a:cubicBezTo>
                    <a:cubicBezTo>
                      <a:pt x="4075" y="8206"/>
                      <a:pt x="4051" y="8737"/>
                      <a:pt x="4085" y="8771"/>
                    </a:cubicBezTo>
                    <a:cubicBezTo>
                      <a:pt x="4094" y="8781"/>
                      <a:pt x="4107" y="8771"/>
                      <a:pt x="4113" y="8750"/>
                    </a:cubicBezTo>
                    <a:cubicBezTo>
                      <a:pt x="4204" y="8400"/>
                      <a:pt x="4391" y="7931"/>
                      <a:pt x="4471" y="7848"/>
                    </a:cubicBezTo>
                    <a:cubicBezTo>
                      <a:pt x="4529" y="7788"/>
                      <a:pt x="4653" y="7738"/>
                      <a:pt x="4688" y="7760"/>
                    </a:cubicBezTo>
                    <a:cubicBezTo>
                      <a:pt x="4704" y="7771"/>
                      <a:pt x="4724" y="7957"/>
                      <a:pt x="4734" y="8174"/>
                    </a:cubicBezTo>
                    <a:cubicBezTo>
                      <a:pt x="4753" y="8593"/>
                      <a:pt x="4778" y="8739"/>
                      <a:pt x="4863" y="8930"/>
                    </a:cubicBezTo>
                    <a:cubicBezTo>
                      <a:pt x="4933" y="9088"/>
                      <a:pt x="5035" y="9454"/>
                      <a:pt x="5035" y="9545"/>
                    </a:cubicBezTo>
                    <a:cubicBezTo>
                      <a:pt x="5035" y="9585"/>
                      <a:pt x="5044" y="9627"/>
                      <a:pt x="5054" y="9637"/>
                    </a:cubicBezTo>
                    <a:cubicBezTo>
                      <a:pt x="5064" y="9648"/>
                      <a:pt x="5076" y="9691"/>
                      <a:pt x="5078" y="9734"/>
                    </a:cubicBezTo>
                    <a:cubicBezTo>
                      <a:pt x="5098" y="10008"/>
                      <a:pt x="5098" y="10130"/>
                      <a:pt x="5080" y="10159"/>
                    </a:cubicBezTo>
                    <a:cubicBezTo>
                      <a:pt x="5069" y="10177"/>
                      <a:pt x="5074" y="10192"/>
                      <a:pt x="5091" y="10192"/>
                    </a:cubicBezTo>
                    <a:cubicBezTo>
                      <a:pt x="5109" y="10192"/>
                      <a:pt x="5115" y="10205"/>
                      <a:pt x="5106" y="10220"/>
                    </a:cubicBezTo>
                    <a:cubicBezTo>
                      <a:pt x="5096" y="10236"/>
                      <a:pt x="5102" y="10248"/>
                      <a:pt x="5119" y="10248"/>
                    </a:cubicBezTo>
                    <a:cubicBezTo>
                      <a:pt x="5136" y="10248"/>
                      <a:pt x="5158" y="10228"/>
                      <a:pt x="5167" y="10202"/>
                    </a:cubicBezTo>
                    <a:close/>
                    <a:moveTo>
                      <a:pt x="6118" y="9104"/>
                    </a:moveTo>
                    <a:cubicBezTo>
                      <a:pt x="6128" y="9079"/>
                      <a:pt x="6123" y="9068"/>
                      <a:pt x="6107" y="9077"/>
                    </a:cubicBezTo>
                    <a:cubicBezTo>
                      <a:pt x="6092" y="9087"/>
                      <a:pt x="6079" y="9107"/>
                      <a:pt x="6079" y="9121"/>
                    </a:cubicBezTo>
                    <a:cubicBezTo>
                      <a:pt x="6079" y="9162"/>
                      <a:pt x="6099" y="9153"/>
                      <a:pt x="6118" y="9104"/>
                    </a:cubicBezTo>
                    <a:close/>
                    <a:moveTo>
                      <a:pt x="6350" y="8572"/>
                    </a:moveTo>
                    <a:cubicBezTo>
                      <a:pt x="6461" y="8369"/>
                      <a:pt x="6591" y="8132"/>
                      <a:pt x="6639" y="8047"/>
                    </a:cubicBezTo>
                    <a:cubicBezTo>
                      <a:pt x="6748" y="7855"/>
                      <a:pt x="6752" y="7809"/>
                      <a:pt x="6659" y="7833"/>
                    </a:cubicBezTo>
                    <a:cubicBezTo>
                      <a:pt x="6607" y="7846"/>
                      <a:pt x="6582" y="7836"/>
                      <a:pt x="6559" y="7793"/>
                    </a:cubicBezTo>
                    <a:cubicBezTo>
                      <a:pt x="6511" y="7703"/>
                      <a:pt x="6470" y="7726"/>
                      <a:pt x="6490" y="7832"/>
                    </a:cubicBezTo>
                    <a:cubicBezTo>
                      <a:pt x="6510" y="7938"/>
                      <a:pt x="6468" y="7988"/>
                      <a:pt x="6405" y="7935"/>
                    </a:cubicBezTo>
                    <a:cubicBezTo>
                      <a:pt x="6384" y="7917"/>
                      <a:pt x="6312" y="7812"/>
                      <a:pt x="6246" y="7700"/>
                    </a:cubicBezTo>
                    <a:cubicBezTo>
                      <a:pt x="6179" y="7588"/>
                      <a:pt x="6108" y="7480"/>
                      <a:pt x="6088" y="7459"/>
                    </a:cubicBezTo>
                    <a:cubicBezTo>
                      <a:pt x="6068" y="7439"/>
                      <a:pt x="6051" y="7410"/>
                      <a:pt x="6051" y="7395"/>
                    </a:cubicBezTo>
                    <a:cubicBezTo>
                      <a:pt x="6051" y="7360"/>
                      <a:pt x="5953" y="7222"/>
                      <a:pt x="5825" y="7078"/>
                    </a:cubicBezTo>
                    <a:cubicBezTo>
                      <a:pt x="5711" y="6948"/>
                      <a:pt x="5208" y="6421"/>
                      <a:pt x="5153" y="6372"/>
                    </a:cubicBezTo>
                    <a:cubicBezTo>
                      <a:pt x="5132" y="6354"/>
                      <a:pt x="5094" y="6316"/>
                      <a:pt x="5068" y="6287"/>
                    </a:cubicBezTo>
                    <a:cubicBezTo>
                      <a:pt x="5042" y="6258"/>
                      <a:pt x="4997" y="6211"/>
                      <a:pt x="4969" y="6183"/>
                    </a:cubicBezTo>
                    <a:cubicBezTo>
                      <a:pt x="4938" y="6154"/>
                      <a:pt x="4925" y="6118"/>
                      <a:pt x="4938" y="6098"/>
                    </a:cubicBezTo>
                    <a:cubicBezTo>
                      <a:pt x="4952" y="6074"/>
                      <a:pt x="4947" y="6070"/>
                      <a:pt x="4923" y="6085"/>
                    </a:cubicBezTo>
                    <a:cubicBezTo>
                      <a:pt x="4903" y="6098"/>
                      <a:pt x="4877" y="6091"/>
                      <a:pt x="4863" y="6068"/>
                    </a:cubicBezTo>
                    <a:cubicBezTo>
                      <a:pt x="4827" y="6012"/>
                      <a:pt x="4832" y="5959"/>
                      <a:pt x="4873" y="5959"/>
                    </a:cubicBezTo>
                    <a:cubicBezTo>
                      <a:pt x="4911" y="5959"/>
                      <a:pt x="5176" y="6199"/>
                      <a:pt x="5177" y="6234"/>
                    </a:cubicBezTo>
                    <a:cubicBezTo>
                      <a:pt x="5177" y="6252"/>
                      <a:pt x="5443" y="6516"/>
                      <a:pt x="5972" y="7022"/>
                    </a:cubicBezTo>
                    <a:cubicBezTo>
                      <a:pt x="6061" y="7107"/>
                      <a:pt x="6197" y="7248"/>
                      <a:pt x="6274" y="7336"/>
                    </a:cubicBezTo>
                    <a:cubicBezTo>
                      <a:pt x="6352" y="7423"/>
                      <a:pt x="6422" y="7488"/>
                      <a:pt x="6431" y="7479"/>
                    </a:cubicBezTo>
                    <a:cubicBezTo>
                      <a:pt x="6450" y="7460"/>
                      <a:pt x="6120" y="6957"/>
                      <a:pt x="6069" y="6926"/>
                    </a:cubicBezTo>
                    <a:cubicBezTo>
                      <a:pt x="6050" y="6914"/>
                      <a:pt x="5991" y="6844"/>
                      <a:pt x="5939" y="6770"/>
                    </a:cubicBezTo>
                    <a:cubicBezTo>
                      <a:pt x="5887" y="6696"/>
                      <a:pt x="5833" y="6636"/>
                      <a:pt x="5820" y="6636"/>
                    </a:cubicBezTo>
                    <a:cubicBezTo>
                      <a:pt x="5808" y="6636"/>
                      <a:pt x="5797" y="6623"/>
                      <a:pt x="5797" y="6608"/>
                    </a:cubicBezTo>
                    <a:cubicBezTo>
                      <a:pt x="5797" y="6575"/>
                      <a:pt x="5694" y="6467"/>
                      <a:pt x="5662" y="6467"/>
                    </a:cubicBezTo>
                    <a:cubicBezTo>
                      <a:pt x="5651" y="6467"/>
                      <a:pt x="5621" y="6434"/>
                      <a:pt x="5597" y="6395"/>
                    </a:cubicBezTo>
                    <a:cubicBezTo>
                      <a:pt x="5557" y="6329"/>
                      <a:pt x="5356" y="6095"/>
                      <a:pt x="5169" y="5898"/>
                    </a:cubicBezTo>
                    <a:cubicBezTo>
                      <a:pt x="5091" y="5815"/>
                      <a:pt x="5068" y="5771"/>
                      <a:pt x="5120" y="5803"/>
                    </a:cubicBezTo>
                    <a:cubicBezTo>
                      <a:pt x="5135" y="5813"/>
                      <a:pt x="5148" y="5809"/>
                      <a:pt x="5148" y="5794"/>
                    </a:cubicBezTo>
                    <a:cubicBezTo>
                      <a:pt x="5148" y="5779"/>
                      <a:pt x="5119" y="5768"/>
                      <a:pt x="5084" y="5769"/>
                    </a:cubicBezTo>
                    <a:cubicBezTo>
                      <a:pt x="5049" y="5770"/>
                      <a:pt x="4999" y="5760"/>
                      <a:pt x="4971" y="5748"/>
                    </a:cubicBezTo>
                    <a:cubicBezTo>
                      <a:pt x="4931" y="5731"/>
                      <a:pt x="4909" y="5756"/>
                      <a:pt x="4849" y="5892"/>
                    </a:cubicBezTo>
                    <a:cubicBezTo>
                      <a:pt x="4809" y="5983"/>
                      <a:pt x="4700" y="6213"/>
                      <a:pt x="4607" y="6404"/>
                    </a:cubicBezTo>
                    <a:cubicBezTo>
                      <a:pt x="4514" y="6594"/>
                      <a:pt x="4432" y="6798"/>
                      <a:pt x="4424" y="6855"/>
                    </a:cubicBezTo>
                    <a:cubicBezTo>
                      <a:pt x="4416" y="6913"/>
                      <a:pt x="4396" y="6989"/>
                      <a:pt x="4379" y="7024"/>
                    </a:cubicBezTo>
                    <a:cubicBezTo>
                      <a:pt x="4354" y="7074"/>
                      <a:pt x="4359" y="7098"/>
                      <a:pt x="4400" y="7144"/>
                    </a:cubicBezTo>
                    <a:cubicBezTo>
                      <a:pt x="4428" y="7175"/>
                      <a:pt x="4468" y="7200"/>
                      <a:pt x="4489" y="7200"/>
                    </a:cubicBezTo>
                    <a:cubicBezTo>
                      <a:pt x="4509" y="7200"/>
                      <a:pt x="4630" y="7302"/>
                      <a:pt x="4757" y="7425"/>
                    </a:cubicBezTo>
                    <a:cubicBezTo>
                      <a:pt x="4884" y="7549"/>
                      <a:pt x="4998" y="7643"/>
                      <a:pt x="5011" y="7635"/>
                    </a:cubicBezTo>
                    <a:cubicBezTo>
                      <a:pt x="5024" y="7627"/>
                      <a:pt x="5035" y="7636"/>
                      <a:pt x="5035" y="7654"/>
                    </a:cubicBezTo>
                    <a:cubicBezTo>
                      <a:pt x="5035" y="7673"/>
                      <a:pt x="5083" y="7741"/>
                      <a:pt x="5141" y="7806"/>
                    </a:cubicBezTo>
                    <a:cubicBezTo>
                      <a:pt x="5316" y="8000"/>
                      <a:pt x="5402" y="8102"/>
                      <a:pt x="5402" y="8116"/>
                    </a:cubicBezTo>
                    <a:cubicBezTo>
                      <a:pt x="5402" y="8123"/>
                      <a:pt x="5471" y="8222"/>
                      <a:pt x="5556" y="8335"/>
                    </a:cubicBezTo>
                    <a:cubicBezTo>
                      <a:pt x="5641" y="8448"/>
                      <a:pt x="5744" y="8608"/>
                      <a:pt x="5785" y="8689"/>
                    </a:cubicBezTo>
                    <a:cubicBezTo>
                      <a:pt x="5826" y="8771"/>
                      <a:pt x="5871" y="8837"/>
                      <a:pt x="5885" y="8837"/>
                    </a:cubicBezTo>
                    <a:cubicBezTo>
                      <a:pt x="5919" y="8837"/>
                      <a:pt x="5916" y="8788"/>
                      <a:pt x="5881" y="8766"/>
                    </a:cubicBezTo>
                    <a:cubicBezTo>
                      <a:pt x="5865" y="8757"/>
                      <a:pt x="5860" y="8737"/>
                      <a:pt x="5869" y="8722"/>
                    </a:cubicBezTo>
                    <a:cubicBezTo>
                      <a:pt x="5878" y="8707"/>
                      <a:pt x="5847" y="8646"/>
                      <a:pt x="5799" y="8586"/>
                    </a:cubicBezTo>
                    <a:cubicBezTo>
                      <a:pt x="5751" y="8526"/>
                      <a:pt x="5712" y="8463"/>
                      <a:pt x="5712" y="8447"/>
                    </a:cubicBezTo>
                    <a:cubicBezTo>
                      <a:pt x="5712" y="8430"/>
                      <a:pt x="5696" y="8407"/>
                      <a:pt x="5677" y="8394"/>
                    </a:cubicBezTo>
                    <a:cubicBezTo>
                      <a:pt x="5658" y="8382"/>
                      <a:pt x="5586" y="8259"/>
                      <a:pt x="5517" y="8120"/>
                    </a:cubicBezTo>
                    <a:cubicBezTo>
                      <a:pt x="5385" y="7855"/>
                      <a:pt x="5302" y="7755"/>
                      <a:pt x="4760" y="7210"/>
                    </a:cubicBezTo>
                    <a:cubicBezTo>
                      <a:pt x="4436" y="6885"/>
                      <a:pt x="4373" y="6782"/>
                      <a:pt x="4519" y="6818"/>
                    </a:cubicBezTo>
                    <a:cubicBezTo>
                      <a:pt x="4561" y="6829"/>
                      <a:pt x="4613" y="6862"/>
                      <a:pt x="4634" y="6893"/>
                    </a:cubicBezTo>
                    <a:cubicBezTo>
                      <a:pt x="4686" y="6967"/>
                      <a:pt x="4817" y="7088"/>
                      <a:pt x="4846" y="7088"/>
                    </a:cubicBezTo>
                    <a:cubicBezTo>
                      <a:pt x="4859" y="7088"/>
                      <a:pt x="4862" y="7116"/>
                      <a:pt x="4854" y="7151"/>
                    </a:cubicBezTo>
                    <a:cubicBezTo>
                      <a:pt x="4845" y="7186"/>
                      <a:pt x="4845" y="7198"/>
                      <a:pt x="4855" y="7178"/>
                    </a:cubicBezTo>
                    <a:cubicBezTo>
                      <a:pt x="4867" y="7150"/>
                      <a:pt x="4880" y="7149"/>
                      <a:pt x="4911" y="7174"/>
                    </a:cubicBezTo>
                    <a:cubicBezTo>
                      <a:pt x="4933" y="7193"/>
                      <a:pt x="4950" y="7200"/>
                      <a:pt x="4950" y="7190"/>
                    </a:cubicBezTo>
                    <a:cubicBezTo>
                      <a:pt x="4950" y="7181"/>
                      <a:pt x="4998" y="7225"/>
                      <a:pt x="5056" y="7288"/>
                    </a:cubicBezTo>
                    <a:cubicBezTo>
                      <a:pt x="5114" y="7352"/>
                      <a:pt x="5191" y="7434"/>
                      <a:pt x="5226" y="7470"/>
                    </a:cubicBezTo>
                    <a:cubicBezTo>
                      <a:pt x="5260" y="7507"/>
                      <a:pt x="5289" y="7548"/>
                      <a:pt x="5289" y="7563"/>
                    </a:cubicBezTo>
                    <a:cubicBezTo>
                      <a:pt x="5289" y="7577"/>
                      <a:pt x="5380" y="7682"/>
                      <a:pt x="5492" y="7797"/>
                    </a:cubicBezTo>
                    <a:cubicBezTo>
                      <a:pt x="5603" y="7911"/>
                      <a:pt x="5695" y="8012"/>
                      <a:pt x="5696" y="8021"/>
                    </a:cubicBezTo>
                    <a:cubicBezTo>
                      <a:pt x="5697" y="8030"/>
                      <a:pt x="5750" y="8091"/>
                      <a:pt x="5814" y="8158"/>
                    </a:cubicBezTo>
                    <a:cubicBezTo>
                      <a:pt x="5877" y="8225"/>
                      <a:pt x="5952" y="8342"/>
                      <a:pt x="5979" y="8417"/>
                    </a:cubicBezTo>
                    <a:cubicBezTo>
                      <a:pt x="6006" y="8493"/>
                      <a:pt x="6040" y="8548"/>
                      <a:pt x="6055" y="8539"/>
                    </a:cubicBezTo>
                    <a:cubicBezTo>
                      <a:pt x="6070" y="8529"/>
                      <a:pt x="6074" y="8550"/>
                      <a:pt x="6065" y="8588"/>
                    </a:cubicBezTo>
                    <a:cubicBezTo>
                      <a:pt x="6056" y="8625"/>
                      <a:pt x="6068" y="8701"/>
                      <a:pt x="6092" y="8759"/>
                    </a:cubicBezTo>
                    <a:cubicBezTo>
                      <a:pt x="6126" y="8841"/>
                      <a:pt x="6128" y="8868"/>
                      <a:pt x="6100" y="8885"/>
                    </a:cubicBezTo>
                    <a:cubicBezTo>
                      <a:pt x="6022" y="8935"/>
                      <a:pt x="5966" y="9028"/>
                      <a:pt x="5984" y="9076"/>
                    </a:cubicBezTo>
                    <a:cubicBezTo>
                      <a:pt x="6000" y="9118"/>
                      <a:pt x="6013" y="9112"/>
                      <a:pt x="6076" y="9033"/>
                    </a:cubicBezTo>
                    <a:cubicBezTo>
                      <a:pt x="6117" y="8983"/>
                      <a:pt x="6240" y="8775"/>
                      <a:pt x="6350" y="8572"/>
                    </a:cubicBezTo>
                    <a:close/>
                    <a:moveTo>
                      <a:pt x="5803" y="8330"/>
                    </a:moveTo>
                    <a:cubicBezTo>
                      <a:pt x="5757" y="8249"/>
                      <a:pt x="5712" y="8218"/>
                      <a:pt x="5712" y="8268"/>
                    </a:cubicBezTo>
                    <a:cubicBezTo>
                      <a:pt x="5712" y="8291"/>
                      <a:pt x="5819" y="8414"/>
                      <a:pt x="5839" y="8414"/>
                    </a:cubicBezTo>
                    <a:cubicBezTo>
                      <a:pt x="5846" y="8414"/>
                      <a:pt x="5829" y="8376"/>
                      <a:pt x="5803" y="8330"/>
                    </a:cubicBezTo>
                    <a:close/>
                    <a:moveTo>
                      <a:pt x="6957" y="7203"/>
                    </a:moveTo>
                    <a:cubicBezTo>
                      <a:pt x="7025" y="6938"/>
                      <a:pt x="7029" y="6692"/>
                      <a:pt x="6967" y="6692"/>
                    </a:cubicBezTo>
                    <a:cubicBezTo>
                      <a:pt x="6829" y="6692"/>
                      <a:pt x="6497" y="6417"/>
                      <a:pt x="6361" y="6191"/>
                    </a:cubicBezTo>
                    <a:lnTo>
                      <a:pt x="6306" y="6098"/>
                    </a:lnTo>
                    <a:lnTo>
                      <a:pt x="6383" y="6068"/>
                    </a:lnTo>
                    <a:lnTo>
                      <a:pt x="6460" y="6039"/>
                    </a:lnTo>
                    <a:lnTo>
                      <a:pt x="6376" y="6003"/>
                    </a:lnTo>
                    <a:cubicBezTo>
                      <a:pt x="6329" y="5983"/>
                      <a:pt x="6266" y="5938"/>
                      <a:pt x="6234" y="5903"/>
                    </a:cubicBezTo>
                    <a:cubicBezTo>
                      <a:pt x="6203" y="5868"/>
                      <a:pt x="6158" y="5831"/>
                      <a:pt x="6133" y="5821"/>
                    </a:cubicBezTo>
                    <a:cubicBezTo>
                      <a:pt x="6012" y="5773"/>
                      <a:pt x="5422" y="5211"/>
                      <a:pt x="5257" y="4987"/>
                    </a:cubicBezTo>
                    <a:cubicBezTo>
                      <a:pt x="5200" y="4910"/>
                      <a:pt x="5184" y="4867"/>
                      <a:pt x="5204" y="4847"/>
                    </a:cubicBezTo>
                    <a:cubicBezTo>
                      <a:pt x="5225" y="4826"/>
                      <a:pt x="5301" y="4890"/>
                      <a:pt x="5452" y="5054"/>
                    </a:cubicBezTo>
                    <a:cubicBezTo>
                      <a:pt x="5572" y="5185"/>
                      <a:pt x="5702" y="5320"/>
                      <a:pt x="5740" y="5355"/>
                    </a:cubicBezTo>
                    <a:cubicBezTo>
                      <a:pt x="5779" y="5390"/>
                      <a:pt x="5866" y="5467"/>
                      <a:pt x="5932" y="5526"/>
                    </a:cubicBezTo>
                    <a:cubicBezTo>
                      <a:pt x="5999" y="5586"/>
                      <a:pt x="6056" y="5662"/>
                      <a:pt x="6058" y="5696"/>
                    </a:cubicBezTo>
                    <a:cubicBezTo>
                      <a:pt x="6061" y="5730"/>
                      <a:pt x="6072" y="5752"/>
                      <a:pt x="6083" y="5745"/>
                    </a:cubicBezTo>
                    <a:cubicBezTo>
                      <a:pt x="6094" y="5738"/>
                      <a:pt x="6109" y="5748"/>
                      <a:pt x="6117" y="5768"/>
                    </a:cubicBezTo>
                    <a:cubicBezTo>
                      <a:pt x="6127" y="5793"/>
                      <a:pt x="6132" y="5794"/>
                      <a:pt x="6133" y="5770"/>
                    </a:cubicBezTo>
                    <a:cubicBezTo>
                      <a:pt x="6135" y="5751"/>
                      <a:pt x="6123" y="5728"/>
                      <a:pt x="6107" y="5719"/>
                    </a:cubicBezTo>
                    <a:cubicBezTo>
                      <a:pt x="6092" y="5709"/>
                      <a:pt x="6079" y="5687"/>
                      <a:pt x="6079" y="5670"/>
                    </a:cubicBezTo>
                    <a:cubicBezTo>
                      <a:pt x="6079" y="5653"/>
                      <a:pt x="6105" y="5663"/>
                      <a:pt x="6137" y="5691"/>
                    </a:cubicBezTo>
                    <a:cubicBezTo>
                      <a:pt x="6168" y="5720"/>
                      <a:pt x="6187" y="5761"/>
                      <a:pt x="6179" y="5782"/>
                    </a:cubicBezTo>
                    <a:cubicBezTo>
                      <a:pt x="6171" y="5803"/>
                      <a:pt x="6176" y="5814"/>
                      <a:pt x="6189" y="5805"/>
                    </a:cubicBezTo>
                    <a:cubicBezTo>
                      <a:pt x="6203" y="5797"/>
                      <a:pt x="6244" y="5813"/>
                      <a:pt x="6281" y="5840"/>
                    </a:cubicBezTo>
                    <a:cubicBezTo>
                      <a:pt x="6317" y="5868"/>
                      <a:pt x="6382" y="5905"/>
                      <a:pt x="6424" y="5924"/>
                    </a:cubicBezTo>
                    <a:cubicBezTo>
                      <a:pt x="6467" y="5942"/>
                      <a:pt x="6497" y="5973"/>
                      <a:pt x="6493" y="5993"/>
                    </a:cubicBezTo>
                    <a:cubicBezTo>
                      <a:pt x="6488" y="6013"/>
                      <a:pt x="6489" y="6020"/>
                      <a:pt x="6495" y="6008"/>
                    </a:cubicBezTo>
                    <a:cubicBezTo>
                      <a:pt x="6517" y="5969"/>
                      <a:pt x="6565" y="5986"/>
                      <a:pt x="6549" y="6028"/>
                    </a:cubicBezTo>
                    <a:cubicBezTo>
                      <a:pt x="6539" y="6055"/>
                      <a:pt x="6547" y="6063"/>
                      <a:pt x="6573" y="6054"/>
                    </a:cubicBezTo>
                    <a:cubicBezTo>
                      <a:pt x="6611" y="6039"/>
                      <a:pt x="6770" y="6167"/>
                      <a:pt x="6921" y="6333"/>
                    </a:cubicBezTo>
                    <a:cubicBezTo>
                      <a:pt x="7006" y="6426"/>
                      <a:pt x="7029" y="6402"/>
                      <a:pt x="7015" y="6230"/>
                    </a:cubicBezTo>
                    <a:cubicBezTo>
                      <a:pt x="7006" y="6114"/>
                      <a:pt x="6992" y="6092"/>
                      <a:pt x="6860" y="5991"/>
                    </a:cubicBezTo>
                    <a:cubicBezTo>
                      <a:pt x="6780" y="5930"/>
                      <a:pt x="6665" y="5854"/>
                      <a:pt x="6605" y="5822"/>
                    </a:cubicBezTo>
                    <a:cubicBezTo>
                      <a:pt x="6464" y="5748"/>
                      <a:pt x="6211" y="5487"/>
                      <a:pt x="6231" y="5436"/>
                    </a:cubicBezTo>
                    <a:cubicBezTo>
                      <a:pt x="6239" y="5413"/>
                      <a:pt x="6231" y="5402"/>
                      <a:pt x="6212" y="5410"/>
                    </a:cubicBezTo>
                    <a:cubicBezTo>
                      <a:pt x="6175" y="5423"/>
                      <a:pt x="5966" y="5239"/>
                      <a:pt x="5966" y="5194"/>
                    </a:cubicBezTo>
                    <a:cubicBezTo>
                      <a:pt x="5966" y="5165"/>
                      <a:pt x="5874" y="5024"/>
                      <a:pt x="5791" y="4927"/>
                    </a:cubicBezTo>
                    <a:cubicBezTo>
                      <a:pt x="5719" y="4843"/>
                      <a:pt x="5487" y="4375"/>
                      <a:pt x="5487" y="4314"/>
                    </a:cubicBezTo>
                    <a:cubicBezTo>
                      <a:pt x="5487" y="4285"/>
                      <a:pt x="5473" y="4236"/>
                      <a:pt x="5456" y="4204"/>
                    </a:cubicBezTo>
                    <a:cubicBezTo>
                      <a:pt x="5439" y="4173"/>
                      <a:pt x="5395" y="4050"/>
                      <a:pt x="5359" y="3931"/>
                    </a:cubicBezTo>
                    <a:cubicBezTo>
                      <a:pt x="5323" y="3812"/>
                      <a:pt x="5292" y="3721"/>
                      <a:pt x="5290" y="3729"/>
                    </a:cubicBezTo>
                    <a:cubicBezTo>
                      <a:pt x="5289" y="3737"/>
                      <a:pt x="5276" y="3889"/>
                      <a:pt x="5261" y="4068"/>
                    </a:cubicBezTo>
                    <a:cubicBezTo>
                      <a:pt x="5231" y="4421"/>
                      <a:pt x="5227" y="4455"/>
                      <a:pt x="5161" y="4872"/>
                    </a:cubicBezTo>
                    <a:cubicBezTo>
                      <a:pt x="5121" y="5124"/>
                      <a:pt x="5037" y="5480"/>
                      <a:pt x="4989" y="5605"/>
                    </a:cubicBezTo>
                    <a:cubicBezTo>
                      <a:pt x="4979" y="5630"/>
                      <a:pt x="4983" y="5647"/>
                      <a:pt x="4996" y="5644"/>
                    </a:cubicBezTo>
                    <a:cubicBezTo>
                      <a:pt x="5046" y="5630"/>
                      <a:pt x="5135" y="5680"/>
                      <a:pt x="5184" y="5748"/>
                    </a:cubicBezTo>
                    <a:cubicBezTo>
                      <a:pt x="5213" y="5787"/>
                      <a:pt x="5222" y="5818"/>
                      <a:pt x="5204" y="5818"/>
                    </a:cubicBezTo>
                    <a:cubicBezTo>
                      <a:pt x="5187" y="5818"/>
                      <a:pt x="5181" y="5832"/>
                      <a:pt x="5192" y="5849"/>
                    </a:cubicBezTo>
                    <a:cubicBezTo>
                      <a:pt x="5206" y="5871"/>
                      <a:pt x="5218" y="5870"/>
                      <a:pt x="5234" y="5844"/>
                    </a:cubicBezTo>
                    <a:cubicBezTo>
                      <a:pt x="5251" y="5816"/>
                      <a:pt x="5265" y="5818"/>
                      <a:pt x="5299" y="5852"/>
                    </a:cubicBezTo>
                    <a:cubicBezTo>
                      <a:pt x="5323" y="5876"/>
                      <a:pt x="5334" y="5904"/>
                      <a:pt x="5324" y="5914"/>
                    </a:cubicBezTo>
                    <a:cubicBezTo>
                      <a:pt x="5313" y="5925"/>
                      <a:pt x="5327" y="5925"/>
                      <a:pt x="5353" y="5915"/>
                    </a:cubicBezTo>
                    <a:cubicBezTo>
                      <a:pt x="5380" y="5905"/>
                      <a:pt x="5402" y="5908"/>
                      <a:pt x="5402" y="5922"/>
                    </a:cubicBezTo>
                    <a:cubicBezTo>
                      <a:pt x="5402" y="5955"/>
                      <a:pt x="5772" y="6389"/>
                      <a:pt x="6020" y="6647"/>
                    </a:cubicBezTo>
                    <a:cubicBezTo>
                      <a:pt x="6271" y="6908"/>
                      <a:pt x="6312" y="6946"/>
                      <a:pt x="6339" y="6946"/>
                    </a:cubicBezTo>
                    <a:cubicBezTo>
                      <a:pt x="6351" y="6946"/>
                      <a:pt x="6361" y="6959"/>
                      <a:pt x="6361" y="6974"/>
                    </a:cubicBezTo>
                    <a:cubicBezTo>
                      <a:pt x="6361" y="7004"/>
                      <a:pt x="6419" y="7077"/>
                      <a:pt x="6594" y="7266"/>
                    </a:cubicBezTo>
                    <a:cubicBezTo>
                      <a:pt x="6652" y="7330"/>
                      <a:pt x="6700" y="7396"/>
                      <a:pt x="6700" y="7414"/>
                    </a:cubicBezTo>
                    <a:cubicBezTo>
                      <a:pt x="6700" y="7432"/>
                      <a:pt x="6728" y="7482"/>
                      <a:pt x="6762" y="7526"/>
                    </a:cubicBezTo>
                    <a:lnTo>
                      <a:pt x="6825" y="7605"/>
                    </a:lnTo>
                    <a:lnTo>
                      <a:pt x="6864" y="7509"/>
                    </a:lnTo>
                    <a:cubicBezTo>
                      <a:pt x="6886" y="7456"/>
                      <a:pt x="6928" y="7318"/>
                      <a:pt x="6957" y="7203"/>
                    </a:cubicBezTo>
                    <a:close/>
                    <a:moveTo>
                      <a:pt x="4486" y="7343"/>
                    </a:moveTo>
                    <a:cubicBezTo>
                      <a:pt x="4476" y="7327"/>
                      <a:pt x="4454" y="7313"/>
                      <a:pt x="4437" y="7313"/>
                    </a:cubicBezTo>
                    <a:cubicBezTo>
                      <a:pt x="4419" y="7313"/>
                      <a:pt x="4421" y="7330"/>
                      <a:pt x="4443" y="7356"/>
                    </a:cubicBezTo>
                    <a:cubicBezTo>
                      <a:pt x="4482" y="7403"/>
                      <a:pt x="4516" y="7393"/>
                      <a:pt x="4486" y="7343"/>
                    </a:cubicBezTo>
                    <a:close/>
                    <a:moveTo>
                      <a:pt x="8789" y="7035"/>
                    </a:moveTo>
                    <a:cubicBezTo>
                      <a:pt x="8790" y="7025"/>
                      <a:pt x="8746" y="6928"/>
                      <a:pt x="8692" y="6819"/>
                    </a:cubicBezTo>
                    <a:cubicBezTo>
                      <a:pt x="8638" y="6711"/>
                      <a:pt x="8572" y="6539"/>
                      <a:pt x="8545" y="6438"/>
                    </a:cubicBezTo>
                    <a:cubicBezTo>
                      <a:pt x="8518" y="6338"/>
                      <a:pt x="8462" y="6185"/>
                      <a:pt x="8419" y="6098"/>
                    </a:cubicBezTo>
                    <a:cubicBezTo>
                      <a:pt x="8281" y="5819"/>
                      <a:pt x="8132" y="5412"/>
                      <a:pt x="8118" y="5279"/>
                    </a:cubicBezTo>
                    <a:cubicBezTo>
                      <a:pt x="8102" y="5120"/>
                      <a:pt x="8157" y="5082"/>
                      <a:pt x="8275" y="5169"/>
                    </a:cubicBezTo>
                    <a:cubicBezTo>
                      <a:pt x="8317" y="5200"/>
                      <a:pt x="8427" y="5239"/>
                      <a:pt x="8520" y="5255"/>
                    </a:cubicBezTo>
                    <a:cubicBezTo>
                      <a:pt x="8885" y="5321"/>
                      <a:pt x="9003" y="5345"/>
                      <a:pt x="9077" y="5367"/>
                    </a:cubicBezTo>
                    <a:cubicBezTo>
                      <a:pt x="9187" y="5401"/>
                      <a:pt x="9197" y="5357"/>
                      <a:pt x="9090" y="5311"/>
                    </a:cubicBezTo>
                    <a:cubicBezTo>
                      <a:pt x="9041" y="5289"/>
                      <a:pt x="8925" y="5204"/>
                      <a:pt x="8833" y="5121"/>
                    </a:cubicBezTo>
                    <a:cubicBezTo>
                      <a:pt x="8741" y="5039"/>
                      <a:pt x="8655" y="4971"/>
                      <a:pt x="8642" y="4971"/>
                    </a:cubicBezTo>
                    <a:cubicBezTo>
                      <a:pt x="8620" y="4971"/>
                      <a:pt x="8370" y="4790"/>
                      <a:pt x="8154" y="4617"/>
                    </a:cubicBezTo>
                    <a:cubicBezTo>
                      <a:pt x="8075" y="4554"/>
                      <a:pt x="8067" y="4552"/>
                      <a:pt x="8035" y="4598"/>
                    </a:cubicBezTo>
                    <a:cubicBezTo>
                      <a:pt x="8016" y="4624"/>
                      <a:pt x="7989" y="4659"/>
                      <a:pt x="7976" y="4675"/>
                    </a:cubicBezTo>
                    <a:cubicBezTo>
                      <a:pt x="7963" y="4691"/>
                      <a:pt x="7910" y="4786"/>
                      <a:pt x="7859" y="4887"/>
                    </a:cubicBezTo>
                    <a:cubicBezTo>
                      <a:pt x="7713" y="5175"/>
                      <a:pt x="7676" y="5237"/>
                      <a:pt x="7639" y="5262"/>
                    </a:cubicBezTo>
                    <a:cubicBezTo>
                      <a:pt x="7619" y="5274"/>
                      <a:pt x="7603" y="5294"/>
                      <a:pt x="7603" y="5306"/>
                    </a:cubicBezTo>
                    <a:cubicBezTo>
                      <a:pt x="7603" y="5318"/>
                      <a:pt x="7502" y="5431"/>
                      <a:pt x="7379" y="5557"/>
                    </a:cubicBezTo>
                    <a:cubicBezTo>
                      <a:pt x="7217" y="5723"/>
                      <a:pt x="7123" y="5796"/>
                      <a:pt x="7040" y="5820"/>
                    </a:cubicBezTo>
                    <a:cubicBezTo>
                      <a:pt x="6977" y="5839"/>
                      <a:pt x="6926" y="5865"/>
                      <a:pt x="6926" y="5878"/>
                    </a:cubicBezTo>
                    <a:cubicBezTo>
                      <a:pt x="6926" y="5911"/>
                      <a:pt x="7039" y="5977"/>
                      <a:pt x="7131" y="5998"/>
                    </a:cubicBezTo>
                    <a:cubicBezTo>
                      <a:pt x="7190" y="6012"/>
                      <a:pt x="7208" y="6033"/>
                      <a:pt x="7208" y="6087"/>
                    </a:cubicBezTo>
                    <a:cubicBezTo>
                      <a:pt x="7208" y="6129"/>
                      <a:pt x="7228" y="6165"/>
                      <a:pt x="7258" y="6176"/>
                    </a:cubicBezTo>
                    <a:cubicBezTo>
                      <a:pt x="7285" y="6186"/>
                      <a:pt x="7334" y="6221"/>
                      <a:pt x="7366" y="6253"/>
                    </a:cubicBezTo>
                    <a:cubicBezTo>
                      <a:pt x="7439" y="6325"/>
                      <a:pt x="7731" y="6551"/>
                      <a:pt x="7838" y="6618"/>
                    </a:cubicBezTo>
                    <a:cubicBezTo>
                      <a:pt x="7885" y="6647"/>
                      <a:pt x="7912" y="6685"/>
                      <a:pt x="7903" y="6707"/>
                    </a:cubicBezTo>
                    <a:cubicBezTo>
                      <a:pt x="7894" y="6730"/>
                      <a:pt x="7903" y="6741"/>
                      <a:pt x="7923" y="6733"/>
                    </a:cubicBezTo>
                    <a:cubicBezTo>
                      <a:pt x="7942" y="6725"/>
                      <a:pt x="7995" y="6758"/>
                      <a:pt x="8040" y="6805"/>
                    </a:cubicBezTo>
                    <a:cubicBezTo>
                      <a:pt x="8085" y="6852"/>
                      <a:pt x="8138" y="6890"/>
                      <a:pt x="8159" y="6890"/>
                    </a:cubicBezTo>
                    <a:cubicBezTo>
                      <a:pt x="8179" y="6890"/>
                      <a:pt x="8196" y="6903"/>
                      <a:pt x="8196" y="6918"/>
                    </a:cubicBezTo>
                    <a:cubicBezTo>
                      <a:pt x="8196" y="6934"/>
                      <a:pt x="8215" y="6946"/>
                      <a:pt x="8238" y="6946"/>
                    </a:cubicBezTo>
                    <a:cubicBezTo>
                      <a:pt x="8262" y="6946"/>
                      <a:pt x="8281" y="6961"/>
                      <a:pt x="8281" y="6979"/>
                    </a:cubicBezTo>
                    <a:cubicBezTo>
                      <a:pt x="8281" y="6997"/>
                      <a:pt x="8287" y="7005"/>
                      <a:pt x="8296" y="6997"/>
                    </a:cubicBezTo>
                    <a:cubicBezTo>
                      <a:pt x="8304" y="6989"/>
                      <a:pt x="8395" y="7004"/>
                      <a:pt x="8498" y="7031"/>
                    </a:cubicBezTo>
                    <a:cubicBezTo>
                      <a:pt x="8672" y="7076"/>
                      <a:pt x="8788" y="7078"/>
                      <a:pt x="8789" y="7035"/>
                    </a:cubicBezTo>
                    <a:close/>
                    <a:moveTo>
                      <a:pt x="4301" y="6989"/>
                    </a:moveTo>
                    <a:cubicBezTo>
                      <a:pt x="4321" y="6965"/>
                      <a:pt x="4330" y="6946"/>
                      <a:pt x="4322" y="6946"/>
                    </a:cubicBezTo>
                    <a:cubicBezTo>
                      <a:pt x="4314" y="6946"/>
                      <a:pt x="4292" y="6965"/>
                      <a:pt x="4273" y="6989"/>
                    </a:cubicBezTo>
                    <a:cubicBezTo>
                      <a:pt x="4254" y="7012"/>
                      <a:pt x="4244" y="7031"/>
                      <a:pt x="4252" y="7031"/>
                    </a:cubicBezTo>
                    <a:cubicBezTo>
                      <a:pt x="4260" y="7031"/>
                      <a:pt x="4282" y="7012"/>
                      <a:pt x="4301" y="6989"/>
                    </a:cubicBezTo>
                    <a:close/>
                    <a:moveTo>
                      <a:pt x="6930" y="6490"/>
                    </a:moveTo>
                    <a:cubicBezTo>
                      <a:pt x="6881" y="6446"/>
                      <a:pt x="6818" y="6410"/>
                      <a:pt x="6790" y="6410"/>
                    </a:cubicBezTo>
                    <a:cubicBezTo>
                      <a:pt x="6762" y="6410"/>
                      <a:pt x="6724" y="6395"/>
                      <a:pt x="6706" y="6376"/>
                    </a:cubicBezTo>
                    <a:cubicBezTo>
                      <a:pt x="6687" y="6358"/>
                      <a:pt x="6672" y="6355"/>
                      <a:pt x="6672" y="6370"/>
                    </a:cubicBezTo>
                    <a:cubicBezTo>
                      <a:pt x="6672" y="6405"/>
                      <a:pt x="6923" y="6570"/>
                      <a:pt x="6977" y="6570"/>
                    </a:cubicBezTo>
                    <a:cubicBezTo>
                      <a:pt x="7003" y="6570"/>
                      <a:pt x="6985" y="6540"/>
                      <a:pt x="6930" y="6490"/>
                    </a:cubicBezTo>
                    <a:close/>
                    <a:moveTo>
                      <a:pt x="5402" y="6061"/>
                    </a:moveTo>
                    <a:cubicBezTo>
                      <a:pt x="5402" y="6055"/>
                      <a:pt x="5380" y="6033"/>
                      <a:pt x="5353" y="6012"/>
                    </a:cubicBezTo>
                    <a:cubicBezTo>
                      <a:pt x="5308" y="5976"/>
                      <a:pt x="5307" y="5977"/>
                      <a:pt x="5342" y="6022"/>
                    </a:cubicBezTo>
                    <a:cubicBezTo>
                      <a:pt x="5379" y="6069"/>
                      <a:pt x="5402" y="6084"/>
                      <a:pt x="5402" y="6061"/>
                    </a:cubicBezTo>
                    <a:close/>
                    <a:moveTo>
                      <a:pt x="6850" y="5712"/>
                    </a:moveTo>
                    <a:cubicBezTo>
                      <a:pt x="7179" y="5460"/>
                      <a:pt x="7458" y="5191"/>
                      <a:pt x="7560" y="5028"/>
                    </a:cubicBezTo>
                    <a:cubicBezTo>
                      <a:pt x="7718" y="4774"/>
                      <a:pt x="7654" y="4764"/>
                      <a:pt x="7404" y="5004"/>
                    </a:cubicBezTo>
                    <a:cubicBezTo>
                      <a:pt x="7304" y="5099"/>
                      <a:pt x="7171" y="5211"/>
                      <a:pt x="7109" y="5251"/>
                    </a:cubicBezTo>
                    <a:cubicBezTo>
                      <a:pt x="7047" y="5291"/>
                      <a:pt x="6951" y="5358"/>
                      <a:pt x="6896" y="5400"/>
                    </a:cubicBezTo>
                    <a:cubicBezTo>
                      <a:pt x="6841" y="5443"/>
                      <a:pt x="6725" y="5509"/>
                      <a:pt x="6638" y="5547"/>
                    </a:cubicBezTo>
                    <a:cubicBezTo>
                      <a:pt x="6483" y="5615"/>
                      <a:pt x="6397" y="5684"/>
                      <a:pt x="6495" y="5659"/>
                    </a:cubicBezTo>
                    <a:cubicBezTo>
                      <a:pt x="6523" y="5652"/>
                      <a:pt x="6582" y="5679"/>
                      <a:pt x="6627" y="5718"/>
                    </a:cubicBezTo>
                    <a:cubicBezTo>
                      <a:pt x="6672" y="5757"/>
                      <a:pt x="6718" y="5789"/>
                      <a:pt x="6729" y="5789"/>
                    </a:cubicBezTo>
                    <a:cubicBezTo>
                      <a:pt x="6739" y="5789"/>
                      <a:pt x="6794" y="5754"/>
                      <a:pt x="6850" y="5712"/>
                    </a:cubicBezTo>
                    <a:close/>
                    <a:moveTo>
                      <a:pt x="7133" y="5718"/>
                    </a:moveTo>
                    <a:cubicBezTo>
                      <a:pt x="7124" y="5694"/>
                      <a:pt x="7110" y="5680"/>
                      <a:pt x="7103" y="5687"/>
                    </a:cubicBezTo>
                    <a:cubicBezTo>
                      <a:pt x="7096" y="5695"/>
                      <a:pt x="7098" y="5714"/>
                      <a:pt x="7108" y="5731"/>
                    </a:cubicBezTo>
                    <a:cubicBezTo>
                      <a:pt x="7136" y="5776"/>
                      <a:pt x="7152" y="5767"/>
                      <a:pt x="7133" y="5718"/>
                    </a:cubicBezTo>
                    <a:close/>
                    <a:moveTo>
                      <a:pt x="5120" y="5722"/>
                    </a:moveTo>
                    <a:cubicBezTo>
                      <a:pt x="5120" y="5716"/>
                      <a:pt x="5088" y="5705"/>
                      <a:pt x="5050" y="5698"/>
                    </a:cubicBezTo>
                    <a:cubicBezTo>
                      <a:pt x="5012" y="5691"/>
                      <a:pt x="4987" y="5695"/>
                      <a:pt x="4995" y="5709"/>
                    </a:cubicBezTo>
                    <a:cubicBezTo>
                      <a:pt x="5010" y="5732"/>
                      <a:pt x="5120" y="5744"/>
                      <a:pt x="5120" y="5722"/>
                    </a:cubicBezTo>
                    <a:close/>
                    <a:moveTo>
                      <a:pt x="7169" y="5628"/>
                    </a:moveTo>
                    <a:cubicBezTo>
                      <a:pt x="7159" y="5618"/>
                      <a:pt x="7153" y="5635"/>
                      <a:pt x="7154" y="5665"/>
                    </a:cubicBezTo>
                    <a:cubicBezTo>
                      <a:pt x="7155" y="5698"/>
                      <a:pt x="7162" y="5704"/>
                      <a:pt x="7171" y="5682"/>
                    </a:cubicBezTo>
                    <a:cubicBezTo>
                      <a:pt x="7179" y="5661"/>
                      <a:pt x="7178" y="5637"/>
                      <a:pt x="7169" y="5628"/>
                    </a:cubicBezTo>
                    <a:close/>
                    <a:moveTo>
                      <a:pt x="9522" y="5562"/>
                    </a:moveTo>
                    <a:cubicBezTo>
                      <a:pt x="9522" y="5545"/>
                      <a:pt x="9510" y="5540"/>
                      <a:pt x="9494" y="5549"/>
                    </a:cubicBezTo>
                    <a:cubicBezTo>
                      <a:pt x="9479" y="5559"/>
                      <a:pt x="9466" y="5572"/>
                      <a:pt x="9466" y="5579"/>
                    </a:cubicBezTo>
                    <a:cubicBezTo>
                      <a:pt x="9466" y="5586"/>
                      <a:pt x="9479" y="5592"/>
                      <a:pt x="9494" y="5592"/>
                    </a:cubicBezTo>
                    <a:cubicBezTo>
                      <a:pt x="9510" y="5592"/>
                      <a:pt x="9522" y="5578"/>
                      <a:pt x="9522" y="5562"/>
                    </a:cubicBezTo>
                    <a:close/>
                    <a:moveTo>
                      <a:pt x="6483" y="5481"/>
                    </a:moveTo>
                    <a:cubicBezTo>
                      <a:pt x="6726" y="5388"/>
                      <a:pt x="7773" y="4418"/>
                      <a:pt x="7773" y="4285"/>
                    </a:cubicBezTo>
                    <a:cubicBezTo>
                      <a:pt x="7773" y="4279"/>
                      <a:pt x="7699" y="4200"/>
                      <a:pt x="7609" y="4108"/>
                    </a:cubicBezTo>
                    <a:cubicBezTo>
                      <a:pt x="7519" y="4016"/>
                      <a:pt x="7405" y="3881"/>
                      <a:pt x="7355" y="3809"/>
                    </a:cubicBezTo>
                    <a:cubicBezTo>
                      <a:pt x="7305" y="3736"/>
                      <a:pt x="7248" y="3660"/>
                      <a:pt x="7228" y="3640"/>
                    </a:cubicBezTo>
                    <a:cubicBezTo>
                      <a:pt x="7189" y="3599"/>
                      <a:pt x="7088" y="3392"/>
                      <a:pt x="7053" y="3280"/>
                    </a:cubicBezTo>
                    <a:cubicBezTo>
                      <a:pt x="7033" y="3216"/>
                      <a:pt x="7030" y="3215"/>
                      <a:pt x="7003" y="3266"/>
                    </a:cubicBezTo>
                    <a:cubicBezTo>
                      <a:pt x="6974" y="3320"/>
                      <a:pt x="6756" y="3529"/>
                      <a:pt x="6727" y="3531"/>
                    </a:cubicBezTo>
                    <a:cubicBezTo>
                      <a:pt x="6718" y="3531"/>
                      <a:pt x="6630" y="3609"/>
                      <a:pt x="6529" y="3704"/>
                    </a:cubicBezTo>
                    <a:cubicBezTo>
                      <a:pt x="6415" y="3812"/>
                      <a:pt x="6272" y="3911"/>
                      <a:pt x="6144" y="3972"/>
                    </a:cubicBezTo>
                    <a:cubicBezTo>
                      <a:pt x="5949" y="4064"/>
                      <a:pt x="5869" y="4124"/>
                      <a:pt x="5940" y="4124"/>
                    </a:cubicBezTo>
                    <a:cubicBezTo>
                      <a:pt x="6016" y="4124"/>
                      <a:pt x="6383" y="4001"/>
                      <a:pt x="6497" y="3937"/>
                    </a:cubicBezTo>
                    <a:cubicBezTo>
                      <a:pt x="6564" y="3900"/>
                      <a:pt x="6633" y="3878"/>
                      <a:pt x="6650" y="3888"/>
                    </a:cubicBezTo>
                    <a:cubicBezTo>
                      <a:pt x="6668" y="3899"/>
                      <a:pt x="6673" y="3894"/>
                      <a:pt x="6662" y="3876"/>
                    </a:cubicBezTo>
                    <a:cubicBezTo>
                      <a:pt x="6651" y="3859"/>
                      <a:pt x="6659" y="3835"/>
                      <a:pt x="6678" y="3823"/>
                    </a:cubicBezTo>
                    <a:cubicBezTo>
                      <a:pt x="6698" y="3810"/>
                      <a:pt x="6741" y="3742"/>
                      <a:pt x="6774" y="3672"/>
                    </a:cubicBezTo>
                    <a:cubicBezTo>
                      <a:pt x="6807" y="3601"/>
                      <a:pt x="6869" y="3503"/>
                      <a:pt x="6912" y="3452"/>
                    </a:cubicBezTo>
                    <a:cubicBezTo>
                      <a:pt x="6973" y="3379"/>
                      <a:pt x="6997" y="3367"/>
                      <a:pt x="7029" y="3394"/>
                    </a:cubicBezTo>
                    <a:cubicBezTo>
                      <a:pt x="7050" y="3412"/>
                      <a:pt x="7062" y="3433"/>
                      <a:pt x="7054" y="3441"/>
                    </a:cubicBezTo>
                    <a:cubicBezTo>
                      <a:pt x="7046" y="3449"/>
                      <a:pt x="7062" y="3472"/>
                      <a:pt x="7089" y="3491"/>
                    </a:cubicBezTo>
                    <a:cubicBezTo>
                      <a:pt x="7135" y="3526"/>
                      <a:pt x="7135" y="3533"/>
                      <a:pt x="7084" y="3628"/>
                    </a:cubicBezTo>
                    <a:cubicBezTo>
                      <a:pt x="7054" y="3684"/>
                      <a:pt x="6987" y="3762"/>
                      <a:pt x="6936" y="3801"/>
                    </a:cubicBezTo>
                    <a:cubicBezTo>
                      <a:pt x="6884" y="3841"/>
                      <a:pt x="6841" y="3885"/>
                      <a:pt x="6841" y="3901"/>
                    </a:cubicBezTo>
                    <a:cubicBezTo>
                      <a:pt x="6841" y="3916"/>
                      <a:pt x="6797" y="3993"/>
                      <a:pt x="6742" y="4072"/>
                    </a:cubicBezTo>
                    <a:cubicBezTo>
                      <a:pt x="6688" y="4151"/>
                      <a:pt x="6644" y="4229"/>
                      <a:pt x="6644" y="4245"/>
                    </a:cubicBezTo>
                    <a:cubicBezTo>
                      <a:pt x="6644" y="4261"/>
                      <a:pt x="6635" y="4266"/>
                      <a:pt x="6625" y="4256"/>
                    </a:cubicBezTo>
                    <a:cubicBezTo>
                      <a:pt x="6615" y="4246"/>
                      <a:pt x="6589" y="4263"/>
                      <a:pt x="6567" y="4294"/>
                    </a:cubicBezTo>
                    <a:cubicBezTo>
                      <a:pt x="6512" y="4373"/>
                      <a:pt x="6244" y="4540"/>
                      <a:pt x="6065" y="4607"/>
                    </a:cubicBezTo>
                    <a:cubicBezTo>
                      <a:pt x="5833" y="4693"/>
                      <a:pt x="5821" y="4722"/>
                      <a:pt x="5938" y="4900"/>
                    </a:cubicBezTo>
                    <a:cubicBezTo>
                      <a:pt x="5968" y="4947"/>
                      <a:pt x="6014" y="5022"/>
                      <a:pt x="6039" y="5067"/>
                    </a:cubicBezTo>
                    <a:cubicBezTo>
                      <a:pt x="6107" y="5187"/>
                      <a:pt x="6295" y="5394"/>
                      <a:pt x="6337" y="5394"/>
                    </a:cubicBezTo>
                    <a:cubicBezTo>
                      <a:pt x="6347" y="5394"/>
                      <a:pt x="6362" y="5420"/>
                      <a:pt x="6370" y="5451"/>
                    </a:cubicBezTo>
                    <a:cubicBezTo>
                      <a:pt x="6387" y="5515"/>
                      <a:pt x="6390" y="5516"/>
                      <a:pt x="6483" y="5481"/>
                    </a:cubicBezTo>
                    <a:close/>
                    <a:moveTo>
                      <a:pt x="7773" y="4660"/>
                    </a:moveTo>
                    <a:cubicBezTo>
                      <a:pt x="7773" y="4644"/>
                      <a:pt x="7805" y="4579"/>
                      <a:pt x="7845" y="4516"/>
                    </a:cubicBezTo>
                    <a:cubicBezTo>
                      <a:pt x="7939" y="4367"/>
                      <a:pt x="7917" y="4345"/>
                      <a:pt x="7813" y="4483"/>
                    </a:cubicBezTo>
                    <a:cubicBezTo>
                      <a:pt x="7769" y="4542"/>
                      <a:pt x="7723" y="4594"/>
                      <a:pt x="7710" y="4599"/>
                    </a:cubicBezTo>
                    <a:cubicBezTo>
                      <a:pt x="7670" y="4616"/>
                      <a:pt x="7687" y="4689"/>
                      <a:pt x="7730" y="4689"/>
                    </a:cubicBezTo>
                    <a:cubicBezTo>
                      <a:pt x="7754" y="4689"/>
                      <a:pt x="7773" y="4676"/>
                      <a:pt x="7773" y="4660"/>
                    </a:cubicBezTo>
                    <a:close/>
                    <a:moveTo>
                      <a:pt x="5813" y="4584"/>
                    </a:moveTo>
                    <a:cubicBezTo>
                      <a:pt x="5840" y="4557"/>
                      <a:pt x="5888" y="4532"/>
                      <a:pt x="5920" y="4527"/>
                    </a:cubicBezTo>
                    <a:cubicBezTo>
                      <a:pt x="5953" y="4522"/>
                      <a:pt x="5992" y="4505"/>
                      <a:pt x="6007" y="4490"/>
                    </a:cubicBezTo>
                    <a:cubicBezTo>
                      <a:pt x="6022" y="4475"/>
                      <a:pt x="6052" y="4463"/>
                      <a:pt x="6075" y="4463"/>
                    </a:cubicBezTo>
                    <a:cubicBezTo>
                      <a:pt x="6135" y="4463"/>
                      <a:pt x="6401" y="4279"/>
                      <a:pt x="6486" y="4179"/>
                    </a:cubicBezTo>
                    <a:cubicBezTo>
                      <a:pt x="6588" y="4057"/>
                      <a:pt x="6586" y="3994"/>
                      <a:pt x="6481" y="4058"/>
                    </a:cubicBezTo>
                    <a:cubicBezTo>
                      <a:pt x="6439" y="4085"/>
                      <a:pt x="6385" y="4121"/>
                      <a:pt x="6361" y="4139"/>
                    </a:cubicBezTo>
                    <a:cubicBezTo>
                      <a:pt x="6240" y="4231"/>
                      <a:pt x="5924" y="4266"/>
                      <a:pt x="5691" y="4214"/>
                    </a:cubicBezTo>
                    <a:cubicBezTo>
                      <a:pt x="5625" y="4199"/>
                      <a:pt x="5571" y="4197"/>
                      <a:pt x="5571" y="4209"/>
                    </a:cubicBezTo>
                    <a:cubicBezTo>
                      <a:pt x="5571" y="4221"/>
                      <a:pt x="5609" y="4308"/>
                      <a:pt x="5656" y="4402"/>
                    </a:cubicBezTo>
                    <a:cubicBezTo>
                      <a:pt x="5702" y="4496"/>
                      <a:pt x="5741" y="4586"/>
                      <a:pt x="5741" y="4602"/>
                    </a:cubicBezTo>
                    <a:cubicBezTo>
                      <a:pt x="5741" y="4644"/>
                      <a:pt x="5757" y="4640"/>
                      <a:pt x="5813" y="4584"/>
                    </a:cubicBezTo>
                    <a:close/>
                    <a:moveTo>
                      <a:pt x="5614" y="3983"/>
                    </a:moveTo>
                    <a:cubicBezTo>
                      <a:pt x="5624" y="3951"/>
                      <a:pt x="5643" y="3933"/>
                      <a:pt x="5657" y="3942"/>
                    </a:cubicBezTo>
                    <a:cubicBezTo>
                      <a:pt x="5671" y="3950"/>
                      <a:pt x="5789" y="3906"/>
                      <a:pt x="5918" y="3843"/>
                    </a:cubicBezTo>
                    <a:cubicBezTo>
                      <a:pt x="6048" y="3780"/>
                      <a:pt x="6168" y="3729"/>
                      <a:pt x="6185" y="3729"/>
                    </a:cubicBezTo>
                    <a:cubicBezTo>
                      <a:pt x="6202" y="3729"/>
                      <a:pt x="6220" y="3720"/>
                      <a:pt x="6225" y="3708"/>
                    </a:cubicBezTo>
                    <a:cubicBezTo>
                      <a:pt x="6230" y="3696"/>
                      <a:pt x="6285" y="3661"/>
                      <a:pt x="6347" y="3630"/>
                    </a:cubicBezTo>
                    <a:cubicBezTo>
                      <a:pt x="6409" y="3599"/>
                      <a:pt x="6509" y="3520"/>
                      <a:pt x="6569" y="3454"/>
                    </a:cubicBezTo>
                    <a:cubicBezTo>
                      <a:pt x="6629" y="3388"/>
                      <a:pt x="6689" y="3341"/>
                      <a:pt x="6703" y="3350"/>
                    </a:cubicBezTo>
                    <a:cubicBezTo>
                      <a:pt x="6717" y="3358"/>
                      <a:pt x="6722" y="3349"/>
                      <a:pt x="6715" y="3328"/>
                    </a:cubicBezTo>
                    <a:cubicBezTo>
                      <a:pt x="6690" y="3259"/>
                      <a:pt x="6892" y="3084"/>
                      <a:pt x="6953" y="3122"/>
                    </a:cubicBezTo>
                    <a:cubicBezTo>
                      <a:pt x="7002" y="3152"/>
                      <a:pt x="6986" y="3086"/>
                      <a:pt x="6908" y="2931"/>
                    </a:cubicBezTo>
                    <a:cubicBezTo>
                      <a:pt x="6868" y="2850"/>
                      <a:pt x="6830" y="2779"/>
                      <a:pt x="6826" y="2774"/>
                    </a:cubicBezTo>
                    <a:cubicBezTo>
                      <a:pt x="6821" y="2768"/>
                      <a:pt x="6790" y="2789"/>
                      <a:pt x="6758" y="2819"/>
                    </a:cubicBezTo>
                    <a:cubicBezTo>
                      <a:pt x="6629" y="2938"/>
                      <a:pt x="6313" y="3062"/>
                      <a:pt x="6150" y="3056"/>
                    </a:cubicBezTo>
                    <a:cubicBezTo>
                      <a:pt x="6084" y="3054"/>
                      <a:pt x="5976" y="3033"/>
                      <a:pt x="5951" y="3017"/>
                    </a:cubicBezTo>
                    <a:cubicBezTo>
                      <a:pt x="5936" y="3008"/>
                      <a:pt x="5874" y="3025"/>
                      <a:pt x="5813" y="3054"/>
                    </a:cubicBezTo>
                    <a:cubicBezTo>
                      <a:pt x="5752" y="3084"/>
                      <a:pt x="5680" y="3108"/>
                      <a:pt x="5652" y="3108"/>
                    </a:cubicBezTo>
                    <a:cubicBezTo>
                      <a:pt x="5625" y="3108"/>
                      <a:pt x="5590" y="3130"/>
                      <a:pt x="5575" y="3158"/>
                    </a:cubicBezTo>
                    <a:cubicBezTo>
                      <a:pt x="5548" y="3204"/>
                      <a:pt x="5546" y="3204"/>
                      <a:pt x="5527" y="3155"/>
                    </a:cubicBezTo>
                    <a:cubicBezTo>
                      <a:pt x="5516" y="3126"/>
                      <a:pt x="5499" y="3116"/>
                      <a:pt x="5489" y="3132"/>
                    </a:cubicBezTo>
                    <a:cubicBezTo>
                      <a:pt x="5479" y="3148"/>
                      <a:pt x="5440" y="3165"/>
                      <a:pt x="5401" y="3170"/>
                    </a:cubicBezTo>
                    <a:cubicBezTo>
                      <a:pt x="5363" y="3176"/>
                      <a:pt x="5328" y="3192"/>
                      <a:pt x="5323" y="3207"/>
                    </a:cubicBezTo>
                    <a:cubicBezTo>
                      <a:pt x="5311" y="3247"/>
                      <a:pt x="5398" y="3648"/>
                      <a:pt x="5431" y="3708"/>
                    </a:cubicBezTo>
                    <a:cubicBezTo>
                      <a:pt x="5446" y="3735"/>
                      <a:pt x="5458" y="3778"/>
                      <a:pt x="5458" y="3804"/>
                    </a:cubicBezTo>
                    <a:cubicBezTo>
                      <a:pt x="5458" y="3887"/>
                      <a:pt x="5525" y="4040"/>
                      <a:pt x="5561" y="4040"/>
                    </a:cubicBezTo>
                    <a:cubicBezTo>
                      <a:pt x="5580" y="4040"/>
                      <a:pt x="5604" y="4014"/>
                      <a:pt x="5614" y="3983"/>
                    </a:cubicBezTo>
                    <a:close/>
                    <a:moveTo>
                      <a:pt x="7381" y="3693"/>
                    </a:moveTo>
                    <a:cubicBezTo>
                      <a:pt x="7353" y="3666"/>
                      <a:pt x="7350" y="3669"/>
                      <a:pt x="7365" y="3709"/>
                    </a:cubicBezTo>
                    <a:cubicBezTo>
                      <a:pt x="7376" y="3737"/>
                      <a:pt x="7392" y="3753"/>
                      <a:pt x="7400" y="3744"/>
                    </a:cubicBezTo>
                    <a:cubicBezTo>
                      <a:pt x="7409" y="3735"/>
                      <a:pt x="7400" y="3713"/>
                      <a:pt x="7381" y="3693"/>
                    </a:cubicBezTo>
                    <a:close/>
                    <a:moveTo>
                      <a:pt x="2636" y="3056"/>
                    </a:moveTo>
                    <a:cubicBezTo>
                      <a:pt x="2636" y="3044"/>
                      <a:pt x="2618" y="3033"/>
                      <a:pt x="2595" y="3033"/>
                    </a:cubicBezTo>
                    <a:cubicBezTo>
                      <a:pt x="2572" y="3033"/>
                      <a:pt x="2560" y="3044"/>
                      <a:pt x="2568" y="3056"/>
                    </a:cubicBezTo>
                    <a:cubicBezTo>
                      <a:pt x="2576" y="3069"/>
                      <a:pt x="2595" y="3080"/>
                      <a:pt x="2610" y="3080"/>
                    </a:cubicBezTo>
                    <a:cubicBezTo>
                      <a:pt x="2624" y="3080"/>
                      <a:pt x="2636" y="3069"/>
                      <a:pt x="2636" y="3056"/>
                    </a:cubicBezTo>
                    <a:close/>
                    <a:moveTo>
                      <a:pt x="2795" y="3036"/>
                    </a:moveTo>
                    <a:cubicBezTo>
                      <a:pt x="2782" y="3002"/>
                      <a:pt x="2791" y="2996"/>
                      <a:pt x="2832" y="3009"/>
                    </a:cubicBezTo>
                    <a:cubicBezTo>
                      <a:pt x="2863" y="3019"/>
                      <a:pt x="2964" y="3027"/>
                      <a:pt x="3058" y="3027"/>
                    </a:cubicBezTo>
                    <a:cubicBezTo>
                      <a:pt x="3173" y="3028"/>
                      <a:pt x="3223" y="3038"/>
                      <a:pt x="3211" y="3058"/>
                    </a:cubicBezTo>
                    <a:cubicBezTo>
                      <a:pt x="3199" y="3078"/>
                      <a:pt x="3205" y="3080"/>
                      <a:pt x="3230" y="3065"/>
                    </a:cubicBezTo>
                    <a:cubicBezTo>
                      <a:pt x="3250" y="3053"/>
                      <a:pt x="3357" y="3045"/>
                      <a:pt x="3467" y="3048"/>
                    </a:cubicBezTo>
                    <a:cubicBezTo>
                      <a:pt x="3576" y="3051"/>
                      <a:pt x="3679" y="3053"/>
                      <a:pt x="3694" y="3052"/>
                    </a:cubicBezTo>
                    <a:cubicBezTo>
                      <a:pt x="3806" y="3044"/>
                      <a:pt x="4076" y="3018"/>
                      <a:pt x="4310" y="2991"/>
                    </a:cubicBezTo>
                    <a:cubicBezTo>
                      <a:pt x="4533" y="2966"/>
                      <a:pt x="4584" y="2952"/>
                      <a:pt x="4571" y="2919"/>
                    </a:cubicBezTo>
                    <a:cubicBezTo>
                      <a:pt x="4562" y="2896"/>
                      <a:pt x="4554" y="2844"/>
                      <a:pt x="4553" y="2803"/>
                    </a:cubicBezTo>
                    <a:cubicBezTo>
                      <a:pt x="4551" y="2729"/>
                      <a:pt x="4551" y="2729"/>
                      <a:pt x="4522" y="2789"/>
                    </a:cubicBezTo>
                    <a:cubicBezTo>
                      <a:pt x="4480" y="2874"/>
                      <a:pt x="4421" y="2891"/>
                      <a:pt x="4386" y="2827"/>
                    </a:cubicBezTo>
                    <a:cubicBezTo>
                      <a:pt x="4371" y="2797"/>
                      <a:pt x="4357" y="2555"/>
                      <a:pt x="4356" y="2282"/>
                    </a:cubicBezTo>
                    <a:cubicBezTo>
                      <a:pt x="4354" y="1858"/>
                      <a:pt x="4368" y="1686"/>
                      <a:pt x="4430" y="1370"/>
                    </a:cubicBezTo>
                    <a:cubicBezTo>
                      <a:pt x="4448" y="1278"/>
                      <a:pt x="4559" y="1149"/>
                      <a:pt x="4584" y="1191"/>
                    </a:cubicBezTo>
                    <a:cubicBezTo>
                      <a:pt x="4600" y="1216"/>
                      <a:pt x="4628" y="1209"/>
                      <a:pt x="4693" y="1163"/>
                    </a:cubicBezTo>
                    <a:cubicBezTo>
                      <a:pt x="4794" y="1091"/>
                      <a:pt x="4806" y="1050"/>
                      <a:pt x="4725" y="1056"/>
                    </a:cubicBezTo>
                    <a:cubicBezTo>
                      <a:pt x="4694" y="1058"/>
                      <a:pt x="4668" y="1068"/>
                      <a:pt x="4668" y="1078"/>
                    </a:cubicBezTo>
                    <a:cubicBezTo>
                      <a:pt x="4668" y="1087"/>
                      <a:pt x="4652" y="1096"/>
                      <a:pt x="4633" y="1097"/>
                    </a:cubicBezTo>
                    <a:cubicBezTo>
                      <a:pt x="4579" y="1100"/>
                      <a:pt x="4325" y="1132"/>
                      <a:pt x="4245" y="1146"/>
                    </a:cubicBezTo>
                    <a:cubicBezTo>
                      <a:pt x="4206" y="1153"/>
                      <a:pt x="4111" y="1162"/>
                      <a:pt x="4033" y="1166"/>
                    </a:cubicBezTo>
                    <a:cubicBezTo>
                      <a:pt x="3903" y="1172"/>
                      <a:pt x="3887" y="1180"/>
                      <a:pt x="3827" y="1279"/>
                    </a:cubicBezTo>
                    <a:cubicBezTo>
                      <a:pt x="3791" y="1338"/>
                      <a:pt x="3753" y="1387"/>
                      <a:pt x="3742" y="1387"/>
                    </a:cubicBezTo>
                    <a:cubicBezTo>
                      <a:pt x="3730" y="1387"/>
                      <a:pt x="3696" y="1434"/>
                      <a:pt x="3666" y="1492"/>
                    </a:cubicBezTo>
                    <a:cubicBezTo>
                      <a:pt x="3635" y="1550"/>
                      <a:pt x="3592" y="1619"/>
                      <a:pt x="3570" y="1645"/>
                    </a:cubicBezTo>
                    <a:cubicBezTo>
                      <a:pt x="3476" y="1758"/>
                      <a:pt x="3428" y="1976"/>
                      <a:pt x="3407" y="2385"/>
                    </a:cubicBezTo>
                    <a:cubicBezTo>
                      <a:pt x="3391" y="2688"/>
                      <a:pt x="3391" y="2691"/>
                      <a:pt x="3451" y="2672"/>
                    </a:cubicBezTo>
                    <a:cubicBezTo>
                      <a:pt x="3510" y="2653"/>
                      <a:pt x="3526" y="2683"/>
                      <a:pt x="3514" y="2787"/>
                    </a:cubicBezTo>
                    <a:cubicBezTo>
                      <a:pt x="3512" y="2804"/>
                      <a:pt x="3530" y="2834"/>
                      <a:pt x="3553" y="2854"/>
                    </a:cubicBezTo>
                    <a:cubicBezTo>
                      <a:pt x="3591" y="2885"/>
                      <a:pt x="3589" y="2896"/>
                      <a:pt x="3534" y="2943"/>
                    </a:cubicBezTo>
                    <a:cubicBezTo>
                      <a:pt x="3474" y="2996"/>
                      <a:pt x="3472" y="2996"/>
                      <a:pt x="3395" y="2922"/>
                    </a:cubicBezTo>
                    <a:cubicBezTo>
                      <a:pt x="3353" y="2881"/>
                      <a:pt x="3305" y="2856"/>
                      <a:pt x="3289" y="2866"/>
                    </a:cubicBezTo>
                    <a:cubicBezTo>
                      <a:pt x="3246" y="2892"/>
                      <a:pt x="3212" y="2809"/>
                      <a:pt x="3174" y="2588"/>
                    </a:cubicBezTo>
                    <a:cubicBezTo>
                      <a:pt x="3131" y="2334"/>
                      <a:pt x="3141" y="2013"/>
                      <a:pt x="3201" y="1782"/>
                    </a:cubicBezTo>
                    <a:cubicBezTo>
                      <a:pt x="3256" y="1565"/>
                      <a:pt x="3290" y="1497"/>
                      <a:pt x="3417" y="1341"/>
                    </a:cubicBezTo>
                    <a:lnTo>
                      <a:pt x="3513" y="1224"/>
                    </a:lnTo>
                    <a:lnTo>
                      <a:pt x="3110" y="1221"/>
                    </a:lnTo>
                    <a:cubicBezTo>
                      <a:pt x="2567" y="1218"/>
                      <a:pt x="2505" y="1248"/>
                      <a:pt x="2326" y="1603"/>
                    </a:cubicBezTo>
                    <a:cubicBezTo>
                      <a:pt x="2277" y="1699"/>
                      <a:pt x="2234" y="1807"/>
                      <a:pt x="2229" y="1843"/>
                    </a:cubicBezTo>
                    <a:cubicBezTo>
                      <a:pt x="2224" y="1879"/>
                      <a:pt x="2211" y="1931"/>
                      <a:pt x="2199" y="1959"/>
                    </a:cubicBezTo>
                    <a:cubicBezTo>
                      <a:pt x="2179" y="2007"/>
                      <a:pt x="2192" y="2213"/>
                      <a:pt x="2229" y="2437"/>
                    </a:cubicBezTo>
                    <a:cubicBezTo>
                      <a:pt x="2244" y="2523"/>
                      <a:pt x="2258" y="2541"/>
                      <a:pt x="2307" y="2536"/>
                    </a:cubicBezTo>
                    <a:cubicBezTo>
                      <a:pt x="2357" y="2531"/>
                      <a:pt x="2369" y="2549"/>
                      <a:pt x="2384" y="2651"/>
                    </a:cubicBezTo>
                    <a:cubicBezTo>
                      <a:pt x="2403" y="2790"/>
                      <a:pt x="2364" y="2866"/>
                      <a:pt x="2281" y="2850"/>
                    </a:cubicBezTo>
                    <a:cubicBezTo>
                      <a:pt x="2224" y="2839"/>
                      <a:pt x="2122" y="2585"/>
                      <a:pt x="2086" y="2365"/>
                    </a:cubicBezTo>
                    <a:cubicBezTo>
                      <a:pt x="2068" y="2257"/>
                      <a:pt x="2039" y="2244"/>
                      <a:pt x="2029" y="2339"/>
                    </a:cubicBezTo>
                    <a:cubicBezTo>
                      <a:pt x="2026" y="2366"/>
                      <a:pt x="2010" y="2439"/>
                      <a:pt x="1994" y="2501"/>
                    </a:cubicBezTo>
                    <a:cubicBezTo>
                      <a:pt x="1977" y="2564"/>
                      <a:pt x="1955" y="2675"/>
                      <a:pt x="1946" y="2748"/>
                    </a:cubicBezTo>
                    <a:cubicBezTo>
                      <a:pt x="1929" y="2880"/>
                      <a:pt x="1931" y="2883"/>
                      <a:pt x="2007" y="2887"/>
                    </a:cubicBezTo>
                    <a:cubicBezTo>
                      <a:pt x="2051" y="2889"/>
                      <a:pt x="2098" y="2894"/>
                      <a:pt x="2114" y="2898"/>
                    </a:cubicBezTo>
                    <a:cubicBezTo>
                      <a:pt x="2130" y="2901"/>
                      <a:pt x="2183" y="2906"/>
                      <a:pt x="2232" y="2907"/>
                    </a:cubicBezTo>
                    <a:cubicBezTo>
                      <a:pt x="2281" y="2909"/>
                      <a:pt x="2342" y="2931"/>
                      <a:pt x="2366" y="2955"/>
                    </a:cubicBezTo>
                    <a:cubicBezTo>
                      <a:pt x="2390" y="2979"/>
                      <a:pt x="2410" y="2986"/>
                      <a:pt x="2410" y="2970"/>
                    </a:cubicBezTo>
                    <a:cubicBezTo>
                      <a:pt x="2410" y="2954"/>
                      <a:pt x="2430" y="2948"/>
                      <a:pt x="2455" y="2958"/>
                    </a:cubicBezTo>
                    <a:cubicBezTo>
                      <a:pt x="2484" y="2969"/>
                      <a:pt x="2489" y="2982"/>
                      <a:pt x="2469" y="2994"/>
                    </a:cubicBezTo>
                    <a:cubicBezTo>
                      <a:pt x="2453" y="3004"/>
                      <a:pt x="2509" y="3009"/>
                      <a:pt x="2595" y="3005"/>
                    </a:cubicBezTo>
                    <a:cubicBezTo>
                      <a:pt x="2712" y="2999"/>
                      <a:pt x="2756" y="3008"/>
                      <a:pt x="2767" y="3039"/>
                    </a:cubicBezTo>
                    <a:cubicBezTo>
                      <a:pt x="2776" y="3061"/>
                      <a:pt x="2790" y="3080"/>
                      <a:pt x="2797" y="3080"/>
                    </a:cubicBezTo>
                    <a:cubicBezTo>
                      <a:pt x="2805" y="3080"/>
                      <a:pt x="2804" y="3060"/>
                      <a:pt x="2795" y="3036"/>
                    </a:cubicBezTo>
                    <a:close/>
                    <a:moveTo>
                      <a:pt x="5628" y="2988"/>
                    </a:moveTo>
                    <a:cubicBezTo>
                      <a:pt x="5628" y="2977"/>
                      <a:pt x="5647" y="2967"/>
                      <a:pt x="5670" y="2967"/>
                    </a:cubicBezTo>
                    <a:cubicBezTo>
                      <a:pt x="5693" y="2967"/>
                      <a:pt x="5712" y="2954"/>
                      <a:pt x="5712" y="2939"/>
                    </a:cubicBezTo>
                    <a:cubicBezTo>
                      <a:pt x="5712" y="2902"/>
                      <a:pt x="5701" y="2903"/>
                      <a:pt x="5584" y="2952"/>
                    </a:cubicBezTo>
                    <a:cubicBezTo>
                      <a:pt x="5469" y="3000"/>
                      <a:pt x="5460" y="3019"/>
                      <a:pt x="5557" y="3014"/>
                    </a:cubicBezTo>
                    <a:cubicBezTo>
                      <a:pt x="5596" y="3011"/>
                      <a:pt x="5628" y="3000"/>
                      <a:pt x="5628" y="2988"/>
                    </a:cubicBezTo>
                    <a:close/>
                    <a:moveTo>
                      <a:pt x="4899" y="2899"/>
                    </a:moveTo>
                    <a:lnTo>
                      <a:pt x="4974" y="2883"/>
                    </a:lnTo>
                    <a:lnTo>
                      <a:pt x="4976" y="2569"/>
                    </a:lnTo>
                    <a:cubicBezTo>
                      <a:pt x="4978" y="2397"/>
                      <a:pt x="4984" y="2247"/>
                      <a:pt x="4990" y="2237"/>
                    </a:cubicBezTo>
                    <a:cubicBezTo>
                      <a:pt x="4996" y="2227"/>
                      <a:pt x="5009" y="2143"/>
                      <a:pt x="5019" y="2050"/>
                    </a:cubicBezTo>
                    <a:cubicBezTo>
                      <a:pt x="5038" y="1868"/>
                      <a:pt x="5162" y="1347"/>
                      <a:pt x="5205" y="1268"/>
                    </a:cubicBezTo>
                    <a:cubicBezTo>
                      <a:pt x="5220" y="1241"/>
                      <a:pt x="5224" y="1200"/>
                      <a:pt x="5215" y="1176"/>
                    </a:cubicBezTo>
                    <a:cubicBezTo>
                      <a:pt x="5204" y="1148"/>
                      <a:pt x="5214" y="1133"/>
                      <a:pt x="5244" y="1133"/>
                    </a:cubicBezTo>
                    <a:cubicBezTo>
                      <a:pt x="5269" y="1133"/>
                      <a:pt x="5289" y="1114"/>
                      <a:pt x="5289" y="1091"/>
                    </a:cubicBezTo>
                    <a:cubicBezTo>
                      <a:pt x="5289" y="1067"/>
                      <a:pt x="5314" y="1033"/>
                      <a:pt x="5345" y="1013"/>
                    </a:cubicBezTo>
                    <a:cubicBezTo>
                      <a:pt x="5415" y="970"/>
                      <a:pt x="5419" y="906"/>
                      <a:pt x="5353" y="908"/>
                    </a:cubicBezTo>
                    <a:cubicBezTo>
                      <a:pt x="5325" y="909"/>
                      <a:pt x="5246" y="926"/>
                      <a:pt x="5176" y="947"/>
                    </a:cubicBezTo>
                    <a:cubicBezTo>
                      <a:pt x="4894" y="1031"/>
                      <a:pt x="4891" y="1033"/>
                      <a:pt x="4957" y="1101"/>
                    </a:cubicBezTo>
                    <a:cubicBezTo>
                      <a:pt x="4986" y="1130"/>
                      <a:pt x="4975" y="1152"/>
                      <a:pt x="4903" y="1213"/>
                    </a:cubicBezTo>
                    <a:cubicBezTo>
                      <a:pt x="4681" y="1400"/>
                      <a:pt x="4608" y="1802"/>
                      <a:pt x="4649" y="2600"/>
                    </a:cubicBezTo>
                    <a:cubicBezTo>
                      <a:pt x="4659" y="2789"/>
                      <a:pt x="4719" y="2944"/>
                      <a:pt x="4777" y="2928"/>
                    </a:cubicBezTo>
                    <a:cubicBezTo>
                      <a:pt x="4802" y="2922"/>
                      <a:pt x="4857" y="2908"/>
                      <a:pt x="4899" y="2899"/>
                    </a:cubicBezTo>
                    <a:close/>
                    <a:moveTo>
                      <a:pt x="5936" y="2892"/>
                    </a:moveTo>
                    <a:cubicBezTo>
                      <a:pt x="5942" y="2887"/>
                      <a:pt x="5941" y="2876"/>
                      <a:pt x="5933" y="2868"/>
                    </a:cubicBezTo>
                    <a:cubicBezTo>
                      <a:pt x="5911" y="2846"/>
                      <a:pt x="5741" y="2886"/>
                      <a:pt x="5741" y="2913"/>
                    </a:cubicBezTo>
                    <a:cubicBezTo>
                      <a:pt x="5741" y="2935"/>
                      <a:pt x="5907" y="2917"/>
                      <a:pt x="5936" y="2892"/>
                    </a:cubicBezTo>
                    <a:close/>
                    <a:moveTo>
                      <a:pt x="6673" y="2683"/>
                    </a:moveTo>
                    <a:cubicBezTo>
                      <a:pt x="6747" y="2608"/>
                      <a:pt x="6780" y="2544"/>
                      <a:pt x="6744" y="2544"/>
                    </a:cubicBezTo>
                    <a:cubicBezTo>
                      <a:pt x="6737" y="2544"/>
                      <a:pt x="6690" y="2583"/>
                      <a:pt x="6638" y="2631"/>
                    </a:cubicBezTo>
                    <a:cubicBezTo>
                      <a:pt x="6543" y="2719"/>
                      <a:pt x="6360" y="2826"/>
                      <a:pt x="6304" y="2826"/>
                    </a:cubicBezTo>
                    <a:cubicBezTo>
                      <a:pt x="6253" y="2826"/>
                      <a:pt x="6186" y="2904"/>
                      <a:pt x="6226" y="2917"/>
                    </a:cubicBezTo>
                    <a:cubicBezTo>
                      <a:pt x="6280" y="2935"/>
                      <a:pt x="6582" y="2777"/>
                      <a:pt x="6673" y="2683"/>
                    </a:cubicBezTo>
                    <a:close/>
                    <a:moveTo>
                      <a:pt x="1795" y="2298"/>
                    </a:moveTo>
                    <a:cubicBezTo>
                      <a:pt x="1785" y="1708"/>
                      <a:pt x="1820" y="1500"/>
                      <a:pt x="1966" y="1284"/>
                    </a:cubicBezTo>
                    <a:cubicBezTo>
                      <a:pt x="2019" y="1206"/>
                      <a:pt x="2034" y="1199"/>
                      <a:pt x="2091" y="1225"/>
                    </a:cubicBezTo>
                    <a:cubicBezTo>
                      <a:pt x="2172" y="1262"/>
                      <a:pt x="2176" y="1330"/>
                      <a:pt x="2099" y="1351"/>
                    </a:cubicBezTo>
                    <a:cubicBezTo>
                      <a:pt x="1993" y="1378"/>
                      <a:pt x="1941" y="1559"/>
                      <a:pt x="1911" y="2004"/>
                    </a:cubicBezTo>
                    <a:cubicBezTo>
                      <a:pt x="1892" y="2279"/>
                      <a:pt x="1933" y="2299"/>
                      <a:pt x="1984" y="2041"/>
                    </a:cubicBezTo>
                    <a:cubicBezTo>
                      <a:pt x="2002" y="1950"/>
                      <a:pt x="2035" y="1852"/>
                      <a:pt x="2057" y="1822"/>
                    </a:cubicBezTo>
                    <a:cubicBezTo>
                      <a:pt x="2080" y="1792"/>
                      <a:pt x="2099" y="1752"/>
                      <a:pt x="2099" y="1733"/>
                    </a:cubicBezTo>
                    <a:cubicBezTo>
                      <a:pt x="2101" y="1674"/>
                      <a:pt x="2248" y="1377"/>
                      <a:pt x="2318" y="1291"/>
                    </a:cubicBezTo>
                    <a:cubicBezTo>
                      <a:pt x="2395" y="1197"/>
                      <a:pt x="2390" y="1185"/>
                      <a:pt x="2264" y="1176"/>
                    </a:cubicBezTo>
                    <a:cubicBezTo>
                      <a:pt x="2212" y="1173"/>
                      <a:pt x="2126" y="1159"/>
                      <a:pt x="2072" y="1147"/>
                    </a:cubicBezTo>
                    <a:cubicBezTo>
                      <a:pt x="2017" y="1134"/>
                      <a:pt x="1954" y="1121"/>
                      <a:pt x="1931" y="1118"/>
                    </a:cubicBezTo>
                    <a:cubicBezTo>
                      <a:pt x="1654" y="1084"/>
                      <a:pt x="1567" y="1066"/>
                      <a:pt x="1580" y="1045"/>
                    </a:cubicBezTo>
                    <a:cubicBezTo>
                      <a:pt x="1588" y="1032"/>
                      <a:pt x="1572" y="1029"/>
                      <a:pt x="1544" y="1039"/>
                    </a:cubicBezTo>
                    <a:cubicBezTo>
                      <a:pt x="1478" y="1064"/>
                      <a:pt x="1253" y="1290"/>
                      <a:pt x="1253" y="1332"/>
                    </a:cubicBezTo>
                    <a:cubicBezTo>
                      <a:pt x="1253" y="1350"/>
                      <a:pt x="1234" y="1357"/>
                      <a:pt x="1209" y="1348"/>
                    </a:cubicBezTo>
                    <a:cubicBezTo>
                      <a:pt x="1184" y="1338"/>
                      <a:pt x="1173" y="1343"/>
                      <a:pt x="1183" y="1360"/>
                    </a:cubicBezTo>
                    <a:cubicBezTo>
                      <a:pt x="1193" y="1375"/>
                      <a:pt x="1173" y="1474"/>
                      <a:pt x="1138" y="1578"/>
                    </a:cubicBezTo>
                    <a:cubicBezTo>
                      <a:pt x="1055" y="1827"/>
                      <a:pt x="1045" y="2240"/>
                      <a:pt x="1119" y="2353"/>
                    </a:cubicBezTo>
                    <a:cubicBezTo>
                      <a:pt x="1146" y="2395"/>
                      <a:pt x="1173" y="2458"/>
                      <a:pt x="1178" y="2493"/>
                    </a:cubicBezTo>
                    <a:cubicBezTo>
                      <a:pt x="1186" y="2544"/>
                      <a:pt x="1225" y="2570"/>
                      <a:pt x="1355" y="2615"/>
                    </a:cubicBezTo>
                    <a:cubicBezTo>
                      <a:pt x="1446" y="2647"/>
                      <a:pt x="1518" y="2688"/>
                      <a:pt x="1515" y="2706"/>
                    </a:cubicBezTo>
                    <a:cubicBezTo>
                      <a:pt x="1511" y="2724"/>
                      <a:pt x="1526" y="2732"/>
                      <a:pt x="1547" y="2724"/>
                    </a:cubicBezTo>
                    <a:cubicBezTo>
                      <a:pt x="1585" y="2710"/>
                      <a:pt x="1761" y="2784"/>
                      <a:pt x="1761" y="2814"/>
                    </a:cubicBezTo>
                    <a:cubicBezTo>
                      <a:pt x="1761" y="2823"/>
                      <a:pt x="1747" y="2820"/>
                      <a:pt x="1729" y="2809"/>
                    </a:cubicBezTo>
                    <a:cubicBezTo>
                      <a:pt x="1708" y="2796"/>
                      <a:pt x="1704" y="2802"/>
                      <a:pt x="1718" y="2824"/>
                    </a:cubicBezTo>
                    <a:cubicBezTo>
                      <a:pt x="1734" y="2850"/>
                      <a:pt x="1747" y="2851"/>
                      <a:pt x="1771" y="2827"/>
                    </a:cubicBezTo>
                    <a:cubicBezTo>
                      <a:pt x="1794" y="2804"/>
                      <a:pt x="1801" y="2642"/>
                      <a:pt x="1795" y="2298"/>
                    </a:cubicBezTo>
                    <a:close/>
                    <a:moveTo>
                      <a:pt x="5374" y="2758"/>
                    </a:moveTo>
                    <a:cubicBezTo>
                      <a:pt x="5696" y="2659"/>
                      <a:pt x="5943" y="2545"/>
                      <a:pt x="5929" y="2502"/>
                    </a:cubicBezTo>
                    <a:cubicBezTo>
                      <a:pt x="5916" y="2466"/>
                      <a:pt x="5811" y="2471"/>
                      <a:pt x="5551" y="2522"/>
                    </a:cubicBezTo>
                    <a:cubicBezTo>
                      <a:pt x="5361" y="2558"/>
                      <a:pt x="5261" y="2548"/>
                      <a:pt x="5261" y="2490"/>
                    </a:cubicBezTo>
                    <a:cubicBezTo>
                      <a:pt x="5261" y="2469"/>
                      <a:pt x="5387" y="2398"/>
                      <a:pt x="5444" y="2388"/>
                    </a:cubicBezTo>
                    <a:cubicBezTo>
                      <a:pt x="5460" y="2385"/>
                      <a:pt x="5482" y="2380"/>
                      <a:pt x="5494" y="2375"/>
                    </a:cubicBezTo>
                    <a:cubicBezTo>
                      <a:pt x="5505" y="2371"/>
                      <a:pt x="5524" y="2365"/>
                      <a:pt x="5536" y="2362"/>
                    </a:cubicBezTo>
                    <a:cubicBezTo>
                      <a:pt x="5554" y="2358"/>
                      <a:pt x="5815" y="2227"/>
                      <a:pt x="6157" y="2051"/>
                    </a:cubicBezTo>
                    <a:cubicBezTo>
                      <a:pt x="6252" y="2002"/>
                      <a:pt x="6288" y="1929"/>
                      <a:pt x="6199" y="1966"/>
                    </a:cubicBezTo>
                    <a:cubicBezTo>
                      <a:pt x="6126" y="1996"/>
                      <a:pt x="5898" y="2082"/>
                      <a:pt x="5882" y="2085"/>
                    </a:cubicBezTo>
                    <a:cubicBezTo>
                      <a:pt x="5794" y="2102"/>
                      <a:pt x="5693" y="2132"/>
                      <a:pt x="5670" y="2149"/>
                    </a:cubicBezTo>
                    <a:cubicBezTo>
                      <a:pt x="5654" y="2160"/>
                      <a:pt x="5577" y="2178"/>
                      <a:pt x="5497" y="2188"/>
                    </a:cubicBezTo>
                    <a:cubicBezTo>
                      <a:pt x="5220" y="2223"/>
                      <a:pt x="5295" y="2067"/>
                      <a:pt x="5634" y="1904"/>
                    </a:cubicBezTo>
                    <a:cubicBezTo>
                      <a:pt x="5836" y="1807"/>
                      <a:pt x="5871" y="1749"/>
                      <a:pt x="5703" y="1788"/>
                    </a:cubicBezTo>
                    <a:cubicBezTo>
                      <a:pt x="5638" y="1803"/>
                      <a:pt x="5573" y="1818"/>
                      <a:pt x="5557" y="1820"/>
                    </a:cubicBezTo>
                    <a:cubicBezTo>
                      <a:pt x="5542" y="1823"/>
                      <a:pt x="5516" y="1833"/>
                      <a:pt x="5501" y="1842"/>
                    </a:cubicBezTo>
                    <a:cubicBezTo>
                      <a:pt x="5485" y="1850"/>
                      <a:pt x="5429" y="1856"/>
                      <a:pt x="5376" y="1855"/>
                    </a:cubicBezTo>
                    <a:cubicBezTo>
                      <a:pt x="5271" y="1852"/>
                      <a:pt x="5225" y="1792"/>
                      <a:pt x="5308" y="1765"/>
                    </a:cubicBezTo>
                    <a:cubicBezTo>
                      <a:pt x="5457" y="1717"/>
                      <a:pt x="5937" y="1488"/>
                      <a:pt x="6009" y="1430"/>
                    </a:cubicBezTo>
                    <a:cubicBezTo>
                      <a:pt x="6062" y="1388"/>
                      <a:pt x="6057" y="1386"/>
                      <a:pt x="5924" y="1404"/>
                    </a:cubicBezTo>
                    <a:cubicBezTo>
                      <a:pt x="5847" y="1415"/>
                      <a:pt x="5742" y="1447"/>
                      <a:pt x="5692" y="1475"/>
                    </a:cubicBezTo>
                    <a:cubicBezTo>
                      <a:pt x="5641" y="1504"/>
                      <a:pt x="5599" y="1521"/>
                      <a:pt x="5599" y="1513"/>
                    </a:cubicBezTo>
                    <a:cubicBezTo>
                      <a:pt x="5599" y="1505"/>
                      <a:pt x="5552" y="1519"/>
                      <a:pt x="5494" y="1543"/>
                    </a:cubicBezTo>
                    <a:cubicBezTo>
                      <a:pt x="5436" y="1567"/>
                      <a:pt x="5361" y="1580"/>
                      <a:pt x="5328" y="1572"/>
                    </a:cubicBezTo>
                    <a:cubicBezTo>
                      <a:pt x="5281" y="1560"/>
                      <a:pt x="5263" y="1572"/>
                      <a:pt x="5250" y="1623"/>
                    </a:cubicBezTo>
                    <a:cubicBezTo>
                      <a:pt x="5217" y="1754"/>
                      <a:pt x="5161" y="2570"/>
                      <a:pt x="5173" y="2748"/>
                    </a:cubicBezTo>
                    <a:cubicBezTo>
                      <a:pt x="5177" y="2808"/>
                      <a:pt x="5207" y="2809"/>
                      <a:pt x="5374" y="2758"/>
                    </a:cubicBezTo>
                    <a:close/>
                    <a:moveTo>
                      <a:pt x="4529" y="2542"/>
                    </a:moveTo>
                    <a:cubicBezTo>
                      <a:pt x="4515" y="2457"/>
                      <a:pt x="4510" y="2355"/>
                      <a:pt x="4518" y="2314"/>
                    </a:cubicBezTo>
                    <a:cubicBezTo>
                      <a:pt x="4526" y="2271"/>
                      <a:pt x="4518" y="2231"/>
                      <a:pt x="4497" y="2218"/>
                    </a:cubicBezTo>
                    <a:cubicBezTo>
                      <a:pt x="4469" y="2201"/>
                      <a:pt x="4465" y="2246"/>
                      <a:pt x="4479" y="2428"/>
                    </a:cubicBezTo>
                    <a:cubicBezTo>
                      <a:pt x="4496" y="2642"/>
                      <a:pt x="4517" y="2733"/>
                      <a:pt x="4543" y="2706"/>
                    </a:cubicBezTo>
                    <a:cubicBezTo>
                      <a:pt x="4549" y="2700"/>
                      <a:pt x="4543" y="2626"/>
                      <a:pt x="4529" y="2542"/>
                    </a:cubicBezTo>
                    <a:close/>
                    <a:moveTo>
                      <a:pt x="999" y="2461"/>
                    </a:moveTo>
                    <a:cubicBezTo>
                      <a:pt x="999" y="2446"/>
                      <a:pt x="989" y="2428"/>
                      <a:pt x="977" y="2420"/>
                    </a:cubicBezTo>
                    <a:cubicBezTo>
                      <a:pt x="965" y="2413"/>
                      <a:pt x="951" y="2359"/>
                      <a:pt x="947" y="2301"/>
                    </a:cubicBezTo>
                    <a:cubicBezTo>
                      <a:pt x="937" y="2149"/>
                      <a:pt x="912" y="2128"/>
                      <a:pt x="872" y="2237"/>
                    </a:cubicBezTo>
                    <a:cubicBezTo>
                      <a:pt x="853" y="2289"/>
                      <a:pt x="829" y="2353"/>
                      <a:pt x="818" y="2379"/>
                    </a:cubicBezTo>
                    <a:cubicBezTo>
                      <a:pt x="803" y="2413"/>
                      <a:pt x="819" y="2433"/>
                      <a:pt x="877" y="2454"/>
                    </a:cubicBezTo>
                    <a:cubicBezTo>
                      <a:pt x="981" y="2492"/>
                      <a:pt x="999" y="2493"/>
                      <a:pt x="999" y="2461"/>
                    </a:cubicBezTo>
                    <a:close/>
                    <a:moveTo>
                      <a:pt x="657" y="2070"/>
                    </a:moveTo>
                    <a:cubicBezTo>
                      <a:pt x="657" y="1888"/>
                      <a:pt x="670" y="1681"/>
                      <a:pt x="686" y="1612"/>
                    </a:cubicBezTo>
                    <a:cubicBezTo>
                      <a:pt x="701" y="1542"/>
                      <a:pt x="720" y="1454"/>
                      <a:pt x="728" y="1415"/>
                    </a:cubicBezTo>
                    <a:cubicBezTo>
                      <a:pt x="756" y="1275"/>
                      <a:pt x="800" y="1154"/>
                      <a:pt x="861" y="1052"/>
                    </a:cubicBezTo>
                    <a:cubicBezTo>
                      <a:pt x="1036" y="759"/>
                      <a:pt x="1030" y="790"/>
                      <a:pt x="932" y="673"/>
                    </a:cubicBezTo>
                    <a:lnTo>
                      <a:pt x="844" y="569"/>
                    </a:lnTo>
                    <a:lnTo>
                      <a:pt x="689" y="767"/>
                    </a:lnTo>
                    <a:cubicBezTo>
                      <a:pt x="604" y="876"/>
                      <a:pt x="503" y="1025"/>
                      <a:pt x="464" y="1098"/>
                    </a:cubicBezTo>
                    <a:cubicBezTo>
                      <a:pt x="424" y="1172"/>
                      <a:pt x="384" y="1238"/>
                      <a:pt x="373" y="1246"/>
                    </a:cubicBezTo>
                    <a:cubicBezTo>
                      <a:pt x="362" y="1254"/>
                      <a:pt x="313" y="1362"/>
                      <a:pt x="263" y="1486"/>
                    </a:cubicBezTo>
                    <a:cubicBezTo>
                      <a:pt x="156" y="1751"/>
                      <a:pt x="140" y="1944"/>
                      <a:pt x="219" y="2031"/>
                    </a:cubicBezTo>
                    <a:cubicBezTo>
                      <a:pt x="248" y="2064"/>
                      <a:pt x="262" y="2104"/>
                      <a:pt x="250" y="2123"/>
                    </a:cubicBezTo>
                    <a:cubicBezTo>
                      <a:pt x="236" y="2144"/>
                      <a:pt x="240" y="2150"/>
                      <a:pt x="260" y="2138"/>
                    </a:cubicBezTo>
                    <a:cubicBezTo>
                      <a:pt x="301" y="2112"/>
                      <a:pt x="391" y="2167"/>
                      <a:pt x="516" y="2294"/>
                    </a:cubicBezTo>
                    <a:cubicBezTo>
                      <a:pt x="572" y="2351"/>
                      <a:pt x="627" y="2398"/>
                      <a:pt x="638" y="2400"/>
                    </a:cubicBezTo>
                    <a:cubicBezTo>
                      <a:pt x="649" y="2401"/>
                      <a:pt x="657" y="2253"/>
                      <a:pt x="657" y="2070"/>
                    </a:cubicBezTo>
                    <a:close/>
                    <a:moveTo>
                      <a:pt x="6040" y="2285"/>
                    </a:moveTo>
                    <a:cubicBezTo>
                      <a:pt x="6049" y="2270"/>
                      <a:pt x="6051" y="2252"/>
                      <a:pt x="6043" y="2245"/>
                    </a:cubicBezTo>
                    <a:cubicBezTo>
                      <a:pt x="6026" y="2227"/>
                      <a:pt x="5882" y="2293"/>
                      <a:pt x="5882" y="2319"/>
                    </a:cubicBezTo>
                    <a:cubicBezTo>
                      <a:pt x="5882" y="2347"/>
                      <a:pt x="6020" y="2317"/>
                      <a:pt x="6040" y="2285"/>
                    </a:cubicBezTo>
                    <a:close/>
                    <a:moveTo>
                      <a:pt x="6788" y="2176"/>
                    </a:moveTo>
                    <a:cubicBezTo>
                      <a:pt x="6866" y="2093"/>
                      <a:pt x="6905" y="1985"/>
                      <a:pt x="6885" y="1904"/>
                    </a:cubicBezTo>
                    <a:cubicBezTo>
                      <a:pt x="6858" y="1796"/>
                      <a:pt x="6760" y="1641"/>
                      <a:pt x="6718" y="1641"/>
                    </a:cubicBezTo>
                    <a:cubicBezTo>
                      <a:pt x="6672" y="1641"/>
                      <a:pt x="6622" y="1577"/>
                      <a:pt x="6484" y="1344"/>
                    </a:cubicBezTo>
                    <a:cubicBezTo>
                      <a:pt x="6367" y="1148"/>
                      <a:pt x="6281" y="1039"/>
                      <a:pt x="6183" y="964"/>
                    </a:cubicBezTo>
                    <a:cubicBezTo>
                      <a:pt x="6136" y="928"/>
                      <a:pt x="6134" y="931"/>
                      <a:pt x="6152" y="1008"/>
                    </a:cubicBezTo>
                    <a:cubicBezTo>
                      <a:pt x="6183" y="1130"/>
                      <a:pt x="6247" y="1216"/>
                      <a:pt x="6323" y="1235"/>
                    </a:cubicBezTo>
                    <a:cubicBezTo>
                      <a:pt x="6396" y="1253"/>
                      <a:pt x="6418" y="1358"/>
                      <a:pt x="6349" y="1358"/>
                    </a:cubicBezTo>
                    <a:cubicBezTo>
                      <a:pt x="6327" y="1358"/>
                      <a:pt x="6300" y="1385"/>
                      <a:pt x="6290" y="1417"/>
                    </a:cubicBezTo>
                    <a:cubicBezTo>
                      <a:pt x="6268" y="1488"/>
                      <a:pt x="6362" y="1602"/>
                      <a:pt x="6488" y="1656"/>
                    </a:cubicBezTo>
                    <a:cubicBezTo>
                      <a:pt x="6611" y="1709"/>
                      <a:pt x="6700" y="1802"/>
                      <a:pt x="6700" y="1879"/>
                    </a:cubicBezTo>
                    <a:cubicBezTo>
                      <a:pt x="6700" y="1915"/>
                      <a:pt x="6661" y="1987"/>
                      <a:pt x="6613" y="2038"/>
                    </a:cubicBezTo>
                    <a:cubicBezTo>
                      <a:pt x="6536" y="2121"/>
                      <a:pt x="6531" y="2136"/>
                      <a:pt x="6571" y="2164"/>
                    </a:cubicBezTo>
                    <a:cubicBezTo>
                      <a:pt x="6595" y="2182"/>
                      <a:pt x="6615" y="2217"/>
                      <a:pt x="6615" y="2242"/>
                    </a:cubicBezTo>
                    <a:cubicBezTo>
                      <a:pt x="6615" y="2280"/>
                      <a:pt x="6626" y="2281"/>
                      <a:pt x="6682" y="2252"/>
                    </a:cubicBezTo>
                    <a:cubicBezTo>
                      <a:pt x="6718" y="2233"/>
                      <a:pt x="6766" y="2199"/>
                      <a:pt x="6788" y="2176"/>
                    </a:cubicBezTo>
                    <a:close/>
                    <a:moveTo>
                      <a:pt x="6198" y="2205"/>
                    </a:moveTo>
                    <a:cubicBezTo>
                      <a:pt x="6283" y="2154"/>
                      <a:pt x="6285" y="2149"/>
                      <a:pt x="6225" y="2149"/>
                    </a:cubicBezTo>
                    <a:cubicBezTo>
                      <a:pt x="6166" y="2149"/>
                      <a:pt x="6079" y="2206"/>
                      <a:pt x="6079" y="2245"/>
                    </a:cubicBezTo>
                    <a:cubicBezTo>
                      <a:pt x="6079" y="2272"/>
                      <a:pt x="6101" y="2264"/>
                      <a:pt x="6198" y="2205"/>
                    </a:cubicBezTo>
                    <a:close/>
                    <a:moveTo>
                      <a:pt x="836" y="1973"/>
                    </a:moveTo>
                    <a:cubicBezTo>
                      <a:pt x="894" y="1812"/>
                      <a:pt x="942" y="1658"/>
                      <a:pt x="1011" y="1415"/>
                    </a:cubicBezTo>
                    <a:cubicBezTo>
                      <a:pt x="1055" y="1258"/>
                      <a:pt x="1119" y="1165"/>
                      <a:pt x="1261" y="1056"/>
                    </a:cubicBezTo>
                    <a:lnTo>
                      <a:pt x="1339" y="996"/>
                    </a:lnTo>
                    <a:lnTo>
                      <a:pt x="1257" y="937"/>
                    </a:lnTo>
                    <a:cubicBezTo>
                      <a:pt x="1156" y="866"/>
                      <a:pt x="1120" y="878"/>
                      <a:pt x="1025" y="1016"/>
                    </a:cubicBezTo>
                    <a:cubicBezTo>
                      <a:pt x="926" y="1159"/>
                      <a:pt x="839" y="1436"/>
                      <a:pt x="788" y="1779"/>
                    </a:cubicBezTo>
                    <a:cubicBezTo>
                      <a:pt x="724" y="2208"/>
                      <a:pt x="735" y="2252"/>
                      <a:pt x="836" y="1973"/>
                    </a:cubicBezTo>
                    <a:close/>
                    <a:moveTo>
                      <a:pt x="7366" y="1870"/>
                    </a:moveTo>
                    <a:cubicBezTo>
                      <a:pt x="7359" y="1845"/>
                      <a:pt x="7345" y="1780"/>
                      <a:pt x="7334" y="1725"/>
                    </a:cubicBezTo>
                    <a:cubicBezTo>
                      <a:pt x="7286" y="1483"/>
                      <a:pt x="6988" y="673"/>
                      <a:pt x="6929" y="625"/>
                    </a:cubicBezTo>
                    <a:cubicBezTo>
                      <a:pt x="6883" y="587"/>
                      <a:pt x="6785" y="424"/>
                      <a:pt x="6785" y="386"/>
                    </a:cubicBezTo>
                    <a:cubicBezTo>
                      <a:pt x="6785" y="331"/>
                      <a:pt x="6745" y="330"/>
                      <a:pt x="6700" y="385"/>
                    </a:cubicBezTo>
                    <a:cubicBezTo>
                      <a:pt x="6681" y="408"/>
                      <a:pt x="6651" y="427"/>
                      <a:pt x="6634" y="427"/>
                    </a:cubicBezTo>
                    <a:cubicBezTo>
                      <a:pt x="6617" y="427"/>
                      <a:pt x="6502" y="470"/>
                      <a:pt x="6377" y="522"/>
                    </a:cubicBezTo>
                    <a:cubicBezTo>
                      <a:pt x="6252" y="575"/>
                      <a:pt x="6125" y="626"/>
                      <a:pt x="6095" y="636"/>
                    </a:cubicBezTo>
                    <a:cubicBezTo>
                      <a:pt x="6047" y="653"/>
                      <a:pt x="6050" y="660"/>
                      <a:pt x="6128" y="703"/>
                    </a:cubicBezTo>
                    <a:cubicBezTo>
                      <a:pt x="6200" y="743"/>
                      <a:pt x="6332" y="831"/>
                      <a:pt x="6487" y="940"/>
                    </a:cubicBezTo>
                    <a:cubicBezTo>
                      <a:pt x="6502" y="951"/>
                      <a:pt x="6516" y="989"/>
                      <a:pt x="6518" y="1025"/>
                    </a:cubicBezTo>
                    <a:cubicBezTo>
                      <a:pt x="6521" y="1113"/>
                      <a:pt x="6616" y="1262"/>
                      <a:pt x="6778" y="1435"/>
                    </a:cubicBezTo>
                    <a:cubicBezTo>
                      <a:pt x="6828" y="1489"/>
                      <a:pt x="6869" y="1543"/>
                      <a:pt x="6869" y="1555"/>
                    </a:cubicBezTo>
                    <a:cubicBezTo>
                      <a:pt x="6869" y="1567"/>
                      <a:pt x="6892" y="1607"/>
                      <a:pt x="6921" y="1644"/>
                    </a:cubicBezTo>
                    <a:cubicBezTo>
                      <a:pt x="6963" y="1700"/>
                      <a:pt x="7033" y="1866"/>
                      <a:pt x="7082" y="2027"/>
                    </a:cubicBezTo>
                    <a:cubicBezTo>
                      <a:pt x="7099" y="2083"/>
                      <a:pt x="7382" y="1927"/>
                      <a:pt x="7366" y="1870"/>
                    </a:cubicBezTo>
                    <a:close/>
                    <a:moveTo>
                      <a:pt x="5712" y="2008"/>
                    </a:moveTo>
                    <a:cubicBezTo>
                      <a:pt x="5712" y="1992"/>
                      <a:pt x="5700" y="1979"/>
                      <a:pt x="5684" y="1979"/>
                    </a:cubicBezTo>
                    <a:cubicBezTo>
                      <a:pt x="5669" y="1979"/>
                      <a:pt x="5656" y="1992"/>
                      <a:pt x="5656" y="2008"/>
                    </a:cubicBezTo>
                    <a:cubicBezTo>
                      <a:pt x="5656" y="2023"/>
                      <a:pt x="5669" y="2036"/>
                      <a:pt x="5684" y="2036"/>
                    </a:cubicBezTo>
                    <a:cubicBezTo>
                      <a:pt x="5700" y="2036"/>
                      <a:pt x="5712" y="2023"/>
                      <a:pt x="5712" y="2008"/>
                    </a:cubicBezTo>
                    <a:close/>
                    <a:moveTo>
                      <a:pt x="5865" y="1965"/>
                    </a:moveTo>
                    <a:cubicBezTo>
                      <a:pt x="5910" y="1941"/>
                      <a:pt x="5953" y="1928"/>
                      <a:pt x="5961" y="1937"/>
                    </a:cubicBezTo>
                    <a:cubicBezTo>
                      <a:pt x="5969" y="1945"/>
                      <a:pt x="6006" y="1932"/>
                      <a:pt x="6043" y="1907"/>
                    </a:cubicBezTo>
                    <a:cubicBezTo>
                      <a:pt x="6080" y="1883"/>
                      <a:pt x="6132" y="1866"/>
                      <a:pt x="6158" y="1870"/>
                    </a:cubicBezTo>
                    <a:cubicBezTo>
                      <a:pt x="6219" y="1878"/>
                      <a:pt x="6446" y="1808"/>
                      <a:pt x="6446" y="1781"/>
                    </a:cubicBezTo>
                    <a:cubicBezTo>
                      <a:pt x="6446" y="1769"/>
                      <a:pt x="6414" y="1739"/>
                      <a:pt x="6375" y="1713"/>
                    </a:cubicBezTo>
                    <a:cubicBezTo>
                      <a:pt x="6306" y="1668"/>
                      <a:pt x="6296" y="1671"/>
                      <a:pt x="6022" y="1812"/>
                    </a:cubicBezTo>
                    <a:cubicBezTo>
                      <a:pt x="5867" y="1891"/>
                      <a:pt x="5741" y="1968"/>
                      <a:pt x="5741" y="1982"/>
                    </a:cubicBezTo>
                    <a:cubicBezTo>
                      <a:pt x="5741" y="2018"/>
                      <a:pt x="5770" y="2014"/>
                      <a:pt x="5865" y="1965"/>
                    </a:cubicBezTo>
                    <a:close/>
                    <a:moveTo>
                      <a:pt x="3471" y="1547"/>
                    </a:moveTo>
                    <a:cubicBezTo>
                      <a:pt x="3496" y="1503"/>
                      <a:pt x="3510" y="1461"/>
                      <a:pt x="3502" y="1452"/>
                    </a:cubicBezTo>
                    <a:cubicBezTo>
                      <a:pt x="3477" y="1428"/>
                      <a:pt x="3341" y="1717"/>
                      <a:pt x="3344" y="1788"/>
                    </a:cubicBezTo>
                    <a:cubicBezTo>
                      <a:pt x="3345" y="1835"/>
                      <a:pt x="3357" y="1821"/>
                      <a:pt x="3386" y="1739"/>
                    </a:cubicBezTo>
                    <a:cubicBezTo>
                      <a:pt x="3408" y="1677"/>
                      <a:pt x="3446" y="1591"/>
                      <a:pt x="3471" y="1547"/>
                    </a:cubicBezTo>
                    <a:close/>
                    <a:moveTo>
                      <a:pt x="7731" y="1660"/>
                    </a:moveTo>
                    <a:cubicBezTo>
                      <a:pt x="7848" y="1555"/>
                      <a:pt x="7859" y="1493"/>
                      <a:pt x="7792" y="1316"/>
                    </a:cubicBezTo>
                    <a:cubicBezTo>
                      <a:pt x="7722" y="1128"/>
                      <a:pt x="7586" y="813"/>
                      <a:pt x="7524" y="694"/>
                    </a:cubicBezTo>
                    <a:cubicBezTo>
                      <a:pt x="7463" y="577"/>
                      <a:pt x="7312" y="399"/>
                      <a:pt x="7273" y="399"/>
                    </a:cubicBezTo>
                    <a:cubicBezTo>
                      <a:pt x="7261" y="399"/>
                      <a:pt x="7225" y="361"/>
                      <a:pt x="7194" y="314"/>
                    </a:cubicBezTo>
                    <a:cubicBezTo>
                      <a:pt x="7138" y="231"/>
                      <a:pt x="6982" y="149"/>
                      <a:pt x="6982" y="203"/>
                    </a:cubicBezTo>
                    <a:cubicBezTo>
                      <a:pt x="6982" y="218"/>
                      <a:pt x="6965" y="230"/>
                      <a:pt x="6943" y="230"/>
                    </a:cubicBezTo>
                    <a:cubicBezTo>
                      <a:pt x="6880" y="230"/>
                      <a:pt x="6831" y="305"/>
                      <a:pt x="6875" y="333"/>
                    </a:cubicBezTo>
                    <a:cubicBezTo>
                      <a:pt x="7088" y="467"/>
                      <a:pt x="7579" y="1355"/>
                      <a:pt x="7586" y="1619"/>
                    </a:cubicBezTo>
                    <a:cubicBezTo>
                      <a:pt x="7588" y="1693"/>
                      <a:pt x="7597" y="1753"/>
                      <a:pt x="7607" y="1753"/>
                    </a:cubicBezTo>
                    <a:cubicBezTo>
                      <a:pt x="7617" y="1753"/>
                      <a:pt x="7673" y="1711"/>
                      <a:pt x="7731" y="1660"/>
                    </a:cubicBezTo>
                    <a:close/>
                    <a:moveTo>
                      <a:pt x="6160" y="1559"/>
                    </a:moveTo>
                    <a:cubicBezTo>
                      <a:pt x="6184" y="1544"/>
                      <a:pt x="6187" y="1528"/>
                      <a:pt x="6169" y="1517"/>
                    </a:cubicBezTo>
                    <a:cubicBezTo>
                      <a:pt x="6134" y="1495"/>
                      <a:pt x="6051" y="1525"/>
                      <a:pt x="6051" y="1559"/>
                    </a:cubicBezTo>
                    <a:cubicBezTo>
                      <a:pt x="6051" y="1591"/>
                      <a:pt x="6110" y="1591"/>
                      <a:pt x="6160" y="1559"/>
                    </a:cubicBezTo>
                    <a:close/>
                    <a:moveTo>
                      <a:pt x="5460" y="1380"/>
                    </a:moveTo>
                    <a:cubicBezTo>
                      <a:pt x="5475" y="1383"/>
                      <a:pt x="5487" y="1375"/>
                      <a:pt x="5487" y="1360"/>
                    </a:cubicBezTo>
                    <a:cubicBezTo>
                      <a:pt x="5487" y="1346"/>
                      <a:pt x="5513" y="1326"/>
                      <a:pt x="5545" y="1315"/>
                    </a:cubicBezTo>
                    <a:cubicBezTo>
                      <a:pt x="5617" y="1293"/>
                      <a:pt x="5591" y="1260"/>
                      <a:pt x="5499" y="1258"/>
                    </a:cubicBezTo>
                    <a:cubicBezTo>
                      <a:pt x="5462" y="1258"/>
                      <a:pt x="5438" y="1263"/>
                      <a:pt x="5445" y="1270"/>
                    </a:cubicBezTo>
                    <a:cubicBezTo>
                      <a:pt x="5452" y="1277"/>
                      <a:pt x="5433" y="1301"/>
                      <a:pt x="5402" y="1322"/>
                    </a:cubicBezTo>
                    <a:cubicBezTo>
                      <a:pt x="5371" y="1344"/>
                      <a:pt x="5346" y="1389"/>
                      <a:pt x="5346" y="1424"/>
                    </a:cubicBezTo>
                    <a:cubicBezTo>
                      <a:pt x="5347" y="1485"/>
                      <a:pt x="5348" y="1485"/>
                      <a:pt x="5391" y="1429"/>
                    </a:cubicBezTo>
                    <a:cubicBezTo>
                      <a:pt x="5415" y="1398"/>
                      <a:pt x="5446" y="1376"/>
                      <a:pt x="5460" y="1380"/>
                    </a:cubicBezTo>
                    <a:close/>
                    <a:moveTo>
                      <a:pt x="5995" y="1274"/>
                    </a:moveTo>
                    <a:cubicBezTo>
                      <a:pt x="6066" y="1272"/>
                      <a:pt x="6110" y="1229"/>
                      <a:pt x="6091" y="1180"/>
                    </a:cubicBezTo>
                    <a:cubicBezTo>
                      <a:pt x="6071" y="1126"/>
                      <a:pt x="6036" y="1120"/>
                      <a:pt x="5986" y="1161"/>
                    </a:cubicBezTo>
                    <a:cubicBezTo>
                      <a:pt x="5968" y="1176"/>
                      <a:pt x="5920" y="1215"/>
                      <a:pt x="5882" y="1248"/>
                    </a:cubicBezTo>
                    <a:lnTo>
                      <a:pt x="5811" y="1306"/>
                    </a:lnTo>
                    <a:lnTo>
                      <a:pt x="5882" y="1290"/>
                    </a:lnTo>
                    <a:cubicBezTo>
                      <a:pt x="5920" y="1282"/>
                      <a:pt x="5971" y="1274"/>
                      <a:pt x="5995" y="1274"/>
                    </a:cubicBezTo>
                    <a:close/>
                    <a:moveTo>
                      <a:pt x="5600" y="1061"/>
                    </a:moveTo>
                    <a:cubicBezTo>
                      <a:pt x="5620" y="1038"/>
                      <a:pt x="5642" y="1025"/>
                      <a:pt x="5650" y="1033"/>
                    </a:cubicBezTo>
                    <a:cubicBezTo>
                      <a:pt x="5658" y="1040"/>
                      <a:pt x="5708" y="1008"/>
                      <a:pt x="5762" y="961"/>
                    </a:cubicBezTo>
                    <a:cubicBezTo>
                      <a:pt x="5816" y="913"/>
                      <a:pt x="5891" y="861"/>
                      <a:pt x="5927" y="844"/>
                    </a:cubicBezTo>
                    <a:cubicBezTo>
                      <a:pt x="6007" y="808"/>
                      <a:pt x="6013" y="775"/>
                      <a:pt x="5945" y="754"/>
                    </a:cubicBezTo>
                    <a:cubicBezTo>
                      <a:pt x="5883" y="735"/>
                      <a:pt x="5835" y="743"/>
                      <a:pt x="5719" y="791"/>
                    </a:cubicBezTo>
                    <a:cubicBezTo>
                      <a:pt x="5619" y="833"/>
                      <a:pt x="5610" y="849"/>
                      <a:pt x="5663" y="904"/>
                    </a:cubicBezTo>
                    <a:cubicBezTo>
                      <a:pt x="5691" y="934"/>
                      <a:pt x="5688" y="947"/>
                      <a:pt x="5645" y="973"/>
                    </a:cubicBezTo>
                    <a:cubicBezTo>
                      <a:pt x="5616" y="991"/>
                      <a:pt x="5566" y="1027"/>
                      <a:pt x="5533" y="1054"/>
                    </a:cubicBezTo>
                    <a:cubicBezTo>
                      <a:pt x="5484" y="1093"/>
                      <a:pt x="5481" y="1103"/>
                      <a:pt x="5518" y="1104"/>
                    </a:cubicBezTo>
                    <a:cubicBezTo>
                      <a:pt x="5544" y="1104"/>
                      <a:pt x="5580" y="1085"/>
                      <a:pt x="5600" y="1061"/>
                    </a:cubicBezTo>
                    <a:close/>
                    <a:moveTo>
                      <a:pt x="6292" y="461"/>
                    </a:moveTo>
                    <a:cubicBezTo>
                      <a:pt x="6283" y="452"/>
                      <a:pt x="6260" y="461"/>
                      <a:pt x="6241" y="480"/>
                    </a:cubicBezTo>
                    <a:cubicBezTo>
                      <a:pt x="6213" y="508"/>
                      <a:pt x="6217" y="511"/>
                      <a:pt x="6257" y="496"/>
                    </a:cubicBezTo>
                    <a:cubicBezTo>
                      <a:pt x="6285" y="485"/>
                      <a:pt x="6300" y="469"/>
                      <a:pt x="6292" y="461"/>
                    </a:cubicBezTo>
                    <a:close/>
                    <a:moveTo>
                      <a:pt x="6601" y="343"/>
                    </a:moveTo>
                    <a:cubicBezTo>
                      <a:pt x="6611" y="327"/>
                      <a:pt x="6600" y="322"/>
                      <a:pt x="6575" y="332"/>
                    </a:cubicBezTo>
                    <a:cubicBezTo>
                      <a:pt x="6526" y="350"/>
                      <a:pt x="6517" y="371"/>
                      <a:pt x="6557" y="371"/>
                    </a:cubicBezTo>
                    <a:cubicBezTo>
                      <a:pt x="6572" y="371"/>
                      <a:pt x="6592" y="358"/>
                      <a:pt x="6601" y="343"/>
                    </a:cubicBezTo>
                    <a:close/>
                    <a:moveTo>
                      <a:pt x="1112" y="242"/>
                    </a:moveTo>
                    <a:cubicBezTo>
                      <a:pt x="1112" y="235"/>
                      <a:pt x="1099" y="230"/>
                      <a:pt x="1084" y="230"/>
                    </a:cubicBezTo>
                    <a:cubicBezTo>
                      <a:pt x="1068" y="230"/>
                      <a:pt x="1056" y="243"/>
                      <a:pt x="1056" y="259"/>
                    </a:cubicBezTo>
                    <a:cubicBezTo>
                      <a:pt x="1056" y="276"/>
                      <a:pt x="1068" y="281"/>
                      <a:pt x="1084" y="272"/>
                    </a:cubicBezTo>
                    <a:cubicBezTo>
                      <a:pt x="1099" y="262"/>
                      <a:pt x="1112" y="249"/>
                      <a:pt x="1112" y="242"/>
                    </a:cubicBezTo>
                    <a:close/>
                    <a:moveTo>
                      <a:pt x="8577" y="4802"/>
                    </a:moveTo>
                    <a:cubicBezTo>
                      <a:pt x="8567" y="4786"/>
                      <a:pt x="8573" y="4773"/>
                      <a:pt x="8589" y="4773"/>
                    </a:cubicBezTo>
                    <a:cubicBezTo>
                      <a:pt x="8606" y="4773"/>
                      <a:pt x="8619" y="4786"/>
                      <a:pt x="8619" y="4802"/>
                    </a:cubicBezTo>
                    <a:cubicBezTo>
                      <a:pt x="8619" y="4817"/>
                      <a:pt x="8614" y="4830"/>
                      <a:pt x="8607" y="4830"/>
                    </a:cubicBezTo>
                    <a:cubicBezTo>
                      <a:pt x="8600" y="4830"/>
                      <a:pt x="8586" y="4817"/>
                      <a:pt x="8577" y="4802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215" name="Face"/>
            <p:cNvGrpSpPr/>
            <p:nvPr/>
          </p:nvGrpSpPr>
          <p:grpSpPr>
            <a:xfrm>
              <a:off x="4102149" y="2834399"/>
              <a:ext cx="820306" cy="698829"/>
              <a:chOff x="4657726" y="2751138"/>
              <a:chExt cx="954088" cy="812800"/>
            </a:xfrm>
          </p:grpSpPr>
          <p:sp>
            <p:nvSpPr>
              <p:cNvPr id="216" name="Carrot"/>
              <p:cNvSpPr>
                <a:spLocks noEditPoints="1"/>
              </p:cNvSpPr>
              <p:nvPr/>
            </p:nvSpPr>
            <p:spPr bwMode="auto">
              <a:xfrm>
                <a:off x="4848226" y="3122613"/>
                <a:ext cx="763588" cy="441325"/>
              </a:xfrm>
              <a:custGeom>
                <a:avLst/>
                <a:gdLst>
                  <a:gd name="T0" fmla="*/ 2451 w 3203"/>
                  <a:gd name="T1" fmla="*/ 490 h 1838"/>
                  <a:gd name="T2" fmla="*/ 1901 w 3203"/>
                  <a:gd name="T3" fmla="*/ 624 h 1838"/>
                  <a:gd name="T4" fmla="*/ 2015 w 3203"/>
                  <a:gd name="T5" fmla="*/ 610 h 1838"/>
                  <a:gd name="T6" fmla="*/ 1988 w 3203"/>
                  <a:gd name="T7" fmla="*/ 666 h 1838"/>
                  <a:gd name="T8" fmla="*/ 2101 w 3203"/>
                  <a:gd name="T9" fmla="*/ 881 h 1838"/>
                  <a:gd name="T10" fmla="*/ 62 w 3203"/>
                  <a:gd name="T11" fmla="*/ 914 h 1838"/>
                  <a:gd name="T12" fmla="*/ 82 w 3203"/>
                  <a:gd name="T13" fmla="*/ 763 h 1838"/>
                  <a:gd name="T14" fmla="*/ 184 w 3203"/>
                  <a:gd name="T15" fmla="*/ 617 h 1838"/>
                  <a:gd name="T16" fmla="*/ 223 w 3203"/>
                  <a:gd name="T17" fmla="*/ 679 h 1838"/>
                  <a:gd name="T18" fmla="*/ 180 w 3203"/>
                  <a:gd name="T19" fmla="*/ 771 h 1838"/>
                  <a:gd name="T20" fmla="*/ 1466 w 3203"/>
                  <a:gd name="T21" fmla="*/ 1235 h 1838"/>
                  <a:gd name="T22" fmla="*/ 1448 w 3203"/>
                  <a:gd name="T23" fmla="*/ 736 h 1838"/>
                  <a:gd name="T24" fmla="*/ 1508 w 3203"/>
                  <a:gd name="T25" fmla="*/ 1038 h 1838"/>
                  <a:gd name="T26" fmla="*/ 1563 w 3203"/>
                  <a:gd name="T27" fmla="*/ 1246 h 1838"/>
                  <a:gd name="T28" fmla="*/ 2104 w 3203"/>
                  <a:gd name="T29" fmla="*/ 1261 h 1838"/>
                  <a:gd name="T30" fmla="*/ 2277 w 3203"/>
                  <a:gd name="T31" fmla="*/ 1047 h 1838"/>
                  <a:gd name="T32" fmla="*/ 2437 w 3203"/>
                  <a:gd name="T33" fmla="*/ 944 h 1838"/>
                  <a:gd name="T34" fmla="*/ 2805 w 3203"/>
                  <a:gd name="T35" fmla="*/ 447 h 1838"/>
                  <a:gd name="T36" fmla="*/ 2879 w 3203"/>
                  <a:gd name="T37" fmla="*/ 374 h 1838"/>
                  <a:gd name="T38" fmla="*/ 3038 w 3203"/>
                  <a:gd name="T39" fmla="*/ 200 h 1838"/>
                  <a:gd name="T40" fmla="*/ 2974 w 3203"/>
                  <a:gd name="T41" fmla="*/ 100 h 1838"/>
                  <a:gd name="T42" fmla="*/ 2797 w 3203"/>
                  <a:gd name="T43" fmla="*/ 145 h 1838"/>
                  <a:gd name="T44" fmla="*/ 2184 w 3203"/>
                  <a:gd name="T45" fmla="*/ 262 h 1838"/>
                  <a:gd name="T46" fmla="*/ 1960 w 3203"/>
                  <a:gd name="T47" fmla="*/ 343 h 1838"/>
                  <a:gd name="T48" fmla="*/ 1698 w 3203"/>
                  <a:gd name="T49" fmla="*/ 417 h 1838"/>
                  <a:gd name="T50" fmla="*/ 1172 w 3203"/>
                  <a:gd name="T51" fmla="*/ 581 h 1838"/>
                  <a:gd name="T52" fmla="*/ 1035 w 3203"/>
                  <a:gd name="T53" fmla="*/ 646 h 1838"/>
                  <a:gd name="T54" fmla="*/ 831 w 3203"/>
                  <a:gd name="T55" fmla="*/ 606 h 1838"/>
                  <a:gd name="T56" fmla="*/ 1081 w 3203"/>
                  <a:gd name="T57" fmla="*/ 535 h 1838"/>
                  <a:gd name="T58" fmla="*/ 1333 w 3203"/>
                  <a:gd name="T59" fmla="*/ 411 h 1838"/>
                  <a:gd name="T60" fmla="*/ 1499 w 3203"/>
                  <a:gd name="T61" fmla="*/ 352 h 1838"/>
                  <a:gd name="T62" fmla="*/ 2143 w 3203"/>
                  <a:gd name="T63" fmla="*/ 155 h 1838"/>
                  <a:gd name="T64" fmla="*/ 2481 w 3203"/>
                  <a:gd name="T65" fmla="*/ 71 h 1838"/>
                  <a:gd name="T66" fmla="*/ 2829 w 3203"/>
                  <a:gd name="T67" fmla="*/ 29 h 1838"/>
                  <a:gd name="T68" fmla="*/ 2947 w 3203"/>
                  <a:gd name="T69" fmla="*/ 455 h 1838"/>
                  <a:gd name="T70" fmla="*/ 2832 w 3203"/>
                  <a:gd name="T71" fmla="*/ 551 h 1838"/>
                  <a:gd name="T72" fmla="*/ 2750 w 3203"/>
                  <a:gd name="T73" fmla="*/ 638 h 1838"/>
                  <a:gd name="T74" fmla="*/ 2609 w 3203"/>
                  <a:gd name="T75" fmla="*/ 808 h 1838"/>
                  <a:gd name="T76" fmla="*/ 2519 w 3203"/>
                  <a:gd name="T77" fmla="*/ 884 h 1838"/>
                  <a:gd name="T78" fmla="*/ 2461 w 3203"/>
                  <a:gd name="T79" fmla="*/ 1025 h 1838"/>
                  <a:gd name="T80" fmla="*/ 2283 w 3203"/>
                  <a:gd name="T81" fmla="*/ 1195 h 1838"/>
                  <a:gd name="T82" fmla="*/ 2181 w 3203"/>
                  <a:gd name="T83" fmla="*/ 1203 h 1838"/>
                  <a:gd name="T84" fmla="*/ 1607 w 3203"/>
                  <a:gd name="T85" fmla="*/ 1781 h 1838"/>
                  <a:gd name="T86" fmla="*/ 1892 w 3203"/>
                  <a:gd name="T87" fmla="*/ 1482 h 1838"/>
                  <a:gd name="T88" fmla="*/ 1991 w 3203"/>
                  <a:gd name="T89" fmla="*/ 1336 h 1838"/>
                  <a:gd name="T90" fmla="*/ 1985 w 3203"/>
                  <a:gd name="T91" fmla="*/ 1465 h 1838"/>
                  <a:gd name="T92" fmla="*/ 1607 w 3203"/>
                  <a:gd name="T93" fmla="*/ 1781 h 18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3203" h="1838">
                    <a:moveTo>
                      <a:pt x="2360" y="590"/>
                    </a:moveTo>
                    <a:cubicBezTo>
                      <a:pt x="2324" y="554"/>
                      <a:pt x="2313" y="313"/>
                      <a:pt x="2348" y="314"/>
                    </a:cubicBezTo>
                    <a:cubicBezTo>
                      <a:pt x="2403" y="315"/>
                      <a:pt x="2433" y="367"/>
                      <a:pt x="2451" y="490"/>
                    </a:cubicBezTo>
                    <a:cubicBezTo>
                      <a:pt x="2472" y="629"/>
                      <a:pt x="2438" y="667"/>
                      <a:pt x="2360" y="590"/>
                    </a:cubicBezTo>
                    <a:close/>
                    <a:moveTo>
                      <a:pt x="1959" y="892"/>
                    </a:moveTo>
                    <a:cubicBezTo>
                      <a:pt x="1920" y="844"/>
                      <a:pt x="1872" y="624"/>
                      <a:pt x="1901" y="624"/>
                    </a:cubicBezTo>
                    <a:cubicBezTo>
                      <a:pt x="1911" y="624"/>
                      <a:pt x="1921" y="597"/>
                      <a:pt x="1924" y="565"/>
                    </a:cubicBezTo>
                    <a:cubicBezTo>
                      <a:pt x="1926" y="532"/>
                      <a:pt x="1936" y="497"/>
                      <a:pt x="1946" y="488"/>
                    </a:cubicBezTo>
                    <a:cubicBezTo>
                      <a:pt x="1970" y="463"/>
                      <a:pt x="2015" y="543"/>
                      <a:pt x="2015" y="610"/>
                    </a:cubicBezTo>
                    <a:cubicBezTo>
                      <a:pt x="2015" y="657"/>
                      <a:pt x="2011" y="659"/>
                      <a:pt x="1988" y="624"/>
                    </a:cubicBezTo>
                    <a:cubicBezTo>
                      <a:pt x="1971" y="599"/>
                      <a:pt x="1960" y="595"/>
                      <a:pt x="1960" y="615"/>
                    </a:cubicBezTo>
                    <a:cubicBezTo>
                      <a:pt x="1960" y="634"/>
                      <a:pt x="1972" y="657"/>
                      <a:pt x="1988" y="666"/>
                    </a:cubicBezTo>
                    <a:cubicBezTo>
                      <a:pt x="2003" y="676"/>
                      <a:pt x="2016" y="709"/>
                      <a:pt x="2016" y="740"/>
                    </a:cubicBezTo>
                    <a:cubicBezTo>
                      <a:pt x="2016" y="770"/>
                      <a:pt x="2035" y="803"/>
                      <a:pt x="2058" y="812"/>
                    </a:cubicBezTo>
                    <a:cubicBezTo>
                      <a:pt x="2082" y="820"/>
                      <a:pt x="2101" y="852"/>
                      <a:pt x="2101" y="881"/>
                    </a:cubicBezTo>
                    <a:cubicBezTo>
                      <a:pt x="2101" y="946"/>
                      <a:pt x="2010" y="953"/>
                      <a:pt x="1959" y="892"/>
                    </a:cubicBezTo>
                    <a:close/>
                    <a:moveTo>
                      <a:pt x="42" y="1078"/>
                    </a:moveTo>
                    <a:cubicBezTo>
                      <a:pt x="0" y="1000"/>
                      <a:pt x="5" y="961"/>
                      <a:pt x="62" y="914"/>
                    </a:cubicBezTo>
                    <a:cubicBezTo>
                      <a:pt x="89" y="892"/>
                      <a:pt x="95" y="882"/>
                      <a:pt x="76" y="892"/>
                    </a:cubicBezTo>
                    <a:cubicBezTo>
                      <a:pt x="34" y="913"/>
                      <a:pt x="27" y="833"/>
                      <a:pt x="69" y="807"/>
                    </a:cubicBezTo>
                    <a:cubicBezTo>
                      <a:pt x="85" y="798"/>
                      <a:pt x="91" y="778"/>
                      <a:pt x="82" y="763"/>
                    </a:cubicBezTo>
                    <a:cubicBezTo>
                      <a:pt x="73" y="749"/>
                      <a:pt x="81" y="737"/>
                      <a:pt x="100" y="737"/>
                    </a:cubicBezTo>
                    <a:cubicBezTo>
                      <a:pt x="119" y="737"/>
                      <a:pt x="127" y="729"/>
                      <a:pt x="117" y="719"/>
                    </a:cubicBezTo>
                    <a:cubicBezTo>
                      <a:pt x="107" y="710"/>
                      <a:pt x="138" y="664"/>
                      <a:pt x="184" y="617"/>
                    </a:cubicBezTo>
                    <a:cubicBezTo>
                      <a:pt x="231" y="571"/>
                      <a:pt x="278" y="542"/>
                      <a:pt x="289" y="552"/>
                    </a:cubicBezTo>
                    <a:cubicBezTo>
                      <a:pt x="300" y="563"/>
                      <a:pt x="285" y="589"/>
                      <a:pt x="256" y="610"/>
                    </a:cubicBezTo>
                    <a:cubicBezTo>
                      <a:pt x="228" y="631"/>
                      <a:pt x="213" y="662"/>
                      <a:pt x="223" y="679"/>
                    </a:cubicBezTo>
                    <a:cubicBezTo>
                      <a:pt x="233" y="695"/>
                      <a:pt x="227" y="709"/>
                      <a:pt x="210" y="709"/>
                    </a:cubicBezTo>
                    <a:cubicBezTo>
                      <a:pt x="193" y="709"/>
                      <a:pt x="186" y="720"/>
                      <a:pt x="194" y="735"/>
                    </a:cubicBezTo>
                    <a:cubicBezTo>
                      <a:pt x="203" y="749"/>
                      <a:pt x="197" y="765"/>
                      <a:pt x="180" y="771"/>
                    </a:cubicBezTo>
                    <a:cubicBezTo>
                      <a:pt x="163" y="776"/>
                      <a:pt x="142" y="860"/>
                      <a:pt x="133" y="956"/>
                    </a:cubicBezTo>
                    <a:cubicBezTo>
                      <a:pt x="117" y="1138"/>
                      <a:pt x="92" y="1171"/>
                      <a:pt x="42" y="1078"/>
                    </a:cubicBezTo>
                    <a:close/>
                    <a:moveTo>
                      <a:pt x="1466" y="1235"/>
                    </a:moveTo>
                    <a:cubicBezTo>
                      <a:pt x="1389" y="1139"/>
                      <a:pt x="1365" y="1060"/>
                      <a:pt x="1370" y="926"/>
                    </a:cubicBezTo>
                    <a:cubicBezTo>
                      <a:pt x="1379" y="710"/>
                      <a:pt x="1447" y="583"/>
                      <a:pt x="1492" y="699"/>
                    </a:cubicBezTo>
                    <a:cubicBezTo>
                      <a:pt x="1516" y="761"/>
                      <a:pt x="1484" y="788"/>
                      <a:pt x="1448" y="736"/>
                    </a:cubicBezTo>
                    <a:cubicBezTo>
                      <a:pt x="1426" y="705"/>
                      <a:pt x="1423" y="712"/>
                      <a:pt x="1437" y="765"/>
                    </a:cubicBezTo>
                    <a:cubicBezTo>
                      <a:pt x="1448" y="804"/>
                      <a:pt x="1458" y="874"/>
                      <a:pt x="1461" y="920"/>
                    </a:cubicBezTo>
                    <a:cubicBezTo>
                      <a:pt x="1464" y="967"/>
                      <a:pt x="1485" y="1020"/>
                      <a:pt x="1508" y="1038"/>
                    </a:cubicBezTo>
                    <a:cubicBezTo>
                      <a:pt x="1531" y="1056"/>
                      <a:pt x="1541" y="1081"/>
                      <a:pt x="1529" y="1092"/>
                    </a:cubicBezTo>
                    <a:cubicBezTo>
                      <a:pt x="1518" y="1104"/>
                      <a:pt x="1530" y="1137"/>
                      <a:pt x="1556" y="1167"/>
                    </a:cubicBezTo>
                    <a:cubicBezTo>
                      <a:pt x="1598" y="1213"/>
                      <a:pt x="1599" y="1224"/>
                      <a:pt x="1563" y="1246"/>
                    </a:cubicBezTo>
                    <a:cubicBezTo>
                      <a:pt x="1511" y="1280"/>
                      <a:pt x="1500" y="1279"/>
                      <a:pt x="1466" y="1235"/>
                    </a:cubicBezTo>
                    <a:close/>
                    <a:moveTo>
                      <a:pt x="2092" y="1311"/>
                    </a:moveTo>
                    <a:cubicBezTo>
                      <a:pt x="2060" y="1280"/>
                      <a:pt x="2070" y="1240"/>
                      <a:pt x="2104" y="1261"/>
                    </a:cubicBezTo>
                    <a:cubicBezTo>
                      <a:pt x="2125" y="1274"/>
                      <a:pt x="2129" y="1261"/>
                      <a:pt x="2116" y="1220"/>
                    </a:cubicBezTo>
                    <a:cubicBezTo>
                      <a:pt x="2101" y="1174"/>
                      <a:pt x="2109" y="1160"/>
                      <a:pt x="2149" y="1160"/>
                    </a:cubicBezTo>
                    <a:cubicBezTo>
                      <a:pt x="2198" y="1160"/>
                      <a:pt x="2323" y="1049"/>
                      <a:pt x="2277" y="1047"/>
                    </a:cubicBezTo>
                    <a:cubicBezTo>
                      <a:pt x="2265" y="1046"/>
                      <a:pt x="2286" y="1021"/>
                      <a:pt x="2322" y="990"/>
                    </a:cubicBezTo>
                    <a:cubicBezTo>
                      <a:pt x="2359" y="960"/>
                      <a:pt x="2401" y="942"/>
                      <a:pt x="2415" y="951"/>
                    </a:cubicBezTo>
                    <a:cubicBezTo>
                      <a:pt x="2429" y="960"/>
                      <a:pt x="2439" y="957"/>
                      <a:pt x="2437" y="944"/>
                    </a:cubicBezTo>
                    <a:cubicBezTo>
                      <a:pt x="2425" y="878"/>
                      <a:pt x="2448" y="827"/>
                      <a:pt x="2524" y="746"/>
                    </a:cubicBezTo>
                    <a:cubicBezTo>
                      <a:pt x="2571" y="696"/>
                      <a:pt x="2609" y="645"/>
                      <a:pt x="2610" y="633"/>
                    </a:cubicBezTo>
                    <a:cubicBezTo>
                      <a:pt x="2612" y="585"/>
                      <a:pt x="2753" y="451"/>
                      <a:pt x="2805" y="447"/>
                    </a:cubicBezTo>
                    <a:cubicBezTo>
                      <a:pt x="2834" y="445"/>
                      <a:pt x="2853" y="433"/>
                      <a:pt x="2845" y="421"/>
                    </a:cubicBezTo>
                    <a:cubicBezTo>
                      <a:pt x="2837" y="408"/>
                      <a:pt x="2845" y="398"/>
                      <a:pt x="2863" y="398"/>
                    </a:cubicBezTo>
                    <a:cubicBezTo>
                      <a:pt x="2880" y="398"/>
                      <a:pt x="2888" y="388"/>
                      <a:pt x="2879" y="374"/>
                    </a:cubicBezTo>
                    <a:cubicBezTo>
                      <a:pt x="2859" y="341"/>
                      <a:pt x="2989" y="224"/>
                      <a:pt x="3018" y="250"/>
                    </a:cubicBezTo>
                    <a:cubicBezTo>
                      <a:pt x="3031" y="262"/>
                      <a:pt x="3032" y="256"/>
                      <a:pt x="3021" y="236"/>
                    </a:cubicBezTo>
                    <a:cubicBezTo>
                      <a:pt x="3009" y="216"/>
                      <a:pt x="3016" y="201"/>
                      <a:pt x="3038" y="200"/>
                    </a:cubicBezTo>
                    <a:cubicBezTo>
                      <a:pt x="3067" y="200"/>
                      <a:pt x="3066" y="195"/>
                      <a:pt x="3036" y="175"/>
                    </a:cubicBezTo>
                    <a:cubicBezTo>
                      <a:pt x="3014" y="162"/>
                      <a:pt x="3004" y="139"/>
                      <a:pt x="3012" y="125"/>
                    </a:cubicBezTo>
                    <a:cubicBezTo>
                      <a:pt x="3021" y="111"/>
                      <a:pt x="3004" y="100"/>
                      <a:pt x="2974" y="100"/>
                    </a:cubicBezTo>
                    <a:cubicBezTo>
                      <a:pt x="2944" y="100"/>
                      <a:pt x="2919" y="112"/>
                      <a:pt x="2919" y="127"/>
                    </a:cubicBezTo>
                    <a:cubicBezTo>
                      <a:pt x="2919" y="142"/>
                      <a:pt x="2912" y="147"/>
                      <a:pt x="2903" y="138"/>
                    </a:cubicBezTo>
                    <a:cubicBezTo>
                      <a:pt x="2894" y="129"/>
                      <a:pt x="2847" y="132"/>
                      <a:pt x="2797" y="145"/>
                    </a:cubicBezTo>
                    <a:cubicBezTo>
                      <a:pt x="2748" y="158"/>
                      <a:pt x="2638" y="178"/>
                      <a:pt x="2552" y="188"/>
                    </a:cubicBezTo>
                    <a:cubicBezTo>
                      <a:pt x="2467" y="198"/>
                      <a:pt x="2376" y="218"/>
                      <a:pt x="2349" y="232"/>
                    </a:cubicBezTo>
                    <a:cubicBezTo>
                      <a:pt x="2323" y="246"/>
                      <a:pt x="2249" y="260"/>
                      <a:pt x="2184" y="262"/>
                    </a:cubicBezTo>
                    <a:cubicBezTo>
                      <a:pt x="2114" y="265"/>
                      <a:pt x="2061" y="282"/>
                      <a:pt x="2052" y="306"/>
                    </a:cubicBezTo>
                    <a:cubicBezTo>
                      <a:pt x="2044" y="328"/>
                      <a:pt x="2020" y="338"/>
                      <a:pt x="1998" y="330"/>
                    </a:cubicBezTo>
                    <a:cubicBezTo>
                      <a:pt x="1977" y="322"/>
                      <a:pt x="1960" y="328"/>
                      <a:pt x="1960" y="343"/>
                    </a:cubicBezTo>
                    <a:cubicBezTo>
                      <a:pt x="1960" y="358"/>
                      <a:pt x="1917" y="370"/>
                      <a:pt x="1866" y="370"/>
                    </a:cubicBezTo>
                    <a:cubicBezTo>
                      <a:pt x="1814" y="370"/>
                      <a:pt x="1763" y="379"/>
                      <a:pt x="1752" y="390"/>
                    </a:cubicBezTo>
                    <a:cubicBezTo>
                      <a:pt x="1741" y="401"/>
                      <a:pt x="1717" y="413"/>
                      <a:pt x="1698" y="417"/>
                    </a:cubicBezTo>
                    <a:cubicBezTo>
                      <a:pt x="1569" y="445"/>
                      <a:pt x="1410" y="491"/>
                      <a:pt x="1381" y="507"/>
                    </a:cubicBezTo>
                    <a:cubicBezTo>
                      <a:pt x="1366" y="516"/>
                      <a:pt x="1330" y="527"/>
                      <a:pt x="1302" y="532"/>
                    </a:cubicBezTo>
                    <a:cubicBezTo>
                      <a:pt x="1274" y="536"/>
                      <a:pt x="1215" y="558"/>
                      <a:pt x="1172" y="581"/>
                    </a:cubicBezTo>
                    <a:cubicBezTo>
                      <a:pt x="1128" y="603"/>
                      <a:pt x="1084" y="614"/>
                      <a:pt x="1074" y="604"/>
                    </a:cubicBezTo>
                    <a:cubicBezTo>
                      <a:pt x="1065" y="594"/>
                      <a:pt x="1057" y="601"/>
                      <a:pt x="1057" y="619"/>
                    </a:cubicBezTo>
                    <a:cubicBezTo>
                      <a:pt x="1057" y="638"/>
                      <a:pt x="1047" y="650"/>
                      <a:pt x="1035" y="646"/>
                    </a:cubicBezTo>
                    <a:cubicBezTo>
                      <a:pt x="1024" y="643"/>
                      <a:pt x="984" y="657"/>
                      <a:pt x="947" y="678"/>
                    </a:cubicBezTo>
                    <a:cubicBezTo>
                      <a:pt x="891" y="708"/>
                      <a:pt x="876" y="708"/>
                      <a:pt x="856" y="676"/>
                    </a:cubicBezTo>
                    <a:cubicBezTo>
                      <a:pt x="843" y="655"/>
                      <a:pt x="831" y="624"/>
                      <a:pt x="831" y="606"/>
                    </a:cubicBezTo>
                    <a:cubicBezTo>
                      <a:pt x="831" y="566"/>
                      <a:pt x="951" y="533"/>
                      <a:pt x="1012" y="557"/>
                    </a:cubicBezTo>
                    <a:cubicBezTo>
                      <a:pt x="1039" y="567"/>
                      <a:pt x="1057" y="559"/>
                      <a:pt x="1057" y="535"/>
                    </a:cubicBezTo>
                    <a:cubicBezTo>
                      <a:pt x="1057" y="504"/>
                      <a:pt x="1062" y="504"/>
                      <a:pt x="1081" y="535"/>
                    </a:cubicBezTo>
                    <a:cubicBezTo>
                      <a:pt x="1099" y="563"/>
                      <a:pt x="1109" y="558"/>
                      <a:pt x="1121" y="514"/>
                    </a:cubicBezTo>
                    <a:cubicBezTo>
                      <a:pt x="1131" y="475"/>
                      <a:pt x="1159" y="455"/>
                      <a:pt x="1203" y="455"/>
                    </a:cubicBezTo>
                    <a:cubicBezTo>
                      <a:pt x="1240" y="455"/>
                      <a:pt x="1298" y="435"/>
                      <a:pt x="1333" y="411"/>
                    </a:cubicBezTo>
                    <a:cubicBezTo>
                      <a:pt x="1367" y="387"/>
                      <a:pt x="1395" y="376"/>
                      <a:pt x="1395" y="386"/>
                    </a:cubicBezTo>
                    <a:cubicBezTo>
                      <a:pt x="1395" y="397"/>
                      <a:pt x="1415" y="389"/>
                      <a:pt x="1438" y="370"/>
                    </a:cubicBezTo>
                    <a:cubicBezTo>
                      <a:pt x="1462" y="350"/>
                      <a:pt x="1489" y="342"/>
                      <a:pt x="1499" y="352"/>
                    </a:cubicBezTo>
                    <a:cubicBezTo>
                      <a:pt x="1509" y="362"/>
                      <a:pt x="1531" y="359"/>
                      <a:pt x="1548" y="346"/>
                    </a:cubicBezTo>
                    <a:cubicBezTo>
                      <a:pt x="1565" y="332"/>
                      <a:pt x="1699" y="292"/>
                      <a:pt x="1847" y="256"/>
                    </a:cubicBezTo>
                    <a:cubicBezTo>
                      <a:pt x="1994" y="221"/>
                      <a:pt x="2128" y="175"/>
                      <a:pt x="2143" y="155"/>
                    </a:cubicBezTo>
                    <a:cubicBezTo>
                      <a:pt x="2159" y="134"/>
                      <a:pt x="2225" y="114"/>
                      <a:pt x="2291" y="110"/>
                    </a:cubicBezTo>
                    <a:cubicBezTo>
                      <a:pt x="2357" y="106"/>
                      <a:pt x="2411" y="92"/>
                      <a:pt x="2411" y="80"/>
                    </a:cubicBezTo>
                    <a:cubicBezTo>
                      <a:pt x="2411" y="68"/>
                      <a:pt x="2443" y="64"/>
                      <a:pt x="2481" y="71"/>
                    </a:cubicBezTo>
                    <a:cubicBezTo>
                      <a:pt x="2520" y="78"/>
                      <a:pt x="2559" y="72"/>
                      <a:pt x="2568" y="57"/>
                    </a:cubicBezTo>
                    <a:cubicBezTo>
                      <a:pt x="2577" y="43"/>
                      <a:pt x="2594" y="36"/>
                      <a:pt x="2606" y="44"/>
                    </a:cubicBezTo>
                    <a:cubicBezTo>
                      <a:pt x="2617" y="51"/>
                      <a:pt x="2717" y="44"/>
                      <a:pt x="2829" y="29"/>
                    </a:cubicBezTo>
                    <a:cubicBezTo>
                      <a:pt x="3031" y="0"/>
                      <a:pt x="3128" y="20"/>
                      <a:pt x="3179" y="99"/>
                    </a:cubicBezTo>
                    <a:cubicBezTo>
                      <a:pt x="3203" y="136"/>
                      <a:pt x="3139" y="241"/>
                      <a:pt x="3028" y="349"/>
                    </a:cubicBezTo>
                    <a:cubicBezTo>
                      <a:pt x="2984" y="392"/>
                      <a:pt x="2947" y="440"/>
                      <a:pt x="2947" y="455"/>
                    </a:cubicBezTo>
                    <a:cubicBezTo>
                      <a:pt x="2947" y="470"/>
                      <a:pt x="2937" y="483"/>
                      <a:pt x="2925" y="483"/>
                    </a:cubicBezTo>
                    <a:cubicBezTo>
                      <a:pt x="2912" y="483"/>
                      <a:pt x="2877" y="503"/>
                      <a:pt x="2847" y="527"/>
                    </a:cubicBezTo>
                    <a:cubicBezTo>
                      <a:pt x="2817" y="552"/>
                      <a:pt x="2810" y="563"/>
                      <a:pt x="2832" y="551"/>
                    </a:cubicBezTo>
                    <a:cubicBezTo>
                      <a:pt x="2858" y="538"/>
                      <a:pt x="2865" y="542"/>
                      <a:pt x="2851" y="563"/>
                    </a:cubicBezTo>
                    <a:cubicBezTo>
                      <a:pt x="2840" y="581"/>
                      <a:pt x="2813" y="596"/>
                      <a:pt x="2791" y="596"/>
                    </a:cubicBezTo>
                    <a:cubicBezTo>
                      <a:pt x="2768" y="596"/>
                      <a:pt x="2750" y="615"/>
                      <a:pt x="2750" y="638"/>
                    </a:cubicBezTo>
                    <a:cubicBezTo>
                      <a:pt x="2750" y="662"/>
                      <a:pt x="2739" y="681"/>
                      <a:pt x="2726" y="681"/>
                    </a:cubicBezTo>
                    <a:cubicBezTo>
                      <a:pt x="2713" y="681"/>
                      <a:pt x="2688" y="713"/>
                      <a:pt x="2670" y="753"/>
                    </a:cubicBezTo>
                    <a:cubicBezTo>
                      <a:pt x="2652" y="792"/>
                      <a:pt x="2624" y="817"/>
                      <a:pt x="2609" y="808"/>
                    </a:cubicBezTo>
                    <a:cubicBezTo>
                      <a:pt x="2593" y="798"/>
                      <a:pt x="2589" y="810"/>
                      <a:pt x="2600" y="839"/>
                    </a:cubicBezTo>
                    <a:cubicBezTo>
                      <a:pt x="2615" y="878"/>
                      <a:pt x="2606" y="884"/>
                      <a:pt x="2553" y="870"/>
                    </a:cubicBezTo>
                    <a:cubicBezTo>
                      <a:pt x="2505" y="858"/>
                      <a:pt x="2496" y="861"/>
                      <a:pt x="2519" y="884"/>
                    </a:cubicBezTo>
                    <a:cubicBezTo>
                      <a:pt x="2542" y="907"/>
                      <a:pt x="2537" y="926"/>
                      <a:pt x="2502" y="955"/>
                    </a:cubicBezTo>
                    <a:cubicBezTo>
                      <a:pt x="2469" y="983"/>
                      <a:pt x="2467" y="989"/>
                      <a:pt x="2496" y="977"/>
                    </a:cubicBezTo>
                    <a:cubicBezTo>
                      <a:pt x="2519" y="967"/>
                      <a:pt x="2503" y="989"/>
                      <a:pt x="2461" y="1025"/>
                    </a:cubicBezTo>
                    <a:cubicBezTo>
                      <a:pt x="2418" y="1062"/>
                      <a:pt x="2383" y="1108"/>
                      <a:pt x="2383" y="1128"/>
                    </a:cubicBezTo>
                    <a:cubicBezTo>
                      <a:pt x="2383" y="1148"/>
                      <a:pt x="2371" y="1156"/>
                      <a:pt x="2357" y="1147"/>
                    </a:cubicBezTo>
                    <a:cubicBezTo>
                      <a:pt x="2342" y="1139"/>
                      <a:pt x="2309" y="1160"/>
                      <a:pt x="2283" y="1195"/>
                    </a:cubicBezTo>
                    <a:cubicBezTo>
                      <a:pt x="2245" y="1246"/>
                      <a:pt x="2239" y="1248"/>
                      <a:pt x="2253" y="1206"/>
                    </a:cubicBezTo>
                    <a:cubicBezTo>
                      <a:pt x="2268" y="1163"/>
                      <a:pt x="2264" y="1159"/>
                      <a:pt x="2233" y="1184"/>
                    </a:cubicBezTo>
                    <a:cubicBezTo>
                      <a:pt x="2212" y="1202"/>
                      <a:pt x="2188" y="1210"/>
                      <a:pt x="2181" y="1203"/>
                    </a:cubicBezTo>
                    <a:cubicBezTo>
                      <a:pt x="2173" y="1195"/>
                      <a:pt x="2168" y="1216"/>
                      <a:pt x="2169" y="1249"/>
                    </a:cubicBezTo>
                    <a:cubicBezTo>
                      <a:pt x="2171" y="1311"/>
                      <a:pt x="2127" y="1347"/>
                      <a:pt x="2092" y="1311"/>
                    </a:cubicBezTo>
                    <a:close/>
                    <a:moveTo>
                      <a:pt x="1607" y="1781"/>
                    </a:moveTo>
                    <a:cubicBezTo>
                      <a:pt x="1579" y="1750"/>
                      <a:pt x="1561" y="1721"/>
                      <a:pt x="1567" y="1717"/>
                    </a:cubicBezTo>
                    <a:cubicBezTo>
                      <a:pt x="1573" y="1713"/>
                      <a:pt x="1640" y="1655"/>
                      <a:pt x="1715" y="1588"/>
                    </a:cubicBezTo>
                    <a:cubicBezTo>
                      <a:pt x="1796" y="1515"/>
                      <a:pt x="1867" y="1473"/>
                      <a:pt x="1892" y="1482"/>
                    </a:cubicBezTo>
                    <a:cubicBezTo>
                      <a:pt x="1916" y="1491"/>
                      <a:pt x="1927" y="1487"/>
                      <a:pt x="1918" y="1472"/>
                    </a:cubicBezTo>
                    <a:cubicBezTo>
                      <a:pt x="1910" y="1458"/>
                      <a:pt x="1916" y="1438"/>
                      <a:pt x="1933" y="1428"/>
                    </a:cubicBezTo>
                    <a:cubicBezTo>
                      <a:pt x="1949" y="1417"/>
                      <a:pt x="1976" y="1376"/>
                      <a:pt x="1991" y="1336"/>
                    </a:cubicBezTo>
                    <a:cubicBezTo>
                      <a:pt x="2015" y="1272"/>
                      <a:pt x="2023" y="1268"/>
                      <a:pt x="2061" y="1306"/>
                    </a:cubicBezTo>
                    <a:cubicBezTo>
                      <a:pt x="2117" y="1362"/>
                      <a:pt x="2083" y="1452"/>
                      <a:pt x="2012" y="1433"/>
                    </a:cubicBezTo>
                    <a:cubicBezTo>
                      <a:pt x="1971" y="1423"/>
                      <a:pt x="1965" y="1429"/>
                      <a:pt x="1985" y="1465"/>
                    </a:cubicBezTo>
                    <a:cubicBezTo>
                      <a:pt x="2004" y="1499"/>
                      <a:pt x="1971" y="1548"/>
                      <a:pt x="1844" y="1674"/>
                    </a:cubicBezTo>
                    <a:cubicBezTo>
                      <a:pt x="1752" y="1764"/>
                      <a:pt x="1673" y="1838"/>
                      <a:pt x="1668" y="1838"/>
                    </a:cubicBezTo>
                    <a:cubicBezTo>
                      <a:pt x="1662" y="1838"/>
                      <a:pt x="1635" y="1812"/>
                      <a:pt x="1607" y="1781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grpSp>
            <p:nvGrpSpPr>
              <p:cNvPr id="217" name="Eyes"/>
              <p:cNvGrpSpPr/>
              <p:nvPr/>
            </p:nvGrpSpPr>
            <p:grpSpPr>
              <a:xfrm>
                <a:off x="4657726" y="2751138"/>
                <a:ext cx="879475" cy="285750"/>
                <a:chOff x="4657726" y="2751138"/>
                <a:chExt cx="879475" cy="285750"/>
              </a:xfrm>
            </p:grpSpPr>
            <p:sp>
              <p:nvSpPr>
                <p:cNvPr id="218" name="Freeform 30"/>
                <p:cNvSpPr>
                  <a:spLocks/>
                </p:cNvSpPr>
                <p:nvPr/>
              </p:nvSpPr>
              <p:spPr bwMode="auto">
                <a:xfrm>
                  <a:off x="4657726" y="2751138"/>
                  <a:ext cx="273050" cy="285750"/>
                </a:xfrm>
                <a:custGeom>
                  <a:avLst/>
                  <a:gdLst>
                    <a:gd name="T0" fmla="*/ 527 w 1144"/>
                    <a:gd name="T1" fmla="*/ 1161 h 1187"/>
                    <a:gd name="T2" fmla="*/ 492 w 1144"/>
                    <a:gd name="T3" fmla="*/ 1134 h 1187"/>
                    <a:gd name="T4" fmla="*/ 177 w 1144"/>
                    <a:gd name="T5" fmla="*/ 982 h 1187"/>
                    <a:gd name="T6" fmla="*/ 148 w 1144"/>
                    <a:gd name="T7" fmla="*/ 933 h 1187"/>
                    <a:gd name="T8" fmla="*/ 98 w 1144"/>
                    <a:gd name="T9" fmla="*/ 864 h 1187"/>
                    <a:gd name="T10" fmla="*/ 50 w 1144"/>
                    <a:gd name="T11" fmla="*/ 442 h 1187"/>
                    <a:gd name="T12" fmla="*/ 290 w 1144"/>
                    <a:gd name="T13" fmla="*/ 143 h 1187"/>
                    <a:gd name="T14" fmla="*/ 338 w 1144"/>
                    <a:gd name="T15" fmla="*/ 104 h 1187"/>
                    <a:gd name="T16" fmla="*/ 799 w 1144"/>
                    <a:gd name="T17" fmla="*/ 34 h 1187"/>
                    <a:gd name="T18" fmla="*/ 1119 w 1144"/>
                    <a:gd name="T19" fmla="*/ 374 h 1187"/>
                    <a:gd name="T20" fmla="*/ 1061 w 1144"/>
                    <a:gd name="T21" fmla="*/ 792 h 1187"/>
                    <a:gd name="T22" fmla="*/ 1035 w 1144"/>
                    <a:gd name="T23" fmla="*/ 835 h 1187"/>
                    <a:gd name="T24" fmla="*/ 1014 w 1144"/>
                    <a:gd name="T25" fmla="*/ 877 h 1187"/>
                    <a:gd name="T26" fmla="*/ 946 w 1144"/>
                    <a:gd name="T27" fmla="*/ 959 h 1187"/>
                    <a:gd name="T28" fmla="*/ 707 w 1144"/>
                    <a:gd name="T29" fmla="*/ 1145 h 1187"/>
                    <a:gd name="T30" fmla="*/ 591 w 1144"/>
                    <a:gd name="T31" fmla="*/ 1175 h 1187"/>
                    <a:gd name="T32" fmla="*/ 527 w 1144"/>
                    <a:gd name="T33" fmla="*/ 1161 h 11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144" h="1187">
                      <a:moveTo>
                        <a:pt x="527" y="1161"/>
                      </a:moveTo>
                      <a:cubicBezTo>
                        <a:pt x="527" y="1143"/>
                        <a:pt x="511" y="1131"/>
                        <a:pt x="492" y="1134"/>
                      </a:cubicBezTo>
                      <a:cubicBezTo>
                        <a:pt x="444" y="1142"/>
                        <a:pt x="237" y="1042"/>
                        <a:pt x="177" y="982"/>
                      </a:cubicBezTo>
                      <a:cubicBezTo>
                        <a:pt x="150" y="955"/>
                        <a:pt x="137" y="933"/>
                        <a:pt x="148" y="933"/>
                      </a:cubicBezTo>
                      <a:cubicBezTo>
                        <a:pt x="159" y="933"/>
                        <a:pt x="137" y="902"/>
                        <a:pt x="98" y="864"/>
                      </a:cubicBezTo>
                      <a:cubicBezTo>
                        <a:pt x="18" y="784"/>
                        <a:pt x="0" y="629"/>
                        <a:pt x="50" y="442"/>
                      </a:cubicBezTo>
                      <a:cubicBezTo>
                        <a:pt x="81" y="326"/>
                        <a:pt x="227" y="143"/>
                        <a:pt x="290" y="143"/>
                      </a:cubicBezTo>
                      <a:cubicBezTo>
                        <a:pt x="308" y="143"/>
                        <a:pt x="330" y="126"/>
                        <a:pt x="338" y="104"/>
                      </a:cubicBezTo>
                      <a:cubicBezTo>
                        <a:pt x="361" y="46"/>
                        <a:pt x="665" y="0"/>
                        <a:pt x="799" y="34"/>
                      </a:cubicBezTo>
                      <a:cubicBezTo>
                        <a:pt x="979" y="80"/>
                        <a:pt x="1090" y="198"/>
                        <a:pt x="1119" y="374"/>
                      </a:cubicBezTo>
                      <a:cubicBezTo>
                        <a:pt x="1144" y="531"/>
                        <a:pt x="1108" y="792"/>
                        <a:pt x="1061" y="792"/>
                      </a:cubicBezTo>
                      <a:cubicBezTo>
                        <a:pt x="1047" y="792"/>
                        <a:pt x="1035" y="811"/>
                        <a:pt x="1035" y="835"/>
                      </a:cubicBezTo>
                      <a:cubicBezTo>
                        <a:pt x="1035" y="858"/>
                        <a:pt x="1026" y="877"/>
                        <a:pt x="1014" y="877"/>
                      </a:cubicBezTo>
                      <a:cubicBezTo>
                        <a:pt x="1002" y="877"/>
                        <a:pt x="972" y="914"/>
                        <a:pt x="946" y="959"/>
                      </a:cubicBezTo>
                      <a:cubicBezTo>
                        <a:pt x="897" y="1046"/>
                        <a:pt x="795" y="1125"/>
                        <a:pt x="707" y="1145"/>
                      </a:cubicBezTo>
                      <a:cubicBezTo>
                        <a:pt x="678" y="1151"/>
                        <a:pt x="626" y="1165"/>
                        <a:pt x="591" y="1175"/>
                      </a:cubicBezTo>
                      <a:cubicBezTo>
                        <a:pt x="551" y="1187"/>
                        <a:pt x="527" y="1182"/>
                        <a:pt x="527" y="116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9" name="Freeform 32"/>
                <p:cNvSpPr>
                  <a:spLocks/>
                </p:cNvSpPr>
                <p:nvPr/>
              </p:nvSpPr>
              <p:spPr bwMode="auto">
                <a:xfrm>
                  <a:off x="5275263" y="2770188"/>
                  <a:ext cx="261938" cy="261938"/>
                </a:xfrm>
                <a:custGeom>
                  <a:avLst/>
                  <a:gdLst>
                    <a:gd name="T0" fmla="*/ 425 w 1100"/>
                    <a:gd name="T1" fmla="*/ 1083 h 1094"/>
                    <a:gd name="T2" fmla="*/ 333 w 1100"/>
                    <a:gd name="T3" fmla="*/ 1076 h 1094"/>
                    <a:gd name="T4" fmla="*/ 206 w 1100"/>
                    <a:gd name="T5" fmla="*/ 956 h 1094"/>
                    <a:gd name="T6" fmla="*/ 79 w 1100"/>
                    <a:gd name="T7" fmla="*/ 773 h 1094"/>
                    <a:gd name="T8" fmla="*/ 48 w 1100"/>
                    <a:gd name="T9" fmla="*/ 712 h 1094"/>
                    <a:gd name="T10" fmla="*/ 40 w 1100"/>
                    <a:gd name="T11" fmla="*/ 299 h 1094"/>
                    <a:gd name="T12" fmla="*/ 88 w 1100"/>
                    <a:gd name="T13" fmla="*/ 229 h 1094"/>
                    <a:gd name="T14" fmla="*/ 135 w 1100"/>
                    <a:gd name="T15" fmla="*/ 195 h 1094"/>
                    <a:gd name="T16" fmla="*/ 164 w 1100"/>
                    <a:gd name="T17" fmla="*/ 169 h 1094"/>
                    <a:gd name="T18" fmla="*/ 560 w 1100"/>
                    <a:gd name="T19" fmla="*/ 22 h 1094"/>
                    <a:gd name="T20" fmla="*/ 974 w 1100"/>
                    <a:gd name="T21" fmla="*/ 117 h 1094"/>
                    <a:gd name="T22" fmla="*/ 1098 w 1100"/>
                    <a:gd name="T23" fmla="*/ 527 h 1094"/>
                    <a:gd name="T24" fmla="*/ 1046 w 1100"/>
                    <a:gd name="T25" fmla="*/ 796 h 1094"/>
                    <a:gd name="T26" fmla="*/ 728 w 1100"/>
                    <a:gd name="T27" fmla="*/ 1049 h 1094"/>
                    <a:gd name="T28" fmla="*/ 601 w 1100"/>
                    <a:gd name="T29" fmla="*/ 1077 h 1094"/>
                    <a:gd name="T30" fmla="*/ 425 w 1100"/>
                    <a:gd name="T31" fmla="*/ 1083 h 10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100" h="1094">
                      <a:moveTo>
                        <a:pt x="425" y="1083"/>
                      </a:moveTo>
                      <a:cubicBezTo>
                        <a:pt x="374" y="1072"/>
                        <a:pt x="333" y="1069"/>
                        <a:pt x="333" y="1076"/>
                      </a:cubicBezTo>
                      <a:cubicBezTo>
                        <a:pt x="333" y="1083"/>
                        <a:pt x="276" y="1029"/>
                        <a:pt x="206" y="956"/>
                      </a:cubicBezTo>
                      <a:cubicBezTo>
                        <a:pt x="136" y="883"/>
                        <a:pt x="79" y="800"/>
                        <a:pt x="79" y="773"/>
                      </a:cubicBezTo>
                      <a:cubicBezTo>
                        <a:pt x="79" y="745"/>
                        <a:pt x="65" y="717"/>
                        <a:pt x="48" y="712"/>
                      </a:cubicBezTo>
                      <a:cubicBezTo>
                        <a:pt x="7" y="698"/>
                        <a:pt x="0" y="326"/>
                        <a:pt x="40" y="299"/>
                      </a:cubicBezTo>
                      <a:cubicBezTo>
                        <a:pt x="56" y="289"/>
                        <a:pt x="78" y="257"/>
                        <a:pt x="88" y="229"/>
                      </a:cubicBezTo>
                      <a:cubicBezTo>
                        <a:pt x="98" y="200"/>
                        <a:pt x="120" y="185"/>
                        <a:pt x="135" y="195"/>
                      </a:cubicBezTo>
                      <a:cubicBezTo>
                        <a:pt x="151" y="205"/>
                        <a:pt x="164" y="193"/>
                        <a:pt x="164" y="169"/>
                      </a:cubicBezTo>
                      <a:cubicBezTo>
                        <a:pt x="164" y="107"/>
                        <a:pt x="337" y="43"/>
                        <a:pt x="560" y="22"/>
                      </a:cubicBezTo>
                      <a:cubicBezTo>
                        <a:pt x="793" y="0"/>
                        <a:pt x="864" y="16"/>
                        <a:pt x="974" y="117"/>
                      </a:cubicBezTo>
                      <a:cubicBezTo>
                        <a:pt x="1073" y="207"/>
                        <a:pt x="1095" y="278"/>
                        <a:pt x="1098" y="527"/>
                      </a:cubicBezTo>
                      <a:cubicBezTo>
                        <a:pt x="1100" y="658"/>
                        <a:pt x="1086" y="730"/>
                        <a:pt x="1046" y="796"/>
                      </a:cubicBezTo>
                      <a:cubicBezTo>
                        <a:pt x="987" y="893"/>
                        <a:pt x="796" y="1045"/>
                        <a:pt x="728" y="1049"/>
                      </a:cubicBezTo>
                      <a:cubicBezTo>
                        <a:pt x="705" y="1050"/>
                        <a:pt x="648" y="1063"/>
                        <a:pt x="601" y="1077"/>
                      </a:cubicBezTo>
                      <a:cubicBezTo>
                        <a:pt x="555" y="1091"/>
                        <a:pt x="475" y="1094"/>
                        <a:pt x="425" y="108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</p:grpSp>
      </p:grpSp>
      <p:grpSp>
        <p:nvGrpSpPr>
          <p:cNvPr id="228" name="Group 227"/>
          <p:cNvGrpSpPr/>
          <p:nvPr/>
        </p:nvGrpSpPr>
        <p:grpSpPr>
          <a:xfrm>
            <a:off x="1627771" y="4644401"/>
            <a:ext cx="2143703" cy="2159500"/>
            <a:chOff x="1627769" y="4644400"/>
            <a:chExt cx="2143703" cy="2159500"/>
          </a:xfrm>
        </p:grpSpPr>
        <p:grpSp>
          <p:nvGrpSpPr>
            <p:cNvPr id="229" name="Group 113 2"/>
            <p:cNvGrpSpPr/>
            <p:nvPr/>
          </p:nvGrpSpPr>
          <p:grpSpPr>
            <a:xfrm>
              <a:off x="2054806" y="5018939"/>
              <a:ext cx="1716666" cy="1716666"/>
              <a:chOff x="851379" y="5018939"/>
              <a:chExt cx="1716666" cy="1716666"/>
            </a:xfrm>
          </p:grpSpPr>
          <p:sp>
            <p:nvSpPr>
              <p:cNvPr id="240" name="Oval 239"/>
              <p:cNvSpPr/>
              <p:nvPr/>
            </p:nvSpPr>
            <p:spPr>
              <a:xfrm>
                <a:off x="851379" y="5018939"/>
                <a:ext cx="1716666" cy="1716666"/>
              </a:xfrm>
              <a:prstGeom prst="ellipse">
                <a:avLst/>
              </a:prstGeom>
              <a:solidFill>
                <a:schemeClr val="accent1">
                  <a:alpha val="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grpSp>
            <p:nvGrpSpPr>
              <p:cNvPr id="241" name="GRF"/>
              <p:cNvGrpSpPr/>
              <p:nvPr/>
            </p:nvGrpSpPr>
            <p:grpSpPr>
              <a:xfrm>
                <a:off x="1634648" y="5975176"/>
                <a:ext cx="465401" cy="618206"/>
                <a:chOff x="7981600" y="5127949"/>
                <a:chExt cx="754063" cy="1001645"/>
              </a:xfrm>
            </p:grpSpPr>
            <p:grpSp>
              <p:nvGrpSpPr>
                <p:cNvPr id="242" name="Group 241"/>
                <p:cNvGrpSpPr/>
                <p:nvPr/>
              </p:nvGrpSpPr>
              <p:grpSpPr>
                <a:xfrm>
                  <a:off x="8019984" y="5127949"/>
                  <a:ext cx="680433" cy="911705"/>
                  <a:chOff x="8019984" y="5127949"/>
                  <a:chExt cx="680433" cy="911705"/>
                </a:xfrm>
                <a:solidFill>
                  <a:schemeClr val="bg1"/>
                </a:solidFill>
              </p:grpSpPr>
              <p:sp>
                <p:nvSpPr>
                  <p:cNvPr id="244" name="Freeform 243"/>
                  <p:cNvSpPr/>
                  <p:nvPr/>
                </p:nvSpPr>
                <p:spPr>
                  <a:xfrm>
                    <a:off x="8019984" y="5631289"/>
                    <a:ext cx="680433" cy="408365"/>
                  </a:xfrm>
                  <a:custGeom>
                    <a:avLst/>
                    <a:gdLst>
                      <a:gd name="connsiteX0" fmla="*/ 0 w 695325"/>
                      <a:gd name="connsiteY0" fmla="*/ 66675 h 466725"/>
                      <a:gd name="connsiteX1" fmla="*/ 0 w 695325"/>
                      <a:gd name="connsiteY1" fmla="*/ 342900 h 466725"/>
                      <a:gd name="connsiteX2" fmla="*/ 38100 w 695325"/>
                      <a:gd name="connsiteY2" fmla="*/ 457200 h 466725"/>
                      <a:gd name="connsiteX3" fmla="*/ 228600 w 695325"/>
                      <a:gd name="connsiteY3" fmla="*/ 400050 h 466725"/>
                      <a:gd name="connsiteX4" fmla="*/ 390525 w 695325"/>
                      <a:gd name="connsiteY4" fmla="*/ 466725 h 466725"/>
                      <a:gd name="connsiteX5" fmla="*/ 619125 w 695325"/>
                      <a:gd name="connsiteY5" fmla="*/ 371475 h 466725"/>
                      <a:gd name="connsiteX6" fmla="*/ 695325 w 695325"/>
                      <a:gd name="connsiteY6" fmla="*/ 219075 h 466725"/>
                      <a:gd name="connsiteX7" fmla="*/ 514350 w 695325"/>
                      <a:gd name="connsiteY7" fmla="*/ 219075 h 466725"/>
                      <a:gd name="connsiteX8" fmla="*/ 295275 w 695325"/>
                      <a:gd name="connsiteY8" fmla="*/ 0 h 466725"/>
                      <a:gd name="connsiteX9" fmla="*/ 219075 w 695325"/>
                      <a:gd name="connsiteY9" fmla="*/ 28575 h 466725"/>
                      <a:gd name="connsiteX10" fmla="*/ 142875 w 695325"/>
                      <a:gd name="connsiteY10" fmla="*/ 104775 h 466725"/>
                      <a:gd name="connsiteX11" fmla="*/ 0 w 695325"/>
                      <a:gd name="connsiteY11" fmla="*/ 66675 h 466725"/>
                      <a:gd name="connsiteX0" fmla="*/ 0 w 695325"/>
                      <a:gd name="connsiteY0" fmla="*/ 66675 h 466725"/>
                      <a:gd name="connsiteX1" fmla="*/ 0 w 695325"/>
                      <a:gd name="connsiteY1" fmla="*/ 342900 h 466725"/>
                      <a:gd name="connsiteX2" fmla="*/ 38100 w 695325"/>
                      <a:gd name="connsiteY2" fmla="*/ 457200 h 466725"/>
                      <a:gd name="connsiteX3" fmla="*/ 228600 w 695325"/>
                      <a:gd name="connsiteY3" fmla="*/ 400050 h 466725"/>
                      <a:gd name="connsiteX4" fmla="*/ 390525 w 695325"/>
                      <a:gd name="connsiteY4" fmla="*/ 466725 h 466725"/>
                      <a:gd name="connsiteX5" fmla="*/ 619125 w 695325"/>
                      <a:gd name="connsiteY5" fmla="*/ 371475 h 466725"/>
                      <a:gd name="connsiteX6" fmla="*/ 695325 w 695325"/>
                      <a:gd name="connsiteY6" fmla="*/ 219075 h 466725"/>
                      <a:gd name="connsiteX7" fmla="*/ 514350 w 695325"/>
                      <a:gd name="connsiteY7" fmla="*/ 219075 h 466725"/>
                      <a:gd name="connsiteX8" fmla="*/ 295275 w 695325"/>
                      <a:gd name="connsiteY8" fmla="*/ 0 h 466725"/>
                      <a:gd name="connsiteX9" fmla="*/ 219075 w 695325"/>
                      <a:gd name="connsiteY9" fmla="*/ 28575 h 466725"/>
                      <a:gd name="connsiteX10" fmla="*/ 122025 w 695325"/>
                      <a:gd name="connsiteY10" fmla="*/ 66054 h 466725"/>
                      <a:gd name="connsiteX11" fmla="*/ 0 w 695325"/>
                      <a:gd name="connsiteY11" fmla="*/ 66675 h 466725"/>
                      <a:gd name="connsiteX0" fmla="*/ 11914 w 695325"/>
                      <a:gd name="connsiteY0" fmla="*/ 69654 h 466725"/>
                      <a:gd name="connsiteX1" fmla="*/ 0 w 695325"/>
                      <a:gd name="connsiteY1" fmla="*/ 342900 h 466725"/>
                      <a:gd name="connsiteX2" fmla="*/ 38100 w 695325"/>
                      <a:gd name="connsiteY2" fmla="*/ 457200 h 466725"/>
                      <a:gd name="connsiteX3" fmla="*/ 228600 w 695325"/>
                      <a:gd name="connsiteY3" fmla="*/ 400050 h 466725"/>
                      <a:gd name="connsiteX4" fmla="*/ 390525 w 695325"/>
                      <a:gd name="connsiteY4" fmla="*/ 466725 h 466725"/>
                      <a:gd name="connsiteX5" fmla="*/ 619125 w 695325"/>
                      <a:gd name="connsiteY5" fmla="*/ 371475 h 466725"/>
                      <a:gd name="connsiteX6" fmla="*/ 695325 w 695325"/>
                      <a:gd name="connsiteY6" fmla="*/ 219075 h 466725"/>
                      <a:gd name="connsiteX7" fmla="*/ 514350 w 695325"/>
                      <a:gd name="connsiteY7" fmla="*/ 219075 h 466725"/>
                      <a:gd name="connsiteX8" fmla="*/ 295275 w 695325"/>
                      <a:gd name="connsiteY8" fmla="*/ 0 h 466725"/>
                      <a:gd name="connsiteX9" fmla="*/ 219075 w 695325"/>
                      <a:gd name="connsiteY9" fmla="*/ 28575 h 466725"/>
                      <a:gd name="connsiteX10" fmla="*/ 122025 w 695325"/>
                      <a:gd name="connsiteY10" fmla="*/ 66054 h 466725"/>
                      <a:gd name="connsiteX11" fmla="*/ 11914 w 695325"/>
                      <a:gd name="connsiteY11" fmla="*/ 69654 h 466725"/>
                      <a:gd name="connsiteX0" fmla="*/ 11914 w 695325"/>
                      <a:gd name="connsiteY0" fmla="*/ 69654 h 466725"/>
                      <a:gd name="connsiteX1" fmla="*/ 0 w 695325"/>
                      <a:gd name="connsiteY1" fmla="*/ 342900 h 466725"/>
                      <a:gd name="connsiteX2" fmla="*/ 38100 w 695325"/>
                      <a:gd name="connsiteY2" fmla="*/ 457200 h 466725"/>
                      <a:gd name="connsiteX3" fmla="*/ 243493 w 695325"/>
                      <a:gd name="connsiteY3" fmla="*/ 382179 h 466725"/>
                      <a:gd name="connsiteX4" fmla="*/ 390525 w 695325"/>
                      <a:gd name="connsiteY4" fmla="*/ 466725 h 466725"/>
                      <a:gd name="connsiteX5" fmla="*/ 619125 w 695325"/>
                      <a:gd name="connsiteY5" fmla="*/ 371475 h 466725"/>
                      <a:gd name="connsiteX6" fmla="*/ 695325 w 695325"/>
                      <a:gd name="connsiteY6" fmla="*/ 219075 h 466725"/>
                      <a:gd name="connsiteX7" fmla="*/ 514350 w 695325"/>
                      <a:gd name="connsiteY7" fmla="*/ 219075 h 466725"/>
                      <a:gd name="connsiteX8" fmla="*/ 295275 w 695325"/>
                      <a:gd name="connsiteY8" fmla="*/ 0 h 466725"/>
                      <a:gd name="connsiteX9" fmla="*/ 219075 w 695325"/>
                      <a:gd name="connsiteY9" fmla="*/ 28575 h 466725"/>
                      <a:gd name="connsiteX10" fmla="*/ 122025 w 695325"/>
                      <a:gd name="connsiteY10" fmla="*/ 66054 h 466725"/>
                      <a:gd name="connsiteX11" fmla="*/ 11914 w 695325"/>
                      <a:gd name="connsiteY11" fmla="*/ 69654 h 466725"/>
                      <a:gd name="connsiteX0" fmla="*/ 11914 w 695325"/>
                      <a:gd name="connsiteY0" fmla="*/ 69654 h 466725"/>
                      <a:gd name="connsiteX1" fmla="*/ 0 w 695325"/>
                      <a:gd name="connsiteY1" fmla="*/ 342900 h 466725"/>
                      <a:gd name="connsiteX2" fmla="*/ 38100 w 695325"/>
                      <a:gd name="connsiteY2" fmla="*/ 457200 h 466725"/>
                      <a:gd name="connsiteX3" fmla="*/ 243493 w 695325"/>
                      <a:gd name="connsiteY3" fmla="*/ 382179 h 466725"/>
                      <a:gd name="connsiteX4" fmla="*/ 402439 w 695325"/>
                      <a:gd name="connsiteY4" fmla="*/ 466725 h 466725"/>
                      <a:gd name="connsiteX5" fmla="*/ 619125 w 695325"/>
                      <a:gd name="connsiteY5" fmla="*/ 371475 h 466725"/>
                      <a:gd name="connsiteX6" fmla="*/ 695325 w 695325"/>
                      <a:gd name="connsiteY6" fmla="*/ 219075 h 466725"/>
                      <a:gd name="connsiteX7" fmla="*/ 514350 w 695325"/>
                      <a:gd name="connsiteY7" fmla="*/ 219075 h 466725"/>
                      <a:gd name="connsiteX8" fmla="*/ 295275 w 695325"/>
                      <a:gd name="connsiteY8" fmla="*/ 0 h 466725"/>
                      <a:gd name="connsiteX9" fmla="*/ 219075 w 695325"/>
                      <a:gd name="connsiteY9" fmla="*/ 28575 h 466725"/>
                      <a:gd name="connsiteX10" fmla="*/ 122025 w 695325"/>
                      <a:gd name="connsiteY10" fmla="*/ 66054 h 466725"/>
                      <a:gd name="connsiteX11" fmla="*/ 11914 w 695325"/>
                      <a:gd name="connsiteY11" fmla="*/ 69654 h 466725"/>
                      <a:gd name="connsiteX0" fmla="*/ 11914 w 695325"/>
                      <a:gd name="connsiteY0" fmla="*/ 66676 h 463747"/>
                      <a:gd name="connsiteX1" fmla="*/ 0 w 695325"/>
                      <a:gd name="connsiteY1" fmla="*/ 339922 h 463747"/>
                      <a:gd name="connsiteX2" fmla="*/ 38100 w 695325"/>
                      <a:gd name="connsiteY2" fmla="*/ 454222 h 463747"/>
                      <a:gd name="connsiteX3" fmla="*/ 243493 w 695325"/>
                      <a:gd name="connsiteY3" fmla="*/ 379201 h 463747"/>
                      <a:gd name="connsiteX4" fmla="*/ 402439 w 695325"/>
                      <a:gd name="connsiteY4" fmla="*/ 463747 h 463747"/>
                      <a:gd name="connsiteX5" fmla="*/ 619125 w 695325"/>
                      <a:gd name="connsiteY5" fmla="*/ 368497 h 463747"/>
                      <a:gd name="connsiteX6" fmla="*/ 695325 w 695325"/>
                      <a:gd name="connsiteY6" fmla="*/ 216097 h 463747"/>
                      <a:gd name="connsiteX7" fmla="*/ 514350 w 695325"/>
                      <a:gd name="connsiteY7" fmla="*/ 216097 h 463747"/>
                      <a:gd name="connsiteX8" fmla="*/ 250598 w 695325"/>
                      <a:gd name="connsiteY8" fmla="*/ 0 h 463747"/>
                      <a:gd name="connsiteX9" fmla="*/ 219075 w 695325"/>
                      <a:gd name="connsiteY9" fmla="*/ 25597 h 463747"/>
                      <a:gd name="connsiteX10" fmla="*/ 122025 w 695325"/>
                      <a:gd name="connsiteY10" fmla="*/ 63076 h 463747"/>
                      <a:gd name="connsiteX11" fmla="*/ 11914 w 695325"/>
                      <a:gd name="connsiteY11" fmla="*/ 66676 h 463747"/>
                      <a:gd name="connsiteX0" fmla="*/ 11914 w 695325"/>
                      <a:gd name="connsiteY0" fmla="*/ 66676 h 463747"/>
                      <a:gd name="connsiteX1" fmla="*/ 0 w 695325"/>
                      <a:gd name="connsiteY1" fmla="*/ 339922 h 463747"/>
                      <a:gd name="connsiteX2" fmla="*/ 38100 w 695325"/>
                      <a:gd name="connsiteY2" fmla="*/ 454222 h 463747"/>
                      <a:gd name="connsiteX3" fmla="*/ 243493 w 695325"/>
                      <a:gd name="connsiteY3" fmla="*/ 379201 h 463747"/>
                      <a:gd name="connsiteX4" fmla="*/ 402439 w 695325"/>
                      <a:gd name="connsiteY4" fmla="*/ 463747 h 463747"/>
                      <a:gd name="connsiteX5" fmla="*/ 619125 w 695325"/>
                      <a:gd name="connsiteY5" fmla="*/ 368497 h 463747"/>
                      <a:gd name="connsiteX6" fmla="*/ 695325 w 695325"/>
                      <a:gd name="connsiteY6" fmla="*/ 216097 h 463747"/>
                      <a:gd name="connsiteX7" fmla="*/ 469673 w 695325"/>
                      <a:gd name="connsiteY7" fmla="*/ 162484 h 463747"/>
                      <a:gd name="connsiteX8" fmla="*/ 250598 w 695325"/>
                      <a:gd name="connsiteY8" fmla="*/ 0 h 463747"/>
                      <a:gd name="connsiteX9" fmla="*/ 219075 w 695325"/>
                      <a:gd name="connsiteY9" fmla="*/ 25597 h 463747"/>
                      <a:gd name="connsiteX10" fmla="*/ 122025 w 695325"/>
                      <a:gd name="connsiteY10" fmla="*/ 63076 h 463747"/>
                      <a:gd name="connsiteX11" fmla="*/ 11914 w 695325"/>
                      <a:gd name="connsiteY11" fmla="*/ 66676 h 463747"/>
                      <a:gd name="connsiteX0" fmla="*/ 11914 w 695325"/>
                      <a:gd name="connsiteY0" fmla="*/ 41079 h 438150"/>
                      <a:gd name="connsiteX1" fmla="*/ 0 w 695325"/>
                      <a:gd name="connsiteY1" fmla="*/ 314325 h 438150"/>
                      <a:gd name="connsiteX2" fmla="*/ 38100 w 695325"/>
                      <a:gd name="connsiteY2" fmla="*/ 428625 h 438150"/>
                      <a:gd name="connsiteX3" fmla="*/ 243493 w 695325"/>
                      <a:gd name="connsiteY3" fmla="*/ 353604 h 438150"/>
                      <a:gd name="connsiteX4" fmla="*/ 402439 w 695325"/>
                      <a:gd name="connsiteY4" fmla="*/ 438150 h 438150"/>
                      <a:gd name="connsiteX5" fmla="*/ 619125 w 695325"/>
                      <a:gd name="connsiteY5" fmla="*/ 342900 h 438150"/>
                      <a:gd name="connsiteX6" fmla="*/ 695325 w 695325"/>
                      <a:gd name="connsiteY6" fmla="*/ 190500 h 438150"/>
                      <a:gd name="connsiteX7" fmla="*/ 469673 w 695325"/>
                      <a:gd name="connsiteY7" fmla="*/ 136887 h 438150"/>
                      <a:gd name="connsiteX8" fmla="*/ 219075 w 695325"/>
                      <a:gd name="connsiteY8" fmla="*/ 0 h 438150"/>
                      <a:gd name="connsiteX9" fmla="*/ 122025 w 695325"/>
                      <a:gd name="connsiteY9" fmla="*/ 37479 h 438150"/>
                      <a:gd name="connsiteX10" fmla="*/ 11914 w 695325"/>
                      <a:gd name="connsiteY10" fmla="*/ 41079 h 438150"/>
                      <a:gd name="connsiteX0" fmla="*/ 11914 w 680433"/>
                      <a:gd name="connsiteY0" fmla="*/ 41079 h 438150"/>
                      <a:gd name="connsiteX1" fmla="*/ 0 w 680433"/>
                      <a:gd name="connsiteY1" fmla="*/ 314325 h 438150"/>
                      <a:gd name="connsiteX2" fmla="*/ 38100 w 680433"/>
                      <a:gd name="connsiteY2" fmla="*/ 428625 h 438150"/>
                      <a:gd name="connsiteX3" fmla="*/ 243493 w 680433"/>
                      <a:gd name="connsiteY3" fmla="*/ 353604 h 438150"/>
                      <a:gd name="connsiteX4" fmla="*/ 402439 w 680433"/>
                      <a:gd name="connsiteY4" fmla="*/ 438150 h 438150"/>
                      <a:gd name="connsiteX5" fmla="*/ 619125 w 680433"/>
                      <a:gd name="connsiteY5" fmla="*/ 342900 h 438150"/>
                      <a:gd name="connsiteX6" fmla="*/ 680433 w 680433"/>
                      <a:gd name="connsiteY6" fmla="*/ 127951 h 438150"/>
                      <a:gd name="connsiteX7" fmla="*/ 469673 w 680433"/>
                      <a:gd name="connsiteY7" fmla="*/ 136887 h 438150"/>
                      <a:gd name="connsiteX8" fmla="*/ 219075 w 680433"/>
                      <a:gd name="connsiteY8" fmla="*/ 0 h 438150"/>
                      <a:gd name="connsiteX9" fmla="*/ 122025 w 680433"/>
                      <a:gd name="connsiteY9" fmla="*/ 37479 h 438150"/>
                      <a:gd name="connsiteX10" fmla="*/ 11914 w 680433"/>
                      <a:gd name="connsiteY10" fmla="*/ 41079 h 438150"/>
                      <a:gd name="connsiteX0" fmla="*/ 11914 w 680433"/>
                      <a:gd name="connsiteY0" fmla="*/ 41079 h 428625"/>
                      <a:gd name="connsiteX1" fmla="*/ 0 w 680433"/>
                      <a:gd name="connsiteY1" fmla="*/ 314325 h 428625"/>
                      <a:gd name="connsiteX2" fmla="*/ 38100 w 680433"/>
                      <a:gd name="connsiteY2" fmla="*/ 428625 h 428625"/>
                      <a:gd name="connsiteX3" fmla="*/ 243493 w 680433"/>
                      <a:gd name="connsiteY3" fmla="*/ 353604 h 428625"/>
                      <a:gd name="connsiteX4" fmla="*/ 444138 w 680433"/>
                      <a:gd name="connsiteY4" fmla="*/ 408365 h 428625"/>
                      <a:gd name="connsiteX5" fmla="*/ 619125 w 680433"/>
                      <a:gd name="connsiteY5" fmla="*/ 342900 h 428625"/>
                      <a:gd name="connsiteX6" fmla="*/ 680433 w 680433"/>
                      <a:gd name="connsiteY6" fmla="*/ 127951 h 428625"/>
                      <a:gd name="connsiteX7" fmla="*/ 469673 w 680433"/>
                      <a:gd name="connsiteY7" fmla="*/ 136887 h 428625"/>
                      <a:gd name="connsiteX8" fmla="*/ 219075 w 680433"/>
                      <a:gd name="connsiteY8" fmla="*/ 0 h 428625"/>
                      <a:gd name="connsiteX9" fmla="*/ 122025 w 680433"/>
                      <a:gd name="connsiteY9" fmla="*/ 37479 h 428625"/>
                      <a:gd name="connsiteX10" fmla="*/ 11914 w 680433"/>
                      <a:gd name="connsiteY10" fmla="*/ 41079 h 428625"/>
                      <a:gd name="connsiteX0" fmla="*/ 11914 w 680433"/>
                      <a:gd name="connsiteY0" fmla="*/ 41079 h 428625"/>
                      <a:gd name="connsiteX1" fmla="*/ 0 w 680433"/>
                      <a:gd name="connsiteY1" fmla="*/ 314325 h 428625"/>
                      <a:gd name="connsiteX2" fmla="*/ 38100 w 680433"/>
                      <a:gd name="connsiteY2" fmla="*/ 428625 h 428625"/>
                      <a:gd name="connsiteX3" fmla="*/ 252428 w 680433"/>
                      <a:gd name="connsiteY3" fmla="*/ 320841 h 428625"/>
                      <a:gd name="connsiteX4" fmla="*/ 444138 w 680433"/>
                      <a:gd name="connsiteY4" fmla="*/ 408365 h 428625"/>
                      <a:gd name="connsiteX5" fmla="*/ 619125 w 680433"/>
                      <a:gd name="connsiteY5" fmla="*/ 342900 h 428625"/>
                      <a:gd name="connsiteX6" fmla="*/ 680433 w 680433"/>
                      <a:gd name="connsiteY6" fmla="*/ 127951 h 428625"/>
                      <a:gd name="connsiteX7" fmla="*/ 469673 w 680433"/>
                      <a:gd name="connsiteY7" fmla="*/ 136887 h 428625"/>
                      <a:gd name="connsiteX8" fmla="*/ 219075 w 680433"/>
                      <a:gd name="connsiteY8" fmla="*/ 0 h 428625"/>
                      <a:gd name="connsiteX9" fmla="*/ 122025 w 680433"/>
                      <a:gd name="connsiteY9" fmla="*/ 37479 h 428625"/>
                      <a:gd name="connsiteX10" fmla="*/ 11914 w 680433"/>
                      <a:gd name="connsiteY10" fmla="*/ 41079 h 428625"/>
                      <a:gd name="connsiteX0" fmla="*/ 11914 w 680433"/>
                      <a:gd name="connsiteY0" fmla="*/ 41079 h 408365"/>
                      <a:gd name="connsiteX1" fmla="*/ 0 w 680433"/>
                      <a:gd name="connsiteY1" fmla="*/ 314325 h 408365"/>
                      <a:gd name="connsiteX2" fmla="*/ 67885 w 680433"/>
                      <a:gd name="connsiteY2" fmla="*/ 404797 h 408365"/>
                      <a:gd name="connsiteX3" fmla="*/ 252428 w 680433"/>
                      <a:gd name="connsiteY3" fmla="*/ 320841 h 408365"/>
                      <a:gd name="connsiteX4" fmla="*/ 444138 w 680433"/>
                      <a:gd name="connsiteY4" fmla="*/ 408365 h 408365"/>
                      <a:gd name="connsiteX5" fmla="*/ 619125 w 680433"/>
                      <a:gd name="connsiteY5" fmla="*/ 342900 h 408365"/>
                      <a:gd name="connsiteX6" fmla="*/ 680433 w 680433"/>
                      <a:gd name="connsiteY6" fmla="*/ 127951 h 408365"/>
                      <a:gd name="connsiteX7" fmla="*/ 469673 w 680433"/>
                      <a:gd name="connsiteY7" fmla="*/ 136887 h 408365"/>
                      <a:gd name="connsiteX8" fmla="*/ 219075 w 680433"/>
                      <a:gd name="connsiteY8" fmla="*/ 0 h 408365"/>
                      <a:gd name="connsiteX9" fmla="*/ 122025 w 680433"/>
                      <a:gd name="connsiteY9" fmla="*/ 37479 h 408365"/>
                      <a:gd name="connsiteX10" fmla="*/ 11914 w 680433"/>
                      <a:gd name="connsiteY10" fmla="*/ 41079 h 4083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680433" h="408365">
                        <a:moveTo>
                          <a:pt x="11914" y="41079"/>
                        </a:moveTo>
                        <a:lnTo>
                          <a:pt x="0" y="314325"/>
                        </a:lnTo>
                        <a:lnTo>
                          <a:pt x="67885" y="404797"/>
                        </a:lnTo>
                        <a:lnTo>
                          <a:pt x="252428" y="320841"/>
                        </a:lnTo>
                        <a:lnTo>
                          <a:pt x="444138" y="408365"/>
                        </a:lnTo>
                        <a:lnTo>
                          <a:pt x="619125" y="342900"/>
                        </a:lnTo>
                        <a:lnTo>
                          <a:pt x="680433" y="127951"/>
                        </a:lnTo>
                        <a:lnTo>
                          <a:pt x="469673" y="136887"/>
                        </a:lnTo>
                        <a:lnTo>
                          <a:pt x="219075" y="0"/>
                        </a:lnTo>
                        <a:lnTo>
                          <a:pt x="122025" y="37479"/>
                        </a:lnTo>
                        <a:lnTo>
                          <a:pt x="11914" y="4107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45" name="Rectangle 4099"/>
                  <p:cNvSpPr/>
                  <p:nvPr/>
                </p:nvSpPr>
                <p:spPr>
                  <a:xfrm>
                    <a:off x="8103223" y="5127949"/>
                    <a:ext cx="100376" cy="561662"/>
                  </a:xfrm>
                  <a:custGeom>
                    <a:avLst/>
                    <a:gdLst>
                      <a:gd name="connsiteX0" fmla="*/ 0 w 72008"/>
                      <a:gd name="connsiteY0" fmla="*/ 0 h 531515"/>
                      <a:gd name="connsiteX1" fmla="*/ 72008 w 72008"/>
                      <a:gd name="connsiteY1" fmla="*/ 0 h 531515"/>
                      <a:gd name="connsiteX2" fmla="*/ 72008 w 72008"/>
                      <a:gd name="connsiteY2" fmla="*/ 531515 h 531515"/>
                      <a:gd name="connsiteX3" fmla="*/ 0 w 72008"/>
                      <a:gd name="connsiteY3" fmla="*/ 531515 h 531515"/>
                      <a:gd name="connsiteX4" fmla="*/ 0 w 72008"/>
                      <a:gd name="connsiteY4" fmla="*/ 0 h 531515"/>
                      <a:gd name="connsiteX0" fmla="*/ 0 w 72008"/>
                      <a:gd name="connsiteY0" fmla="*/ 0 h 531515"/>
                      <a:gd name="connsiteX1" fmla="*/ 72008 w 72008"/>
                      <a:gd name="connsiteY1" fmla="*/ 0 h 531515"/>
                      <a:gd name="connsiteX2" fmla="*/ 72008 w 72008"/>
                      <a:gd name="connsiteY2" fmla="*/ 531515 h 531515"/>
                      <a:gd name="connsiteX3" fmla="*/ 0 w 72008"/>
                      <a:gd name="connsiteY3" fmla="*/ 531515 h 531515"/>
                      <a:gd name="connsiteX4" fmla="*/ 0 w 72008"/>
                      <a:gd name="connsiteY4" fmla="*/ 0 h 531515"/>
                      <a:gd name="connsiteX0" fmla="*/ 0 w 72008"/>
                      <a:gd name="connsiteY0" fmla="*/ 102290 h 633805"/>
                      <a:gd name="connsiteX1" fmla="*/ 72008 w 72008"/>
                      <a:gd name="connsiteY1" fmla="*/ 102290 h 633805"/>
                      <a:gd name="connsiteX2" fmla="*/ 72008 w 72008"/>
                      <a:gd name="connsiteY2" fmla="*/ 633805 h 633805"/>
                      <a:gd name="connsiteX3" fmla="*/ 0 w 72008"/>
                      <a:gd name="connsiteY3" fmla="*/ 633805 h 633805"/>
                      <a:gd name="connsiteX4" fmla="*/ 0 w 72008"/>
                      <a:gd name="connsiteY4" fmla="*/ 102290 h 633805"/>
                      <a:gd name="connsiteX0" fmla="*/ 3600 w 103336"/>
                      <a:gd name="connsiteY0" fmla="*/ 108793 h 565845"/>
                      <a:gd name="connsiteX1" fmla="*/ 96458 w 103336"/>
                      <a:gd name="connsiteY1" fmla="*/ 34330 h 565845"/>
                      <a:gd name="connsiteX2" fmla="*/ 96458 w 103336"/>
                      <a:gd name="connsiteY2" fmla="*/ 565845 h 565845"/>
                      <a:gd name="connsiteX3" fmla="*/ 24450 w 103336"/>
                      <a:gd name="connsiteY3" fmla="*/ 565845 h 565845"/>
                      <a:gd name="connsiteX4" fmla="*/ 3600 w 103336"/>
                      <a:gd name="connsiteY4" fmla="*/ 108793 h 565845"/>
                      <a:gd name="connsiteX0" fmla="*/ 4392 w 113902"/>
                      <a:gd name="connsiteY0" fmla="*/ 36169 h 493221"/>
                      <a:gd name="connsiteX1" fmla="*/ 109164 w 113902"/>
                      <a:gd name="connsiteY1" fmla="*/ 80846 h 493221"/>
                      <a:gd name="connsiteX2" fmla="*/ 97250 w 113902"/>
                      <a:gd name="connsiteY2" fmla="*/ 493221 h 493221"/>
                      <a:gd name="connsiteX3" fmla="*/ 25242 w 113902"/>
                      <a:gd name="connsiteY3" fmla="*/ 493221 h 493221"/>
                      <a:gd name="connsiteX4" fmla="*/ 4392 w 113902"/>
                      <a:gd name="connsiteY4" fmla="*/ 36169 h 493221"/>
                      <a:gd name="connsiteX0" fmla="*/ 1561 w 94419"/>
                      <a:gd name="connsiteY0" fmla="*/ 108792 h 565844"/>
                      <a:gd name="connsiteX1" fmla="*/ 61656 w 94419"/>
                      <a:gd name="connsiteY1" fmla="*/ 34329 h 565844"/>
                      <a:gd name="connsiteX2" fmla="*/ 94419 w 94419"/>
                      <a:gd name="connsiteY2" fmla="*/ 565844 h 565844"/>
                      <a:gd name="connsiteX3" fmla="*/ 22411 w 94419"/>
                      <a:gd name="connsiteY3" fmla="*/ 565844 h 565844"/>
                      <a:gd name="connsiteX4" fmla="*/ 1561 w 94419"/>
                      <a:gd name="connsiteY4" fmla="*/ 108792 h 565844"/>
                      <a:gd name="connsiteX0" fmla="*/ 1561 w 88462"/>
                      <a:gd name="connsiteY0" fmla="*/ 101531 h 558583"/>
                      <a:gd name="connsiteX1" fmla="*/ 61656 w 88462"/>
                      <a:gd name="connsiteY1" fmla="*/ 27068 h 558583"/>
                      <a:gd name="connsiteX2" fmla="*/ 88462 w 88462"/>
                      <a:gd name="connsiteY2" fmla="*/ 460292 h 558583"/>
                      <a:gd name="connsiteX3" fmla="*/ 22411 w 88462"/>
                      <a:gd name="connsiteY3" fmla="*/ 558583 h 558583"/>
                      <a:gd name="connsiteX4" fmla="*/ 1561 w 88462"/>
                      <a:gd name="connsiteY4" fmla="*/ 101531 h 558583"/>
                      <a:gd name="connsiteX0" fmla="*/ 1561 w 100376"/>
                      <a:gd name="connsiteY0" fmla="*/ 104610 h 561662"/>
                      <a:gd name="connsiteX1" fmla="*/ 61656 w 100376"/>
                      <a:gd name="connsiteY1" fmla="*/ 30147 h 561662"/>
                      <a:gd name="connsiteX2" fmla="*/ 100376 w 100376"/>
                      <a:gd name="connsiteY2" fmla="*/ 505070 h 561662"/>
                      <a:gd name="connsiteX3" fmla="*/ 22411 w 100376"/>
                      <a:gd name="connsiteY3" fmla="*/ 561662 h 561662"/>
                      <a:gd name="connsiteX4" fmla="*/ 1561 w 100376"/>
                      <a:gd name="connsiteY4" fmla="*/ 104610 h 5616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0376" h="561662">
                        <a:moveTo>
                          <a:pt x="1561" y="104610"/>
                        </a:moveTo>
                        <a:cubicBezTo>
                          <a:pt x="8102" y="16024"/>
                          <a:pt x="45187" y="-36596"/>
                          <a:pt x="61656" y="30147"/>
                        </a:cubicBezTo>
                        <a:cubicBezTo>
                          <a:pt x="78125" y="96890"/>
                          <a:pt x="100376" y="327898"/>
                          <a:pt x="100376" y="505070"/>
                        </a:cubicBezTo>
                        <a:lnTo>
                          <a:pt x="22411" y="561662"/>
                        </a:lnTo>
                        <a:cubicBezTo>
                          <a:pt x="10410" y="473076"/>
                          <a:pt x="-4980" y="193196"/>
                          <a:pt x="1561" y="10461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GB"/>
                  </a:p>
                </p:txBody>
              </p:sp>
            </p:grpSp>
            <p:sp>
              <p:nvSpPr>
                <p:cNvPr id="243" name="G R Foot"/>
                <p:cNvSpPr>
                  <a:spLocks noEditPoints="1"/>
                </p:cNvSpPr>
                <p:nvPr/>
              </p:nvSpPr>
              <p:spPr bwMode="auto">
                <a:xfrm>
                  <a:off x="7981600" y="5173125"/>
                  <a:ext cx="754063" cy="956469"/>
                </a:xfrm>
                <a:custGeom>
                  <a:avLst/>
                  <a:gdLst>
                    <a:gd name="T0" fmla="*/ 305 w 3505"/>
                    <a:gd name="T1" fmla="*/ 3896 h 4417"/>
                    <a:gd name="T2" fmla="*/ 284 w 3505"/>
                    <a:gd name="T3" fmla="*/ 2040 h 4417"/>
                    <a:gd name="T4" fmla="*/ 516 w 3505"/>
                    <a:gd name="T5" fmla="*/ 1131 h 4417"/>
                    <a:gd name="T6" fmla="*/ 582 w 3505"/>
                    <a:gd name="T7" fmla="*/ 1359 h 4417"/>
                    <a:gd name="T8" fmla="*/ 755 w 3505"/>
                    <a:gd name="T9" fmla="*/ 2308 h 4417"/>
                    <a:gd name="T10" fmla="*/ 884 w 3505"/>
                    <a:gd name="T11" fmla="*/ 1129 h 4417"/>
                    <a:gd name="T12" fmla="*/ 863 w 3505"/>
                    <a:gd name="T13" fmla="*/ 0 h 4417"/>
                    <a:gd name="T14" fmla="*/ 962 w 3505"/>
                    <a:gd name="T15" fmla="*/ 870 h 4417"/>
                    <a:gd name="T16" fmla="*/ 2011 w 3505"/>
                    <a:gd name="T17" fmla="*/ 2405 h 4417"/>
                    <a:gd name="T18" fmla="*/ 3120 w 3505"/>
                    <a:gd name="T19" fmla="*/ 2433 h 4417"/>
                    <a:gd name="T20" fmla="*/ 3408 w 3505"/>
                    <a:gd name="T21" fmla="*/ 2951 h 4417"/>
                    <a:gd name="T22" fmla="*/ 1694 w 3505"/>
                    <a:gd name="T23" fmla="*/ 3904 h 4417"/>
                    <a:gd name="T24" fmla="*/ 983 w 3505"/>
                    <a:gd name="T25" fmla="*/ 3904 h 4417"/>
                    <a:gd name="T26" fmla="*/ 305 w 3505"/>
                    <a:gd name="T27" fmla="*/ 3896 h 4417"/>
                    <a:gd name="T28" fmla="*/ 2911 w 3505"/>
                    <a:gd name="T29" fmla="*/ 3494 h 4417"/>
                    <a:gd name="T30" fmla="*/ 2782 w 3505"/>
                    <a:gd name="T31" fmla="*/ 2818 h 4417"/>
                    <a:gd name="T32" fmla="*/ 1404 w 3505"/>
                    <a:gd name="T33" fmla="*/ 2353 h 4417"/>
                    <a:gd name="T34" fmla="*/ 1017 w 3505"/>
                    <a:gd name="T35" fmla="*/ 2390 h 4417"/>
                    <a:gd name="T36" fmla="*/ 578 w 3505"/>
                    <a:gd name="T37" fmla="*/ 2641 h 4417"/>
                    <a:gd name="T38" fmla="*/ 335 w 3505"/>
                    <a:gd name="T39" fmla="*/ 3124 h 4417"/>
                    <a:gd name="T40" fmla="*/ 908 w 3505"/>
                    <a:gd name="T41" fmla="*/ 3678 h 4417"/>
                    <a:gd name="T42" fmla="*/ 1889 w 3505"/>
                    <a:gd name="T43" fmla="*/ 3775 h 4417"/>
                    <a:gd name="T44" fmla="*/ 2911 w 3505"/>
                    <a:gd name="T45" fmla="*/ 3494 h 44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505" h="4417">
                      <a:moveTo>
                        <a:pt x="305" y="3896"/>
                      </a:moveTo>
                      <a:cubicBezTo>
                        <a:pt x="15" y="3576"/>
                        <a:pt x="0" y="2247"/>
                        <a:pt x="284" y="2040"/>
                      </a:cubicBezTo>
                      <a:cubicBezTo>
                        <a:pt x="413" y="1946"/>
                        <a:pt x="487" y="1655"/>
                        <a:pt x="516" y="1131"/>
                      </a:cubicBezTo>
                      <a:cubicBezTo>
                        <a:pt x="557" y="401"/>
                        <a:pt x="561" y="413"/>
                        <a:pt x="582" y="1359"/>
                      </a:cubicBezTo>
                      <a:cubicBezTo>
                        <a:pt x="600" y="2098"/>
                        <a:pt x="645" y="2345"/>
                        <a:pt x="755" y="2308"/>
                      </a:cubicBezTo>
                      <a:cubicBezTo>
                        <a:pt x="863" y="2272"/>
                        <a:pt x="899" y="1940"/>
                        <a:pt x="884" y="1129"/>
                      </a:cubicBezTo>
                      <a:lnTo>
                        <a:pt x="863" y="0"/>
                      </a:lnTo>
                      <a:lnTo>
                        <a:pt x="962" y="870"/>
                      </a:lnTo>
                      <a:cubicBezTo>
                        <a:pt x="1069" y="1812"/>
                        <a:pt x="1237" y="2057"/>
                        <a:pt x="2011" y="2405"/>
                      </a:cubicBezTo>
                      <a:cubicBezTo>
                        <a:pt x="2482" y="2616"/>
                        <a:pt x="2813" y="2625"/>
                        <a:pt x="3120" y="2433"/>
                      </a:cubicBezTo>
                      <a:cubicBezTo>
                        <a:pt x="3443" y="2231"/>
                        <a:pt x="3505" y="2343"/>
                        <a:pt x="3408" y="2951"/>
                      </a:cubicBezTo>
                      <a:cubicBezTo>
                        <a:pt x="3247" y="3954"/>
                        <a:pt x="2415" y="4417"/>
                        <a:pt x="1694" y="3904"/>
                      </a:cubicBezTo>
                      <a:cubicBezTo>
                        <a:pt x="1370" y="3673"/>
                        <a:pt x="1363" y="3673"/>
                        <a:pt x="983" y="3904"/>
                      </a:cubicBezTo>
                      <a:cubicBezTo>
                        <a:pt x="517" y="4188"/>
                        <a:pt x="569" y="4188"/>
                        <a:pt x="305" y="3896"/>
                      </a:cubicBezTo>
                      <a:close/>
                      <a:moveTo>
                        <a:pt x="2911" y="3494"/>
                      </a:moveTo>
                      <a:cubicBezTo>
                        <a:pt x="3236" y="3093"/>
                        <a:pt x="3184" y="2818"/>
                        <a:pt x="2782" y="2818"/>
                      </a:cubicBezTo>
                      <a:cubicBezTo>
                        <a:pt x="2341" y="2818"/>
                        <a:pt x="1685" y="2597"/>
                        <a:pt x="1404" y="2353"/>
                      </a:cubicBezTo>
                      <a:cubicBezTo>
                        <a:pt x="1201" y="2177"/>
                        <a:pt x="1170" y="2180"/>
                        <a:pt x="1017" y="2390"/>
                      </a:cubicBezTo>
                      <a:cubicBezTo>
                        <a:pt x="925" y="2515"/>
                        <a:pt x="727" y="2628"/>
                        <a:pt x="578" y="2641"/>
                      </a:cubicBezTo>
                      <a:cubicBezTo>
                        <a:pt x="341" y="2661"/>
                        <a:pt x="309" y="2722"/>
                        <a:pt x="335" y="3124"/>
                      </a:cubicBezTo>
                      <a:cubicBezTo>
                        <a:pt x="373" y="3721"/>
                        <a:pt x="514" y="3858"/>
                        <a:pt x="908" y="3678"/>
                      </a:cubicBezTo>
                      <a:cubicBezTo>
                        <a:pt x="1339" y="3482"/>
                        <a:pt x="1541" y="3502"/>
                        <a:pt x="1889" y="3775"/>
                      </a:cubicBezTo>
                      <a:cubicBezTo>
                        <a:pt x="2228" y="4042"/>
                        <a:pt x="2536" y="3957"/>
                        <a:pt x="2911" y="349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</p:grpSp>
        <p:grpSp>
          <p:nvGrpSpPr>
            <p:cNvPr id="230" name="Group 120 2"/>
            <p:cNvGrpSpPr/>
            <p:nvPr/>
          </p:nvGrpSpPr>
          <p:grpSpPr>
            <a:xfrm>
              <a:off x="1627769" y="5202216"/>
              <a:ext cx="1601684" cy="1601684"/>
              <a:chOff x="424342" y="5202216"/>
              <a:chExt cx="1601684" cy="1601684"/>
            </a:xfrm>
          </p:grpSpPr>
          <p:sp>
            <p:nvSpPr>
              <p:cNvPr id="234" name="Oval 233"/>
              <p:cNvSpPr/>
              <p:nvPr/>
            </p:nvSpPr>
            <p:spPr>
              <a:xfrm>
                <a:off x="424342" y="5202216"/>
                <a:ext cx="1601684" cy="1601684"/>
              </a:xfrm>
              <a:prstGeom prst="ellipse">
                <a:avLst/>
              </a:prstGeom>
              <a:solidFill>
                <a:schemeClr val="accent1">
                  <a:alpha val="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grpSp>
            <p:nvGrpSpPr>
              <p:cNvPr id="235" name="GLF"/>
              <p:cNvGrpSpPr/>
              <p:nvPr/>
            </p:nvGrpSpPr>
            <p:grpSpPr>
              <a:xfrm>
                <a:off x="1142460" y="5978218"/>
                <a:ext cx="500183" cy="615164"/>
                <a:chOff x="5636862" y="4907454"/>
                <a:chExt cx="810419" cy="996716"/>
              </a:xfrm>
            </p:grpSpPr>
            <p:grpSp>
              <p:nvGrpSpPr>
                <p:cNvPr id="236" name="Group 235"/>
                <p:cNvGrpSpPr/>
                <p:nvPr/>
              </p:nvGrpSpPr>
              <p:grpSpPr>
                <a:xfrm>
                  <a:off x="5695950" y="4907454"/>
                  <a:ext cx="695325" cy="959946"/>
                  <a:chOff x="5695950" y="4907454"/>
                  <a:chExt cx="695325" cy="959946"/>
                </a:xfrm>
              </p:grpSpPr>
              <p:sp>
                <p:nvSpPr>
                  <p:cNvPr id="238" name="Freeform 237"/>
                  <p:cNvSpPr/>
                  <p:nvPr/>
                </p:nvSpPr>
                <p:spPr>
                  <a:xfrm>
                    <a:off x="5695950" y="5400675"/>
                    <a:ext cx="695325" cy="466725"/>
                  </a:xfrm>
                  <a:custGeom>
                    <a:avLst/>
                    <a:gdLst>
                      <a:gd name="connsiteX0" fmla="*/ 0 w 695325"/>
                      <a:gd name="connsiteY0" fmla="*/ 66675 h 466725"/>
                      <a:gd name="connsiteX1" fmla="*/ 0 w 695325"/>
                      <a:gd name="connsiteY1" fmla="*/ 342900 h 466725"/>
                      <a:gd name="connsiteX2" fmla="*/ 38100 w 695325"/>
                      <a:gd name="connsiteY2" fmla="*/ 457200 h 466725"/>
                      <a:gd name="connsiteX3" fmla="*/ 228600 w 695325"/>
                      <a:gd name="connsiteY3" fmla="*/ 400050 h 466725"/>
                      <a:gd name="connsiteX4" fmla="*/ 390525 w 695325"/>
                      <a:gd name="connsiteY4" fmla="*/ 466725 h 466725"/>
                      <a:gd name="connsiteX5" fmla="*/ 619125 w 695325"/>
                      <a:gd name="connsiteY5" fmla="*/ 371475 h 466725"/>
                      <a:gd name="connsiteX6" fmla="*/ 695325 w 695325"/>
                      <a:gd name="connsiteY6" fmla="*/ 219075 h 466725"/>
                      <a:gd name="connsiteX7" fmla="*/ 514350 w 695325"/>
                      <a:gd name="connsiteY7" fmla="*/ 219075 h 466725"/>
                      <a:gd name="connsiteX8" fmla="*/ 295275 w 695325"/>
                      <a:gd name="connsiteY8" fmla="*/ 0 h 466725"/>
                      <a:gd name="connsiteX9" fmla="*/ 219075 w 695325"/>
                      <a:gd name="connsiteY9" fmla="*/ 28575 h 466725"/>
                      <a:gd name="connsiteX10" fmla="*/ 142875 w 695325"/>
                      <a:gd name="connsiteY10" fmla="*/ 104775 h 466725"/>
                      <a:gd name="connsiteX11" fmla="*/ 0 w 695325"/>
                      <a:gd name="connsiteY11" fmla="*/ 66675 h 466725"/>
                      <a:gd name="connsiteX0" fmla="*/ 0 w 695325"/>
                      <a:gd name="connsiteY0" fmla="*/ 66675 h 466725"/>
                      <a:gd name="connsiteX1" fmla="*/ 0 w 695325"/>
                      <a:gd name="connsiteY1" fmla="*/ 342900 h 466725"/>
                      <a:gd name="connsiteX2" fmla="*/ 38100 w 695325"/>
                      <a:gd name="connsiteY2" fmla="*/ 457200 h 466725"/>
                      <a:gd name="connsiteX3" fmla="*/ 228600 w 695325"/>
                      <a:gd name="connsiteY3" fmla="*/ 400050 h 466725"/>
                      <a:gd name="connsiteX4" fmla="*/ 390525 w 695325"/>
                      <a:gd name="connsiteY4" fmla="*/ 466725 h 466725"/>
                      <a:gd name="connsiteX5" fmla="*/ 619125 w 695325"/>
                      <a:gd name="connsiteY5" fmla="*/ 371475 h 466725"/>
                      <a:gd name="connsiteX6" fmla="*/ 695325 w 695325"/>
                      <a:gd name="connsiteY6" fmla="*/ 219075 h 466725"/>
                      <a:gd name="connsiteX7" fmla="*/ 514350 w 695325"/>
                      <a:gd name="connsiteY7" fmla="*/ 219075 h 466725"/>
                      <a:gd name="connsiteX8" fmla="*/ 295275 w 695325"/>
                      <a:gd name="connsiteY8" fmla="*/ 0 h 466725"/>
                      <a:gd name="connsiteX9" fmla="*/ 219075 w 695325"/>
                      <a:gd name="connsiteY9" fmla="*/ 28575 h 466725"/>
                      <a:gd name="connsiteX10" fmla="*/ 122025 w 695325"/>
                      <a:gd name="connsiteY10" fmla="*/ 66054 h 466725"/>
                      <a:gd name="connsiteX11" fmla="*/ 0 w 695325"/>
                      <a:gd name="connsiteY11" fmla="*/ 66675 h 466725"/>
                      <a:gd name="connsiteX0" fmla="*/ 11914 w 695325"/>
                      <a:gd name="connsiteY0" fmla="*/ 69654 h 466725"/>
                      <a:gd name="connsiteX1" fmla="*/ 0 w 695325"/>
                      <a:gd name="connsiteY1" fmla="*/ 342900 h 466725"/>
                      <a:gd name="connsiteX2" fmla="*/ 38100 w 695325"/>
                      <a:gd name="connsiteY2" fmla="*/ 457200 h 466725"/>
                      <a:gd name="connsiteX3" fmla="*/ 228600 w 695325"/>
                      <a:gd name="connsiteY3" fmla="*/ 400050 h 466725"/>
                      <a:gd name="connsiteX4" fmla="*/ 390525 w 695325"/>
                      <a:gd name="connsiteY4" fmla="*/ 466725 h 466725"/>
                      <a:gd name="connsiteX5" fmla="*/ 619125 w 695325"/>
                      <a:gd name="connsiteY5" fmla="*/ 371475 h 466725"/>
                      <a:gd name="connsiteX6" fmla="*/ 695325 w 695325"/>
                      <a:gd name="connsiteY6" fmla="*/ 219075 h 466725"/>
                      <a:gd name="connsiteX7" fmla="*/ 514350 w 695325"/>
                      <a:gd name="connsiteY7" fmla="*/ 219075 h 466725"/>
                      <a:gd name="connsiteX8" fmla="*/ 295275 w 695325"/>
                      <a:gd name="connsiteY8" fmla="*/ 0 h 466725"/>
                      <a:gd name="connsiteX9" fmla="*/ 219075 w 695325"/>
                      <a:gd name="connsiteY9" fmla="*/ 28575 h 466725"/>
                      <a:gd name="connsiteX10" fmla="*/ 122025 w 695325"/>
                      <a:gd name="connsiteY10" fmla="*/ 66054 h 466725"/>
                      <a:gd name="connsiteX11" fmla="*/ 11914 w 695325"/>
                      <a:gd name="connsiteY11" fmla="*/ 69654 h 466725"/>
                      <a:gd name="connsiteX0" fmla="*/ 11914 w 695325"/>
                      <a:gd name="connsiteY0" fmla="*/ 69654 h 466725"/>
                      <a:gd name="connsiteX1" fmla="*/ 0 w 695325"/>
                      <a:gd name="connsiteY1" fmla="*/ 342900 h 466725"/>
                      <a:gd name="connsiteX2" fmla="*/ 38100 w 695325"/>
                      <a:gd name="connsiteY2" fmla="*/ 457200 h 466725"/>
                      <a:gd name="connsiteX3" fmla="*/ 243493 w 695325"/>
                      <a:gd name="connsiteY3" fmla="*/ 382179 h 466725"/>
                      <a:gd name="connsiteX4" fmla="*/ 390525 w 695325"/>
                      <a:gd name="connsiteY4" fmla="*/ 466725 h 466725"/>
                      <a:gd name="connsiteX5" fmla="*/ 619125 w 695325"/>
                      <a:gd name="connsiteY5" fmla="*/ 371475 h 466725"/>
                      <a:gd name="connsiteX6" fmla="*/ 695325 w 695325"/>
                      <a:gd name="connsiteY6" fmla="*/ 219075 h 466725"/>
                      <a:gd name="connsiteX7" fmla="*/ 514350 w 695325"/>
                      <a:gd name="connsiteY7" fmla="*/ 219075 h 466725"/>
                      <a:gd name="connsiteX8" fmla="*/ 295275 w 695325"/>
                      <a:gd name="connsiteY8" fmla="*/ 0 h 466725"/>
                      <a:gd name="connsiteX9" fmla="*/ 219075 w 695325"/>
                      <a:gd name="connsiteY9" fmla="*/ 28575 h 466725"/>
                      <a:gd name="connsiteX10" fmla="*/ 122025 w 695325"/>
                      <a:gd name="connsiteY10" fmla="*/ 66054 h 466725"/>
                      <a:gd name="connsiteX11" fmla="*/ 11914 w 695325"/>
                      <a:gd name="connsiteY11" fmla="*/ 69654 h 466725"/>
                      <a:gd name="connsiteX0" fmla="*/ 11914 w 695325"/>
                      <a:gd name="connsiteY0" fmla="*/ 69654 h 466725"/>
                      <a:gd name="connsiteX1" fmla="*/ 0 w 695325"/>
                      <a:gd name="connsiteY1" fmla="*/ 342900 h 466725"/>
                      <a:gd name="connsiteX2" fmla="*/ 38100 w 695325"/>
                      <a:gd name="connsiteY2" fmla="*/ 457200 h 466725"/>
                      <a:gd name="connsiteX3" fmla="*/ 243493 w 695325"/>
                      <a:gd name="connsiteY3" fmla="*/ 382179 h 466725"/>
                      <a:gd name="connsiteX4" fmla="*/ 402439 w 695325"/>
                      <a:gd name="connsiteY4" fmla="*/ 466725 h 466725"/>
                      <a:gd name="connsiteX5" fmla="*/ 619125 w 695325"/>
                      <a:gd name="connsiteY5" fmla="*/ 371475 h 466725"/>
                      <a:gd name="connsiteX6" fmla="*/ 695325 w 695325"/>
                      <a:gd name="connsiteY6" fmla="*/ 219075 h 466725"/>
                      <a:gd name="connsiteX7" fmla="*/ 514350 w 695325"/>
                      <a:gd name="connsiteY7" fmla="*/ 219075 h 466725"/>
                      <a:gd name="connsiteX8" fmla="*/ 295275 w 695325"/>
                      <a:gd name="connsiteY8" fmla="*/ 0 h 466725"/>
                      <a:gd name="connsiteX9" fmla="*/ 219075 w 695325"/>
                      <a:gd name="connsiteY9" fmla="*/ 28575 h 466725"/>
                      <a:gd name="connsiteX10" fmla="*/ 122025 w 695325"/>
                      <a:gd name="connsiteY10" fmla="*/ 66054 h 466725"/>
                      <a:gd name="connsiteX11" fmla="*/ 11914 w 695325"/>
                      <a:gd name="connsiteY11" fmla="*/ 69654 h 4667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695325" h="466725">
                        <a:moveTo>
                          <a:pt x="11914" y="69654"/>
                        </a:moveTo>
                        <a:lnTo>
                          <a:pt x="0" y="342900"/>
                        </a:lnTo>
                        <a:lnTo>
                          <a:pt x="38100" y="457200"/>
                        </a:lnTo>
                        <a:lnTo>
                          <a:pt x="243493" y="382179"/>
                        </a:lnTo>
                        <a:lnTo>
                          <a:pt x="402439" y="466725"/>
                        </a:lnTo>
                        <a:lnTo>
                          <a:pt x="619125" y="371475"/>
                        </a:lnTo>
                        <a:lnTo>
                          <a:pt x="695325" y="219075"/>
                        </a:lnTo>
                        <a:lnTo>
                          <a:pt x="514350" y="219075"/>
                        </a:lnTo>
                        <a:lnTo>
                          <a:pt x="295275" y="0"/>
                        </a:lnTo>
                        <a:lnTo>
                          <a:pt x="219075" y="28575"/>
                        </a:lnTo>
                        <a:lnTo>
                          <a:pt x="122025" y="66054"/>
                        </a:lnTo>
                        <a:lnTo>
                          <a:pt x="11914" y="69654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39" name="Rectangle 4099"/>
                  <p:cNvSpPr/>
                  <p:nvPr/>
                </p:nvSpPr>
                <p:spPr>
                  <a:xfrm>
                    <a:off x="5770894" y="4907454"/>
                    <a:ext cx="113902" cy="493221"/>
                  </a:xfrm>
                  <a:custGeom>
                    <a:avLst/>
                    <a:gdLst>
                      <a:gd name="connsiteX0" fmla="*/ 0 w 72008"/>
                      <a:gd name="connsiteY0" fmla="*/ 0 h 531515"/>
                      <a:gd name="connsiteX1" fmla="*/ 72008 w 72008"/>
                      <a:gd name="connsiteY1" fmla="*/ 0 h 531515"/>
                      <a:gd name="connsiteX2" fmla="*/ 72008 w 72008"/>
                      <a:gd name="connsiteY2" fmla="*/ 531515 h 531515"/>
                      <a:gd name="connsiteX3" fmla="*/ 0 w 72008"/>
                      <a:gd name="connsiteY3" fmla="*/ 531515 h 531515"/>
                      <a:gd name="connsiteX4" fmla="*/ 0 w 72008"/>
                      <a:gd name="connsiteY4" fmla="*/ 0 h 531515"/>
                      <a:gd name="connsiteX0" fmla="*/ 0 w 72008"/>
                      <a:gd name="connsiteY0" fmla="*/ 0 h 531515"/>
                      <a:gd name="connsiteX1" fmla="*/ 72008 w 72008"/>
                      <a:gd name="connsiteY1" fmla="*/ 0 h 531515"/>
                      <a:gd name="connsiteX2" fmla="*/ 72008 w 72008"/>
                      <a:gd name="connsiteY2" fmla="*/ 531515 h 531515"/>
                      <a:gd name="connsiteX3" fmla="*/ 0 w 72008"/>
                      <a:gd name="connsiteY3" fmla="*/ 531515 h 531515"/>
                      <a:gd name="connsiteX4" fmla="*/ 0 w 72008"/>
                      <a:gd name="connsiteY4" fmla="*/ 0 h 531515"/>
                      <a:gd name="connsiteX0" fmla="*/ 0 w 72008"/>
                      <a:gd name="connsiteY0" fmla="*/ 102290 h 633805"/>
                      <a:gd name="connsiteX1" fmla="*/ 72008 w 72008"/>
                      <a:gd name="connsiteY1" fmla="*/ 102290 h 633805"/>
                      <a:gd name="connsiteX2" fmla="*/ 72008 w 72008"/>
                      <a:gd name="connsiteY2" fmla="*/ 633805 h 633805"/>
                      <a:gd name="connsiteX3" fmla="*/ 0 w 72008"/>
                      <a:gd name="connsiteY3" fmla="*/ 633805 h 633805"/>
                      <a:gd name="connsiteX4" fmla="*/ 0 w 72008"/>
                      <a:gd name="connsiteY4" fmla="*/ 102290 h 633805"/>
                      <a:gd name="connsiteX0" fmla="*/ 3600 w 103336"/>
                      <a:gd name="connsiteY0" fmla="*/ 108793 h 565845"/>
                      <a:gd name="connsiteX1" fmla="*/ 96458 w 103336"/>
                      <a:gd name="connsiteY1" fmla="*/ 34330 h 565845"/>
                      <a:gd name="connsiteX2" fmla="*/ 96458 w 103336"/>
                      <a:gd name="connsiteY2" fmla="*/ 565845 h 565845"/>
                      <a:gd name="connsiteX3" fmla="*/ 24450 w 103336"/>
                      <a:gd name="connsiteY3" fmla="*/ 565845 h 565845"/>
                      <a:gd name="connsiteX4" fmla="*/ 3600 w 103336"/>
                      <a:gd name="connsiteY4" fmla="*/ 108793 h 565845"/>
                      <a:gd name="connsiteX0" fmla="*/ 4392 w 113902"/>
                      <a:gd name="connsiteY0" fmla="*/ 36169 h 493221"/>
                      <a:gd name="connsiteX1" fmla="*/ 109164 w 113902"/>
                      <a:gd name="connsiteY1" fmla="*/ 80846 h 493221"/>
                      <a:gd name="connsiteX2" fmla="*/ 97250 w 113902"/>
                      <a:gd name="connsiteY2" fmla="*/ 493221 h 493221"/>
                      <a:gd name="connsiteX3" fmla="*/ 25242 w 113902"/>
                      <a:gd name="connsiteY3" fmla="*/ 493221 h 493221"/>
                      <a:gd name="connsiteX4" fmla="*/ 4392 w 113902"/>
                      <a:gd name="connsiteY4" fmla="*/ 36169 h 4932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3902" h="493221">
                        <a:moveTo>
                          <a:pt x="4392" y="36169"/>
                        </a:moveTo>
                        <a:cubicBezTo>
                          <a:pt x="18379" y="-32560"/>
                          <a:pt x="93688" y="4671"/>
                          <a:pt x="109164" y="80846"/>
                        </a:cubicBezTo>
                        <a:cubicBezTo>
                          <a:pt x="124640" y="157021"/>
                          <a:pt x="97250" y="316049"/>
                          <a:pt x="97250" y="493221"/>
                        </a:cubicBezTo>
                        <a:lnTo>
                          <a:pt x="25242" y="493221"/>
                        </a:lnTo>
                        <a:cubicBezTo>
                          <a:pt x="13241" y="404635"/>
                          <a:pt x="-9595" y="104898"/>
                          <a:pt x="4392" y="36169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GB"/>
                  </a:p>
                </p:txBody>
              </p:sp>
            </p:grpSp>
            <p:sp>
              <p:nvSpPr>
                <p:cNvPr id="237" name="G L Foot"/>
                <p:cNvSpPr>
                  <a:spLocks noEditPoints="1"/>
                </p:cNvSpPr>
                <p:nvPr/>
              </p:nvSpPr>
              <p:spPr bwMode="auto">
                <a:xfrm>
                  <a:off x="5636862" y="4981832"/>
                  <a:ext cx="810419" cy="922338"/>
                </a:xfrm>
                <a:custGeom>
                  <a:avLst/>
                  <a:gdLst>
                    <a:gd name="T0" fmla="*/ 244 w 3766"/>
                    <a:gd name="T1" fmla="*/ 3953 h 4261"/>
                    <a:gd name="T2" fmla="*/ 42 w 3766"/>
                    <a:gd name="T3" fmla="*/ 3081 h 4261"/>
                    <a:gd name="T4" fmla="*/ 296 w 3766"/>
                    <a:gd name="T5" fmla="*/ 2057 h 4261"/>
                    <a:gd name="T6" fmla="*/ 498 w 3766"/>
                    <a:gd name="T7" fmla="*/ 1010 h 4261"/>
                    <a:gd name="T8" fmla="*/ 762 w 3766"/>
                    <a:gd name="T9" fmla="*/ 1179 h 4261"/>
                    <a:gd name="T10" fmla="*/ 1041 w 3766"/>
                    <a:gd name="T11" fmla="*/ 1105 h 4261"/>
                    <a:gd name="T12" fmla="*/ 1217 w 3766"/>
                    <a:gd name="T13" fmla="*/ 936 h 4261"/>
                    <a:gd name="T14" fmla="*/ 1501 w 3766"/>
                    <a:gd name="T15" fmla="*/ 1734 h 4261"/>
                    <a:gd name="T16" fmla="*/ 2229 w 3766"/>
                    <a:gd name="T17" fmla="*/ 2346 h 4261"/>
                    <a:gd name="T18" fmla="*/ 3372 w 3766"/>
                    <a:gd name="T19" fmla="*/ 2742 h 4261"/>
                    <a:gd name="T20" fmla="*/ 3567 w 3766"/>
                    <a:gd name="T21" fmla="*/ 3141 h 4261"/>
                    <a:gd name="T22" fmla="*/ 2523 w 3766"/>
                    <a:gd name="T23" fmla="*/ 4091 h 4261"/>
                    <a:gd name="T24" fmla="*/ 1802 w 3766"/>
                    <a:gd name="T25" fmla="*/ 3974 h 4261"/>
                    <a:gd name="T26" fmla="*/ 1053 w 3766"/>
                    <a:gd name="T27" fmla="*/ 3974 h 4261"/>
                    <a:gd name="T28" fmla="*/ 244 w 3766"/>
                    <a:gd name="T29" fmla="*/ 3953 h 4261"/>
                    <a:gd name="T30" fmla="*/ 1027 w 3766"/>
                    <a:gd name="T31" fmla="*/ 3717 h 4261"/>
                    <a:gd name="T32" fmla="*/ 1720 w 3766"/>
                    <a:gd name="T33" fmla="*/ 3657 h 4261"/>
                    <a:gd name="T34" fmla="*/ 2992 w 3766"/>
                    <a:gd name="T35" fmla="*/ 3517 h 4261"/>
                    <a:gd name="T36" fmla="*/ 3316 w 3766"/>
                    <a:gd name="T37" fmla="*/ 3187 h 4261"/>
                    <a:gd name="T38" fmla="*/ 2956 w 3766"/>
                    <a:gd name="T39" fmla="*/ 3153 h 4261"/>
                    <a:gd name="T40" fmla="*/ 2094 w 3766"/>
                    <a:gd name="T41" fmla="*/ 2553 h 4261"/>
                    <a:gd name="T42" fmla="*/ 1591 w 3766"/>
                    <a:gd name="T43" fmla="*/ 1988 h 4261"/>
                    <a:gd name="T44" fmla="*/ 1235 w 3766"/>
                    <a:gd name="T45" fmla="*/ 2198 h 4261"/>
                    <a:gd name="T46" fmla="*/ 690 w 3766"/>
                    <a:gd name="T47" fmla="*/ 2336 h 4261"/>
                    <a:gd name="T48" fmla="*/ 461 w 3766"/>
                    <a:gd name="T49" fmla="*/ 3877 h 4261"/>
                    <a:gd name="T50" fmla="*/ 1027 w 3766"/>
                    <a:gd name="T51" fmla="*/ 3717 h 42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3766" h="4261">
                      <a:moveTo>
                        <a:pt x="244" y="3953"/>
                      </a:moveTo>
                      <a:cubicBezTo>
                        <a:pt x="35" y="3743"/>
                        <a:pt x="0" y="3593"/>
                        <a:pt x="42" y="3081"/>
                      </a:cubicBezTo>
                      <a:cubicBezTo>
                        <a:pt x="70" y="2741"/>
                        <a:pt x="184" y="2280"/>
                        <a:pt x="296" y="2057"/>
                      </a:cubicBezTo>
                      <a:cubicBezTo>
                        <a:pt x="410" y="1828"/>
                        <a:pt x="498" y="1371"/>
                        <a:pt x="498" y="1010"/>
                      </a:cubicBezTo>
                      <a:cubicBezTo>
                        <a:pt x="498" y="80"/>
                        <a:pt x="720" y="222"/>
                        <a:pt x="762" y="1179"/>
                      </a:cubicBezTo>
                      <a:cubicBezTo>
                        <a:pt x="806" y="2181"/>
                        <a:pt x="981" y="2135"/>
                        <a:pt x="1041" y="1105"/>
                      </a:cubicBezTo>
                      <a:cubicBezTo>
                        <a:pt x="1098" y="114"/>
                        <a:pt x="1217" y="0"/>
                        <a:pt x="1217" y="936"/>
                      </a:cubicBezTo>
                      <a:cubicBezTo>
                        <a:pt x="1217" y="1600"/>
                        <a:pt x="1242" y="1668"/>
                        <a:pt x="1501" y="1734"/>
                      </a:cubicBezTo>
                      <a:cubicBezTo>
                        <a:pt x="1658" y="1773"/>
                        <a:pt x="1985" y="2048"/>
                        <a:pt x="2229" y="2346"/>
                      </a:cubicBezTo>
                      <a:cubicBezTo>
                        <a:pt x="2685" y="2903"/>
                        <a:pt x="2961" y="2999"/>
                        <a:pt x="3372" y="2742"/>
                      </a:cubicBezTo>
                      <a:cubicBezTo>
                        <a:pt x="3702" y="2536"/>
                        <a:pt x="3766" y="2666"/>
                        <a:pt x="3567" y="3141"/>
                      </a:cubicBezTo>
                      <a:cubicBezTo>
                        <a:pt x="3351" y="3660"/>
                        <a:pt x="3040" y="3942"/>
                        <a:pt x="2523" y="4091"/>
                      </a:cubicBezTo>
                      <a:cubicBezTo>
                        <a:pt x="2189" y="4187"/>
                        <a:pt x="2061" y="4166"/>
                        <a:pt x="1802" y="3974"/>
                      </a:cubicBezTo>
                      <a:cubicBezTo>
                        <a:pt x="1490" y="3744"/>
                        <a:pt x="1482" y="3744"/>
                        <a:pt x="1053" y="3974"/>
                      </a:cubicBezTo>
                      <a:cubicBezTo>
                        <a:pt x="519" y="4260"/>
                        <a:pt x="552" y="4261"/>
                        <a:pt x="244" y="3953"/>
                      </a:cubicBezTo>
                      <a:close/>
                      <a:moveTo>
                        <a:pt x="1027" y="3717"/>
                      </a:moveTo>
                      <a:cubicBezTo>
                        <a:pt x="1418" y="3487"/>
                        <a:pt x="1470" y="3482"/>
                        <a:pt x="1720" y="3657"/>
                      </a:cubicBezTo>
                      <a:cubicBezTo>
                        <a:pt x="2134" y="3947"/>
                        <a:pt x="2621" y="3894"/>
                        <a:pt x="2992" y="3517"/>
                      </a:cubicBezTo>
                      <a:lnTo>
                        <a:pt x="3316" y="3187"/>
                      </a:lnTo>
                      <a:lnTo>
                        <a:pt x="2956" y="3153"/>
                      </a:lnTo>
                      <a:cubicBezTo>
                        <a:pt x="2703" y="3128"/>
                        <a:pt x="2448" y="2951"/>
                        <a:pt x="2094" y="2553"/>
                      </a:cubicBezTo>
                      <a:lnTo>
                        <a:pt x="1591" y="1988"/>
                      </a:lnTo>
                      <a:lnTo>
                        <a:pt x="1235" y="2198"/>
                      </a:lnTo>
                      <a:cubicBezTo>
                        <a:pt x="1039" y="2314"/>
                        <a:pt x="794" y="2376"/>
                        <a:pt x="690" y="2336"/>
                      </a:cubicBezTo>
                      <a:cubicBezTo>
                        <a:pt x="336" y="2200"/>
                        <a:pt x="164" y="3355"/>
                        <a:pt x="461" y="3877"/>
                      </a:cubicBezTo>
                      <a:cubicBezTo>
                        <a:pt x="533" y="4003"/>
                        <a:pt x="553" y="3997"/>
                        <a:pt x="1027" y="371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</p:grpSp>
        <p:grpSp>
          <p:nvGrpSpPr>
            <p:cNvPr id="231" name="GB 2"/>
            <p:cNvGrpSpPr/>
            <p:nvPr/>
          </p:nvGrpSpPr>
          <p:grpSpPr>
            <a:xfrm>
              <a:off x="1916112" y="4644400"/>
              <a:ext cx="1517696" cy="1515754"/>
              <a:chOff x="492593" y="4130384"/>
              <a:chExt cx="2459038" cy="2455892"/>
            </a:xfrm>
          </p:grpSpPr>
          <p:sp>
            <p:nvSpPr>
              <p:cNvPr id="232" name="Freeform 231"/>
              <p:cNvSpPr/>
              <p:nvPr/>
            </p:nvSpPr>
            <p:spPr>
              <a:xfrm>
                <a:off x="514349" y="4130384"/>
                <a:ext cx="2374613" cy="2399116"/>
              </a:xfrm>
              <a:custGeom>
                <a:avLst/>
                <a:gdLst>
                  <a:gd name="connsiteX0" fmla="*/ 561975 w 2371725"/>
                  <a:gd name="connsiteY0" fmla="*/ 504825 h 2628900"/>
                  <a:gd name="connsiteX1" fmla="*/ 238125 w 2371725"/>
                  <a:gd name="connsiteY1" fmla="*/ 1200150 h 2628900"/>
                  <a:gd name="connsiteX2" fmla="*/ 66675 w 2371725"/>
                  <a:gd name="connsiteY2" fmla="*/ 1990725 h 2628900"/>
                  <a:gd name="connsiteX3" fmla="*/ 0 w 2371725"/>
                  <a:gd name="connsiteY3" fmla="*/ 2085975 h 2628900"/>
                  <a:gd name="connsiteX4" fmla="*/ 171450 w 2371725"/>
                  <a:gd name="connsiteY4" fmla="*/ 2324100 h 2628900"/>
                  <a:gd name="connsiteX5" fmla="*/ 923925 w 2371725"/>
                  <a:gd name="connsiteY5" fmla="*/ 2628900 h 2628900"/>
                  <a:gd name="connsiteX6" fmla="*/ 2371725 w 2371725"/>
                  <a:gd name="connsiteY6" fmla="*/ 2038350 h 2628900"/>
                  <a:gd name="connsiteX7" fmla="*/ 2295525 w 2371725"/>
                  <a:gd name="connsiteY7" fmla="*/ 1876425 h 2628900"/>
                  <a:gd name="connsiteX8" fmla="*/ 2085975 w 2371725"/>
                  <a:gd name="connsiteY8" fmla="*/ 1085850 h 2628900"/>
                  <a:gd name="connsiteX9" fmla="*/ 1685925 w 2371725"/>
                  <a:gd name="connsiteY9" fmla="*/ 438150 h 2628900"/>
                  <a:gd name="connsiteX10" fmla="*/ 1123950 w 2371725"/>
                  <a:gd name="connsiteY10" fmla="*/ 0 h 2628900"/>
                  <a:gd name="connsiteX11" fmla="*/ 561975 w 2371725"/>
                  <a:gd name="connsiteY11" fmla="*/ 504825 h 2628900"/>
                  <a:gd name="connsiteX0" fmla="*/ 561975 w 2371725"/>
                  <a:gd name="connsiteY0" fmla="*/ 505159 h 2629234"/>
                  <a:gd name="connsiteX1" fmla="*/ 238125 w 2371725"/>
                  <a:gd name="connsiteY1" fmla="*/ 1200484 h 2629234"/>
                  <a:gd name="connsiteX2" fmla="*/ 66675 w 2371725"/>
                  <a:gd name="connsiteY2" fmla="*/ 1991059 h 2629234"/>
                  <a:gd name="connsiteX3" fmla="*/ 0 w 2371725"/>
                  <a:gd name="connsiteY3" fmla="*/ 2086309 h 2629234"/>
                  <a:gd name="connsiteX4" fmla="*/ 171450 w 2371725"/>
                  <a:gd name="connsiteY4" fmla="*/ 2324434 h 2629234"/>
                  <a:gd name="connsiteX5" fmla="*/ 923925 w 2371725"/>
                  <a:gd name="connsiteY5" fmla="*/ 2629234 h 2629234"/>
                  <a:gd name="connsiteX6" fmla="*/ 2371725 w 2371725"/>
                  <a:gd name="connsiteY6" fmla="*/ 2038684 h 2629234"/>
                  <a:gd name="connsiteX7" fmla="*/ 2295525 w 2371725"/>
                  <a:gd name="connsiteY7" fmla="*/ 1876759 h 2629234"/>
                  <a:gd name="connsiteX8" fmla="*/ 2085975 w 2371725"/>
                  <a:gd name="connsiteY8" fmla="*/ 1086184 h 2629234"/>
                  <a:gd name="connsiteX9" fmla="*/ 1685925 w 2371725"/>
                  <a:gd name="connsiteY9" fmla="*/ 438484 h 2629234"/>
                  <a:gd name="connsiteX10" fmla="*/ 1123950 w 2371725"/>
                  <a:gd name="connsiteY10" fmla="*/ 334 h 2629234"/>
                  <a:gd name="connsiteX11" fmla="*/ 561975 w 2371725"/>
                  <a:gd name="connsiteY11" fmla="*/ 505159 h 2629234"/>
                  <a:gd name="connsiteX0" fmla="*/ 561975 w 2371725"/>
                  <a:gd name="connsiteY0" fmla="*/ 505159 h 2629234"/>
                  <a:gd name="connsiteX1" fmla="*/ 238125 w 2371725"/>
                  <a:gd name="connsiteY1" fmla="*/ 1200484 h 2629234"/>
                  <a:gd name="connsiteX2" fmla="*/ 66675 w 2371725"/>
                  <a:gd name="connsiteY2" fmla="*/ 1991059 h 2629234"/>
                  <a:gd name="connsiteX3" fmla="*/ 0 w 2371725"/>
                  <a:gd name="connsiteY3" fmla="*/ 2086309 h 2629234"/>
                  <a:gd name="connsiteX4" fmla="*/ 171450 w 2371725"/>
                  <a:gd name="connsiteY4" fmla="*/ 2324434 h 2629234"/>
                  <a:gd name="connsiteX5" fmla="*/ 923925 w 2371725"/>
                  <a:gd name="connsiteY5" fmla="*/ 2629234 h 2629234"/>
                  <a:gd name="connsiteX6" fmla="*/ 2371725 w 2371725"/>
                  <a:gd name="connsiteY6" fmla="*/ 2038684 h 2629234"/>
                  <a:gd name="connsiteX7" fmla="*/ 2295525 w 2371725"/>
                  <a:gd name="connsiteY7" fmla="*/ 1876759 h 2629234"/>
                  <a:gd name="connsiteX8" fmla="*/ 2085975 w 2371725"/>
                  <a:gd name="connsiteY8" fmla="*/ 1086184 h 2629234"/>
                  <a:gd name="connsiteX9" fmla="*/ 1685925 w 2371725"/>
                  <a:gd name="connsiteY9" fmla="*/ 438484 h 2629234"/>
                  <a:gd name="connsiteX10" fmla="*/ 1123950 w 2371725"/>
                  <a:gd name="connsiteY10" fmla="*/ 334 h 2629234"/>
                  <a:gd name="connsiteX11" fmla="*/ 561975 w 2371725"/>
                  <a:gd name="connsiteY11" fmla="*/ 505159 h 2629234"/>
                  <a:gd name="connsiteX0" fmla="*/ 561975 w 2371725"/>
                  <a:gd name="connsiteY0" fmla="*/ 296576 h 2420651"/>
                  <a:gd name="connsiteX1" fmla="*/ 238125 w 2371725"/>
                  <a:gd name="connsiteY1" fmla="*/ 991901 h 2420651"/>
                  <a:gd name="connsiteX2" fmla="*/ 66675 w 2371725"/>
                  <a:gd name="connsiteY2" fmla="*/ 1782476 h 2420651"/>
                  <a:gd name="connsiteX3" fmla="*/ 0 w 2371725"/>
                  <a:gd name="connsiteY3" fmla="*/ 1877726 h 2420651"/>
                  <a:gd name="connsiteX4" fmla="*/ 171450 w 2371725"/>
                  <a:gd name="connsiteY4" fmla="*/ 2115851 h 2420651"/>
                  <a:gd name="connsiteX5" fmla="*/ 923925 w 2371725"/>
                  <a:gd name="connsiteY5" fmla="*/ 2420651 h 2420651"/>
                  <a:gd name="connsiteX6" fmla="*/ 2371725 w 2371725"/>
                  <a:gd name="connsiteY6" fmla="*/ 1830101 h 2420651"/>
                  <a:gd name="connsiteX7" fmla="*/ 2295525 w 2371725"/>
                  <a:gd name="connsiteY7" fmla="*/ 1668176 h 2420651"/>
                  <a:gd name="connsiteX8" fmla="*/ 2085975 w 2371725"/>
                  <a:gd name="connsiteY8" fmla="*/ 877601 h 2420651"/>
                  <a:gd name="connsiteX9" fmla="*/ 1685925 w 2371725"/>
                  <a:gd name="connsiteY9" fmla="*/ 229901 h 2420651"/>
                  <a:gd name="connsiteX10" fmla="*/ 1152525 w 2371725"/>
                  <a:gd name="connsiteY10" fmla="*/ 1301 h 2420651"/>
                  <a:gd name="connsiteX11" fmla="*/ 561975 w 2371725"/>
                  <a:gd name="connsiteY11" fmla="*/ 296576 h 2420651"/>
                  <a:gd name="connsiteX0" fmla="*/ 561975 w 2371725"/>
                  <a:gd name="connsiteY0" fmla="*/ 298742 h 2422817"/>
                  <a:gd name="connsiteX1" fmla="*/ 238125 w 2371725"/>
                  <a:gd name="connsiteY1" fmla="*/ 994067 h 2422817"/>
                  <a:gd name="connsiteX2" fmla="*/ 66675 w 2371725"/>
                  <a:gd name="connsiteY2" fmla="*/ 1784642 h 2422817"/>
                  <a:gd name="connsiteX3" fmla="*/ 0 w 2371725"/>
                  <a:gd name="connsiteY3" fmla="*/ 1879892 h 2422817"/>
                  <a:gd name="connsiteX4" fmla="*/ 171450 w 2371725"/>
                  <a:gd name="connsiteY4" fmla="*/ 2118017 h 2422817"/>
                  <a:gd name="connsiteX5" fmla="*/ 923925 w 2371725"/>
                  <a:gd name="connsiteY5" fmla="*/ 2422817 h 2422817"/>
                  <a:gd name="connsiteX6" fmla="*/ 2371725 w 2371725"/>
                  <a:gd name="connsiteY6" fmla="*/ 1832267 h 2422817"/>
                  <a:gd name="connsiteX7" fmla="*/ 2295525 w 2371725"/>
                  <a:gd name="connsiteY7" fmla="*/ 1670342 h 2422817"/>
                  <a:gd name="connsiteX8" fmla="*/ 2085975 w 2371725"/>
                  <a:gd name="connsiteY8" fmla="*/ 879767 h 2422817"/>
                  <a:gd name="connsiteX9" fmla="*/ 1685925 w 2371725"/>
                  <a:gd name="connsiteY9" fmla="*/ 232067 h 2422817"/>
                  <a:gd name="connsiteX10" fmla="*/ 1152525 w 2371725"/>
                  <a:gd name="connsiteY10" fmla="*/ 3467 h 2422817"/>
                  <a:gd name="connsiteX11" fmla="*/ 561975 w 2371725"/>
                  <a:gd name="connsiteY11" fmla="*/ 298742 h 2422817"/>
                  <a:gd name="connsiteX0" fmla="*/ 561975 w 2371725"/>
                  <a:gd name="connsiteY0" fmla="*/ 298742 h 2422817"/>
                  <a:gd name="connsiteX1" fmla="*/ 238125 w 2371725"/>
                  <a:gd name="connsiteY1" fmla="*/ 994067 h 2422817"/>
                  <a:gd name="connsiteX2" fmla="*/ 66675 w 2371725"/>
                  <a:gd name="connsiteY2" fmla="*/ 1784642 h 2422817"/>
                  <a:gd name="connsiteX3" fmla="*/ 0 w 2371725"/>
                  <a:gd name="connsiteY3" fmla="*/ 1879892 h 2422817"/>
                  <a:gd name="connsiteX4" fmla="*/ 171450 w 2371725"/>
                  <a:gd name="connsiteY4" fmla="*/ 2118017 h 2422817"/>
                  <a:gd name="connsiteX5" fmla="*/ 923925 w 2371725"/>
                  <a:gd name="connsiteY5" fmla="*/ 2422817 h 2422817"/>
                  <a:gd name="connsiteX6" fmla="*/ 2371725 w 2371725"/>
                  <a:gd name="connsiteY6" fmla="*/ 1832267 h 2422817"/>
                  <a:gd name="connsiteX7" fmla="*/ 2295525 w 2371725"/>
                  <a:gd name="connsiteY7" fmla="*/ 1670342 h 2422817"/>
                  <a:gd name="connsiteX8" fmla="*/ 2085975 w 2371725"/>
                  <a:gd name="connsiteY8" fmla="*/ 879767 h 2422817"/>
                  <a:gd name="connsiteX9" fmla="*/ 1685925 w 2371725"/>
                  <a:gd name="connsiteY9" fmla="*/ 232067 h 2422817"/>
                  <a:gd name="connsiteX10" fmla="*/ 1152525 w 2371725"/>
                  <a:gd name="connsiteY10" fmla="*/ 3467 h 2422817"/>
                  <a:gd name="connsiteX11" fmla="*/ 561975 w 2371725"/>
                  <a:gd name="connsiteY11" fmla="*/ 298742 h 2422817"/>
                  <a:gd name="connsiteX0" fmla="*/ 561975 w 2465079"/>
                  <a:gd name="connsiteY0" fmla="*/ 298742 h 2422817"/>
                  <a:gd name="connsiteX1" fmla="*/ 238125 w 2465079"/>
                  <a:gd name="connsiteY1" fmla="*/ 994067 h 2422817"/>
                  <a:gd name="connsiteX2" fmla="*/ 66675 w 2465079"/>
                  <a:gd name="connsiteY2" fmla="*/ 1784642 h 2422817"/>
                  <a:gd name="connsiteX3" fmla="*/ 0 w 2465079"/>
                  <a:gd name="connsiteY3" fmla="*/ 1879892 h 2422817"/>
                  <a:gd name="connsiteX4" fmla="*/ 171450 w 2465079"/>
                  <a:gd name="connsiteY4" fmla="*/ 2118017 h 2422817"/>
                  <a:gd name="connsiteX5" fmla="*/ 923925 w 2465079"/>
                  <a:gd name="connsiteY5" fmla="*/ 2422817 h 2422817"/>
                  <a:gd name="connsiteX6" fmla="*/ 2371725 w 2465079"/>
                  <a:gd name="connsiteY6" fmla="*/ 1832267 h 2422817"/>
                  <a:gd name="connsiteX7" fmla="*/ 2295525 w 2465079"/>
                  <a:gd name="connsiteY7" fmla="*/ 1670342 h 2422817"/>
                  <a:gd name="connsiteX8" fmla="*/ 2085975 w 2465079"/>
                  <a:gd name="connsiteY8" fmla="*/ 879767 h 2422817"/>
                  <a:gd name="connsiteX9" fmla="*/ 1685925 w 2465079"/>
                  <a:gd name="connsiteY9" fmla="*/ 232067 h 2422817"/>
                  <a:gd name="connsiteX10" fmla="*/ 1152525 w 2465079"/>
                  <a:gd name="connsiteY10" fmla="*/ 3467 h 2422817"/>
                  <a:gd name="connsiteX11" fmla="*/ 561975 w 2465079"/>
                  <a:gd name="connsiteY11" fmla="*/ 298742 h 2422817"/>
                  <a:gd name="connsiteX0" fmla="*/ 561975 w 2428906"/>
                  <a:gd name="connsiteY0" fmla="*/ 298742 h 2422817"/>
                  <a:gd name="connsiteX1" fmla="*/ 238125 w 2428906"/>
                  <a:gd name="connsiteY1" fmla="*/ 994067 h 2422817"/>
                  <a:gd name="connsiteX2" fmla="*/ 66675 w 2428906"/>
                  <a:gd name="connsiteY2" fmla="*/ 1784642 h 2422817"/>
                  <a:gd name="connsiteX3" fmla="*/ 0 w 2428906"/>
                  <a:gd name="connsiteY3" fmla="*/ 1879892 h 2422817"/>
                  <a:gd name="connsiteX4" fmla="*/ 171450 w 2428906"/>
                  <a:gd name="connsiteY4" fmla="*/ 2118017 h 2422817"/>
                  <a:gd name="connsiteX5" fmla="*/ 923925 w 2428906"/>
                  <a:gd name="connsiteY5" fmla="*/ 2422817 h 2422817"/>
                  <a:gd name="connsiteX6" fmla="*/ 2324100 w 2428906"/>
                  <a:gd name="connsiteY6" fmla="*/ 1927517 h 2422817"/>
                  <a:gd name="connsiteX7" fmla="*/ 2295525 w 2428906"/>
                  <a:gd name="connsiteY7" fmla="*/ 1670342 h 2422817"/>
                  <a:gd name="connsiteX8" fmla="*/ 2085975 w 2428906"/>
                  <a:gd name="connsiteY8" fmla="*/ 879767 h 2422817"/>
                  <a:gd name="connsiteX9" fmla="*/ 1685925 w 2428906"/>
                  <a:gd name="connsiteY9" fmla="*/ 232067 h 2422817"/>
                  <a:gd name="connsiteX10" fmla="*/ 1152525 w 2428906"/>
                  <a:gd name="connsiteY10" fmla="*/ 3467 h 2422817"/>
                  <a:gd name="connsiteX11" fmla="*/ 561975 w 2428906"/>
                  <a:gd name="connsiteY11" fmla="*/ 298742 h 2422817"/>
                  <a:gd name="connsiteX0" fmla="*/ 561975 w 2371794"/>
                  <a:gd name="connsiteY0" fmla="*/ 298742 h 2423764"/>
                  <a:gd name="connsiteX1" fmla="*/ 238125 w 2371794"/>
                  <a:gd name="connsiteY1" fmla="*/ 994067 h 2423764"/>
                  <a:gd name="connsiteX2" fmla="*/ 66675 w 2371794"/>
                  <a:gd name="connsiteY2" fmla="*/ 1784642 h 2423764"/>
                  <a:gd name="connsiteX3" fmla="*/ 0 w 2371794"/>
                  <a:gd name="connsiteY3" fmla="*/ 1879892 h 2423764"/>
                  <a:gd name="connsiteX4" fmla="*/ 171450 w 2371794"/>
                  <a:gd name="connsiteY4" fmla="*/ 2118017 h 2423764"/>
                  <a:gd name="connsiteX5" fmla="*/ 923925 w 2371794"/>
                  <a:gd name="connsiteY5" fmla="*/ 2422817 h 2423764"/>
                  <a:gd name="connsiteX6" fmla="*/ 1695450 w 2371794"/>
                  <a:gd name="connsiteY6" fmla="*/ 2203742 h 2423764"/>
                  <a:gd name="connsiteX7" fmla="*/ 2324100 w 2371794"/>
                  <a:gd name="connsiteY7" fmla="*/ 1927517 h 2423764"/>
                  <a:gd name="connsiteX8" fmla="*/ 2295525 w 2371794"/>
                  <a:gd name="connsiteY8" fmla="*/ 1670342 h 2423764"/>
                  <a:gd name="connsiteX9" fmla="*/ 2085975 w 2371794"/>
                  <a:gd name="connsiteY9" fmla="*/ 879767 h 2423764"/>
                  <a:gd name="connsiteX10" fmla="*/ 1685925 w 2371794"/>
                  <a:gd name="connsiteY10" fmla="*/ 232067 h 2423764"/>
                  <a:gd name="connsiteX11" fmla="*/ 1152525 w 2371794"/>
                  <a:gd name="connsiteY11" fmla="*/ 3467 h 2423764"/>
                  <a:gd name="connsiteX12" fmla="*/ 561975 w 2371794"/>
                  <a:gd name="connsiteY12" fmla="*/ 298742 h 2423764"/>
                  <a:gd name="connsiteX0" fmla="*/ 561975 w 2378136"/>
                  <a:gd name="connsiteY0" fmla="*/ 298742 h 2423337"/>
                  <a:gd name="connsiteX1" fmla="*/ 238125 w 2378136"/>
                  <a:gd name="connsiteY1" fmla="*/ 994067 h 2423337"/>
                  <a:gd name="connsiteX2" fmla="*/ 66675 w 2378136"/>
                  <a:gd name="connsiteY2" fmla="*/ 1784642 h 2423337"/>
                  <a:gd name="connsiteX3" fmla="*/ 0 w 2378136"/>
                  <a:gd name="connsiteY3" fmla="*/ 1879892 h 2423337"/>
                  <a:gd name="connsiteX4" fmla="*/ 171450 w 2378136"/>
                  <a:gd name="connsiteY4" fmla="*/ 2118017 h 2423337"/>
                  <a:gd name="connsiteX5" fmla="*/ 923925 w 2378136"/>
                  <a:gd name="connsiteY5" fmla="*/ 2422817 h 2423337"/>
                  <a:gd name="connsiteX6" fmla="*/ 1609725 w 2378136"/>
                  <a:gd name="connsiteY6" fmla="*/ 2070392 h 2423337"/>
                  <a:gd name="connsiteX7" fmla="*/ 2324100 w 2378136"/>
                  <a:gd name="connsiteY7" fmla="*/ 1927517 h 2423337"/>
                  <a:gd name="connsiteX8" fmla="*/ 2295525 w 2378136"/>
                  <a:gd name="connsiteY8" fmla="*/ 1670342 h 2423337"/>
                  <a:gd name="connsiteX9" fmla="*/ 2085975 w 2378136"/>
                  <a:gd name="connsiteY9" fmla="*/ 879767 h 2423337"/>
                  <a:gd name="connsiteX10" fmla="*/ 1685925 w 2378136"/>
                  <a:gd name="connsiteY10" fmla="*/ 232067 h 2423337"/>
                  <a:gd name="connsiteX11" fmla="*/ 1152525 w 2378136"/>
                  <a:gd name="connsiteY11" fmla="*/ 3467 h 2423337"/>
                  <a:gd name="connsiteX12" fmla="*/ 561975 w 2378136"/>
                  <a:gd name="connsiteY12" fmla="*/ 298742 h 2423337"/>
                  <a:gd name="connsiteX0" fmla="*/ 561975 w 2374613"/>
                  <a:gd name="connsiteY0" fmla="*/ 298742 h 2423584"/>
                  <a:gd name="connsiteX1" fmla="*/ 238125 w 2374613"/>
                  <a:gd name="connsiteY1" fmla="*/ 994067 h 2423584"/>
                  <a:gd name="connsiteX2" fmla="*/ 66675 w 2374613"/>
                  <a:gd name="connsiteY2" fmla="*/ 1784642 h 2423584"/>
                  <a:gd name="connsiteX3" fmla="*/ 0 w 2374613"/>
                  <a:gd name="connsiteY3" fmla="*/ 1879892 h 2423584"/>
                  <a:gd name="connsiteX4" fmla="*/ 171450 w 2374613"/>
                  <a:gd name="connsiteY4" fmla="*/ 2118017 h 2423584"/>
                  <a:gd name="connsiteX5" fmla="*/ 923925 w 2374613"/>
                  <a:gd name="connsiteY5" fmla="*/ 2422817 h 2423584"/>
                  <a:gd name="connsiteX6" fmla="*/ 1657350 w 2374613"/>
                  <a:gd name="connsiteY6" fmla="*/ 2165642 h 2423584"/>
                  <a:gd name="connsiteX7" fmla="*/ 2324100 w 2374613"/>
                  <a:gd name="connsiteY7" fmla="*/ 1927517 h 2423584"/>
                  <a:gd name="connsiteX8" fmla="*/ 2295525 w 2374613"/>
                  <a:gd name="connsiteY8" fmla="*/ 1670342 h 2423584"/>
                  <a:gd name="connsiteX9" fmla="*/ 2085975 w 2374613"/>
                  <a:gd name="connsiteY9" fmla="*/ 879767 h 2423584"/>
                  <a:gd name="connsiteX10" fmla="*/ 1685925 w 2374613"/>
                  <a:gd name="connsiteY10" fmla="*/ 232067 h 2423584"/>
                  <a:gd name="connsiteX11" fmla="*/ 1152525 w 2374613"/>
                  <a:gd name="connsiteY11" fmla="*/ 3467 h 2423584"/>
                  <a:gd name="connsiteX12" fmla="*/ 561975 w 2374613"/>
                  <a:gd name="connsiteY12" fmla="*/ 298742 h 2423584"/>
                  <a:gd name="connsiteX0" fmla="*/ 561975 w 2374613"/>
                  <a:gd name="connsiteY0" fmla="*/ 298742 h 2423067"/>
                  <a:gd name="connsiteX1" fmla="*/ 238125 w 2374613"/>
                  <a:gd name="connsiteY1" fmla="*/ 994067 h 2423067"/>
                  <a:gd name="connsiteX2" fmla="*/ 66675 w 2374613"/>
                  <a:gd name="connsiteY2" fmla="*/ 1784642 h 2423067"/>
                  <a:gd name="connsiteX3" fmla="*/ 0 w 2374613"/>
                  <a:gd name="connsiteY3" fmla="*/ 1879892 h 2423067"/>
                  <a:gd name="connsiteX4" fmla="*/ 171450 w 2374613"/>
                  <a:gd name="connsiteY4" fmla="*/ 2118017 h 2423067"/>
                  <a:gd name="connsiteX5" fmla="*/ 923925 w 2374613"/>
                  <a:gd name="connsiteY5" fmla="*/ 2422817 h 2423067"/>
                  <a:gd name="connsiteX6" fmla="*/ 1657350 w 2374613"/>
                  <a:gd name="connsiteY6" fmla="*/ 2165642 h 2423067"/>
                  <a:gd name="connsiteX7" fmla="*/ 2324100 w 2374613"/>
                  <a:gd name="connsiteY7" fmla="*/ 1927517 h 2423067"/>
                  <a:gd name="connsiteX8" fmla="*/ 2295525 w 2374613"/>
                  <a:gd name="connsiteY8" fmla="*/ 1670342 h 2423067"/>
                  <a:gd name="connsiteX9" fmla="*/ 2085975 w 2374613"/>
                  <a:gd name="connsiteY9" fmla="*/ 879767 h 2423067"/>
                  <a:gd name="connsiteX10" fmla="*/ 1685925 w 2374613"/>
                  <a:gd name="connsiteY10" fmla="*/ 232067 h 2423067"/>
                  <a:gd name="connsiteX11" fmla="*/ 1152525 w 2374613"/>
                  <a:gd name="connsiteY11" fmla="*/ 3467 h 2423067"/>
                  <a:gd name="connsiteX12" fmla="*/ 561975 w 2374613"/>
                  <a:gd name="connsiteY12" fmla="*/ 298742 h 2423067"/>
                  <a:gd name="connsiteX0" fmla="*/ 561975 w 2374613"/>
                  <a:gd name="connsiteY0" fmla="*/ 298742 h 2375526"/>
                  <a:gd name="connsiteX1" fmla="*/ 238125 w 2374613"/>
                  <a:gd name="connsiteY1" fmla="*/ 994067 h 2375526"/>
                  <a:gd name="connsiteX2" fmla="*/ 66675 w 2374613"/>
                  <a:gd name="connsiteY2" fmla="*/ 1784642 h 2375526"/>
                  <a:gd name="connsiteX3" fmla="*/ 0 w 2374613"/>
                  <a:gd name="connsiteY3" fmla="*/ 1879892 h 2375526"/>
                  <a:gd name="connsiteX4" fmla="*/ 171450 w 2374613"/>
                  <a:gd name="connsiteY4" fmla="*/ 2118017 h 2375526"/>
                  <a:gd name="connsiteX5" fmla="*/ 1066800 w 2374613"/>
                  <a:gd name="connsiteY5" fmla="*/ 2375192 h 2375526"/>
                  <a:gd name="connsiteX6" fmla="*/ 1657350 w 2374613"/>
                  <a:gd name="connsiteY6" fmla="*/ 2165642 h 2375526"/>
                  <a:gd name="connsiteX7" fmla="*/ 2324100 w 2374613"/>
                  <a:gd name="connsiteY7" fmla="*/ 1927517 h 2375526"/>
                  <a:gd name="connsiteX8" fmla="*/ 2295525 w 2374613"/>
                  <a:gd name="connsiteY8" fmla="*/ 1670342 h 2375526"/>
                  <a:gd name="connsiteX9" fmla="*/ 2085975 w 2374613"/>
                  <a:gd name="connsiteY9" fmla="*/ 879767 h 2375526"/>
                  <a:gd name="connsiteX10" fmla="*/ 1685925 w 2374613"/>
                  <a:gd name="connsiteY10" fmla="*/ 232067 h 2375526"/>
                  <a:gd name="connsiteX11" fmla="*/ 1152525 w 2374613"/>
                  <a:gd name="connsiteY11" fmla="*/ 3467 h 2375526"/>
                  <a:gd name="connsiteX12" fmla="*/ 561975 w 2374613"/>
                  <a:gd name="connsiteY12" fmla="*/ 298742 h 2375526"/>
                  <a:gd name="connsiteX0" fmla="*/ 561975 w 2374613"/>
                  <a:gd name="connsiteY0" fmla="*/ 298742 h 2377097"/>
                  <a:gd name="connsiteX1" fmla="*/ 238125 w 2374613"/>
                  <a:gd name="connsiteY1" fmla="*/ 994067 h 2377097"/>
                  <a:gd name="connsiteX2" fmla="*/ 66675 w 2374613"/>
                  <a:gd name="connsiteY2" fmla="*/ 1784642 h 2377097"/>
                  <a:gd name="connsiteX3" fmla="*/ 0 w 2374613"/>
                  <a:gd name="connsiteY3" fmla="*/ 1879892 h 2377097"/>
                  <a:gd name="connsiteX4" fmla="*/ 171450 w 2374613"/>
                  <a:gd name="connsiteY4" fmla="*/ 2118017 h 2377097"/>
                  <a:gd name="connsiteX5" fmla="*/ 504826 w 2374613"/>
                  <a:gd name="connsiteY5" fmla="*/ 2260892 h 2377097"/>
                  <a:gd name="connsiteX6" fmla="*/ 1066800 w 2374613"/>
                  <a:gd name="connsiteY6" fmla="*/ 2375192 h 2377097"/>
                  <a:gd name="connsiteX7" fmla="*/ 1657350 w 2374613"/>
                  <a:gd name="connsiteY7" fmla="*/ 2165642 h 2377097"/>
                  <a:gd name="connsiteX8" fmla="*/ 2324100 w 2374613"/>
                  <a:gd name="connsiteY8" fmla="*/ 1927517 h 2377097"/>
                  <a:gd name="connsiteX9" fmla="*/ 2295525 w 2374613"/>
                  <a:gd name="connsiteY9" fmla="*/ 1670342 h 2377097"/>
                  <a:gd name="connsiteX10" fmla="*/ 2085975 w 2374613"/>
                  <a:gd name="connsiteY10" fmla="*/ 879767 h 2377097"/>
                  <a:gd name="connsiteX11" fmla="*/ 1685925 w 2374613"/>
                  <a:gd name="connsiteY11" fmla="*/ 232067 h 2377097"/>
                  <a:gd name="connsiteX12" fmla="*/ 1152525 w 2374613"/>
                  <a:gd name="connsiteY12" fmla="*/ 3467 h 2377097"/>
                  <a:gd name="connsiteX13" fmla="*/ 561975 w 2374613"/>
                  <a:gd name="connsiteY13" fmla="*/ 298742 h 2377097"/>
                  <a:gd name="connsiteX0" fmla="*/ 561975 w 2374613"/>
                  <a:gd name="connsiteY0" fmla="*/ 298742 h 2399116"/>
                  <a:gd name="connsiteX1" fmla="*/ 238125 w 2374613"/>
                  <a:gd name="connsiteY1" fmla="*/ 994067 h 2399116"/>
                  <a:gd name="connsiteX2" fmla="*/ 66675 w 2374613"/>
                  <a:gd name="connsiteY2" fmla="*/ 1784642 h 2399116"/>
                  <a:gd name="connsiteX3" fmla="*/ 0 w 2374613"/>
                  <a:gd name="connsiteY3" fmla="*/ 1879892 h 2399116"/>
                  <a:gd name="connsiteX4" fmla="*/ 171450 w 2374613"/>
                  <a:gd name="connsiteY4" fmla="*/ 2118017 h 2399116"/>
                  <a:gd name="connsiteX5" fmla="*/ 666751 w 2374613"/>
                  <a:gd name="connsiteY5" fmla="*/ 2365667 h 2399116"/>
                  <a:gd name="connsiteX6" fmla="*/ 1066800 w 2374613"/>
                  <a:gd name="connsiteY6" fmla="*/ 2375192 h 2399116"/>
                  <a:gd name="connsiteX7" fmla="*/ 1657350 w 2374613"/>
                  <a:gd name="connsiteY7" fmla="*/ 2165642 h 2399116"/>
                  <a:gd name="connsiteX8" fmla="*/ 2324100 w 2374613"/>
                  <a:gd name="connsiteY8" fmla="*/ 1927517 h 2399116"/>
                  <a:gd name="connsiteX9" fmla="*/ 2295525 w 2374613"/>
                  <a:gd name="connsiteY9" fmla="*/ 1670342 h 2399116"/>
                  <a:gd name="connsiteX10" fmla="*/ 2085975 w 2374613"/>
                  <a:gd name="connsiteY10" fmla="*/ 879767 h 2399116"/>
                  <a:gd name="connsiteX11" fmla="*/ 1685925 w 2374613"/>
                  <a:gd name="connsiteY11" fmla="*/ 232067 h 2399116"/>
                  <a:gd name="connsiteX12" fmla="*/ 1152525 w 2374613"/>
                  <a:gd name="connsiteY12" fmla="*/ 3467 h 2399116"/>
                  <a:gd name="connsiteX13" fmla="*/ 561975 w 2374613"/>
                  <a:gd name="connsiteY13" fmla="*/ 298742 h 2399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374613" h="2399116">
                    <a:moveTo>
                      <a:pt x="561975" y="298742"/>
                    </a:moveTo>
                    <a:lnTo>
                      <a:pt x="238125" y="994067"/>
                    </a:lnTo>
                    <a:lnTo>
                      <a:pt x="66675" y="1784642"/>
                    </a:lnTo>
                    <a:lnTo>
                      <a:pt x="0" y="1879892"/>
                    </a:lnTo>
                    <a:lnTo>
                      <a:pt x="171450" y="2118017"/>
                    </a:lnTo>
                    <a:cubicBezTo>
                      <a:pt x="255588" y="2181517"/>
                      <a:pt x="517526" y="2322805"/>
                      <a:pt x="666751" y="2365667"/>
                    </a:cubicBezTo>
                    <a:cubicBezTo>
                      <a:pt x="815976" y="2408529"/>
                      <a:pt x="901700" y="2408529"/>
                      <a:pt x="1066800" y="2375192"/>
                    </a:cubicBezTo>
                    <a:cubicBezTo>
                      <a:pt x="1231900" y="2341855"/>
                      <a:pt x="1423987" y="2248192"/>
                      <a:pt x="1657350" y="2165642"/>
                    </a:cubicBezTo>
                    <a:cubicBezTo>
                      <a:pt x="1890713" y="2083092"/>
                      <a:pt x="2217738" y="2010067"/>
                      <a:pt x="2324100" y="1927517"/>
                    </a:cubicBezTo>
                    <a:cubicBezTo>
                      <a:pt x="2430463" y="1844967"/>
                      <a:pt x="2343150" y="1829092"/>
                      <a:pt x="2295525" y="1670342"/>
                    </a:cubicBezTo>
                    <a:lnTo>
                      <a:pt x="2085975" y="879767"/>
                    </a:lnTo>
                    <a:lnTo>
                      <a:pt x="1685925" y="232067"/>
                    </a:lnTo>
                    <a:cubicBezTo>
                      <a:pt x="1592263" y="-6058"/>
                      <a:pt x="1730375" y="-7645"/>
                      <a:pt x="1152525" y="3467"/>
                    </a:cubicBezTo>
                    <a:cubicBezTo>
                      <a:pt x="574675" y="14579"/>
                      <a:pt x="642938" y="41567"/>
                      <a:pt x="561975" y="29874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33" name="G Bottom"/>
              <p:cNvSpPr>
                <a:spLocks noEditPoints="1"/>
              </p:cNvSpPr>
              <p:nvPr/>
            </p:nvSpPr>
            <p:spPr bwMode="auto">
              <a:xfrm>
                <a:off x="492593" y="4315357"/>
                <a:ext cx="2459038" cy="2270919"/>
              </a:xfrm>
              <a:custGeom>
                <a:avLst/>
                <a:gdLst>
                  <a:gd name="T0" fmla="*/ 3401 w 11437"/>
                  <a:gd name="T1" fmla="*/ 10267 h 10490"/>
                  <a:gd name="T2" fmla="*/ 1901 w 11437"/>
                  <a:gd name="T3" fmla="*/ 9594 h 10490"/>
                  <a:gd name="T4" fmla="*/ 872 w 11437"/>
                  <a:gd name="T5" fmla="*/ 9062 h 10490"/>
                  <a:gd name="T6" fmla="*/ 280 w 11437"/>
                  <a:gd name="T7" fmla="*/ 7440 h 10490"/>
                  <a:gd name="T8" fmla="*/ 1373 w 11437"/>
                  <a:gd name="T9" fmla="*/ 2849 h 10490"/>
                  <a:gd name="T10" fmla="*/ 2379 w 11437"/>
                  <a:gd name="T11" fmla="*/ 1154 h 10490"/>
                  <a:gd name="T12" fmla="*/ 1064 w 11437"/>
                  <a:gd name="T13" fmla="*/ 7338 h 10490"/>
                  <a:gd name="T14" fmla="*/ 1645 w 11437"/>
                  <a:gd name="T15" fmla="*/ 7915 h 10490"/>
                  <a:gd name="T16" fmla="*/ 2633 w 11437"/>
                  <a:gd name="T17" fmla="*/ 8314 h 10490"/>
                  <a:gd name="T18" fmla="*/ 3650 w 11437"/>
                  <a:gd name="T19" fmla="*/ 8754 h 10490"/>
                  <a:gd name="T20" fmla="*/ 6388 w 11437"/>
                  <a:gd name="T21" fmla="*/ 8546 h 10490"/>
                  <a:gd name="T22" fmla="*/ 8058 w 11437"/>
                  <a:gd name="T23" fmla="*/ 7947 h 10490"/>
                  <a:gd name="T24" fmla="*/ 9507 w 11437"/>
                  <a:gd name="T25" fmla="*/ 7506 h 10490"/>
                  <a:gd name="T26" fmla="*/ 10499 w 11437"/>
                  <a:gd name="T27" fmla="*/ 6530 h 10490"/>
                  <a:gd name="T28" fmla="*/ 8109 w 11437"/>
                  <a:gd name="T29" fmla="*/ 476 h 10490"/>
                  <a:gd name="T30" fmla="*/ 9385 w 11437"/>
                  <a:gd name="T31" fmla="*/ 2190 h 10490"/>
                  <a:gd name="T32" fmla="*/ 11154 w 11437"/>
                  <a:gd name="T33" fmla="*/ 7202 h 10490"/>
                  <a:gd name="T34" fmla="*/ 11142 w 11437"/>
                  <a:gd name="T35" fmla="*/ 8035 h 10490"/>
                  <a:gd name="T36" fmla="*/ 9355 w 11437"/>
                  <a:gd name="T37" fmla="*/ 8754 h 10490"/>
                  <a:gd name="T38" fmla="*/ 8138 w 11437"/>
                  <a:gd name="T39" fmla="*/ 9113 h 10490"/>
                  <a:gd name="T40" fmla="*/ 7119 w 11437"/>
                  <a:gd name="T41" fmla="*/ 9594 h 10490"/>
                  <a:gd name="T42" fmla="*/ 5689 w 11437"/>
                  <a:gd name="T43" fmla="*/ 10073 h 10490"/>
                  <a:gd name="T44" fmla="*/ 3942 w 11437"/>
                  <a:gd name="T45" fmla="*/ 10313 h 10490"/>
                  <a:gd name="T46" fmla="*/ 5315 w 11437"/>
                  <a:gd name="T47" fmla="*/ 9824 h 10490"/>
                  <a:gd name="T48" fmla="*/ 6717 w 11437"/>
                  <a:gd name="T49" fmla="*/ 9407 h 10490"/>
                  <a:gd name="T50" fmla="*/ 7840 w 11437"/>
                  <a:gd name="T51" fmla="*/ 8916 h 10490"/>
                  <a:gd name="T52" fmla="*/ 8559 w 11437"/>
                  <a:gd name="T53" fmla="*/ 8693 h 10490"/>
                  <a:gd name="T54" fmla="*/ 9742 w 11437"/>
                  <a:gd name="T55" fmla="*/ 8410 h 10490"/>
                  <a:gd name="T56" fmla="*/ 10439 w 11437"/>
                  <a:gd name="T57" fmla="*/ 8051 h 10490"/>
                  <a:gd name="T58" fmla="*/ 11078 w 11437"/>
                  <a:gd name="T59" fmla="*/ 7397 h 10490"/>
                  <a:gd name="T60" fmla="*/ 10648 w 11437"/>
                  <a:gd name="T61" fmla="*/ 7427 h 10490"/>
                  <a:gd name="T62" fmla="*/ 9132 w 11437"/>
                  <a:gd name="T63" fmla="*/ 7936 h 10490"/>
                  <a:gd name="T64" fmla="*/ 7458 w 11437"/>
                  <a:gd name="T65" fmla="*/ 8463 h 10490"/>
                  <a:gd name="T66" fmla="*/ 5916 w 11437"/>
                  <a:gd name="T67" fmla="*/ 8931 h 10490"/>
                  <a:gd name="T68" fmla="*/ 4242 w 11437"/>
                  <a:gd name="T69" fmla="*/ 9298 h 10490"/>
                  <a:gd name="T70" fmla="*/ 3161 w 11437"/>
                  <a:gd name="T71" fmla="*/ 8935 h 10490"/>
                  <a:gd name="T72" fmla="*/ 2099 w 11437"/>
                  <a:gd name="T73" fmla="*/ 8384 h 10490"/>
                  <a:gd name="T74" fmla="*/ 1124 w 11437"/>
                  <a:gd name="T75" fmla="*/ 7795 h 10490"/>
                  <a:gd name="T76" fmla="*/ 525 w 11437"/>
                  <a:gd name="T77" fmla="*/ 7729 h 10490"/>
                  <a:gd name="T78" fmla="*/ 493 w 11437"/>
                  <a:gd name="T79" fmla="*/ 8544 h 10490"/>
                  <a:gd name="T80" fmla="*/ 1078 w 11437"/>
                  <a:gd name="T81" fmla="*/ 8703 h 10490"/>
                  <a:gd name="T82" fmla="*/ 2130 w 11437"/>
                  <a:gd name="T83" fmla="*/ 9428 h 10490"/>
                  <a:gd name="T84" fmla="*/ 3512 w 11437"/>
                  <a:gd name="T85" fmla="*/ 10037 h 10490"/>
                  <a:gd name="T86" fmla="*/ 4915 w 11437"/>
                  <a:gd name="T87" fmla="*/ 9988 h 104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1437" h="10490">
                    <a:moveTo>
                      <a:pt x="3942" y="10313"/>
                    </a:moveTo>
                    <a:cubicBezTo>
                      <a:pt x="3900" y="10244"/>
                      <a:pt x="3668" y="10225"/>
                      <a:pt x="3401" y="10267"/>
                    </a:cubicBezTo>
                    <a:cubicBezTo>
                      <a:pt x="2988" y="10333"/>
                      <a:pt x="2890" y="10298"/>
                      <a:pt x="2559" y="9968"/>
                    </a:cubicBezTo>
                    <a:cubicBezTo>
                      <a:pt x="2351" y="9759"/>
                      <a:pt x="2059" y="9594"/>
                      <a:pt x="1901" y="9594"/>
                    </a:cubicBezTo>
                    <a:cubicBezTo>
                      <a:pt x="1744" y="9594"/>
                      <a:pt x="1472" y="9460"/>
                      <a:pt x="1295" y="9296"/>
                    </a:cubicBezTo>
                    <a:cubicBezTo>
                      <a:pt x="1119" y="9132"/>
                      <a:pt x="928" y="9027"/>
                      <a:pt x="872" y="9062"/>
                    </a:cubicBezTo>
                    <a:cubicBezTo>
                      <a:pt x="660" y="9192"/>
                      <a:pt x="291" y="8856"/>
                      <a:pt x="171" y="8423"/>
                    </a:cubicBezTo>
                    <a:cubicBezTo>
                      <a:pt x="0" y="7807"/>
                      <a:pt x="10" y="7709"/>
                      <a:pt x="280" y="7440"/>
                    </a:cubicBezTo>
                    <a:cubicBezTo>
                      <a:pt x="458" y="7262"/>
                      <a:pt x="531" y="6976"/>
                      <a:pt x="583" y="6251"/>
                    </a:cubicBezTo>
                    <a:cubicBezTo>
                      <a:pt x="655" y="5235"/>
                      <a:pt x="970" y="3881"/>
                      <a:pt x="1373" y="2849"/>
                    </a:cubicBezTo>
                    <a:cubicBezTo>
                      <a:pt x="1801" y="1754"/>
                      <a:pt x="2480" y="480"/>
                      <a:pt x="2636" y="480"/>
                    </a:cubicBezTo>
                    <a:cubicBezTo>
                      <a:pt x="2725" y="480"/>
                      <a:pt x="2622" y="751"/>
                      <a:pt x="2379" y="1154"/>
                    </a:cubicBezTo>
                    <a:cubicBezTo>
                      <a:pt x="1530" y="2564"/>
                      <a:pt x="768" y="5007"/>
                      <a:pt x="766" y="6327"/>
                    </a:cubicBezTo>
                    <a:cubicBezTo>
                      <a:pt x="765" y="6978"/>
                      <a:pt x="804" y="7111"/>
                      <a:pt x="1064" y="7338"/>
                    </a:cubicBezTo>
                    <a:cubicBezTo>
                      <a:pt x="1229" y="7481"/>
                      <a:pt x="1364" y="7669"/>
                      <a:pt x="1364" y="7756"/>
                    </a:cubicBezTo>
                    <a:cubicBezTo>
                      <a:pt x="1364" y="7843"/>
                      <a:pt x="1491" y="7915"/>
                      <a:pt x="1645" y="7915"/>
                    </a:cubicBezTo>
                    <a:cubicBezTo>
                      <a:pt x="1800" y="7915"/>
                      <a:pt x="2047" y="8019"/>
                      <a:pt x="2195" y="8147"/>
                    </a:cubicBezTo>
                    <a:cubicBezTo>
                      <a:pt x="2342" y="8275"/>
                      <a:pt x="2539" y="8350"/>
                      <a:pt x="2633" y="8314"/>
                    </a:cubicBezTo>
                    <a:cubicBezTo>
                      <a:pt x="2903" y="8211"/>
                      <a:pt x="3403" y="8381"/>
                      <a:pt x="3403" y="8577"/>
                    </a:cubicBezTo>
                    <a:cubicBezTo>
                      <a:pt x="3403" y="8676"/>
                      <a:pt x="3512" y="8754"/>
                      <a:pt x="3650" y="8754"/>
                    </a:cubicBezTo>
                    <a:cubicBezTo>
                      <a:pt x="3787" y="8754"/>
                      <a:pt x="4002" y="8810"/>
                      <a:pt x="4128" y="8877"/>
                    </a:cubicBezTo>
                    <a:cubicBezTo>
                      <a:pt x="4401" y="9023"/>
                      <a:pt x="5755" y="8825"/>
                      <a:pt x="6388" y="8546"/>
                    </a:cubicBezTo>
                    <a:cubicBezTo>
                      <a:pt x="6611" y="8448"/>
                      <a:pt x="7014" y="8338"/>
                      <a:pt x="7282" y="8302"/>
                    </a:cubicBezTo>
                    <a:cubicBezTo>
                      <a:pt x="7570" y="8263"/>
                      <a:pt x="7887" y="8118"/>
                      <a:pt x="8058" y="7947"/>
                    </a:cubicBezTo>
                    <a:cubicBezTo>
                      <a:pt x="8280" y="7725"/>
                      <a:pt x="8453" y="7666"/>
                      <a:pt x="8806" y="7692"/>
                    </a:cubicBezTo>
                    <a:cubicBezTo>
                      <a:pt x="9118" y="7714"/>
                      <a:pt x="9342" y="7655"/>
                      <a:pt x="9507" y="7506"/>
                    </a:cubicBezTo>
                    <a:cubicBezTo>
                      <a:pt x="9640" y="7385"/>
                      <a:pt x="9926" y="7250"/>
                      <a:pt x="10143" y="7205"/>
                    </a:cubicBezTo>
                    <a:cubicBezTo>
                      <a:pt x="10533" y="7125"/>
                      <a:pt x="10537" y="7116"/>
                      <a:pt x="10499" y="6530"/>
                    </a:cubicBezTo>
                    <a:cubicBezTo>
                      <a:pt x="10443" y="5679"/>
                      <a:pt x="9585" y="3014"/>
                      <a:pt x="9008" y="1901"/>
                    </a:cubicBezTo>
                    <a:cubicBezTo>
                      <a:pt x="8738" y="1379"/>
                      <a:pt x="8333" y="738"/>
                      <a:pt x="8109" y="476"/>
                    </a:cubicBezTo>
                    <a:cubicBezTo>
                      <a:pt x="7885" y="214"/>
                      <a:pt x="7750" y="0"/>
                      <a:pt x="7809" y="0"/>
                    </a:cubicBezTo>
                    <a:cubicBezTo>
                      <a:pt x="8050" y="0"/>
                      <a:pt x="8893" y="1171"/>
                      <a:pt x="9385" y="2190"/>
                    </a:cubicBezTo>
                    <a:cubicBezTo>
                      <a:pt x="9795" y="3038"/>
                      <a:pt x="10701" y="5811"/>
                      <a:pt x="10792" y="6496"/>
                    </a:cubicBezTo>
                    <a:cubicBezTo>
                      <a:pt x="10855" y="6976"/>
                      <a:pt x="10927" y="7115"/>
                      <a:pt x="11154" y="7202"/>
                    </a:cubicBezTo>
                    <a:cubicBezTo>
                      <a:pt x="11310" y="7261"/>
                      <a:pt x="11437" y="7387"/>
                      <a:pt x="11437" y="7482"/>
                    </a:cubicBezTo>
                    <a:cubicBezTo>
                      <a:pt x="11437" y="7776"/>
                      <a:pt x="11299" y="8035"/>
                      <a:pt x="11142" y="8035"/>
                    </a:cubicBezTo>
                    <a:cubicBezTo>
                      <a:pt x="11059" y="8035"/>
                      <a:pt x="10688" y="8197"/>
                      <a:pt x="10317" y="8394"/>
                    </a:cubicBezTo>
                    <a:cubicBezTo>
                      <a:pt x="9946" y="8592"/>
                      <a:pt x="9513" y="8754"/>
                      <a:pt x="9355" y="8754"/>
                    </a:cubicBezTo>
                    <a:cubicBezTo>
                      <a:pt x="9196" y="8754"/>
                      <a:pt x="8912" y="8835"/>
                      <a:pt x="8723" y="8933"/>
                    </a:cubicBezTo>
                    <a:cubicBezTo>
                      <a:pt x="8534" y="9032"/>
                      <a:pt x="8271" y="9113"/>
                      <a:pt x="8138" y="9113"/>
                    </a:cubicBezTo>
                    <a:cubicBezTo>
                      <a:pt x="8006" y="9113"/>
                      <a:pt x="7830" y="9222"/>
                      <a:pt x="7748" y="9354"/>
                    </a:cubicBezTo>
                    <a:cubicBezTo>
                      <a:pt x="7638" y="9529"/>
                      <a:pt x="7468" y="9594"/>
                      <a:pt x="7119" y="9594"/>
                    </a:cubicBezTo>
                    <a:cubicBezTo>
                      <a:pt x="6856" y="9594"/>
                      <a:pt x="6640" y="9639"/>
                      <a:pt x="6640" y="9694"/>
                    </a:cubicBezTo>
                    <a:cubicBezTo>
                      <a:pt x="6640" y="9847"/>
                      <a:pt x="6073" y="10073"/>
                      <a:pt x="5689" y="10073"/>
                    </a:cubicBezTo>
                    <a:cubicBezTo>
                      <a:pt x="5502" y="10073"/>
                      <a:pt x="5194" y="10154"/>
                      <a:pt x="5005" y="10252"/>
                    </a:cubicBezTo>
                    <a:cubicBezTo>
                      <a:pt x="4611" y="10458"/>
                      <a:pt x="4051" y="10490"/>
                      <a:pt x="3942" y="10313"/>
                    </a:cubicBezTo>
                    <a:close/>
                    <a:moveTo>
                      <a:pt x="4915" y="9988"/>
                    </a:moveTo>
                    <a:cubicBezTo>
                      <a:pt x="5148" y="9736"/>
                      <a:pt x="5238" y="9699"/>
                      <a:pt x="5315" y="9824"/>
                    </a:cubicBezTo>
                    <a:cubicBezTo>
                      <a:pt x="5470" y="10074"/>
                      <a:pt x="6291" y="9882"/>
                      <a:pt x="6370" y="9577"/>
                    </a:cubicBezTo>
                    <a:cubicBezTo>
                      <a:pt x="6419" y="9392"/>
                      <a:pt x="6500" y="9353"/>
                      <a:pt x="6717" y="9407"/>
                    </a:cubicBezTo>
                    <a:cubicBezTo>
                      <a:pt x="7141" y="9514"/>
                      <a:pt x="7610" y="9362"/>
                      <a:pt x="7572" y="9130"/>
                    </a:cubicBezTo>
                    <a:cubicBezTo>
                      <a:pt x="7550" y="8996"/>
                      <a:pt x="7634" y="8928"/>
                      <a:pt x="7840" y="8916"/>
                    </a:cubicBezTo>
                    <a:cubicBezTo>
                      <a:pt x="8005" y="8906"/>
                      <a:pt x="8234" y="8892"/>
                      <a:pt x="8349" y="8886"/>
                    </a:cubicBezTo>
                    <a:cubicBezTo>
                      <a:pt x="8465" y="8879"/>
                      <a:pt x="8559" y="8792"/>
                      <a:pt x="8559" y="8693"/>
                    </a:cubicBezTo>
                    <a:cubicBezTo>
                      <a:pt x="8559" y="8549"/>
                      <a:pt x="8656" y="8527"/>
                      <a:pt x="9026" y="8586"/>
                    </a:cubicBezTo>
                    <a:cubicBezTo>
                      <a:pt x="9402" y="8646"/>
                      <a:pt x="9541" y="8612"/>
                      <a:pt x="9742" y="8410"/>
                    </a:cubicBezTo>
                    <a:cubicBezTo>
                      <a:pt x="9888" y="8265"/>
                      <a:pt x="10072" y="8190"/>
                      <a:pt x="10183" y="8233"/>
                    </a:cubicBezTo>
                    <a:cubicBezTo>
                      <a:pt x="10310" y="8282"/>
                      <a:pt x="10394" y="8223"/>
                      <a:pt x="10439" y="8051"/>
                    </a:cubicBezTo>
                    <a:cubicBezTo>
                      <a:pt x="10491" y="7853"/>
                      <a:pt x="10568" y="7813"/>
                      <a:pt x="10790" y="7869"/>
                    </a:cubicBezTo>
                    <a:cubicBezTo>
                      <a:pt x="11124" y="7952"/>
                      <a:pt x="11323" y="7627"/>
                      <a:pt x="11078" y="7397"/>
                    </a:cubicBezTo>
                    <a:cubicBezTo>
                      <a:pt x="10962" y="7288"/>
                      <a:pt x="10915" y="7290"/>
                      <a:pt x="10871" y="7410"/>
                    </a:cubicBezTo>
                    <a:cubicBezTo>
                      <a:pt x="10828" y="7528"/>
                      <a:pt x="10775" y="7532"/>
                      <a:pt x="10648" y="7427"/>
                    </a:cubicBezTo>
                    <a:cubicBezTo>
                      <a:pt x="10413" y="7232"/>
                      <a:pt x="9912" y="7386"/>
                      <a:pt x="9565" y="7761"/>
                    </a:cubicBezTo>
                    <a:cubicBezTo>
                      <a:pt x="9341" y="8002"/>
                      <a:pt x="9239" y="8043"/>
                      <a:pt x="9132" y="7936"/>
                    </a:cubicBezTo>
                    <a:cubicBezTo>
                      <a:pt x="8901" y="7705"/>
                      <a:pt x="8561" y="7774"/>
                      <a:pt x="8210" y="8125"/>
                    </a:cubicBezTo>
                    <a:cubicBezTo>
                      <a:pt x="7981" y="8353"/>
                      <a:pt x="7751" y="8457"/>
                      <a:pt x="7458" y="8463"/>
                    </a:cubicBezTo>
                    <a:cubicBezTo>
                      <a:pt x="7227" y="8467"/>
                      <a:pt x="6810" y="8589"/>
                      <a:pt x="6531" y="8735"/>
                    </a:cubicBezTo>
                    <a:cubicBezTo>
                      <a:pt x="6253" y="8880"/>
                      <a:pt x="5976" y="8968"/>
                      <a:pt x="5916" y="8931"/>
                    </a:cubicBezTo>
                    <a:cubicBezTo>
                      <a:pt x="5770" y="8841"/>
                      <a:pt x="4832" y="9113"/>
                      <a:pt x="4592" y="9314"/>
                    </a:cubicBezTo>
                    <a:cubicBezTo>
                      <a:pt x="4347" y="9521"/>
                      <a:pt x="4242" y="9516"/>
                      <a:pt x="4242" y="9298"/>
                    </a:cubicBezTo>
                    <a:cubicBezTo>
                      <a:pt x="4242" y="8998"/>
                      <a:pt x="3841" y="8868"/>
                      <a:pt x="3485" y="9052"/>
                    </a:cubicBezTo>
                    <a:cubicBezTo>
                      <a:pt x="3188" y="9207"/>
                      <a:pt x="2894" y="9100"/>
                      <a:pt x="3161" y="8935"/>
                    </a:cubicBezTo>
                    <a:cubicBezTo>
                      <a:pt x="3573" y="8680"/>
                      <a:pt x="3003" y="8279"/>
                      <a:pt x="2563" y="8515"/>
                    </a:cubicBezTo>
                    <a:cubicBezTo>
                      <a:pt x="2355" y="8626"/>
                      <a:pt x="2277" y="8603"/>
                      <a:pt x="2099" y="8384"/>
                    </a:cubicBezTo>
                    <a:cubicBezTo>
                      <a:pt x="1975" y="8231"/>
                      <a:pt x="1740" y="8114"/>
                      <a:pt x="1540" y="8107"/>
                    </a:cubicBezTo>
                    <a:cubicBezTo>
                      <a:pt x="1276" y="8097"/>
                      <a:pt x="1178" y="8024"/>
                      <a:pt x="1124" y="7795"/>
                    </a:cubicBezTo>
                    <a:cubicBezTo>
                      <a:pt x="1054" y="7496"/>
                      <a:pt x="608" y="7274"/>
                      <a:pt x="671" y="7570"/>
                    </a:cubicBezTo>
                    <a:cubicBezTo>
                      <a:pt x="690" y="7655"/>
                      <a:pt x="624" y="7726"/>
                      <a:pt x="525" y="7729"/>
                    </a:cubicBezTo>
                    <a:cubicBezTo>
                      <a:pt x="323" y="7735"/>
                      <a:pt x="195" y="8274"/>
                      <a:pt x="395" y="8274"/>
                    </a:cubicBezTo>
                    <a:cubicBezTo>
                      <a:pt x="465" y="8274"/>
                      <a:pt x="509" y="8396"/>
                      <a:pt x="493" y="8544"/>
                    </a:cubicBezTo>
                    <a:cubicBezTo>
                      <a:pt x="472" y="8743"/>
                      <a:pt x="535" y="8823"/>
                      <a:pt x="735" y="8852"/>
                    </a:cubicBezTo>
                    <a:cubicBezTo>
                      <a:pt x="897" y="8875"/>
                      <a:pt x="1034" y="8816"/>
                      <a:pt x="1078" y="8703"/>
                    </a:cubicBezTo>
                    <a:cubicBezTo>
                      <a:pt x="1196" y="8395"/>
                      <a:pt x="1397" y="8486"/>
                      <a:pt x="1316" y="8810"/>
                    </a:cubicBezTo>
                    <a:cubicBezTo>
                      <a:pt x="1222" y="9184"/>
                      <a:pt x="1689" y="9538"/>
                      <a:pt x="2130" y="9428"/>
                    </a:cubicBezTo>
                    <a:cubicBezTo>
                      <a:pt x="2366" y="9369"/>
                      <a:pt x="2431" y="9410"/>
                      <a:pt x="2494" y="9659"/>
                    </a:cubicBezTo>
                    <a:cubicBezTo>
                      <a:pt x="2605" y="10103"/>
                      <a:pt x="3048" y="10268"/>
                      <a:pt x="3512" y="10037"/>
                    </a:cubicBezTo>
                    <a:cubicBezTo>
                      <a:pt x="3809" y="9888"/>
                      <a:pt x="3882" y="9883"/>
                      <a:pt x="3882" y="10012"/>
                    </a:cubicBezTo>
                    <a:cubicBezTo>
                      <a:pt x="3882" y="10408"/>
                      <a:pt x="4540" y="10392"/>
                      <a:pt x="4915" y="9988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grpSp>
        <p:nvGrpSpPr>
          <p:cNvPr id="246" name="GH 2"/>
          <p:cNvGrpSpPr/>
          <p:nvPr/>
        </p:nvGrpSpPr>
        <p:grpSpPr>
          <a:xfrm>
            <a:off x="2230027" y="2452829"/>
            <a:ext cx="1301162" cy="2014939"/>
            <a:chOff x="6084888" y="184664"/>
            <a:chExt cx="2108200" cy="3264694"/>
          </a:xfrm>
        </p:grpSpPr>
        <p:sp>
          <p:nvSpPr>
            <p:cNvPr id="247" name="Freeform 246"/>
            <p:cNvSpPr/>
            <p:nvPr/>
          </p:nvSpPr>
          <p:spPr>
            <a:xfrm>
              <a:off x="6095065" y="327139"/>
              <a:ext cx="2058336" cy="2654186"/>
            </a:xfrm>
            <a:custGeom>
              <a:avLst/>
              <a:gdLst>
                <a:gd name="connsiteX0" fmla="*/ 1619250 w 2066925"/>
                <a:gd name="connsiteY0" fmla="*/ 409575 h 2628900"/>
                <a:gd name="connsiteX1" fmla="*/ 1885950 w 2066925"/>
                <a:gd name="connsiteY1" fmla="*/ 971550 h 2628900"/>
                <a:gd name="connsiteX2" fmla="*/ 2066925 w 2066925"/>
                <a:gd name="connsiteY2" fmla="*/ 1000125 h 2628900"/>
                <a:gd name="connsiteX3" fmla="*/ 2047875 w 2066925"/>
                <a:gd name="connsiteY3" fmla="*/ 1114425 h 2628900"/>
                <a:gd name="connsiteX4" fmla="*/ 1895475 w 2066925"/>
                <a:gd name="connsiteY4" fmla="*/ 1228725 h 2628900"/>
                <a:gd name="connsiteX5" fmla="*/ 1885950 w 2066925"/>
                <a:gd name="connsiteY5" fmla="*/ 1771650 h 2628900"/>
                <a:gd name="connsiteX6" fmla="*/ 1638300 w 2066925"/>
                <a:gd name="connsiteY6" fmla="*/ 1971675 h 2628900"/>
                <a:gd name="connsiteX7" fmla="*/ 1200150 w 2066925"/>
                <a:gd name="connsiteY7" fmla="*/ 2066925 h 2628900"/>
                <a:gd name="connsiteX8" fmla="*/ 1419225 w 2066925"/>
                <a:gd name="connsiteY8" fmla="*/ 2476500 h 2628900"/>
                <a:gd name="connsiteX9" fmla="*/ 1019175 w 2066925"/>
                <a:gd name="connsiteY9" fmla="*/ 2590800 h 2628900"/>
                <a:gd name="connsiteX10" fmla="*/ 733425 w 2066925"/>
                <a:gd name="connsiteY10" fmla="*/ 2628900 h 2628900"/>
                <a:gd name="connsiteX11" fmla="*/ 571500 w 2066925"/>
                <a:gd name="connsiteY11" fmla="*/ 2571750 h 2628900"/>
                <a:gd name="connsiteX12" fmla="*/ 447675 w 2066925"/>
                <a:gd name="connsiteY12" fmla="*/ 2162175 h 2628900"/>
                <a:gd name="connsiteX13" fmla="*/ 438150 w 2066925"/>
                <a:gd name="connsiteY13" fmla="*/ 2038350 h 2628900"/>
                <a:gd name="connsiteX14" fmla="*/ 304800 w 2066925"/>
                <a:gd name="connsiteY14" fmla="*/ 2000250 h 2628900"/>
                <a:gd name="connsiteX15" fmla="*/ 361950 w 2066925"/>
                <a:gd name="connsiteY15" fmla="*/ 1562100 h 2628900"/>
                <a:gd name="connsiteX16" fmla="*/ 190500 w 2066925"/>
                <a:gd name="connsiteY16" fmla="*/ 1371600 h 2628900"/>
                <a:gd name="connsiteX17" fmla="*/ 323850 w 2066925"/>
                <a:gd name="connsiteY17" fmla="*/ 1123950 h 2628900"/>
                <a:gd name="connsiteX18" fmla="*/ 219075 w 2066925"/>
                <a:gd name="connsiteY18" fmla="*/ 962025 h 2628900"/>
                <a:gd name="connsiteX19" fmla="*/ 323850 w 2066925"/>
                <a:gd name="connsiteY19" fmla="*/ 600075 h 2628900"/>
                <a:gd name="connsiteX20" fmla="*/ 0 w 2066925"/>
                <a:gd name="connsiteY20" fmla="*/ 381000 h 2628900"/>
                <a:gd name="connsiteX21" fmla="*/ 571500 w 2066925"/>
                <a:gd name="connsiteY21" fmla="*/ 0 h 2628900"/>
                <a:gd name="connsiteX22" fmla="*/ 1057275 w 2066925"/>
                <a:gd name="connsiteY22" fmla="*/ 9525 h 2628900"/>
                <a:gd name="connsiteX23" fmla="*/ 1295400 w 2066925"/>
                <a:gd name="connsiteY23" fmla="*/ 19050 h 2628900"/>
                <a:gd name="connsiteX24" fmla="*/ 1609725 w 2066925"/>
                <a:gd name="connsiteY24" fmla="*/ 28575 h 2628900"/>
                <a:gd name="connsiteX25" fmla="*/ 1628775 w 2066925"/>
                <a:gd name="connsiteY25" fmla="*/ 276225 h 2628900"/>
                <a:gd name="connsiteX26" fmla="*/ 1657350 w 2066925"/>
                <a:gd name="connsiteY26" fmla="*/ 495300 h 2628900"/>
                <a:gd name="connsiteX0" fmla="*/ 1619250 w 2066925"/>
                <a:gd name="connsiteY0" fmla="*/ 435441 h 2654766"/>
                <a:gd name="connsiteX1" fmla="*/ 1885950 w 2066925"/>
                <a:gd name="connsiteY1" fmla="*/ 997416 h 2654766"/>
                <a:gd name="connsiteX2" fmla="*/ 2066925 w 2066925"/>
                <a:gd name="connsiteY2" fmla="*/ 1025991 h 2654766"/>
                <a:gd name="connsiteX3" fmla="*/ 2047875 w 2066925"/>
                <a:gd name="connsiteY3" fmla="*/ 1140291 h 2654766"/>
                <a:gd name="connsiteX4" fmla="*/ 1895475 w 2066925"/>
                <a:gd name="connsiteY4" fmla="*/ 1254591 h 2654766"/>
                <a:gd name="connsiteX5" fmla="*/ 1885950 w 2066925"/>
                <a:gd name="connsiteY5" fmla="*/ 1797516 h 2654766"/>
                <a:gd name="connsiteX6" fmla="*/ 1638300 w 2066925"/>
                <a:gd name="connsiteY6" fmla="*/ 1997541 h 2654766"/>
                <a:gd name="connsiteX7" fmla="*/ 1200150 w 2066925"/>
                <a:gd name="connsiteY7" fmla="*/ 2092791 h 2654766"/>
                <a:gd name="connsiteX8" fmla="*/ 1419225 w 2066925"/>
                <a:gd name="connsiteY8" fmla="*/ 2502366 h 2654766"/>
                <a:gd name="connsiteX9" fmla="*/ 1019175 w 2066925"/>
                <a:gd name="connsiteY9" fmla="*/ 2616666 h 2654766"/>
                <a:gd name="connsiteX10" fmla="*/ 733425 w 2066925"/>
                <a:gd name="connsiteY10" fmla="*/ 2654766 h 2654766"/>
                <a:gd name="connsiteX11" fmla="*/ 571500 w 2066925"/>
                <a:gd name="connsiteY11" fmla="*/ 2597616 h 2654766"/>
                <a:gd name="connsiteX12" fmla="*/ 447675 w 2066925"/>
                <a:gd name="connsiteY12" fmla="*/ 2188041 h 2654766"/>
                <a:gd name="connsiteX13" fmla="*/ 438150 w 2066925"/>
                <a:gd name="connsiteY13" fmla="*/ 2064216 h 2654766"/>
                <a:gd name="connsiteX14" fmla="*/ 304800 w 2066925"/>
                <a:gd name="connsiteY14" fmla="*/ 2026116 h 2654766"/>
                <a:gd name="connsiteX15" fmla="*/ 361950 w 2066925"/>
                <a:gd name="connsiteY15" fmla="*/ 1587966 h 2654766"/>
                <a:gd name="connsiteX16" fmla="*/ 190500 w 2066925"/>
                <a:gd name="connsiteY16" fmla="*/ 1397466 h 2654766"/>
                <a:gd name="connsiteX17" fmla="*/ 323850 w 2066925"/>
                <a:gd name="connsiteY17" fmla="*/ 1149816 h 2654766"/>
                <a:gd name="connsiteX18" fmla="*/ 219075 w 2066925"/>
                <a:gd name="connsiteY18" fmla="*/ 987891 h 2654766"/>
                <a:gd name="connsiteX19" fmla="*/ 323850 w 2066925"/>
                <a:gd name="connsiteY19" fmla="*/ 625941 h 2654766"/>
                <a:gd name="connsiteX20" fmla="*/ 0 w 2066925"/>
                <a:gd name="connsiteY20" fmla="*/ 406866 h 2654766"/>
                <a:gd name="connsiteX21" fmla="*/ 571500 w 2066925"/>
                <a:gd name="connsiteY21" fmla="*/ 25866 h 2654766"/>
                <a:gd name="connsiteX22" fmla="*/ 1057275 w 2066925"/>
                <a:gd name="connsiteY22" fmla="*/ 35391 h 2654766"/>
                <a:gd name="connsiteX23" fmla="*/ 1295400 w 2066925"/>
                <a:gd name="connsiteY23" fmla="*/ 44916 h 2654766"/>
                <a:gd name="connsiteX24" fmla="*/ 1609725 w 2066925"/>
                <a:gd name="connsiteY24" fmla="*/ 54441 h 2654766"/>
                <a:gd name="connsiteX25" fmla="*/ 1628775 w 2066925"/>
                <a:gd name="connsiteY25" fmla="*/ 302091 h 2654766"/>
                <a:gd name="connsiteX26" fmla="*/ 1657350 w 2066925"/>
                <a:gd name="connsiteY26" fmla="*/ 521166 h 2654766"/>
                <a:gd name="connsiteX0" fmla="*/ 1619250 w 2066925"/>
                <a:gd name="connsiteY0" fmla="*/ 421590 h 2640915"/>
                <a:gd name="connsiteX1" fmla="*/ 1885950 w 2066925"/>
                <a:gd name="connsiteY1" fmla="*/ 983565 h 2640915"/>
                <a:gd name="connsiteX2" fmla="*/ 2066925 w 2066925"/>
                <a:gd name="connsiteY2" fmla="*/ 1012140 h 2640915"/>
                <a:gd name="connsiteX3" fmla="*/ 2047875 w 2066925"/>
                <a:gd name="connsiteY3" fmla="*/ 1126440 h 2640915"/>
                <a:gd name="connsiteX4" fmla="*/ 1895475 w 2066925"/>
                <a:gd name="connsiteY4" fmla="*/ 1240740 h 2640915"/>
                <a:gd name="connsiteX5" fmla="*/ 1885950 w 2066925"/>
                <a:gd name="connsiteY5" fmla="*/ 1783665 h 2640915"/>
                <a:gd name="connsiteX6" fmla="*/ 1638300 w 2066925"/>
                <a:gd name="connsiteY6" fmla="*/ 1983690 h 2640915"/>
                <a:gd name="connsiteX7" fmla="*/ 1200150 w 2066925"/>
                <a:gd name="connsiteY7" fmla="*/ 2078940 h 2640915"/>
                <a:gd name="connsiteX8" fmla="*/ 1419225 w 2066925"/>
                <a:gd name="connsiteY8" fmla="*/ 2488515 h 2640915"/>
                <a:gd name="connsiteX9" fmla="*/ 1019175 w 2066925"/>
                <a:gd name="connsiteY9" fmla="*/ 2602815 h 2640915"/>
                <a:gd name="connsiteX10" fmla="*/ 733425 w 2066925"/>
                <a:gd name="connsiteY10" fmla="*/ 2640915 h 2640915"/>
                <a:gd name="connsiteX11" fmla="*/ 571500 w 2066925"/>
                <a:gd name="connsiteY11" fmla="*/ 2583765 h 2640915"/>
                <a:gd name="connsiteX12" fmla="*/ 447675 w 2066925"/>
                <a:gd name="connsiteY12" fmla="*/ 2174190 h 2640915"/>
                <a:gd name="connsiteX13" fmla="*/ 438150 w 2066925"/>
                <a:gd name="connsiteY13" fmla="*/ 2050365 h 2640915"/>
                <a:gd name="connsiteX14" fmla="*/ 304800 w 2066925"/>
                <a:gd name="connsiteY14" fmla="*/ 2012265 h 2640915"/>
                <a:gd name="connsiteX15" fmla="*/ 361950 w 2066925"/>
                <a:gd name="connsiteY15" fmla="*/ 1574115 h 2640915"/>
                <a:gd name="connsiteX16" fmla="*/ 190500 w 2066925"/>
                <a:gd name="connsiteY16" fmla="*/ 1383615 h 2640915"/>
                <a:gd name="connsiteX17" fmla="*/ 323850 w 2066925"/>
                <a:gd name="connsiteY17" fmla="*/ 1135965 h 2640915"/>
                <a:gd name="connsiteX18" fmla="*/ 219075 w 2066925"/>
                <a:gd name="connsiteY18" fmla="*/ 974040 h 2640915"/>
                <a:gd name="connsiteX19" fmla="*/ 323850 w 2066925"/>
                <a:gd name="connsiteY19" fmla="*/ 612090 h 2640915"/>
                <a:gd name="connsiteX20" fmla="*/ 0 w 2066925"/>
                <a:gd name="connsiteY20" fmla="*/ 393015 h 2640915"/>
                <a:gd name="connsiteX21" fmla="*/ 600075 w 2066925"/>
                <a:gd name="connsiteY21" fmla="*/ 31065 h 2640915"/>
                <a:gd name="connsiteX22" fmla="*/ 1057275 w 2066925"/>
                <a:gd name="connsiteY22" fmla="*/ 21540 h 2640915"/>
                <a:gd name="connsiteX23" fmla="*/ 1295400 w 2066925"/>
                <a:gd name="connsiteY23" fmla="*/ 31065 h 2640915"/>
                <a:gd name="connsiteX24" fmla="*/ 1609725 w 2066925"/>
                <a:gd name="connsiteY24" fmla="*/ 40590 h 2640915"/>
                <a:gd name="connsiteX25" fmla="*/ 1628775 w 2066925"/>
                <a:gd name="connsiteY25" fmla="*/ 288240 h 2640915"/>
                <a:gd name="connsiteX26" fmla="*/ 1657350 w 2066925"/>
                <a:gd name="connsiteY26" fmla="*/ 507315 h 2640915"/>
                <a:gd name="connsiteX0" fmla="*/ 1619250 w 2066925"/>
                <a:gd name="connsiteY0" fmla="*/ 421590 h 2640915"/>
                <a:gd name="connsiteX1" fmla="*/ 1885950 w 2066925"/>
                <a:gd name="connsiteY1" fmla="*/ 983565 h 2640915"/>
                <a:gd name="connsiteX2" fmla="*/ 2066925 w 2066925"/>
                <a:gd name="connsiteY2" fmla="*/ 1012140 h 2640915"/>
                <a:gd name="connsiteX3" fmla="*/ 2047875 w 2066925"/>
                <a:gd name="connsiteY3" fmla="*/ 1126440 h 2640915"/>
                <a:gd name="connsiteX4" fmla="*/ 1895475 w 2066925"/>
                <a:gd name="connsiteY4" fmla="*/ 1240740 h 2640915"/>
                <a:gd name="connsiteX5" fmla="*/ 1885950 w 2066925"/>
                <a:gd name="connsiteY5" fmla="*/ 1783665 h 2640915"/>
                <a:gd name="connsiteX6" fmla="*/ 1638300 w 2066925"/>
                <a:gd name="connsiteY6" fmla="*/ 1983690 h 2640915"/>
                <a:gd name="connsiteX7" fmla="*/ 1200150 w 2066925"/>
                <a:gd name="connsiteY7" fmla="*/ 2078940 h 2640915"/>
                <a:gd name="connsiteX8" fmla="*/ 1419225 w 2066925"/>
                <a:gd name="connsiteY8" fmla="*/ 2488515 h 2640915"/>
                <a:gd name="connsiteX9" fmla="*/ 1019175 w 2066925"/>
                <a:gd name="connsiteY9" fmla="*/ 2602815 h 2640915"/>
                <a:gd name="connsiteX10" fmla="*/ 733425 w 2066925"/>
                <a:gd name="connsiteY10" fmla="*/ 2640915 h 2640915"/>
                <a:gd name="connsiteX11" fmla="*/ 571500 w 2066925"/>
                <a:gd name="connsiteY11" fmla="*/ 2583765 h 2640915"/>
                <a:gd name="connsiteX12" fmla="*/ 447675 w 2066925"/>
                <a:gd name="connsiteY12" fmla="*/ 2174190 h 2640915"/>
                <a:gd name="connsiteX13" fmla="*/ 438150 w 2066925"/>
                <a:gd name="connsiteY13" fmla="*/ 2050365 h 2640915"/>
                <a:gd name="connsiteX14" fmla="*/ 304800 w 2066925"/>
                <a:gd name="connsiteY14" fmla="*/ 2012265 h 2640915"/>
                <a:gd name="connsiteX15" fmla="*/ 361950 w 2066925"/>
                <a:gd name="connsiteY15" fmla="*/ 1574115 h 2640915"/>
                <a:gd name="connsiteX16" fmla="*/ 190500 w 2066925"/>
                <a:gd name="connsiteY16" fmla="*/ 1383615 h 2640915"/>
                <a:gd name="connsiteX17" fmla="*/ 323850 w 2066925"/>
                <a:gd name="connsiteY17" fmla="*/ 1135965 h 2640915"/>
                <a:gd name="connsiteX18" fmla="*/ 219075 w 2066925"/>
                <a:gd name="connsiteY18" fmla="*/ 974040 h 2640915"/>
                <a:gd name="connsiteX19" fmla="*/ 323850 w 2066925"/>
                <a:gd name="connsiteY19" fmla="*/ 612090 h 2640915"/>
                <a:gd name="connsiteX20" fmla="*/ 0 w 2066925"/>
                <a:gd name="connsiteY20" fmla="*/ 393015 h 2640915"/>
                <a:gd name="connsiteX21" fmla="*/ 600075 w 2066925"/>
                <a:gd name="connsiteY21" fmla="*/ 31065 h 2640915"/>
                <a:gd name="connsiteX22" fmla="*/ 981075 w 2066925"/>
                <a:gd name="connsiteY22" fmla="*/ 21540 h 2640915"/>
                <a:gd name="connsiteX23" fmla="*/ 1295400 w 2066925"/>
                <a:gd name="connsiteY23" fmla="*/ 31065 h 2640915"/>
                <a:gd name="connsiteX24" fmla="*/ 1609725 w 2066925"/>
                <a:gd name="connsiteY24" fmla="*/ 40590 h 2640915"/>
                <a:gd name="connsiteX25" fmla="*/ 1628775 w 2066925"/>
                <a:gd name="connsiteY25" fmla="*/ 288240 h 2640915"/>
                <a:gd name="connsiteX26" fmla="*/ 1657350 w 2066925"/>
                <a:gd name="connsiteY26" fmla="*/ 507315 h 2640915"/>
                <a:gd name="connsiteX0" fmla="*/ 1619250 w 2066925"/>
                <a:gd name="connsiteY0" fmla="*/ 445211 h 2664536"/>
                <a:gd name="connsiteX1" fmla="*/ 1885950 w 2066925"/>
                <a:gd name="connsiteY1" fmla="*/ 1007186 h 2664536"/>
                <a:gd name="connsiteX2" fmla="*/ 2066925 w 2066925"/>
                <a:gd name="connsiteY2" fmla="*/ 1035761 h 2664536"/>
                <a:gd name="connsiteX3" fmla="*/ 2047875 w 2066925"/>
                <a:gd name="connsiteY3" fmla="*/ 1150061 h 2664536"/>
                <a:gd name="connsiteX4" fmla="*/ 1895475 w 2066925"/>
                <a:gd name="connsiteY4" fmla="*/ 1264361 h 2664536"/>
                <a:gd name="connsiteX5" fmla="*/ 1885950 w 2066925"/>
                <a:gd name="connsiteY5" fmla="*/ 1807286 h 2664536"/>
                <a:gd name="connsiteX6" fmla="*/ 1638300 w 2066925"/>
                <a:gd name="connsiteY6" fmla="*/ 2007311 h 2664536"/>
                <a:gd name="connsiteX7" fmla="*/ 1200150 w 2066925"/>
                <a:gd name="connsiteY7" fmla="*/ 2102561 h 2664536"/>
                <a:gd name="connsiteX8" fmla="*/ 1419225 w 2066925"/>
                <a:gd name="connsiteY8" fmla="*/ 2512136 h 2664536"/>
                <a:gd name="connsiteX9" fmla="*/ 1019175 w 2066925"/>
                <a:gd name="connsiteY9" fmla="*/ 2626436 h 2664536"/>
                <a:gd name="connsiteX10" fmla="*/ 733425 w 2066925"/>
                <a:gd name="connsiteY10" fmla="*/ 2664536 h 2664536"/>
                <a:gd name="connsiteX11" fmla="*/ 571500 w 2066925"/>
                <a:gd name="connsiteY11" fmla="*/ 2607386 h 2664536"/>
                <a:gd name="connsiteX12" fmla="*/ 447675 w 2066925"/>
                <a:gd name="connsiteY12" fmla="*/ 2197811 h 2664536"/>
                <a:gd name="connsiteX13" fmla="*/ 438150 w 2066925"/>
                <a:gd name="connsiteY13" fmla="*/ 2073986 h 2664536"/>
                <a:gd name="connsiteX14" fmla="*/ 304800 w 2066925"/>
                <a:gd name="connsiteY14" fmla="*/ 2035886 h 2664536"/>
                <a:gd name="connsiteX15" fmla="*/ 361950 w 2066925"/>
                <a:gd name="connsiteY15" fmla="*/ 1597736 h 2664536"/>
                <a:gd name="connsiteX16" fmla="*/ 190500 w 2066925"/>
                <a:gd name="connsiteY16" fmla="*/ 1407236 h 2664536"/>
                <a:gd name="connsiteX17" fmla="*/ 323850 w 2066925"/>
                <a:gd name="connsiteY17" fmla="*/ 1159586 h 2664536"/>
                <a:gd name="connsiteX18" fmla="*/ 219075 w 2066925"/>
                <a:gd name="connsiteY18" fmla="*/ 997661 h 2664536"/>
                <a:gd name="connsiteX19" fmla="*/ 323850 w 2066925"/>
                <a:gd name="connsiteY19" fmla="*/ 635711 h 2664536"/>
                <a:gd name="connsiteX20" fmla="*/ 0 w 2066925"/>
                <a:gd name="connsiteY20" fmla="*/ 416636 h 2664536"/>
                <a:gd name="connsiteX21" fmla="*/ 600075 w 2066925"/>
                <a:gd name="connsiteY21" fmla="*/ 54686 h 2664536"/>
                <a:gd name="connsiteX22" fmla="*/ 981075 w 2066925"/>
                <a:gd name="connsiteY22" fmla="*/ 45161 h 2664536"/>
                <a:gd name="connsiteX23" fmla="*/ 1295400 w 2066925"/>
                <a:gd name="connsiteY23" fmla="*/ 54686 h 2664536"/>
                <a:gd name="connsiteX24" fmla="*/ 1609725 w 2066925"/>
                <a:gd name="connsiteY24" fmla="*/ 64211 h 2664536"/>
                <a:gd name="connsiteX25" fmla="*/ 1628775 w 2066925"/>
                <a:gd name="connsiteY25" fmla="*/ 311861 h 2664536"/>
                <a:gd name="connsiteX26" fmla="*/ 1657350 w 2066925"/>
                <a:gd name="connsiteY26" fmla="*/ 530936 h 2664536"/>
                <a:gd name="connsiteX0" fmla="*/ 1581150 w 2028825"/>
                <a:gd name="connsiteY0" fmla="*/ 445211 h 2664536"/>
                <a:gd name="connsiteX1" fmla="*/ 1847850 w 2028825"/>
                <a:gd name="connsiteY1" fmla="*/ 1007186 h 2664536"/>
                <a:gd name="connsiteX2" fmla="*/ 2028825 w 2028825"/>
                <a:gd name="connsiteY2" fmla="*/ 1035761 h 2664536"/>
                <a:gd name="connsiteX3" fmla="*/ 2009775 w 2028825"/>
                <a:gd name="connsiteY3" fmla="*/ 1150061 h 2664536"/>
                <a:gd name="connsiteX4" fmla="*/ 1857375 w 2028825"/>
                <a:gd name="connsiteY4" fmla="*/ 1264361 h 2664536"/>
                <a:gd name="connsiteX5" fmla="*/ 1847850 w 2028825"/>
                <a:gd name="connsiteY5" fmla="*/ 1807286 h 2664536"/>
                <a:gd name="connsiteX6" fmla="*/ 1600200 w 2028825"/>
                <a:gd name="connsiteY6" fmla="*/ 2007311 h 2664536"/>
                <a:gd name="connsiteX7" fmla="*/ 1162050 w 2028825"/>
                <a:gd name="connsiteY7" fmla="*/ 2102561 h 2664536"/>
                <a:gd name="connsiteX8" fmla="*/ 1381125 w 2028825"/>
                <a:gd name="connsiteY8" fmla="*/ 2512136 h 2664536"/>
                <a:gd name="connsiteX9" fmla="*/ 981075 w 2028825"/>
                <a:gd name="connsiteY9" fmla="*/ 2626436 h 2664536"/>
                <a:gd name="connsiteX10" fmla="*/ 695325 w 2028825"/>
                <a:gd name="connsiteY10" fmla="*/ 2664536 h 2664536"/>
                <a:gd name="connsiteX11" fmla="*/ 533400 w 2028825"/>
                <a:gd name="connsiteY11" fmla="*/ 2607386 h 2664536"/>
                <a:gd name="connsiteX12" fmla="*/ 409575 w 2028825"/>
                <a:gd name="connsiteY12" fmla="*/ 2197811 h 2664536"/>
                <a:gd name="connsiteX13" fmla="*/ 400050 w 2028825"/>
                <a:gd name="connsiteY13" fmla="*/ 2073986 h 2664536"/>
                <a:gd name="connsiteX14" fmla="*/ 266700 w 2028825"/>
                <a:gd name="connsiteY14" fmla="*/ 2035886 h 2664536"/>
                <a:gd name="connsiteX15" fmla="*/ 323850 w 2028825"/>
                <a:gd name="connsiteY15" fmla="*/ 1597736 h 2664536"/>
                <a:gd name="connsiteX16" fmla="*/ 152400 w 2028825"/>
                <a:gd name="connsiteY16" fmla="*/ 1407236 h 2664536"/>
                <a:gd name="connsiteX17" fmla="*/ 285750 w 2028825"/>
                <a:gd name="connsiteY17" fmla="*/ 1159586 h 2664536"/>
                <a:gd name="connsiteX18" fmla="*/ 180975 w 2028825"/>
                <a:gd name="connsiteY18" fmla="*/ 997661 h 2664536"/>
                <a:gd name="connsiteX19" fmla="*/ 285750 w 2028825"/>
                <a:gd name="connsiteY19" fmla="*/ 635711 h 2664536"/>
                <a:gd name="connsiteX20" fmla="*/ 0 w 2028825"/>
                <a:gd name="connsiteY20" fmla="*/ 416636 h 2664536"/>
                <a:gd name="connsiteX21" fmla="*/ 561975 w 2028825"/>
                <a:gd name="connsiteY21" fmla="*/ 54686 h 2664536"/>
                <a:gd name="connsiteX22" fmla="*/ 942975 w 2028825"/>
                <a:gd name="connsiteY22" fmla="*/ 45161 h 2664536"/>
                <a:gd name="connsiteX23" fmla="*/ 1257300 w 2028825"/>
                <a:gd name="connsiteY23" fmla="*/ 54686 h 2664536"/>
                <a:gd name="connsiteX24" fmla="*/ 1571625 w 2028825"/>
                <a:gd name="connsiteY24" fmla="*/ 64211 h 2664536"/>
                <a:gd name="connsiteX25" fmla="*/ 1590675 w 2028825"/>
                <a:gd name="connsiteY25" fmla="*/ 311861 h 2664536"/>
                <a:gd name="connsiteX26" fmla="*/ 1619250 w 2028825"/>
                <a:gd name="connsiteY26" fmla="*/ 530936 h 2664536"/>
                <a:gd name="connsiteX0" fmla="*/ 1582022 w 2029697"/>
                <a:gd name="connsiteY0" fmla="*/ 436107 h 2655432"/>
                <a:gd name="connsiteX1" fmla="*/ 1848722 w 2029697"/>
                <a:gd name="connsiteY1" fmla="*/ 998082 h 2655432"/>
                <a:gd name="connsiteX2" fmla="*/ 2029697 w 2029697"/>
                <a:gd name="connsiteY2" fmla="*/ 1026657 h 2655432"/>
                <a:gd name="connsiteX3" fmla="*/ 2010647 w 2029697"/>
                <a:gd name="connsiteY3" fmla="*/ 1140957 h 2655432"/>
                <a:gd name="connsiteX4" fmla="*/ 1858247 w 2029697"/>
                <a:gd name="connsiteY4" fmla="*/ 1255257 h 2655432"/>
                <a:gd name="connsiteX5" fmla="*/ 1848722 w 2029697"/>
                <a:gd name="connsiteY5" fmla="*/ 1798182 h 2655432"/>
                <a:gd name="connsiteX6" fmla="*/ 1601072 w 2029697"/>
                <a:gd name="connsiteY6" fmla="*/ 1998207 h 2655432"/>
                <a:gd name="connsiteX7" fmla="*/ 1162922 w 2029697"/>
                <a:gd name="connsiteY7" fmla="*/ 2093457 h 2655432"/>
                <a:gd name="connsiteX8" fmla="*/ 1381997 w 2029697"/>
                <a:gd name="connsiteY8" fmla="*/ 2503032 h 2655432"/>
                <a:gd name="connsiteX9" fmla="*/ 981947 w 2029697"/>
                <a:gd name="connsiteY9" fmla="*/ 2617332 h 2655432"/>
                <a:gd name="connsiteX10" fmla="*/ 696197 w 2029697"/>
                <a:gd name="connsiteY10" fmla="*/ 2655432 h 2655432"/>
                <a:gd name="connsiteX11" fmla="*/ 534272 w 2029697"/>
                <a:gd name="connsiteY11" fmla="*/ 2598282 h 2655432"/>
                <a:gd name="connsiteX12" fmla="*/ 410447 w 2029697"/>
                <a:gd name="connsiteY12" fmla="*/ 2188707 h 2655432"/>
                <a:gd name="connsiteX13" fmla="*/ 400922 w 2029697"/>
                <a:gd name="connsiteY13" fmla="*/ 2064882 h 2655432"/>
                <a:gd name="connsiteX14" fmla="*/ 267572 w 2029697"/>
                <a:gd name="connsiteY14" fmla="*/ 2026782 h 2655432"/>
                <a:gd name="connsiteX15" fmla="*/ 324722 w 2029697"/>
                <a:gd name="connsiteY15" fmla="*/ 1588632 h 2655432"/>
                <a:gd name="connsiteX16" fmla="*/ 153272 w 2029697"/>
                <a:gd name="connsiteY16" fmla="*/ 1398132 h 2655432"/>
                <a:gd name="connsiteX17" fmla="*/ 286622 w 2029697"/>
                <a:gd name="connsiteY17" fmla="*/ 1150482 h 2655432"/>
                <a:gd name="connsiteX18" fmla="*/ 181847 w 2029697"/>
                <a:gd name="connsiteY18" fmla="*/ 988557 h 2655432"/>
                <a:gd name="connsiteX19" fmla="*/ 286622 w 2029697"/>
                <a:gd name="connsiteY19" fmla="*/ 626607 h 2655432"/>
                <a:gd name="connsiteX20" fmla="*/ 872 w 2029697"/>
                <a:gd name="connsiteY20" fmla="*/ 407532 h 2655432"/>
                <a:gd name="connsiteX21" fmla="*/ 210422 w 2029697"/>
                <a:gd name="connsiteY21" fmla="*/ 226557 h 2655432"/>
                <a:gd name="connsiteX22" fmla="*/ 562847 w 2029697"/>
                <a:gd name="connsiteY22" fmla="*/ 45582 h 2655432"/>
                <a:gd name="connsiteX23" fmla="*/ 943847 w 2029697"/>
                <a:gd name="connsiteY23" fmla="*/ 36057 h 2655432"/>
                <a:gd name="connsiteX24" fmla="*/ 1258172 w 2029697"/>
                <a:gd name="connsiteY24" fmla="*/ 45582 h 2655432"/>
                <a:gd name="connsiteX25" fmla="*/ 1572497 w 2029697"/>
                <a:gd name="connsiteY25" fmla="*/ 55107 h 2655432"/>
                <a:gd name="connsiteX26" fmla="*/ 1591547 w 2029697"/>
                <a:gd name="connsiteY26" fmla="*/ 302757 h 2655432"/>
                <a:gd name="connsiteX27" fmla="*/ 1620122 w 2029697"/>
                <a:gd name="connsiteY27" fmla="*/ 521832 h 2655432"/>
                <a:gd name="connsiteX0" fmla="*/ 1582086 w 2029761"/>
                <a:gd name="connsiteY0" fmla="*/ 434861 h 2654186"/>
                <a:gd name="connsiteX1" fmla="*/ 1848786 w 2029761"/>
                <a:gd name="connsiteY1" fmla="*/ 996836 h 2654186"/>
                <a:gd name="connsiteX2" fmla="*/ 2029761 w 2029761"/>
                <a:gd name="connsiteY2" fmla="*/ 1025411 h 2654186"/>
                <a:gd name="connsiteX3" fmla="*/ 2010711 w 2029761"/>
                <a:gd name="connsiteY3" fmla="*/ 1139711 h 2654186"/>
                <a:gd name="connsiteX4" fmla="*/ 1858311 w 2029761"/>
                <a:gd name="connsiteY4" fmla="*/ 1254011 h 2654186"/>
                <a:gd name="connsiteX5" fmla="*/ 1848786 w 2029761"/>
                <a:gd name="connsiteY5" fmla="*/ 1796936 h 2654186"/>
                <a:gd name="connsiteX6" fmla="*/ 1601136 w 2029761"/>
                <a:gd name="connsiteY6" fmla="*/ 1996961 h 2654186"/>
                <a:gd name="connsiteX7" fmla="*/ 1162986 w 2029761"/>
                <a:gd name="connsiteY7" fmla="*/ 2092211 h 2654186"/>
                <a:gd name="connsiteX8" fmla="*/ 1382061 w 2029761"/>
                <a:gd name="connsiteY8" fmla="*/ 2501786 h 2654186"/>
                <a:gd name="connsiteX9" fmla="*/ 982011 w 2029761"/>
                <a:gd name="connsiteY9" fmla="*/ 2616086 h 2654186"/>
                <a:gd name="connsiteX10" fmla="*/ 696261 w 2029761"/>
                <a:gd name="connsiteY10" fmla="*/ 2654186 h 2654186"/>
                <a:gd name="connsiteX11" fmla="*/ 534336 w 2029761"/>
                <a:gd name="connsiteY11" fmla="*/ 2597036 h 2654186"/>
                <a:gd name="connsiteX12" fmla="*/ 410511 w 2029761"/>
                <a:gd name="connsiteY12" fmla="*/ 2187461 h 2654186"/>
                <a:gd name="connsiteX13" fmla="*/ 400986 w 2029761"/>
                <a:gd name="connsiteY13" fmla="*/ 2063636 h 2654186"/>
                <a:gd name="connsiteX14" fmla="*/ 267636 w 2029761"/>
                <a:gd name="connsiteY14" fmla="*/ 2025536 h 2654186"/>
                <a:gd name="connsiteX15" fmla="*/ 324786 w 2029761"/>
                <a:gd name="connsiteY15" fmla="*/ 1587386 h 2654186"/>
                <a:gd name="connsiteX16" fmla="*/ 153336 w 2029761"/>
                <a:gd name="connsiteY16" fmla="*/ 1396886 h 2654186"/>
                <a:gd name="connsiteX17" fmla="*/ 286686 w 2029761"/>
                <a:gd name="connsiteY17" fmla="*/ 1149236 h 2654186"/>
                <a:gd name="connsiteX18" fmla="*/ 181911 w 2029761"/>
                <a:gd name="connsiteY18" fmla="*/ 987311 h 2654186"/>
                <a:gd name="connsiteX19" fmla="*/ 286686 w 2029761"/>
                <a:gd name="connsiteY19" fmla="*/ 625361 h 2654186"/>
                <a:gd name="connsiteX20" fmla="*/ 936 w 2029761"/>
                <a:gd name="connsiteY20" fmla="*/ 406286 h 2654186"/>
                <a:gd name="connsiteX21" fmla="*/ 200961 w 2029761"/>
                <a:gd name="connsiteY21" fmla="*/ 196736 h 2654186"/>
                <a:gd name="connsiteX22" fmla="*/ 562911 w 2029761"/>
                <a:gd name="connsiteY22" fmla="*/ 44336 h 2654186"/>
                <a:gd name="connsiteX23" fmla="*/ 943911 w 2029761"/>
                <a:gd name="connsiteY23" fmla="*/ 34811 h 2654186"/>
                <a:gd name="connsiteX24" fmla="*/ 1258236 w 2029761"/>
                <a:gd name="connsiteY24" fmla="*/ 44336 h 2654186"/>
                <a:gd name="connsiteX25" fmla="*/ 1572561 w 2029761"/>
                <a:gd name="connsiteY25" fmla="*/ 53861 h 2654186"/>
                <a:gd name="connsiteX26" fmla="*/ 1591611 w 2029761"/>
                <a:gd name="connsiteY26" fmla="*/ 301511 h 2654186"/>
                <a:gd name="connsiteX27" fmla="*/ 1620186 w 2029761"/>
                <a:gd name="connsiteY27" fmla="*/ 520586 h 2654186"/>
                <a:gd name="connsiteX0" fmla="*/ 1582086 w 2029761"/>
                <a:gd name="connsiteY0" fmla="*/ 434861 h 2654186"/>
                <a:gd name="connsiteX1" fmla="*/ 1848786 w 2029761"/>
                <a:gd name="connsiteY1" fmla="*/ 996836 h 2654186"/>
                <a:gd name="connsiteX2" fmla="*/ 2029761 w 2029761"/>
                <a:gd name="connsiteY2" fmla="*/ 1025411 h 2654186"/>
                <a:gd name="connsiteX3" fmla="*/ 2010711 w 2029761"/>
                <a:gd name="connsiteY3" fmla="*/ 1139711 h 2654186"/>
                <a:gd name="connsiteX4" fmla="*/ 1858311 w 2029761"/>
                <a:gd name="connsiteY4" fmla="*/ 1254011 h 2654186"/>
                <a:gd name="connsiteX5" fmla="*/ 1848786 w 2029761"/>
                <a:gd name="connsiteY5" fmla="*/ 1796936 h 2654186"/>
                <a:gd name="connsiteX6" fmla="*/ 1601136 w 2029761"/>
                <a:gd name="connsiteY6" fmla="*/ 1996961 h 2654186"/>
                <a:gd name="connsiteX7" fmla="*/ 1162986 w 2029761"/>
                <a:gd name="connsiteY7" fmla="*/ 2092211 h 2654186"/>
                <a:gd name="connsiteX8" fmla="*/ 1382061 w 2029761"/>
                <a:gd name="connsiteY8" fmla="*/ 2501786 h 2654186"/>
                <a:gd name="connsiteX9" fmla="*/ 982011 w 2029761"/>
                <a:gd name="connsiteY9" fmla="*/ 2616086 h 2654186"/>
                <a:gd name="connsiteX10" fmla="*/ 696261 w 2029761"/>
                <a:gd name="connsiteY10" fmla="*/ 2654186 h 2654186"/>
                <a:gd name="connsiteX11" fmla="*/ 534336 w 2029761"/>
                <a:gd name="connsiteY11" fmla="*/ 2597036 h 2654186"/>
                <a:gd name="connsiteX12" fmla="*/ 410511 w 2029761"/>
                <a:gd name="connsiteY12" fmla="*/ 2187461 h 2654186"/>
                <a:gd name="connsiteX13" fmla="*/ 400986 w 2029761"/>
                <a:gd name="connsiteY13" fmla="*/ 2063636 h 2654186"/>
                <a:gd name="connsiteX14" fmla="*/ 267636 w 2029761"/>
                <a:gd name="connsiteY14" fmla="*/ 2025536 h 2654186"/>
                <a:gd name="connsiteX15" fmla="*/ 324786 w 2029761"/>
                <a:gd name="connsiteY15" fmla="*/ 1587386 h 2654186"/>
                <a:gd name="connsiteX16" fmla="*/ 153336 w 2029761"/>
                <a:gd name="connsiteY16" fmla="*/ 1396886 h 2654186"/>
                <a:gd name="connsiteX17" fmla="*/ 286686 w 2029761"/>
                <a:gd name="connsiteY17" fmla="*/ 1149236 h 2654186"/>
                <a:gd name="connsiteX18" fmla="*/ 181911 w 2029761"/>
                <a:gd name="connsiteY18" fmla="*/ 987311 h 2654186"/>
                <a:gd name="connsiteX19" fmla="*/ 286686 w 2029761"/>
                <a:gd name="connsiteY19" fmla="*/ 625361 h 2654186"/>
                <a:gd name="connsiteX20" fmla="*/ 936 w 2029761"/>
                <a:gd name="connsiteY20" fmla="*/ 406286 h 2654186"/>
                <a:gd name="connsiteX21" fmla="*/ 200961 w 2029761"/>
                <a:gd name="connsiteY21" fmla="*/ 196736 h 2654186"/>
                <a:gd name="connsiteX22" fmla="*/ 562911 w 2029761"/>
                <a:gd name="connsiteY22" fmla="*/ 44336 h 2654186"/>
                <a:gd name="connsiteX23" fmla="*/ 943911 w 2029761"/>
                <a:gd name="connsiteY23" fmla="*/ 34811 h 2654186"/>
                <a:gd name="connsiteX24" fmla="*/ 1258236 w 2029761"/>
                <a:gd name="connsiteY24" fmla="*/ 44336 h 2654186"/>
                <a:gd name="connsiteX25" fmla="*/ 1572561 w 2029761"/>
                <a:gd name="connsiteY25" fmla="*/ 53861 h 2654186"/>
                <a:gd name="connsiteX26" fmla="*/ 1591611 w 2029761"/>
                <a:gd name="connsiteY26" fmla="*/ 301511 h 2654186"/>
                <a:gd name="connsiteX27" fmla="*/ 1620186 w 2029761"/>
                <a:gd name="connsiteY27" fmla="*/ 520586 h 2654186"/>
                <a:gd name="connsiteX0" fmla="*/ 1582086 w 2029761"/>
                <a:gd name="connsiteY0" fmla="*/ 434861 h 2654186"/>
                <a:gd name="connsiteX1" fmla="*/ 1848786 w 2029761"/>
                <a:gd name="connsiteY1" fmla="*/ 996836 h 2654186"/>
                <a:gd name="connsiteX2" fmla="*/ 2029761 w 2029761"/>
                <a:gd name="connsiteY2" fmla="*/ 1025411 h 2654186"/>
                <a:gd name="connsiteX3" fmla="*/ 2010711 w 2029761"/>
                <a:gd name="connsiteY3" fmla="*/ 1139711 h 2654186"/>
                <a:gd name="connsiteX4" fmla="*/ 1858311 w 2029761"/>
                <a:gd name="connsiteY4" fmla="*/ 1254011 h 2654186"/>
                <a:gd name="connsiteX5" fmla="*/ 1848786 w 2029761"/>
                <a:gd name="connsiteY5" fmla="*/ 1796936 h 2654186"/>
                <a:gd name="connsiteX6" fmla="*/ 1601136 w 2029761"/>
                <a:gd name="connsiteY6" fmla="*/ 1996961 h 2654186"/>
                <a:gd name="connsiteX7" fmla="*/ 1162986 w 2029761"/>
                <a:gd name="connsiteY7" fmla="*/ 2092211 h 2654186"/>
                <a:gd name="connsiteX8" fmla="*/ 1382061 w 2029761"/>
                <a:gd name="connsiteY8" fmla="*/ 2501786 h 2654186"/>
                <a:gd name="connsiteX9" fmla="*/ 982011 w 2029761"/>
                <a:gd name="connsiteY9" fmla="*/ 2616086 h 2654186"/>
                <a:gd name="connsiteX10" fmla="*/ 696261 w 2029761"/>
                <a:gd name="connsiteY10" fmla="*/ 2654186 h 2654186"/>
                <a:gd name="connsiteX11" fmla="*/ 534336 w 2029761"/>
                <a:gd name="connsiteY11" fmla="*/ 2597036 h 2654186"/>
                <a:gd name="connsiteX12" fmla="*/ 410511 w 2029761"/>
                <a:gd name="connsiteY12" fmla="*/ 2187461 h 2654186"/>
                <a:gd name="connsiteX13" fmla="*/ 400986 w 2029761"/>
                <a:gd name="connsiteY13" fmla="*/ 2063636 h 2654186"/>
                <a:gd name="connsiteX14" fmla="*/ 267636 w 2029761"/>
                <a:gd name="connsiteY14" fmla="*/ 2025536 h 2654186"/>
                <a:gd name="connsiteX15" fmla="*/ 324786 w 2029761"/>
                <a:gd name="connsiteY15" fmla="*/ 1587386 h 2654186"/>
                <a:gd name="connsiteX16" fmla="*/ 153336 w 2029761"/>
                <a:gd name="connsiteY16" fmla="*/ 1396886 h 2654186"/>
                <a:gd name="connsiteX17" fmla="*/ 286686 w 2029761"/>
                <a:gd name="connsiteY17" fmla="*/ 1149236 h 2654186"/>
                <a:gd name="connsiteX18" fmla="*/ 181911 w 2029761"/>
                <a:gd name="connsiteY18" fmla="*/ 987311 h 2654186"/>
                <a:gd name="connsiteX19" fmla="*/ 286686 w 2029761"/>
                <a:gd name="connsiteY19" fmla="*/ 625361 h 2654186"/>
                <a:gd name="connsiteX20" fmla="*/ 936 w 2029761"/>
                <a:gd name="connsiteY20" fmla="*/ 406286 h 2654186"/>
                <a:gd name="connsiteX21" fmla="*/ 200961 w 2029761"/>
                <a:gd name="connsiteY21" fmla="*/ 196736 h 2654186"/>
                <a:gd name="connsiteX22" fmla="*/ 562911 w 2029761"/>
                <a:gd name="connsiteY22" fmla="*/ 44336 h 2654186"/>
                <a:gd name="connsiteX23" fmla="*/ 943911 w 2029761"/>
                <a:gd name="connsiteY23" fmla="*/ 34811 h 2654186"/>
                <a:gd name="connsiteX24" fmla="*/ 1258236 w 2029761"/>
                <a:gd name="connsiteY24" fmla="*/ 44336 h 2654186"/>
                <a:gd name="connsiteX25" fmla="*/ 1572561 w 2029761"/>
                <a:gd name="connsiteY25" fmla="*/ 53861 h 2654186"/>
                <a:gd name="connsiteX26" fmla="*/ 1591611 w 2029761"/>
                <a:gd name="connsiteY26" fmla="*/ 301511 h 2654186"/>
                <a:gd name="connsiteX27" fmla="*/ 1620186 w 2029761"/>
                <a:gd name="connsiteY27" fmla="*/ 520586 h 2654186"/>
                <a:gd name="connsiteX0" fmla="*/ 1582086 w 2029761"/>
                <a:gd name="connsiteY0" fmla="*/ 434861 h 2654186"/>
                <a:gd name="connsiteX1" fmla="*/ 1848786 w 2029761"/>
                <a:gd name="connsiteY1" fmla="*/ 996836 h 2654186"/>
                <a:gd name="connsiteX2" fmla="*/ 2029761 w 2029761"/>
                <a:gd name="connsiteY2" fmla="*/ 1025411 h 2654186"/>
                <a:gd name="connsiteX3" fmla="*/ 2010711 w 2029761"/>
                <a:gd name="connsiteY3" fmla="*/ 1139711 h 2654186"/>
                <a:gd name="connsiteX4" fmla="*/ 1858311 w 2029761"/>
                <a:gd name="connsiteY4" fmla="*/ 1254011 h 2654186"/>
                <a:gd name="connsiteX5" fmla="*/ 1848786 w 2029761"/>
                <a:gd name="connsiteY5" fmla="*/ 1796936 h 2654186"/>
                <a:gd name="connsiteX6" fmla="*/ 1601136 w 2029761"/>
                <a:gd name="connsiteY6" fmla="*/ 1996961 h 2654186"/>
                <a:gd name="connsiteX7" fmla="*/ 1162986 w 2029761"/>
                <a:gd name="connsiteY7" fmla="*/ 2092211 h 2654186"/>
                <a:gd name="connsiteX8" fmla="*/ 1382061 w 2029761"/>
                <a:gd name="connsiteY8" fmla="*/ 2501786 h 2654186"/>
                <a:gd name="connsiteX9" fmla="*/ 982011 w 2029761"/>
                <a:gd name="connsiteY9" fmla="*/ 2616086 h 2654186"/>
                <a:gd name="connsiteX10" fmla="*/ 696261 w 2029761"/>
                <a:gd name="connsiteY10" fmla="*/ 2654186 h 2654186"/>
                <a:gd name="connsiteX11" fmla="*/ 534336 w 2029761"/>
                <a:gd name="connsiteY11" fmla="*/ 2597036 h 2654186"/>
                <a:gd name="connsiteX12" fmla="*/ 410511 w 2029761"/>
                <a:gd name="connsiteY12" fmla="*/ 2187461 h 2654186"/>
                <a:gd name="connsiteX13" fmla="*/ 400986 w 2029761"/>
                <a:gd name="connsiteY13" fmla="*/ 2063636 h 2654186"/>
                <a:gd name="connsiteX14" fmla="*/ 267636 w 2029761"/>
                <a:gd name="connsiteY14" fmla="*/ 2025536 h 2654186"/>
                <a:gd name="connsiteX15" fmla="*/ 324786 w 2029761"/>
                <a:gd name="connsiteY15" fmla="*/ 1587386 h 2654186"/>
                <a:gd name="connsiteX16" fmla="*/ 191436 w 2029761"/>
                <a:gd name="connsiteY16" fmla="*/ 1396886 h 2654186"/>
                <a:gd name="connsiteX17" fmla="*/ 286686 w 2029761"/>
                <a:gd name="connsiteY17" fmla="*/ 1149236 h 2654186"/>
                <a:gd name="connsiteX18" fmla="*/ 181911 w 2029761"/>
                <a:gd name="connsiteY18" fmla="*/ 987311 h 2654186"/>
                <a:gd name="connsiteX19" fmla="*/ 286686 w 2029761"/>
                <a:gd name="connsiteY19" fmla="*/ 625361 h 2654186"/>
                <a:gd name="connsiteX20" fmla="*/ 936 w 2029761"/>
                <a:gd name="connsiteY20" fmla="*/ 406286 h 2654186"/>
                <a:gd name="connsiteX21" fmla="*/ 200961 w 2029761"/>
                <a:gd name="connsiteY21" fmla="*/ 196736 h 2654186"/>
                <a:gd name="connsiteX22" fmla="*/ 562911 w 2029761"/>
                <a:gd name="connsiteY22" fmla="*/ 44336 h 2654186"/>
                <a:gd name="connsiteX23" fmla="*/ 943911 w 2029761"/>
                <a:gd name="connsiteY23" fmla="*/ 34811 h 2654186"/>
                <a:gd name="connsiteX24" fmla="*/ 1258236 w 2029761"/>
                <a:gd name="connsiteY24" fmla="*/ 44336 h 2654186"/>
                <a:gd name="connsiteX25" fmla="*/ 1572561 w 2029761"/>
                <a:gd name="connsiteY25" fmla="*/ 53861 h 2654186"/>
                <a:gd name="connsiteX26" fmla="*/ 1591611 w 2029761"/>
                <a:gd name="connsiteY26" fmla="*/ 301511 h 2654186"/>
                <a:gd name="connsiteX27" fmla="*/ 1620186 w 2029761"/>
                <a:gd name="connsiteY27" fmla="*/ 520586 h 2654186"/>
                <a:gd name="connsiteX0" fmla="*/ 1582086 w 2029761"/>
                <a:gd name="connsiteY0" fmla="*/ 434861 h 2654186"/>
                <a:gd name="connsiteX1" fmla="*/ 1848786 w 2029761"/>
                <a:gd name="connsiteY1" fmla="*/ 996836 h 2654186"/>
                <a:gd name="connsiteX2" fmla="*/ 2029761 w 2029761"/>
                <a:gd name="connsiteY2" fmla="*/ 1025411 h 2654186"/>
                <a:gd name="connsiteX3" fmla="*/ 2010711 w 2029761"/>
                <a:gd name="connsiteY3" fmla="*/ 1139711 h 2654186"/>
                <a:gd name="connsiteX4" fmla="*/ 1858311 w 2029761"/>
                <a:gd name="connsiteY4" fmla="*/ 1254011 h 2654186"/>
                <a:gd name="connsiteX5" fmla="*/ 1848786 w 2029761"/>
                <a:gd name="connsiteY5" fmla="*/ 1796936 h 2654186"/>
                <a:gd name="connsiteX6" fmla="*/ 1601136 w 2029761"/>
                <a:gd name="connsiteY6" fmla="*/ 1996961 h 2654186"/>
                <a:gd name="connsiteX7" fmla="*/ 1162986 w 2029761"/>
                <a:gd name="connsiteY7" fmla="*/ 2092211 h 2654186"/>
                <a:gd name="connsiteX8" fmla="*/ 1382061 w 2029761"/>
                <a:gd name="connsiteY8" fmla="*/ 2501786 h 2654186"/>
                <a:gd name="connsiteX9" fmla="*/ 982011 w 2029761"/>
                <a:gd name="connsiteY9" fmla="*/ 2616086 h 2654186"/>
                <a:gd name="connsiteX10" fmla="*/ 696261 w 2029761"/>
                <a:gd name="connsiteY10" fmla="*/ 2654186 h 2654186"/>
                <a:gd name="connsiteX11" fmla="*/ 534336 w 2029761"/>
                <a:gd name="connsiteY11" fmla="*/ 2597036 h 2654186"/>
                <a:gd name="connsiteX12" fmla="*/ 410511 w 2029761"/>
                <a:gd name="connsiteY12" fmla="*/ 2187461 h 2654186"/>
                <a:gd name="connsiteX13" fmla="*/ 400986 w 2029761"/>
                <a:gd name="connsiteY13" fmla="*/ 2063636 h 2654186"/>
                <a:gd name="connsiteX14" fmla="*/ 267636 w 2029761"/>
                <a:gd name="connsiteY14" fmla="*/ 2025536 h 2654186"/>
                <a:gd name="connsiteX15" fmla="*/ 324786 w 2029761"/>
                <a:gd name="connsiteY15" fmla="*/ 1587386 h 2654186"/>
                <a:gd name="connsiteX16" fmla="*/ 191436 w 2029761"/>
                <a:gd name="connsiteY16" fmla="*/ 1396886 h 2654186"/>
                <a:gd name="connsiteX17" fmla="*/ 324786 w 2029761"/>
                <a:gd name="connsiteY17" fmla="*/ 1149236 h 2654186"/>
                <a:gd name="connsiteX18" fmla="*/ 181911 w 2029761"/>
                <a:gd name="connsiteY18" fmla="*/ 987311 h 2654186"/>
                <a:gd name="connsiteX19" fmla="*/ 286686 w 2029761"/>
                <a:gd name="connsiteY19" fmla="*/ 625361 h 2654186"/>
                <a:gd name="connsiteX20" fmla="*/ 936 w 2029761"/>
                <a:gd name="connsiteY20" fmla="*/ 406286 h 2654186"/>
                <a:gd name="connsiteX21" fmla="*/ 200961 w 2029761"/>
                <a:gd name="connsiteY21" fmla="*/ 196736 h 2654186"/>
                <a:gd name="connsiteX22" fmla="*/ 562911 w 2029761"/>
                <a:gd name="connsiteY22" fmla="*/ 44336 h 2654186"/>
                <a:gd name="connsiteX23" fmla="*/ 943911 w 2029761"/>
                <a:gd name="connsiteY23" fmla="*/ 34811 h 2654186"/>
                <a:gd name="connsiteX24" fmla="*/ 1258236 w 2029761"/>
                <a:gd name="connsiteY24" fmla="*/ 44336 h 2654186"/>
                <a:gd name="connsiteX25" fmla="*/ 1572561 w 2029761"/>
                <a:gd name="connsiteY25" fmla="*/ 53861 h 2654186"/>
                <a:gd name="connsiteX26" fmla="*/ 1591611 w 2029761"/>
                <a:gd name="connsiteY26" fmla="*/ 301511 h 2654186"/>
                <a:gd name="connsiteX27" fmla="*/ 1620186 w 2029761"/>
                <a:gd name="connsiteY27" fmla="*/ 520586 h 2654186"/>
                <a:gd name="connsiteX0" fmla="*/ 1582086 w 2029761"/>
                <a:gd name="connsiteY0" fmla="*/ 434861 h 2654186"/>
                <a:gd name="connsiteX1" fmla="*/ 1848786 w 2029761"/>
                <a:gd name="connsiteY1" fmla="*/ 996836 h 2654186"/>
                <a:gd name="connsiteX2" fmla="*/ 2029761 w 2029761"/>
                <a:gd name="connsiteY2" fmla="*/ 1025411 h 2654186"/>
                <a:gd name="connsiteX3" fmla="*/ 2010711 w 2029761"/>
                <a:gd name="connsiteY3" fmla="*/ 1139711 h 2654186"/>
                <a:gd name="connsiteX4" fmla="*/ 1858311 w 2029761"/>
                <a:gd name="connsiteY4" fmla="*/ 1254011 h 2654186"/>
                <a:gd name="connsiteX5" fmla="*/ 1848786 w 2029761"/>
                <a:gd name="connsiteY5" fmla="*/ 1796936 h 2654186"/>
                <a:gd name="connsiteX6" fmla="*/ 1601136 w 2029761"/>
                <a:gd name="connsiteY6" fmla="*/ 1996961 h 2654186"/>
                <a:gd name="connsiteX7" fmla="*/ 1162986 w 2029761"/>
                <a:gd name="connsiteY7" fmla="*/ 2092211 h 2654186"/>
                <a:gd name="connsiteX8" fmla="*/ 1382061 w 2029761"/>
                <a:gd name="connsiteY8" fmla="*/ 2501786 h 2654186"/>
                <a:gd name="connsiteX9" fmla="*/ 982011 w 2029761"/>
                <a:gd name="connsiteY9" fmla="*/ 2616086 h 2654186"/>
                <a:gd name="connsiteX10" fmla="*/ 696261 w 2029761"/>
                <a:gd name="connsiteY10" fmla="*/ 2654186 h 2654186"/>
                <a:gd name="connsiteX11" fmla="*/ 534336 w 2029761"/>
                <a:gd name="connsiteY11" fmla="*/ 2597036 h 2654186"/>
                <a:gd name="connsiteX12" fmla="*/ 410511 w 2029761"/>
                <a:gd name="connsiteY12" fmla="*/ 2187461 h 2654186"/>
                <a:gd name="connsiteX13" fmla="*/ 400986 w 2029761"/>
                <a:gd name="connsiteY13" fmla="*/ 2063636 h 2654186"/>
                <a:gd name="connsiteX14" fmla="*/ 267636 w 2029761"/>
                <a:gd name="connsiteY14" fmla="*/ 2025536 h 2654186"/>
                <a:gd name="connsiteX15" fmla="*/ 277161 w 2029761"/>
                <a:gd name="connsiteY15" fmla="*/ 1587386 h 2654186"/>
                <a:gd name="connsiteX16" fmla="*/ 191436 w 2029761"/>
                <a:gd name="connsiteY16" fmla="*/ 1396886 h 2654186"/>
                <a:gd name="connsiteX17" fmla="*/ 324786 w 2029761"/>
                <a:gd name="connsiteY17" fmla="*/ 1149236 h 2654186"/>
                <a:gd name="connsiteX18" fmla="*/ 181911 w 2029761"/>
                <a:gd name="connsiteY18" fmla="*/ 987311 h 2654186"/>
                <a:gd name="connsiteX19" fmla="*/ 286686 w 2029761"/>
                <a:gd name="connsiteY19" fmla="*/ 625361 h 2654186"/>
                <a:gd name="connsiteX20" fmla="*/ 936 w 2029761"/>
                <a:gd name="connsiteY20" fmla="*/ 406286 h 2654186"/>
                <a:gd name="connsiteX21" fmla="*/ 200961 w 2029761"/>
                <a:gd name="connsiteY21" fmla="*/ 196736 h 2654186"/>
                <a:gd name="connsiteX22" fmla="*/ 562911 w 2029761"/>
                <a:gd name="connsiteY22" fmla="*/ 44336 h 2654186"/>
                <a:gd name="connsiteX23" fmla="*/ 943911 w 2029761"/>
                <a:gd name="connsiteY23" fmla="*/ 34811 h 2654186"/>
                <a:gd name="connsiteX24" fmla="*/ 1258236 w 2029761"/>
                <a:gd name="connsiteY24" fmla="*/ 44336 h 2654186"/>
                <a:gd name="connsiteX25" fmla="*/ 1572561 w 2029761"/>
                <a:gd name="connsiteY25" fmla="*/ 53861 h 2654186"/>
                <a:gd name="connsiteX26" fmla="*/ 1591611 w 2029761"/>
                <a:gd name="connsiteY26" fmla="*/ 301511 h 2654186"/>
                <a:gd name="connsiteX27" fmla="*/ 1620186 w 2029761"/>
                <a:gd name="connsiteY27" fmla="*/ 520586 h 2654186"/>
                <a:gd name="connsiteX0" fmla="*/ 1582086 w 2029761"/>
                <a:gd name="connsiteY0" fmla="*/ 434861 h 2654186"/>
                <a:gd name="connsiteX1" fmla="*/ 1848786 w 2029761"/>
                <a:gd name="connsiteY1" fmla="*/ 996836 h 2654186"/>
                <a:gd name="connsiteX2" fmla="*/ 2029761 w 2029761"/>
                <a:gd name="connsiteY2" fmla="*/ 1025411 h 2654186"/>
                <a:gd name="connsiteX3" fmla="*/ 2010711 w 2029761"/>
                <a:gd name="connsiteY3" fmla="*/ 1139711 h 2654186"/>
                <a:gd name="connsiteX4" fmla="*/ 1858311 w 2029761"/>
                <a:gd name="connsiteY4" fmla="*/ 1254011 h 2654186"/>
                <a:gd name="connsiteX5" fmla="*/ 1848786 w 2029761"/>
                <a:gd name="connsiteY5" fmla="*/ 1796936 h 2654186"/>
                <a:gd name="connsiteX6" fmla="*/ 1601136 w 2029761"/>
                <a:gd name="connsiteY6" fmla="*/ 1996961 h 2654186"/>
                <a:gd name="connsiteX7" fmla="*/ 1162986 w 2029761"/>
                <a:gd name="connsiteY7" fmla="*/ 2092211 h 2654186"/>
                <a:gd name="connsiteX8" fmla="*/ 1382061 w 2029761"/>
                <a:gd name="connsiteY8" fmla="*/ 2501786 h 2654186"/>
                <a:gd name="connsiteX9" fmla="*/ 982011 w 2029761"/>
                <a:gd name="connsiteY9" fmla="*/ 2616086 h 2654186"/>
                <a:gd name="connsiteX10" fmla="*/ 696261 w 2029761"/>
                <a:gd name="connsiteY10" fmla="*/ 2654186 h 2654186"/>
                <a:gd name="connsiteX11" fmla="*/ 534336 w 2029761"/>
                <a:gd name="connsiteY11" fmla="*/ 2597036 h 2654186"/>
                <a:gd name="connsiteX12" fmla="*/ 410511 w 2029761"/>
                <a:gd name="connsiteY12" fmla="*/ 2187461 h 2654186"/>
                <a:gd name="connsiteX13" fmla="*/ 400986 w 2029761"/>
                <a:gd name="connsiteY13" fmla="*/ 2063636 h 2654186"/>
                <a:gd name="connsiteX14" fmla="*/ 267636 w 2029761"/>
                <a:gd name="connsiteY14" fmla="*/ 2025536 h 2654186"/>
                <a:gd name="connsiteX15" fmla="*/ 258111 w 2029761"/>
                <a:gd name="connsiteY15" fmla="*/ 1835036 h 2654186"/>
                <a:gd name="connsiteX16" fmla="*/ 277161 w 2029761"/>
                <a:gd name="connsiteY16" fmla="*/ 1587386 h 2654186"/>
                <a:gd name="connsiteX17" fmla="*/ 191436 w 2029761"/>
                <a:gd name="connsiteY17" fmla="*/ 1396886 h 2654186"/>
                <a:gd name="connsiteX18" fmla="*/ 324786 w 2029761"/>
                <a:gd name="connsiteY18" fmla="*/ 1149236 h 2654186"/>
                <a:gd name="connsiteX19" fmla="*/ 181911 w 2029761"/>
                <a:gd name="connsiteY19" fmla="*/ 987311 h 2654186"/>
                <a:gd name="connsiteX20" fmla="*/ 286686 w 2029761"/>
                <a:gd name="connsiteY20" fmla="*/ 625361 h 2654186"/>
                <a:gd name="connsiteX21" fmla="*/ 936 w 2029761"/>
                <a:gd name="connsiteY21" fmla="*/ 406286 h 2654186"/>
                <a:gd name="connsiteX22" fmla="*/ 200961 w 2029761"/>
                <a:gd name="connsiteY22" fmla="*/ 196736 h 2654186"/>
                <a:gd name="connsiteX23" fmla="*/ 562911 w 2029761"/>
                <a:gd name="connsiteY23" fmla="*/ 44336 h 2654186"/>
                <a:gd name="connsiteX24" fmla="*/ 943911 w 2029761"/>
                <a:gd name="connsiteY24" fmla="*/ 34811 h 2654186"/>
                <a:gd name="connsiteX25" fmla="*/ 1258236 w 2029761"/>
                <a:gd name="connsiteY25" fmla="*/ 44336 h 2654186"/>
                <a:gd name="connsiteX26" fmla="*/ 1572561 w 2029761"/>
                <a:gd name="connsiteY26" fmla="*/ 53861 h 2654186"/>
                <a:gd name="connsiteX27" fmla="*/ 1591611 w 2029761"/>
                <a:gd name="connsiteY27" fmla="*/ 301511 h 2654186"/>
                <a:gd name="connsiteX28" fmla="*/ 1620186 w 2029761"/>
                <a:gd name="connsiteY28" fmla="*/ 520586 h 2654186"/>
                <a:gd name="connsiteX0" fmla="*/ 1582086 w 2029761"/>
                <a:gd name="connsiteY0" fmla="*/ 434861 h 2654186"/>
                <a:gd name="connsiteX1" fmla="*/ 1848786 w 2029761"/>
                <a:gd name="connsiteY1" fmla="*/ 996836 h 2654186"/>
                <a:gd name="connsiteX2" fmla="*/ 2029761 w 2029761"/>
                <a:gd name="connsiteY2" fmla="*/ 1025411 h 2654186"/>
                <a:gd name="connsiteX3" fmla="*/ 2010711 w 2029761"/>
                <a:gd name="connsiteY3" fmla="*/ 1139711 h 2654186"/>
                <a:gd name="connsiteX4" fmla="*/ 1858311 w 2029761"/>
                <a:gd name="connsiteY4" fmla="*/ 1254011 h 2654186"/>
                <a:gd name="connsiteX5" fmla="*/ 1848786 w 2029761"/>
                <a:gd name="connsiteY5" fmla="*/ 1796936 h 2654186"/>
                <a:gd name="connsiteX6" fmla="*/ 1601136 w 2029761"/>
                <a:gd name="connsiteY6" fmla="*/ 1996961 h 2654186"/>
                <a:gd name="connsiteX7" fmla="*/ 1162986 w 2029761"/>
                <a:gd name="connsiteY7" fmla="*/ 2092211 h 2654186"/>
                <a:gd name="connsiteX8" fmla="*/ 1382061 w 2029761"/>
                <a:gd name="connsiteY8" fmla="*/ 2501786 h 2654186"/>
                <a:gd name="connsiteX9" fmla="*/ 982011 w 2029761"/>
                <a:gd name="connsiteY9" fmla="*/ 2616086 h 2654186"/>
                <a:gd name="connsiteX10" fmla="*/ 696261 w 2029761"/>
                <a:gd name="connsiteY10" fmla="*/ 2654186 h 2654186"/>
                <a:gd name="connsiteX11" fmla="*/ 534336 w 2029761"/>
                <a:gd name="connsiteY11" fmla="*/ 2597036 h 2654186"/>
                <a:gd name="connsiteX12" fmla="*/ 410511 w 2029761"/>
                <a:gd name="connsiteY12" fmla="*/ 2187461 h 2654186"/>
                <a:gd name="connsiteX13" fmla="*/ 400986 w 2029761"/>
                <a:gd name="connsiteY13" fmla="*/ 2063636 h 2654186"/>
                <a:gd name="connsiteX14" fmla="*/ 267636 w 2029761"/>
                <a:gd name="connsiteY14" fmla="*/ 2025536 h 2654186"/>
                <a:gd name="connsiteX15" fmla="*/ 381936 w 2029761"/>
                <a:gd name="connsiteY15" fmla="*/ 1835036 h 2654186"/>
                <a:gd name="connsiteX16" fmla="*/ 277161 w 2029761"/>
                <a:gd name="connsiteY16" fmla="*/ 1587386 h 2654186"/>
                <a:gd name="connsiteX17" fmla="*/ 191436 w 2029761"/>
                <a:gd name="connsiteY17" fmla="*/ 1396886 h 2654186"/>
                <a:gd name="connsiteX18" fmla="*/ 324786 w 2029761"/>
                <a:gd name="connsiteY18" fmla="*/ 1149236 h 2654186"/>
                <a:gd name="connsiteX19" fmla="*/ 181911 w 2029761"/>
                <a:gd name="connsiteY19" fmla="*/ 987311 h 2654186"/>
                <a:gd name="connsiteX20" fmla="*/ 286686 w 2029761"/>
                <a:gd name="connsiteY20" fmla="*/ 625361 h 2654186"/>
                <a:gd name="connsiteX21" fmla="*/ 936 w 2029761"/>
                <a:gd name="connsiteY21" fmla="*/ 406286 h 2654186"/>
                <a:gd name="connsiteX22" fmla="*/ 200961 w 2029761"/>
                <a:gd name="connsiteY22" fmla="*/ 196736 h 2654186"/>
                <a:gd name="connsiteX23" fmla="*/ 562911 w 2029761"/>
                <a:gd name="connsiteY23" fmla="*/ 44336 h 2654186"/>
                <a:gd name="connsiteX24" fmla="*/ 943911 w 2029761"/>
                <a:gd name="connsiteY24" fmla="*/ 34811 h 2654186"/>
                <a:gd name="connsiteX25" fmla="*/ 1258236 w 2029761"/>
                <a:gd name="connsiteY25" fmla="*/ 44336 h 2654186"/>
                <a:gd name="connsiteX26" fmla="*/ 1572561 w 2029761"/>
                <a:gd name="connsiteY26" fmla="*/ 53861 h 2654186"/>
                <a:gd name="connsiteX27" fmla="*/ 1591611 w 2029761"/>
                <a:gd name="connsiteY27" fmla="*/ 301511 h 2654186"/>
                <a:gd name="connsiteX28" fmla="*/ 1620186 w 2029761"/>
                <a:gd name="connsiteY28" fmla="*/ 520586 h 2654186"/>
                <a:gd name="connsiteX0" fmla="*/ 1582086 w 2029761"/>
                <a:gd name="connsiteY0" fmla="*/ 434861 h 2654186"/>
                <a:gd name="connsiteX1" fmla="*/ 1848786 w 2029761"/>
                <a:gd name="connsiteY1" fmla="*/ 996836 h 2654186"/>
                <a:gd name="connsiteX2" fmla="*/ 2029761 w 2029761"/>
                <a:gd name="connsiteY2" fmla="*/ 1025411 h 2654186"/>
                <a:gd name="connsiteX3" fmla="*/ 2010711 w 2029761"/>
                <a:gd name="connsiteY3" fmla="*/ 1139711 h 2654186"/>
                <a:gd name="connsiteX4" fmla="*/ 1858311 w 2029761"/>
                <a:gd name="connsiteY4" fmla="*/ 1254011 h 2654186"/>
                <a:gd name="connsiteX5" fmla="*/ 1848786 w 2029761"/>
                <a:gd name="connsiteY5" fmla="*/ 1796936 h 2654186"/>
                <a:gd name="connsiteX6" fmla="*/ 1601136 w 2029761"/>
                <a:gd name="connsiteY6" fmla="*/ 1996961 h 2654186"/>
                <a:gd name="connsiteX7" fmla="*/ 1162986 w 2029761"/>
                <a:gd name="connsiteY7" fmla="*/ 2092211 h 2654186"/>
                <a:gd name="connsiteX8" fmla="*/ 1382061 w 2029761"/>
                <a:gd name="connsiteY8" fmla="*/ 2501786 h 2654186"/>
                <a:gd name="connsiteX9" fmla="*/ 982011 w 2029761"/>
                <a:gd name="connsiteY9" fmla="*/ 2616086 h 2654186"/>
                <a:gd name="connsiteX10" fmla="*/ 696261 w 2029761"/>
                <a:gd name="connsiteY10" fmla="*/ 2654186 h 2654186"/>
                <a:gd name="connsiteX11" fmla="*/ 534336 w 2029761"/>
                <a:gd name="connsiteY11" fmla="*/ 2597036 h 2654186"/>
                <a:gd name="connsiteX12" fmla="*/ 410511 w 2029761"/>
                <a:gd name="connsiteY12" fmla="*/ 2187461 h 2654186"/>
                <a:gd name="connsiteX13" fmla="*/ 400986 w 2029761"/>
                <a:gd name="connsiteY13" fmla="*/ 2063636 h 2654186"/>
                <a:gd name="connsiteX14" fmla="*/ 267636 w 2029761"/>
                <a:gd name="connsiteY14" fmla="*/ 2025536 h 2654186"/>
                <a:gd name="connsiteX15" fmla="*/ 362886 w 2029761"/>
                <a:gd name="connsiteY15" fmla="*/ 1682636 h 2654186"/>
                <a:gd name="connsiteX16" fmla="*/ 277161 w 2029761"/>
                <a:gd name="connsiteY16" fmla="*/ 1587386 h 2654186"/>
                <a:gd name="connsiteX17" fmla="*/ 191436 w 2029761"/>
                <a:gd name="connsiteY17" fmla="*/ 1396886 h 2654186"/>
                <a:gd name="connsiteX18" fmla="*/ 324786 w 2029761"/>
                <a:gd name="connsiteY18" fmla="*/ 1149236 h 2654186"/>
                <a:gd name="connsiteX19" fmla="*/ 181911 w 2029761"/>
                <a:gd name="connsiteY19" fmla="*/ 987311 h 2654186"/>
                <a:gd name="connsiteX20" fmla="*/ 286686 w 2029761"/>
                <a:gd name="connsiteY20" fmla="*/ 625361 h 2654186"/>
                <a:gd name="connsiteX21" fmla="*/ 936 w 2029761"/>
                <a:gd name="connsiteY21" fmla="*/ 406286 h 2654186"/>
                <a:gd name="connsiteX22" fmla="*/ 200961 w 2029761"/>
                <a:gd name="connsiteY22" fmla="*/ 196736 h 2654186"/>
                <a:gd name="connsiteX23" fmla="*/ 562911 w 2029761"/>
                <a:gd name="connsiteY23" fmla="*/ 44336 h 2654186"/>
                <a:gd name="connsiteX24" fmla="*/ 943911 w 2029761"/>
                <a:gd name="connsiteY24" fmla="*/ 34811 h 2654186"/>
                <a:gd name="connsiteX25" fmla="*/ 1258236 w 2029761"/>
                <a:gd name="connsiteY25" fmla="*/ 44336 h 2654186"/>
                <a:gd name="connsiteX26" fmla="*/ 1572561 w 2029761"/>
                <a:gd name="connsiteY26" fmla="*/ 53861 h 2654186"/>
                <a:gd name="connsiteX27" fmla="*/ 1591611 w 2029761"/>
                <a:gd name="connsiteY27" fmla="*/ 301511 h 2654186"/>
                <a:gd name="connsiteX28" fmla="*/ 1620186 w 2029761"/>
                <a:gd name="connsiteY28" fmla="*/ 520586 h 2654186"/>
                <a:gd name="connsiteX0" fmla="*/ 1582086 w 2029761"/>
                <a:gd name="connsiteY0" fmla="*/ 434861 h 2654186"/>
                <a:gd name="connsiteX1" fmla="*/ 1848786 w 2029761"/>
                <a:gd name="connsiteY1" fmla="*/ 996836 h 2654186"/>
                <a:gd name="connsiteX2" fmla="*/ 2029761 w 2029761"/>
                <a:gd name="connsiteY2" fmla="*/ 1025411 h 2654186"/>
                <a:gd name="connsiteX3" fmla="*/ 2010711 w 2029761"/>
                <a:gd name="connsiteY3" fmla="*/ 1139711 h 2654186"/>
                <a:gd name="connsiteX4" fmla="*/ 1858311 w 2029761"/>
                <a:gd name="connsiteY4" fmla="*/ 1254011 h 2654186"/>
                <a:gd name="connsiteX5" fmla="*/ 1848786 w 2029761"/>
                <a:gd name="connsiteY5" fmla="*/ 1796936 h 2654186"/>
                <a:gd name="connsiteX6" fmla="*/ 1601136 w 2029761"/>
                <a:gd name="connsiteY6" fmla="*/ 1996961 h 2654186"/>
                <a:gd name="connsiteX7" fmla="*/ 1162986 w 2029761"/>
                <a:gd name="connsiteY7" fmla="*/ 2092211 h 2654186"/>
                <a:gd name="connsiteX8" fmla="*/ 1382061 w 2029761"/>
                <a:gd name="connsiteY8" fmla="*/ 2501786 h 2654186"/>
                <a:gd name="connsiteX9" fmla="*/ 982011 w 2029761"/>
                <a:gd name="connsiteY9" fmla="*/ 2616086 h 2654186"/>
                <a:gd name="connsiteX10" fmla="*/ 696261 w 2029761"/>
                <a:gd name="connsiteY10" fmla="*/ 2654186 h 2654186"/>
                <a:gd name="connsiteX11" fmla="*/ 534336 w 2029761"/>
                <a:gd name="connsiteY11" fmla="*/ 2597036 h 2654186"/>
                <a:gd name="connsiteX12" fmla="*/ 410511 w 2029761"/>
                <a:gd name="connsiteY12" fmla="*/ 2187461 h 2654186"/>
                <a:gd name="connsiteX13" fmla="*/ 400986 w 2029761"/>
                <a:gd name="connsiteY13" fmla="*/ 2063636 h 2654186"/>
                <a:gd name="connsiteX14" fmla="*/ 267636 w 2029761"/>
                <a:gd name="connsiteY14" fmla="*/ 2025536 h 2654186"/>
                <a:gd name="connsiteX15" fmla="*/ 362886 w 2029761"/>
                <a:gd name="connsiteY15" fmla="*/ 1682636 h 2654186"/>
                <a:gd name="connsiteX16" fmla="*/ 277161 w 2029761"/>
                <a:gd name="connsiteY16" fmla="*/ 1587386 h 2654186"/>
                <a:gd name="connsiteX17" fmla="*/ 191436 w 2029761"/>
                <a:gd name="connsiteY17" fmla="*/ 1396886 h 2654186"/>
                <a:gd name="connsiteX18" fmla="*/ 324786 w 2029761"/>
                <a:gd name="connsiteY18" fmla="*/ 1149236 h 2654186"/>
                <a:gd name="connsiteX19" fmla="*/ 181911 w 2029761"/>
                <a:gd name="connsiteY19" fmla="*/ 987311 h 2654186"/>
                <a:gd name="connsiteX20" fmla="*/ 286686 w 2029761"/>
                <a:gd name="connsiteY20" fmla="*/ 625361 h 2654186"/>
                <a:gd name="connsiteX21" fmla="*/ 936 w 2029761"/>
                <a:gd name="connsiteY21" fmla="*/ 406286 h 2654186"/>
                <a:gd name="connsiteX22" fmla="*/ 200961 w 2029761"/>
                <a:gd name="connsiteY22" fmla="*/ 196736 h 2654186"/>
                <a:gd name="connsiteX23" fmla="*/ 562911 w 2029761"/>
                <a:gd name="connsiteY23" fmla="*/ 44336 h 2654186"/>
                <a:gd name="connsiteX24" fmla="*/ 943911 w 2029761"/>
                <a:gd name="connsiteY24" fmla="*/ 34811 h 2654186"/>
                <a:gd name="connsiteX25" fmla="*/ 1258236 w 2029761"/>
                <a:gd name="connsiteY25" fmla="*/ 44336 h 2654186"/>
                <a:gd name="connsiteX26" fmla="*/ 1572561 w 2029761"/>
                <a:gd name="connsiteY26" fmla="*/ 53861 h 2654186"/>
                <a:gd name="connsiteX27" fmla="*/ 1591611 w 2029761"/>
                <a:gd name="connsiteY27" fmla="*/ 301511 h 2654186"/>
                <a:gd name="connsiteX28" fmla="*/ 1620186 w 2029761"/>
                <a:gd name="connsiteY28" fmla="*/ 520586 h 2654186"/>
                <a:gd name="connsiteX0" fmla="*/ 1582086 w 2029761"/>
                <a:gd name="connsiteY0" fmla="*/ 434861 h 2654186"/>
                <a:gd name="connsiteX1" fmla="*/ 1848786 w 2029761"/>
                <a:gd name="connsiteY1" fmla="*/ 996836 h 2654186"/>
                <a:gd name="connsiteX2" fmla="*/ 2029761 w 2029761"/>
                <a:gd name="connsiteY2" fmla="*/ 1025411 h 2654186"/>
                <a:gd name="connsiteX3" fmla="*/ 2010711 w 2029761"/>
                <a:gd name="connsiteY3" fmla="*/ 1139711 h 2654186"/>
                <a:gd name="connsiteX4" fmla="*/ 1858311 w 2029761"/>
                <a:gd name="connsiteY4" fmla="*/ 1254011 h 2654186"/>
                <a:gd name="connsiteX5" fmla="*/ 1848786 w 2029761"/>
                <a:gd name="connsiteY5" fmla="*/ 1796936 h 2654186"/>
                <a:gd name="connsiteX6" fmla="*/ 1601136 w 2029761"/>
                <a:gd name="connsiteY6" fmla="*/ 1996961 h 2654186"/>
                <a:gd name="connsiteX7" fmla="*/ 1162986 w 2029761"/>
                <a:gd name="connsiteY7" fmla="*/ 2092211 h 2654186"/>
                <a:gd name="connsiteX8" fmla="*/ 1277286 w 2029761"/>
                <a:gd name="connsiteY8" fmla="*/ 2577986 h 2654186"/>
                <a:gd name="connsiteX9" fmla="*/ 982011 w 2029761"/>
                <a:gd name="connsiteY9" fmla="*/ 2616086 h 2654186"/>
                <a:gd name="connsiteX10" fmla="*/ 696261 w 2029761"/>
                <a:gd name="connsiteY10" fmla="*/ 2654186 h 2654186"/>
                <a:gd name="connsiteX11" fmla="*/ 534336 w 2029761"/>
                <a:gd name="connsiteY11" fmla="*/ 2597036 h 2654186"/>
                <a:gd name="connsiteX12" fmla="*/ 410511 w 2029761"/>
                <a:gd name="connsiteY12" fmla="*/ 2187461 h 2654186"/>
                <a:gd name="connsiteX13" fmla="*/ 400986 w 2029761"/>
                <a:gd name="connsiteY13" fmla="*/ 2063636 h 2654186"/>
                <a:gd name="connsiteX14" fmla="*/ 267636 w 2029761"/>
                <a:gd name="connsiteY14" fmla="*/ 2025536 h 2654186"/>
                <a:gd name="connsiteX15" fmla="*/ 362886 w 2029761"/>
                <a:gd name="connsiteY15" fmla="*/ 1682636 h 2654186"/>
                <a:gd name="connsiteX16" fmla="*/ 277161 w 2029761"/>
                <a:gd name="connsiteY16" fmla="*/ 1587386 h 2654186"/>
                <a:gd name="connsiteX17" fmla="*/ 191436 w 2029761"/>
                <a:gd name="connsiteY17" fmla="*/ 1396886 h 2654186"/>
                <a:gd name="connsiteX18" fmla="*/ 324786 w 2029761"/>
                <a:gd name="connsiteY18" fmla="*/ 1149236 h 2654186"/>
                <a:gd name="connsiteX19" fmla="*/ 181911 w 2029761"/>
                <a:gd name="connsiteY19" fmla="*/ 987311 h 2654186"/>
                <a:gd name="connsiteX20" fmla="*/ 286686 w 2029761"/>
                <a:gd name="connsiteY20" fmla="*/ 625361 h 2654186"/>
                <a:gd name="connsiteX21" fmla="*/ 936 w 2029761"/>
                <a:gd name="connsiteY21" fmla="*/ 406286 h 2654186"/>
                <a:gd name="connsiteX22" fmla="*/ 200961 w 2029761"/>
                <a:gd name="connsiteY22" fmla="*/ 196736 h 2654186"/>
                <a:gd name="connsiteX23" fmla="*/ 562911 w 2029761"/>
                <a:gd name="connsiteY23" fmla="*/ 44336 h 2654186"/>
                <a:gd name="connsiteX24" fmla="*/ 943911 w 2029761"/>
                <a:gd name="connsiteY24" fmla="*/ 34811 h 2654186"/>
                <a:gd name="connsiteX25" fmla="*/ 1258236 w 2029761"/>
                <a:gd name="connsiteY25" fmla="*/ 44336 h 2654186"/>
                <a:gd name="connsiteX26" fmla="*/ 1572561 w 2029761"/>
                <a:gd name="connsiteY26" fmla="*/ 53861 h 2654186"/>
                <a:gd name="connsiteX27" fmla="*/ 1591611 w 2029761"/>
                <a:gd name="connsiteY27" fmla="*/ 301511 h 2654186"/>
                <a:gd name="connsiteX28" fmla="*/ 1620186 w 2029761"/>
                <a:gd name="connsiteY28" fmla="*/ 520586 h 2654186"/>
                <a:gd name="connsiteX0" fmla="*/ 1582086 w 2058336"/>
                <a:gd name="connsiteY0" fmla="*/ 434861 h 2654186"/>
                <a:gd name="connsiteX1" fmla="*/ 1848786 w 2058336"/>
                <a:gd name="connsiteY1" fmla="*/ 996836 h 2654186"/>
                <a:gd name="connsiteX2" fmla="*/ 2058336 w 2058336"/>
                <a:gd name="connsiteY2" fmla="*/ 1044461 h 2654186"/>
                <a:gd name="connsiteX3" fmla="*/ 2010711 w 2058336"/>
                <a:gd name="connsiteY3" fmla="*/ 1139711 h 2654186"/>
                <a:gd name="connsiteX4" fmla="*/ 1858311 w 2058336"/>
                <a:gd name="connsiteY4" fmla="*/ 1254011 h 2654186"/>
                <a:gd name="connsiteX5" fmla="*/ 1848786 w 2058336"/>
                <a:gd name="connsiteY5" fmla="*/ 1796936 h 2654186"/>
                <a:gd name="connsiteX6" fmla="*/ 1601136 w 2058336"/>
                <a:gd name="connsiteY6" fmla="*/ 1996961 h 2654186"/>
                <a:gd name="connsiteX7" fmla="*/ 1162986 w 2058336"/>
                <a:gd name="connsiteY7" fmla="*/ 2092211 h 2654186"/>
                <a:gd name="connsiteX8" fmla="*/ 1277286 w 2058336"/>
                <a:gd name="connsiteY8" fmla="*/ 2577986 h 2654186"/>
                <a:gd name="connsiteX9" fmla="*/ 982011 w 2058336"/>
                <a:gd name="connsiteY9" fmla="*/ 2616086 h 2654186"/>
                <a:gd name="connsiteX10" fmla="*/ 696261 w 2058336"/>
                <a:gd name="connsiteY10" fmla="*/ 2654186 h 2654186"/>
                <a:gd name="connsiteX11" fmla="*/ 534336 w 2058336"/>
                <a:gd name="connsiteY11" fmla="*/ 2597036 h 2654186"/>
                <a:gd name="connsiteX12" fmla="*/ 410511 w 2058336"/>
                <a:gd name="connsiteY12" fmla="*/ 2187461 h 2654186"/>
                <a:gd name="connsiteX13" fmla="*/ 400986 w 2058336"/>
                <a:gd name="connsiteY13" fmla="*/ 2063636 h 2654186"/>
                <a:gd name="connsiteX14" fmla="*/ 267636 w 2058336"/>
                <a:gd name="connsiteY14" fmla="*/ 2025536 h 2654186"/>
                <a:gd name="connsiteX15" fmla="*/ 362886 w 2058336"/>
                <a:gd name="connsiteY15" fmla="*/ 1682636 h 2654186"/>
                <a:gd name="connsiteX16" fmla="*/ 277161 w 2058336"/>
                <a:gd name="connsiteY16" fmla="*/ 1587386 h 2654186"/>
                <a:gd name="connsiteX17" fmla="*/ 191436 w 2058336"/>
                <a:gd name="connsiteY17" fmla="*/ 1396886 h 2654186"/>
                <a:gd name="connsiteX18" fmla="*/ 324786 w 2058336"/>
                <a:gd name="connsiteY18" fmla="*/ 1149236 h 2654186"/>
                <a:gd name="connsiteX19" fmla="*/ 181911 w 2058336"/>
                <a:gd name="connsiteY19" fmla="*/ 987311 h 2654186"/>
                <a:gd name="connsiteX20" fmla="*/ 286686 w 2058336"/>
                <a:gd name="connsiteY20" fmla="*/ 625361 h 2654186"/>
                <a:gd name="connsiteX21" fmla="*/ 936 w 2058336"/>
                <a:gd name="connsiteY21" fmla="*/ 406286 h 2654186"/>
                <a:gd name="connsiteX22" fmla="*/ 200961 w 2058336"/>
                <a:gd name="connsiteY22" fmla="*/ 196736 h 2654186"/>
                <a:gd name="connsiteX23" fmla="*/ 562911 w 2058336"/>
                <a:gd name="connsiteY23" fmla="*/ 44336 h 2654186"/>
                <a:gd name="connsiteX24" fmla="*/ 943911 w 2058336"/>
                <a:gd name="connsiteY24" fmla="*/ 34811 h 2654186"/>
                <a:gd name="connsiteX25" fmla="*/ 1258236 w 2058336"/>
                <a:gd name="connsiteY25" fmla="*/ 44336 h 2654186"/>
                <a:gd name="connsiteX26" fmla="*/ 1572561 w 2058336"/>
                <a:gd name="connsiteY26" fmla="*/ 53861 h 2654186"/>
                <a:gd name="connsiteX27" fmla="*/ 1591611 w 2058336"/>
                <a:gd name="connsiteY27" fmla="*/ 301511 h 2654186"/>
                <a:gd name="connsiteX28" fmla="*/ 1620186 w 2058336"/>
                <a:gd name="connsiteY28" fmla="*/ 520586 h 2654186"/>
                <a:gd name="connsiteX0" fmla="*/ 1582086 w 2058336"/>
                <a:gd name="connsiteY0" fmla="*/ 434861 h 2654186"/>
                <a:gd name="connsiteX1" fmla="*/ 1848786 w 2058336"/>
                <a:gd name="connsiteY1" fmla="*/ 996836 h 2654186"/>
                <a:gd name="connsiteX2" fmla="*/ 2058336 w 2058336"/>
                <a:gd name="connsiteY2" fmla="*/ 1044461 h 2654186"/>
                <a:gd name="connsiteX3" fmla="*/ 2010711 w 2058336"/>
                <a:gd name="connsiteY3" fmla="*/ 1139711 h 2654186"/>
                <a:gd name="connsiteX4" fmla="*/ 1858311 w 2058336"/>
                <a:gd name="connsiteY4" fmla="*/ 1254011 h 2654186"/>
                <a:gd name="connsiteX5" fmla="*/ 1848786 w 2058336"/>
                <a:gd name="connsiteY5" fmla="*/ 1796936 h 2654186"/>
                <a:gd name="connsiteX6" fmla="*/ 1601136 w 2058336"/>
                <a:gd name="connsiteY6" fmla="*/ 1996961 h 2654186"/>
                <a:gd name="connsiteX7" fmla="*/ 1162986 w 2058336"/>
                <a:gd name="connsiteY7" fmla="*/ 2092211 h 2654186"/>
                <a:gd name="connsiteX8" fmla="*/ 1277286 w 2058336"/>
                <a:gd name="connsiteY8" fmla="*/ 2577986 h 2654186"/>
                <a:gd name="connsiteX9" fmla="*/ 982011 w 2058336"/>
                <a:gd name="connsiteY9" fmla="*/ 2616086 h 2654186"/>
                <a:gd name="connsiteX10" fmla="*/ 696261 w 2058336"/>
                <a:gd name="connsiteY10" fmla="*/ 2654186 h 2654186"/>
                <a:gd name="connsiteX11" fmla="*/ 534336 w 2058336"/>
                <a:gd name="connsiteY11" fmla="*/ 2597036 h 2654186"/>
                <a:gd name="connsiteX12" fmla="*/ 410511 w 2058336"/>
                <a:gd name="connsiteY12" fmla="*/ 2187461 h 2654186"/>
                <a:gd name="connsiteX13" fmla="*/ 400986 w 2058336"/>
                <a:gd name="connsiteY13" fmla="*/ 2063636 h 2654186"/>
                <a:gd name="connsiteX14" fmla="*/ 267636 w 2058336"/>
                <a:gd name="connsiteY14" fmla="*/ 2025536 h 2654186"/>
                <a:gd name="connsiteX15" fmla="*/ 362886 w 2058336"/>
                <a:gd name="connsiteY15" fmla="*/ 1682636 h 2654186"/>
                <a:gd name="connsiteX16" fmla="*/ 277161 w 2058336"/>
                <a:gd name="connsiteY16" fmla="*/ 1587386 h 2654186"/>
                <a:gd name="connsiteX17" fmla="*/ 191436 w 2058336"/>
                <a:gd name="connsiteY17" fmla="*/ 1396886 h 2654186"/>
                <a:gd name="connsiteX18" fmla="*/ 324786 w 2058336"/>
                <a:gd name="connsiteY18" fmla="*/ 1149236 h 2654186"/>
                <a:gd name="connsiteX19" fmla="*/ 181911 w 2058336"/>
                <a:gd name="connsiteY19" fmla="*/ 987311 h 2654186"/>
                <a:gd name="connsiteX20" fmla="*/ 286686 w 2058336"/>
                <a:gd name="connsiteY20" fmla="*/ 625361 h 2654186"/>
                <a:gd name="connsiteX21" fmla="*/ 936 w 2058336"/>
                <a:gd name="connsiteY21" fmla="*/ 406286 h 2654186"/>
                <a:gd name="connsiteX22" fmla="*/ 200961 w 2058336"/>
                <a:gd name="connsiteY22" fmla="*/ 196736 h 2654186"/>
                <a:gd name="connsiteX23" fmla="*/ 562911 w 2058336"/>
                <a:gd name="connsiteY23" fmla="*/ 44336 h 2654186"/>
                <a:gd name="connsiteX24" fmla="*/ 943911 w 2058336"/>
                <a:gd name="connsiteY24" fmla="*/ 34811 h 2654186"/>
                <a:gd name="connsiteX25" fmla="*/ 1258236 w 2058336"/>
                <a:gd name="connsiteY25" fmla="*/ 44336 h 2654186"/>
                <a:gd name="connsiteX26" fmla="*/ 1572561 w 2058336"/>
                <a:gd name="connsiteY26" fmla="*/ 53861 h 2654186"/>
                <a:gd name="connsiteX27" fmla="*/ 1591611 w 2058336"/>
                <a:gd name="connsiteY27" fmla="*/ 301511 h 2654186"/>
                <a:gd name="connsiteX28" fmla="*/ 1620186 w 2058336"/>
                <a:gd name="connsiteY28" fmla="*/ 520586 h 2654186"/>
                <a:gd name="connsiteX0" fmla="*/ 1582086 w 2058336"/>
                <a:gd name="connsiteY0" fmla="*/ 434861 h 2654186"/>
                <a:gd name="connsiteX1" fmla="*/ 1848786 w 2058336"/>
                <a:gd name="connsiteY1" fmla="*/ 996836 h 2654186"/>
                <a:gd name="connsiteX2" fmla="*/ 2058336 w 2058336"/>
                <a:gd name="connsiteY2" fmla="*/ 1044461 h 2654186"/>
                <a:gd name="connsiteX3" fmla="*/ 2010711 w 2058336"/>
                <a:gd name="connsiteY3" fmla="*/ 1139711 h 2654186"/>
                <a:gd name="connsiteX4" fmla="*/ 1858311 w 2058336"/>
                <a:gd name="connsiteY4" fmla="*/ 1254011 h 2654186"/>
                <a:gd name="connsiteX5" fmla="*/ 1848786 w 2058336"/>
                <a:gd name="connsiteY5" fmla="*/ 1796936 h 2654186"/>
                <a:gd name="connsiteX6" fmla="*/ 1601136 w 2058336"/>
                <a:gd name="connsiteY6" fmla="*/ 1996961 h 2654186"/>
                <a:gd name="connsiteX7" fmla="*/ 1162986 w 2058336"/>
                <a:gd name="connsiteY7" fmla="*/ 2092211 h 2654186"/>
                <a:gd name="connsiteX8" fmla="*/ 1277286 w 2058336"/>
                <a:gd name="connsiteY8" fmla="*/ 2577986 h 2654186"/>
                <a:gd name="connsiteX9" fmla="*/ 982011 w 2058336"/>
                <a:gd name="connsiteY9" fmla="*/ 2616086 h 2654186"/>
                <a:gd name="connsiteX10" fmla="*/ 696261 w 2058336"/>
                <a:gd name="connsiteY10" fmla="*/ 2654186 h 2654186"/>
                <a:gd name="connsiteX11" fmla="*/ 534336 w 2058336"/>
                <a:gd name="connsiteY11" fmla="*/ 2597036 h 2654186"/>
                <a:gd name="connsiteX12" fmla="*/ 410511 w 2058336"/>
                <a:gd name="connsiteY12" fmla="*/ 2187461 h 2654186"/>
                <a:gd name="connsiteX13" fmla="*/ 400986 w 2058336"/>
                <a:gd name="connsiteY13" fmla="*/ 2063636 h 2654186"/>
                <a:gd name="connsiteX14" fmla="*/ 267636 w 2058336"/>
                <a:gd name="connsiteY14" fmla="*/ 2025536 h 2654186"/>
                <a:gd name="connsiteX15" fmla="*/ 362886 w 2058336"/>
                <a:gd name="connsiteY15" fmla="*/ 1682636 h 2654186"/>
                <a:gd name="connsiteX16" fmla="*/ 277161 w 2058336"/>
                <a:gd name="connsiteY16" fmla="*/ 1587386 h 2654186"/>
                <a:gd name="connsiteX17" fmla="*/ 191436 w 2058336"/>
                <a:gd name="connsiteY17" fmla="*/ 1396886 h 2654186"/>
                <a:gd name="connsiteX18" fmla="*/ 324786 w 2058336"/>
                <a:gd name="connsiteY18" fmla="*/ 1149236 h 2654186"/>
                <a:gd name="connsiteX19" fmla="*/ 181911 w 2058336"/>
                <a:gd name="connsiteY19" fmla="*/ 987311 h 2654186"/>
                <a:gd name="connsiteX20" fmla="*/ 286686 w 2058336"/>
                <a:gd name="connsiteY20" fmla="*/ 625361 h 2654186"/>
                <a:gd name="connsiteX21" fmla="*/ 936 w 2058336"/>
                <a:gd name="connsiteY21" fmla="*/ 406286 h 2654186"/>
                <a:gd name="connsiteX22" fmla="*/ 200961 w 2058336"/>
                <a:gd name="connsiteY22" fmla="*/ 196736 h 2654186"/>
                <a:gd name="connsiteX23" fmla="*/ 562911 w 2058336"/>
                <a:gd name="connsiteY23" fmla="*/ 44336 h 2654186"/>
                <a:gd name="connsiteX24" fmla="*/ 943911 w 2058336"/>
                <a:gd name="connsiteY24" fmla="*/ 34811 h 2654186"/>
                <a:gd name="connsiteX25" fmla="*/ 1258236 w 2058336"/>
                <a:gd name="connsiteY25" fmla="*/ 44336 h 2654186"/>
                <a:gd name="connsiteX26" fmla="*/ 1572561 w 2058336"/>
                <a:gd name="connsiteY26" fmla="*/ 53861 h 2654186"/>
                <a:gd name="connsiteX27" fmla="*/ 1591611 w 2058336"/>
                <a:gd name="connsiteY27" fmla="*/ 301511 h 2654186"/>
                <a:gd name="connsiteX28" fmla="*/ 1620186 w 2058336"/>
                <a:gd name="connsiteY28" fmla="*/ 520586 h 2654186"/>
                <a:gd name="connsiteX0" fmla="*/ 1582086 w 2058336"/>
                <a:gd name="connsiteY0" fmla="*/ 434861 h 2654186"/>
                <a:gd name="connsiteX1" fmla="*/ 1848786 w 2058336"/>
                <a:gd name="connsiteY1" fmla="*/ 996836 h 2654186"/>
                <a:gd name="connsiteX2" fmla="*/ 2058336 w 2058336"/>
                <a:gd name="connsiteY2" fmla="*/ 1044461 h 2654186"/>
                <a:gd name="connsiteX3" fmla="*/ 2010711 w 2058336"/>
                <a:gd name="connsiteY3" fmla="*/ 1139711 h 2654186"/>
                <a:gd name="connsiteX4" fmla="*/ 1858311 w 2058336"/>
                <a:gd name="connsiteY4" fmla="*/ 1254011 h 2654186"/>
                <a:gd name="connsiteX5" fmla="*/ 1848786 w 2058336"/>
                <a:gd name="connsiteY5" fmla="*/ 1796936 h 2654186"/>
                <a:gd name="connsiteX6" fmla="*/ 1601136 w 2058336"/>
                <a:gd name="connsiteY6" fmla="*/ 1996961 h 2654186"/>
                <a:gd name="connsiteX7" fmla="*/ 1077261 w 2058336"/>
                <a:gd name="connsiteY7" fmla="*/ 1939811 h 2654186"/>
                <a:gd name="connsiteX8" fmla="*/ 1277286 w 2058336"/>
                <a:gd name="connsiteY8" fmla="*/ 2577986 h 2654186"/>
                <a:gd name="connsiteX9" fmla="*/ 982011 w 2058336"/>
                <a:gd name="connsiteY9" fmla="*/ 2616086 h 2654186"/>
                <a:gd name="connsiteX10" fmla="*/ 696261 w 2058336"/>
                <a:gd name="connsiteY10" fmla="*/ 2654186 h 2654186"/>
                <a:gd name="connsiteX11" fmla="*/ 534336 w 2058336"/>
                <a:gd name="connsiteY11" fmla="*/ 2597036 h 2654186"/>
                <a:gd name="connsiteX12" fmla="*/ 410511 w 2058336"/>
                <a:gd name="connsiteY12" fmla="*/ 2187461 h 2654186"/>
                <a:gd name="connsiteX13" fmla="*/ 400986 w 2058336"/>
                <a:gd name="connsiteY13" fmla="*/ 2063636 h 2654186"/>
                <a:gd name="connsiteX14" fmla="*/ 267636 w 2058336"/>
                <a:gd name="connsiteY14" fmla="*/ 2025536 h 2654186"/>
                <a:gd name="connsiteX15" fmla="*/ 362886 w 2058336"/>
                <a:gd name="connsiteY15" fmla="*/ 1682636 h 2654186"/>
                <a:gd name="connsiteX16" fmla="*/ 277161 w 2058336"/>
                <a:gd name="connsiteY16" fmla="*/ 1587386 h 2654186"/>
                <a:gd name="connsiteX17" fmla="*/ 191436 w 2058336"/>
                <a:gd name="connsiteY17" fmla="*/ 1396886 h 2654186"/>
                <a:gd name="connsiteX18" fmla="*/ 324786 w 2058336"/>
                <a:gd name="connsiteY18" fmla="*/ 1149236 h 2654186"/>
                <a:gd name="connsiteX19" fmla="*/ 181911 w 2058336"/>
                <a:gd name="connsiteY19" fmla="*/ 987311 h 2654186"/>
                <a:gd name="connsiteX20" fmla="*/ 286686 w 2058336"/>
                <a:gd name="connsiteY20" fmla="*/ 625361 h 2654186"/>
                <a:gd name="connsiteX21" fmla="*/ 936 w 2058336"/>
                <a:gd name="connsiteY21" fmla="*/ 406286 h 2654186"/>
                <a:gd name="connsiteX22" fmla="*/ 200961 w 2058336"/>
                <a:gd name="connsiteY22" fmla="*/ 196736 h 2654186"/>
                <a:gd name="connsiteX23" fmla="*/ 562911 w 2058336"/>
                <a:gd name="connsiteY23" fmla="*/ 44336 h 2654186"/>
                <a:gd name="connsiteX24" fmla="*/ 943911 w 2058336"/>
                <a:gd name="connsiteY24" fmla="*/ 34811 h 2654186"/>
                <a:gd name="connsiteX25" fmla="*/ 1258236 w 2058336"/>
                <a:gd name="connsiteY25" fmla="*/ 44336 h 2654186"/>
                <a:gd name="connsiteX26" fmla="*/ 1572561 w 2058336"/>
                <a:gd name="connsiteY26" fmla="*/ 53861 h 2654186"/>
                <a:gd name="connsiteX27" fmla="*/ 1591611 w 2058336"/>
                <a:gd name="connsiteY27" fmla="*/ 301511 h 2654186"/>
                <a:gd name="connsiteX28" fmla="*/ 1620186 w 2058336"/>
                <a:gd name="connsiteY28" fmla="*/ 520586 h 2654186"/>
                <a:gd name="connsiteX0" fmla="*/ 1582086 w 2058336"/>
                <a:gd name="connsiteY0" fmla="*/ 434861 h 2654186"/>
                <a:gd name="connsiteX1" fmla="*/ 1848786 w 2058336"/>
                <a:gd name="connsiteY1" fmla="*/ 996836 h 2654186"/>
                <a:gd name="connsiteX2" fmla="*/ 2058336 w 2058336"/>
                <a:gd name="connsiteY2" fmla="*/ 1044461 h 2654186"/>
                <a:gd name="connsiteX3" fmla="*/ 2010711 w 2058336"/>
                <a:gd name="connsiteY3" fmla="*/ 1139711 h 2654186"/>
                <a:gd name="connsiteX4" fmla="*/ 1858311 w 2058336"/>
                <a:gd name="connsiteY4" fmla="*/ 1254011 h 2654186"/>
                <a:gd name="connsiteX5" fmla="*/ 1848786 w 2058336"/>
                <a:gd name="connsiteY5" fmla="*/ 1796936 h 2654186"/>
                <a:gd name="connsiteX6" fmla="*/ 1610661 w 2058336"/>
                <a:gd name="connsiteY6" fmla="*/ 1854086 h 2654186"/>
                <a:gd name="connsiteX7" fmla="*/ 1077261 w 2058336"/>
                <a:gd name="connsiteY7" fmla="*/ 1939811 h 2654186"/>
                <a:gd name="connsiteX8" fmla="*/ 1277286 w 2058336"/>
                <a:gd name="connsiteY8" fmla="*/ 2577986 h 2654186"/>
                <a:gd name="connsiteX9" fmla="*/ 982011 w 2058336"/>
                <a:gd name="connsiteY9" fmla="*/ 2616086 h 2654186"/>
                <a:gd name="connsiteX10" fmla="*/ 696261 w 2058336"/>
                <a:gd name="connsiteY10" fmla="*/ 2654186 h 2654186"/>
                <a:gd name="connsiteX11" fmla="*/ 534336 w 2058336"/>
                <a:gd name="connsiteY11" fmla="*/ 2597036 h 2654186"/>
                <a:gd name="connsiteX12" fmla="*/ 410511 w 2058336"/>
                <a:gd name="connsiteY12" fmla="*/ 2187461 h 2654186"/>
                <a:gd name="connsiteX13" fmla="*/ 400986 w 2058336"/>
                <a:gd name="connsiteY13" fmla="*/ 2063636 h 2654186"/>
                <a:gd name="connsiteX14" fmla="*/ 267636 w 2058336"/>
                <a:gd name="connsiteY14" fmla="*/ 2025536 h 2654186"/>
                <a:gd name="connsiteX15" fmla="*/ 362886 w 2058336"/>
                <a:gd name="connsiteY15" fmla="*/ 1682636 h 2654186"/>
                <a:gd name="connsiteX16" fmla="*/ 277161 w 2058336"/>
                <a:gd name="connsiteY16" fmla="*/ 1587386 h 2654186"/>
                <a:gd name="connsiteX17" fmla="*/ 191436 w 2058336"/>
                <a:gd name="connsiteY17" fmla="*/ 1396886 h 2654186"/>
                <a:gd name="connsiteX18" fmla="*/ 324786 w 2058336"/>
                <a:gd name="connsiteY18" fmla="*/ 1149236 h 2654186"/>
                <a:gd name="connsiteX19" fmla="*/ 181911 w 2058336"/>
                <a:gd name="connsiteY19" fmla="*/ 987311 h 2654186"/>
                <a:gd name="connsiteX20" fmla="*/ 286686 w 2058336"/>
                <a:gd name="connsiteY20" fmla="*/ 625361 h 2654186"/>
                <a:gd name="connsiteX21" fmla="*/ 936 w 2058336"/>
                <a:gd name="connsiteY21" fmla="*/ 406286 h 2654186"/>
                <a:gd name="connsiteX22" fmla="*/ 200961 w 2058336"/>
                <a:gd name="connsiteY22" fmla="*/ 196736 h 2654186"/>
                <a:gd name="connsiteX23" fmla="*/ 562911 w 2058336"/>
                <a:gd name="connsiteY23" fmla="*/ 44336 h 2654186"/>
                <a:gd name="connsiteX24" fmla="*/ 943911 w 2058336"/>
                <a:gd name="connsiteY24" fmla="*/ 34811 h 2654186"/>
                <a:gd name="connsiteX25" fmla="*/ 1258236 w 2058336"/>
                <a:gd name="connsiteY25" fmla="*/ 44336 h 2654186"/>
                <a:gd name="connsiteX26" fmla="*/ 1572561 w 2058336"/>
                <a:gd name="connsiteY26" fmla="*/ 53861 h 2654186"/>
                <a:gd name="connsiteX27" fmla="*/ 1591611 w 2058336"/>
                <a:gd name="connsiteY27" fmla="*/ 301511 h 2654186"/>
                <a:gd name="connsiteX28" fmla="*/ 1620186 w 2058336"/>
                <a:gd name="connsiteY28" fmla="*/ 520586 h 2654186"/>
                <a:gd name="connsiteX0" fmla="*/ 1582086 w 2058336"/>
                <a:gd name="connsiteY0" fmla="*/ 434861 h 2654186"/>
                <a:gd name="connsiteX1" fmla="*/ 1848786 w 2058336"/>
                <a:gd name="connsiteY1" fmla="*/ 996836 h 2654186"/>
                <a:gd name="connsiteX2" fmla="*/ 2058336 w 2058336"/>
                <a:gd name="connsiteY2" fmla="*/ 1044461 h 2654186"/>
                <a:gd name="connsiteX3" fmla="*/ 2010711 w 2058336"/>
                <a:gd name="connsiteY3" fmla="*/ 1139711 h 2654186"/>
                <a:gd name="connsiteX4" fmla="*/ 1858311 w 2058336"/>
                <a:gd name="connsiteY4" fmla="*/ 1254011 h 2654186"/>
                <a:gd name="connsiteX5" fmla="*/ 1848786 w 2058336"/>
                <a:gd name="connsiteY5" fmla="*/ 1796936 h 2654186"/>
                <a:gd name="connsiteX6" fmla="*/ 1610661 w 2058336"/>
                <a:gd name="connsiteY6" fmla="*/ 1987436 h 2654186"/>
                <a:gd name="connsiteX7" fmla="*/ 1077261 w 2058336"/>
                <a:gd name="connsiteY7" fmla="*/ 1939811 h 2654186"/>
                <a:gd name="connsiteX8" fmla="*/ 1277286 w 2058336"/>
                <a:gd name="connsiteY8" fmla="*/ 2577986 h 2654186"/>
                <a:gd name="connsiteX9" fmla="*/ 982011 w 2058336"/>
                <a:gd name="connsiteY9" fmla="*/ 2616086 h 2654186"/>
                <a:gd name="connsiteX10" fmla="*/ 696261 w 2058336"/>
                <a:gd name="connsiteY10" fmla="*/ 2654186 h 2654186"/>
                <a:gd name="connsiteX11" fmla="*/ 534336 w 2058336"/>
                <a:gd name="connsiteY11" fmla="*/ 2597036 h 2654186"/>
                <a:gd name="connsiteX12" fmla="*/ 410511 w 2058336"/>
                <a:gd name="connsiteY12" fmla="*/ 2187461 h 2654186"/>
                <a:gd name="connsiteX13" fmla="*/ 400986 w 2058336"/>
                <a:gd name="connsiteY13" fmla="*/ 2063636 h 2654186"/>
                <a:gd name="connsiteX14" fmla="*/ 267636 w 2058336"/>
                <a:gd name="connsiteY14" fmla="*/ 2025536 h 2654186"/>
                <a:gd name="connsiteX15" fmla="*/ 362886 w 2058336"/>
                <a:gd name="connsiteY15" fmla="*/ 1682636 h 2654186"/>
                <a:gd name="connsiteX16" fmla="*/ 277161 w 2058336"/>
                <a:gd name="connsiteY16" fmla="*/ 1587386 h 2654186"/>
                <a:gd name="connsiteX17" fmla="*/ 191436 w 2058336"/>
                <a:gd name="connsiteY17" fmla="*/ 1396886 h 2654186"/>
                <a:gd name="connsiteX18" fmla="*/ 324786 w 2058336"/>
                <a:gd name="connsiteY18" fmla="*/ 1149236 h 2654186"/>
                <a:gd name="connsiteX19" fmla="*/ 181911 w 2058336"/>
                <a:gd name="connsiteY19" fmla="*/ 987311 h 2654186"/>
                <a:gd name="connsiteX20" fmla="*/ 286686 w 2058336"/>
                <a:gd name="connsiteY20" fmla="*/ 625361 h 2654186"/>
                <a:gd name="connsiteX21" fmla="*/ 936 w 2058336"/>
                <a:gd name="connsiteY21" fmla="*/ 406286 h 2654186"/>
                <a:gd name="connsiteX22" fmla="*/ 200961 w 2058336"/>
                <a:gd name="connsiteY22" fmla="*/ 196736 h 2654186"/>
                <a:gd name="connsiteX23" fmla="*/ 562911 w 2058336"/>
                <a:gd name="connsiteY23" fmla="*/ 44336 h 2654186"/>
                <a:gd name="connsiteX24" fmla="*/ 943911 w 2058336"/>
                <a:gd name="connsiteY24" fmla="*/ 34811 h 2654186"/>
                <a:gd name="connsiteX25" fmla="*/ 1258236 w 2058336"/>
                <a:gd name="connsiteY25" fmla="*/ 44336 h 2654186"/>
                <a:gd name="connsiteX26" fmla="*/ 1572561 w 2058336"/>
                <a:gd name="connsiteY26" fmla="*/ 53861 h 2654186"/>
                <a:gd name="connsiteX27" fmla="*/ 1591611 w 2058336"/>
                <a:gd name="connsiteY27" fmla="*/ 301511 h 2654186"/>
                <a:gd name="connsiteX28" fmla="*/ 1620186 w 2058336"/>
                <a:gd name="connsiteY28" fmla="*/ 520586 h 2654186"/>
                <a:gd name="connsiteX0" fmla="*/ 1582086 w 2058336"/>
                <a:gd name="connsiteY0" fmla="*/ 434861 h 2654186"/>
                <a:gd name="connsiteX1" fmla="*/ 1848786 w 2058336"/>
                <a:gd name="connsiteY1" fmla="*/ 996836 h 2654186"/>
                <a:gd name="connsiteX2" fmla="*/ 2058336 w 2058336"/>
                <a:gd name="connsiteY2" fmla="*/ 1044461 h 2654186"/>
                <a:gd name="connsiteX3" fmla="*/ 2010711 w 2058336"/>
                <a:gd name="connsiteY3" fmla="*/ 1139711 h 2654186"/>
                <a:gd name="connsiteX4" fmla="*/ 1858311 w 2058336"/>
                <a:gd name="connsiteY4" fmla="*/ 1254011 h 2654186"/>
                <a:gd name="connsiteX5" fmla="*/ 1848786 w 2058336"/>
                <a:gd name="connsiteY5" fmla="*/ 1796936 h 2654186"/>
                <a:gd name="connsiteX6" fmla="*/ 1610661 w 2058336"/>
                <a:gd name="connsiteY6" fmla="*/ 1987436 h 2654186"/>
                <a:gd name="connsiteX7" fmla="*/ 1077261 w 2058336"/>
                <a:gd name="connsiteY7" fmla="*/ 1939811 h 2654186"/>
                <a:gd name="connsiteX8" fmla="*/ 1277286 w 2058336"/>
                <a:gd name="connsiteY8" fmla="*/ 2577986 h 2654186"/>
                <a:gd name="connsiteX9" fmla="*/ 982011 w 2058336"/>
                <a:gd name="connsiteY9" fmla="*/ 2616086 h 2654186"/>
                <a:gd name="connsiteX10" fmla="*/ 696261 w 2058336"/>
                <a:gd name="connsiteY10" fmla="*/ 2654186 h 2654186"/>
                <a:gd name="connsiteX11" fmla="*/ 534336 w 2058336"/>
                <a:gd name="connsiteY11" fmla="*/ 2597036 h 2654186"/>
                <a:gd name="connsiteX12" fmla="*/ 410511 w 2058336"/>
                <a:gd name="connsiteY12" fmla="*/ 2187461 h 2654186"/>
                <a:gd name="connsiteX13" fmla="*/ 400986 w 2058336"/>
                <a:gd name="connsiteY13" fmla="*/ 2063636 h 2654186"/>
                <a:gd name="connsiteX14" fmla="*/ 267636 w 2058336"/>
                <a:gd name="connsiteY14" fmla="*/ 2025536 h 2654186"/>
                <a:gd name="connsiteX15" fmla="*/ 362886 w 2058336"/>
                <a:gd name="connsiteY15" fmla="*/ 1682636 h 2654186"/>
                <a:gd name="connsiteX16" fmla="*/ 277161 w 2058336"/>
                <a:gd name="connsiteY16" fmla="*/ 1587386 h 2654186"/>
                <a:gd name="connsiteX17" fmla="*/ 191436 w 2058336"/>
                <a:gd name="connsiteY17" fmla="*/ 1396886 h 2654186"/>
                <a:gd name="connsiteX18" fmla="*/ 324786 w 2058336"/>
                <a:gd name="connsiteY18" fmla="*/ 1149236 h 2654186"/>
                <a:gd name="connsiteX19" fmla="*/ 181911 w 2058336"/>
                <a:gd name="connsiteY19" fmla="*/ 987311 h 2654186"/>
                <a:gd name="connsiteX20" fmla="*/ 286686 w 2058336"/>
                <a:gd name="connsiteY20" fmla="*/ 625361 h 2654186"/>
                <a:gd name="connsiteX21" fmla="*/ 936 w 2058336"/>
                <a:gd name="connsiteY21" fmla="*/ 406286 h 2654186"/>
                <a:gd name="connsiteX22" fmla="*/ 200961 w 2058336"/>
                <a:gd name="connsiteY22" fmla="*/ 196736 h 2654186"/>
                <a:gd name="connsiteX23" fmla="*/ 562911 w 2058336"/>
                <a:gd name="connsiteY23" fmla="*/ 44336 h 2654186"/>
                <a:gd name="connsiteX24" fmla="*/ 943911 w 2058336"/>
                <a:gd name="connsiteY24" fmla="*/ 34811 h 2654186"/>
                <a:gd name="connsiteX25" fmla="*/ 1258236 w 2058336"/>
                <a:gd name="connsiteY25" fmla="*/ 44336 h 2654186"/>
                <a:gd name="connsiteX26" fmla="*/ 1572561 w 2058336"/>
                <a:gd name="connsiteY26" fmla="*/ 53861 h 2654186"/>
                <a:gd name="connsiteX27" fmla="*/ 1591611 w 2058336"/>
                <a:gd name="connsiteY27" fmla="*/ 301511 h 2654186"/>
                <a:gd name="connsiteX28" fmla="*/ 1620186 w 2058336"/>
                <a:gd name="connsiteY28" fmla="*/ 520586 h 2654186"/>
                <a:gd name="connsiteX0" fmla="*/ 1582086 w 2058336"/>
                <a:gd name="connsiteY0" fmla="*/ 434861 h 2654186"/>
                <a:gd name="connsiteX1" fmla="*/ 1848786 w 2058336"/>
                <a:gd name="connsiteY1" fmla="*/ 996836 h 2654186"/>
                <a:gd name="connsiteX2" fmla="*/ 2058336 w 2058336"/>
                <a:gd name="connsiteY2" fmla="*/ 1044461 h 2654186"/>
                <a:gd name="connsiteX3" fmla="*/ 2010711 w 2058336"/>
                <a:gd name="connsiteY3" fmla="*/ 1139711 h 2654186"/>
                <a:gd name="connsiteX4" fmla="*/ 1858311 w 2058336"/>
                <a:gd name="connsiteY4" fmla="*/ 1254011 h 2654186"/>
                <a:gd name="connsiteX5" fmla="*/ 1848786 w 2058336"/>
                <a:gd name="connsiteY5" fmla="*/ 1796936 h 2654186"/>
                <a:gd name="connsiteX6" fmla="*/ 1610661 w 2058336"/>
                <a:gd name="connsiteY6" fmla="*/ 1987436 h 2654186"/>
                <a:gd name="connsiteX7" fmla="*/ 1077261 w 2058336"/>
                <a:gd name="connsiteY7" fmla="*/ 1939811 h 2654186"/>
                <a:gd name="connsiteX8" fmla="*/ 1277286 w 2058336"/>
                <a:gd name="connsiteY8" fmla="*/ 2577986 h 2654186"/>
                <a:gd name="connsiteX9" fmla="*/ 982011 w 2058336"/>
                <a:gd name="connsiteY9" fmla="*/ 2616086 h 2654186"/>
                <a:gd name="connsiteX10" fmla="*/ 696261 w 2058336"/>
                <a:gd name="connsiteY10" fmla="*/ 2654186 h 2654186"/>
                <a:gd name="connsiteX11" fmla="*/ 534336 w 2058336"/>
                <a:gd name="connsiteY11" fmla="*/ 2597036 h 2654186"/>
                <a:gd name="connsiteX12" fmla="*/ 410511 w 2058336"/>
                <a:gd name="connsiteY12" fmla="*/ 2187461 h 2654186"/>
                <a:gd name="connsiteX13" fmla="*/ 400986 w 2058336"/>
                <a:gd name="connsiteY13" fmla="*/ 2063636 h 2654186"/>
                <a:gd name="connsiteX14" fmla="*/ 267636 w 2058336"/>
                <a:gd name="connsiteY14" fmla="*/ 2025536 h 2654186"/>
                <a:gd name="connsiteX15" fmla="*/ 362886 w 2058336"/>
                <a:gd name="connsiteY15" fmla="*/ 1682636 h 2654186"/>
                <a:gd name="connsiteX16" fmla="*/ 277161 w 2058336"/>
                <a:gd name="connsiteY16" fmla="*/ 1587386 h 2654186"/>
                <a:gd name="connsiteX17" fmla="*/ 191436 w 2058336"/>
                <a:gd name="connsiteY17" fmla="*/ 1396886 h 2654186"/>
                <a:gd name="connsiteX18" fmla="*/ 324786 w 2058336"/>
                <a:gd name="connsiteY18" fmla="*/ 1149236 h 2654186"/>
                <a:gd name="connsiteX19" fmla="*/ 181911 w 2058336"/>
                <a:gd name="connsiteY19" fmla="*/ 987311 h 2654186"/>
                <a:gd name="connsiteX20" fmla="*/ 286686 w 2058336"/>
                <a:gd name="connsiteY20" fmla="*/ 625361 h 2654186"/>
                <a:gd name="connsiteX21" fmla="*/ 936 w 2058336"/>
                <a:gd name="connsiteY21" fmla="*/ 406286 h 2654186"/>
                <a:gd name="connsiteX22" fmla="*/ 200961 w 2058336"/>
                <a:gd name="connsiteY22" fmla="*/ 196736 h 2654186"/>
                <a:gd name="connsiteX23" fmla="*/ 562911 w 2058336"/>
                <a:gd name="connsiteY23" fmla="*/ 44336 h 2654186"/>
                <a:gd name="connsiteX24" fmla="*/ 943911 w 2058336"/>
                <a:gd name="connsiteY24" fmla="*/ 34811 h 2654186"/>
                <a:gd name="connsiteX25" fmla="*/ 1258236 w 2058336"/>
                <a:gd name="connsiteY25" fmla="*/ 44336 h 2654186"/>
                <a:gd name="connsiteX26" fmla="*/ 1572561 w 2058336"/>
                <a:gd name="connsiteY26" fmla="*/ 53861 h 2654186"/>
                <a:gd name="connsiteX27" fmla="*/ 1591611 w 2058336"/>
                <a:gd name="connsiteY27" fmla="*/ 301511 h 2654186"/>
                <a:gd name="connsiteX28" fmla="*/ 1620186 w 2058336"/>
                <a:gd name="connsiteY28" fmla="*/ 520586 h 2654186"/>
                <a:gd name="connsiteX0" fmla="*/ 1582086 w 2058336"/>
                <a:gd name="connsiteY0" fmla="*/ 434861 h 2654186"/>
                <a:gd name="connsiteX1" fmla="*/ 1848786 w 2058336"/>
                <a:gd name="connsiteY1" fmla="*/ 996836 h 2654186"/>
                <a:gd name="connsiteX2" fmla="*/ 2058336 w 2058336"/>
                <a:gd name="connsiteY2" fmla="*/ 1044461 h 2654186"/>
                <a:gd name="connsiteX3" fmla="*/ 2010711 w 2058336"/>
                <a:gd name="connsiteY3" fmla="*/ 1139711 h 2654186"/>
                <a:gd name="connsiteX4" fmla="*/ 1858311 w 2058336"/>
                <a:gd name="connsiteY4" fmla="*/ 1254011 h 2654186"/>
                <a:gd name="connsiteX5" fmla="*/ 1848786 w 2058336"/>
                <a:gd name="connsiteY5" fmla="*/ 1796936 h 2654186"/>
                <a:gd name="connsiteX6" fmla="*/ 1610661 w 2058336"/>
                <a:gd name="connsiteY6" fmla="*/ 1987436 h 2654186"/>
                <a:gd name="connsiteX7" fmla="*/ 1334436 w 2058336"/>
                <a:gd name="connsiteY7" fmla="*/ 1977911 h 2654186"/>
                <a:gd name="connsiteX8" fmla="*/ 1277286 w 2058336"/>
                <a:gd name="connsiteY8" fmla="*/ 2577986 h 2654186"/>
                <a:gd name="connsiteX9" fmla="*/ 982011 w 2058336"/>
                <a:gd name="connsiteY9" fmla="*/ 2616086 h 2654186"/>
                <a:gd name="connsiteX10" fmla="*/ 696261 w 2058336"/>
                <a:gd name="connsiteY10" fmla="*/ 2654186 h 2654186"/>
                <a:gd name="connsiteX11" fmla="*/ 534336 w 2058336"/>
                <a:gd name="connsiteY11" fmla="*/ 2597036 h 2654186"/>
                <a:gd name="connsiteX12" fmla="*/ 410511 w 2058336"/>
                <a:gd name="connsiteY12" fmla="*/ 2187461 h 2654186"/>
                <a:gd name="connsiteX13" fmla="*/ 400986 w 2058336"/>
                <a:gd name="connsiteY13" fmla="*/ 2063636 h 2654186"/>
                <a:gd name="connsiteX14" fmla="*/ 267636 w 2058336"/>
                <a:gd name="connsiteY14" fmla="*/ 2025536 h 2654186"/>
                <a:gd name="connsiteX15" fmla="*/ 362886 w 2058336"/>
                <a:gd name="connsiteY15" fmla="*/ 1682636 h 2654186"/>
                <a:gd name="connsiteX16" fmla="*/ 277161 w 2058336"/>
                <a:gd name="connsiteY16" fmla="*/ 1587386 h 2654186"/>
                <a:gd name="connsiteX17" fmla="*/ 191436 w 2058336"/>
                <a:gd name="connsiteY17" fmla="*/ 1396886 h 2654186"/>
                <a:gd name="connsiteX18" fmla="*/ 324786 w 2058336"/>
                <a:gd name="connsiteY18" fmla="*/ 1149236 h 2654186"/>
                <a:gd name="connsiteX19" fmla="*/ 181911 w 2058336"/>
                <a:gd name="connsiteY19" fmla="*/ 987311 h 2654186"/>
                <a:gd name="connsiteX20" fmla="*/ 286686 w 2058336"/>
                <a:gd name="connsiteY20" fmla="*/ 625361 h 2654186"/>
                <a:gd name="connsiteX21" fmla="*/ 936 w 2058336"/>
                <a:gd name="connsiteY21" fmla="*/ 406286 h 2654186"/>
                <a:gd name="connsiteX22" fmla="*/ 200961 w 2058336"/>
                <a:gd name="connsiteY22" fmla="*/ 196736 h 2654186"/>
                <a:gd name="connsiteX23" fmla="*/ 562911 w 2058336"/>
                <a:gd name="connsiteY23" fmla="*/ 44336 h 2654186"/>
                <a:gd name="connsiteX24" fmla="*/ 943911 w 2058336"/>
                <a:gd name="connsiteY24" fmla="*/ 34811 h 2654186"/>
                <a:gd name="connsiteX25" fmla="*/ 1258236 w 2058336"/>
                <a:gd name="connsiteY25" fmla="*/ 44336 h 2654186"/>
                <a:gd name="connsiteX26" fmla="*/ 1572561 w 2058336"/>
                <a:gd name="connsiteY26" fmla="*/ 53861 h 2654186"/>
                <a:gd name="connsiteX27" fmla="*/ 1591611 w 2058336"/>
                <a:gd name="connsiteY27" fmla="*/ 301511 h 2654186"/>
                <a:gd name="connsiteX28" fmla="*/ 1620186 w 2058336"/>
                <a:gd name="connsiteY28" fmla="*/ 520586 h 2654186"/>
                <a:gd name="connsiteX0" fmla="*/ 1582086 w 2058336"/>
                <a:gd name="connsiteY0" fmla="*/ 434861 h 2654186"/>
                <a:gd name="connsiteX1" fmla="*/ 1848786 w 2058336"/>
                <a:gd name="connsiteY1" fmla="*/ 996836 h 2654186"/>
                <a:gd name="connsiteX2" fmla="*/ 2058336 w 2058336"/>
                <a:gd name="connsiteY2" fmla="*/ 1044461 h 2654186"/>
                <a:gd name="connsiteX3" fmla="*/ 2010711 w 2058336"/>
                <a:gd name="connsiteY3" fmla="*/ 1139711 h 2654186"/>
                <a:gd name="connsiteX4" fmla="*/ 1858311 w 2058336"/>
                <a:gd name="connsiteY4" fmla="*/ 1254011 h 2654186"/>
                <a:gd name="connsiteX5" fmla="*/ 1848786 w 2058336"/>
                <a:gd name="connsiteY5" fmla="*/ 1796936 h 2654186"/>
                <a:gd name="connsiteX6" fmla="*/ 1610661 w 2058336"/>
                <a:gd name="connsiteY6" fmla="*/ 1987436 h 2654186"/>
                <a:gd name="connsiteX7" fmla="*/ 1334436 w 2058336"/>
                <a:gd name="connsiteY7" fmla="*/ 1977911 h 2654186"/>
                <a:gd name="connsiteX8" fmla="*/ 1315385 w 2058336"/>
                <a:gd name="connsiteY8" fmla="*/ 2311286 h 2654186"/>
                <a:gd name="connsiteX9" fmla="*/ 1277286 w 2058336"/>
                <a:gd name="connsiteY9" fmla="*/ 2577986 h 2654186"/>
                <a:gd name="connsiteX10" fmla="*/ 982011 w 2058336"/>
                <a:gd name="connsiteY10" fmla="*/ 2616086 h 2654186"/>
                <a:gd name="connsiteX11" fmla="*/ 696261 w 2058336"/>
                <a:gd name="connsiteY11" fmla="*/ 2654186 h 2654186"/>
                <a:gd name="connsiteX12" fmla="*/ 534336 w 2058336"/>
                <a:gd name="connsiteY12" fmla="*/ 2597036 h 2654186"/>
                <a:gd name="connsiteX13" fmla="*/ 410511 w 2058336"/>
                <a:gd name="connsiteY13" fmla="*/ 2187461 h 2654186"/>
                <a:gd name="connsiteX14" fmla="*/ 400986 w 2058336"/>
                <a:gd name="connsiteY14" fmla="*/ 2063636 h 2654186"/>
                <a:gd name="connsiteX15" fmla="*/ 267636 w 2058336"/>
                <a:gd name="connsiteY15" fmla="*/ 2025536 h 2654186"/>
                <a:gd name="connsiteX16" fmla="*/ 362886 w 2058336"/>
                <a:gd name="connsiteY16" fmla="*/ 1682636 h 2654186"/>
                <a:gd name="connsiteX17" fmla="*/ 277161 w 2058336"/>
                <a:gd name="connsiteY17" fmla="*/ 1587386 h 2654186"/>
                <a:gd name="connsiteX18" fmla="*/ 191436 w 2058336"/>
                <a:gd name="connsiteY18" fmla="*/ 1396886 h 2654186"/>
                <a:gd name="connsiteX19" fmla="*/ 324786 w 2058336"/>
                <a:gd name="connsiteY19" fmla="*/ 1149236 h 2654186"/>
                <a:gd name="connsiteX20" fmla="*/ 181911 w 2058336"/>
                <a:gd name="connsiteY20" fmla="*/ 987311 h 2654186"/>
                <a:gd name="connsiteX21" fmla="*/ 286686 w 2058336"/>
                <a:gd name="connsiteY21" fmla="*/ 625361 h 2654186"/>
                <a:gd name="connsiteX22" fmla="*/ 936 w 2058336"/>
                <a:gd name="connsiteY22" fmla="*/ 406286 h 2654186"/>
                <a:gd name="connsiteX23" fmla="*/ 200961 w 2058336"/>
                <a:gd name="connsiteY23" fmla="*/ 196736 h 2654186"/>
                <a:gd name="connsiteX24" fmla="*/ 562911 w 2058336"/>
                <a:gd name="connsiteY24" fmla="*/ 44336 h 2654186"/>
                <a:gd name="connsiteX25" fmla="*/ 943911 w 2058336"/>
                <a:gd name="connsiteY25" fmla="*/ 34811 h 2654186"/>
                <a:gd name="connsiteX26" fmla="*/ 1258236 w 2058336"/>
                <a:gd name="connsiteY26" fmla="*/ 44336 h 2654186"/>
                <a:gd name="connsiteX27" fmla="*/ 1572561 w 2058336"/>
                <a:gd name="connsiteY27" fmla="*/ 53861 h 2654186"/>
                <a:gd name="connsiteX28" fmla="*/ 1591611 w 2058336"/>
                <a:gd name="connsiteY28" fmla="*/ 301511 h 2654186"/>
                <a:gd name="connsiteX29" fmla="*/ 1620186 w 2058336"/>
                <a:gd name="connsiteY29" fmla="*/ 520586 h 2654186"/>
                <a:gd name="connsiteX0" fmla="*/ 1582086 w 2058336"/>
                <a:gd name="connsiteY0" fmla="*/ 434861 h 2654186"/>
                <a:gd name="connsiteX1" fmla="*/ 1848786 w 2058336"/>
                <a:gd name="connsiteY1" fmla="*/ 996836 h 2654186"/>
                <a:gd name="connsiteX2" fmla="*/ 2058336 w 2058336"/>
                <a:gd name="connsiteY2" fmla="*/ 1044461 h 2654186"/>
                <a:gd name="connsiteX3" fmla="*/ 2010711 w 2058336"/>
                <a:gd name="connsiteY3" fmla="*/ 1139711 h 2654186"/>
                <a:gd name="connsiteX4" fmla="*/ 1858311 w 2058336"/>
                <a:gd name="connsiteY4" fmla="*/ 1254011 h 2654186"/>
                <a:gd name="connsiteX5" fmla="*/ 1848786 w 2058336"/>
                <a:gd name="connsiteY5" fmla="*/ 1796936 h 2654186"/>
                <a:gd name="connsiteX6" fmla="*/ 1610661 w 2058336"/>
                <a:gd name="connsiteY6" fmla="*/ 1987436 h 2654186"/>
                <a:gd name="connsiteX7" fmla="*/ 1334436 w 2058336"/>
                <a:gd name="connsiteY7" fmla="*/ 1977911 h 2654186"/>
                <a:gd name="connsiteX8" fmla="*/ 924860 w 2058336"/>
                <a:gd name="connsiteY8" fmla="*/ 2196986 h 2654186"/>
                <a:gd name="connsiteX9" fmla="*/ 1277286 w 2058336"/>
                <a:gd name="connsiteY9" fmla="*/ 2577986 h 2654186"/>
                <a:gd name="connsiteX10" fmla="*/ 982011 w 2058336"/>
                <a:gd name="connsiteY10" fmla="*/ 2616086 h 2654186"/>
                <a:gd name="connsiteX11" fmla="*/ 696261 w 2058336"/>
                <a:gd name="connsiteY11" fmla="*/ 2654186 h 2654186"/>
                <a:gd name="connsiteX12" fmla="*/ 534336 w 2058336"/>
                <a:gd name="connsiteY12" fmla="*/ 2597036 h 2654186"/>
                <a:gd name="connsiteX13" fmla="*/ 410511 w 2058336"/>
                <a:gd name="connsiteY13" fmla="*/ 2187461 h 2654186"/>
                <a:gd name="connsiteX14" fmla="*/ 400986 w 2058336"/>
                <a:gd name="connsiteY14" fmla="*/ 2063636 h 2654186"/>
                <a:gd name="connsiteX15" fmla="*/ 267636 w 2058336"/>
                <a:gd name="connsiteY15" fmla="*/ 2025536 h 2654186"/>
                <a:gd name="connsiteX16" fmla="*/ 362886 w 2058336"/>
                <a:gd name="connsiteY16" fmla="*/ 1682636 h 2654186"/>
                <a:gd name="connsiteX17" fmla="*/ 277161 w 2058336"/>
                <a:gd name="connsiteY17" fmla="*/ 1587386 h 2654186"/>
                <a:gd name="connsiteX18" fmla="*/ 191436 w 2058336"/>
                <a:gd name="connsiteY18" fmla="*/ 1396886 h 2654186"/>
                <a:gd name="connsiteX19" fmla="*/ 324786 w 2058336"/>
                <a:gd name="connsiteY19" fmla="*/ 1149236 h 2654186"/>
                <a:gd name="connsiteX20" fmla="*/ 181911 w 2058336"/>
                <a:gd name="connsiteY20" fmla="*/ 987311 h 2654186"/>
                <a:gd name="connsiteX21" fmla="*/ 286686 w 2058336"/>
                <a:gd name="connsiteY21" fmla="*/ 625361 h 2654186"/>
                <a:gd name="connsiteX22" fmla="*/ 936 w 2058336"/>
                <a:gd name="connsiteY22" fmla="*/ 406286 h 2654186"/>
                <a:gd name="connsiteX23" fmla="*/ 200961 w 2058336"/>
                <a:gd name="connsiteY23" fmla="*/ 196736 h 2654186"/>
                <a:gd name="connsiteX24" fmla="*/ 562911 w 2058336"/>
                <a:gd name="connsiteY24" fmla="*/ 44336 h 2654186"/>
                <a:gd name="connsiteX25" fmla="*/ 943911 w 2058336"/>
                <a:gd name="connsiteY25" fmla="*/ 34811 h 2654186"/>
                <a:gd name="connsiteX26" fmla="*/ 1258236 w 2058336"/>
                <a:gd name="connsiteY26" fmla="*/ 44336 h 2654186"/>
                <a:gd name="connsiteX27" fmla="*/ 1572561 w 2058336"/>
                <a:gd name="connsiteY27" fmla="*/ 53861 h 2654186"/>
                <a:gd name="connsiteX28" fmla="*/ 1591611 w 2058336"/>
                <a:gd name="connsiteY28" fmla="*/ 301511 h 2654186"/>
                <a:gd name="connsiteX29" fmla="*/ 1620186 w 2058336"/>
                <a:gd name="connsiteY29" fmla="*/ 520586 h 2654186"/>
                <a:gd name="connsiteX0" fmla="*/ 1582086 w 2058336"/>
                <a:gd name="connsiteY0" fmla="*/ 434861 h 2654186"/>
                <a:gd name="connsiteX1" fmla="*/ 1848786 w 2058336"/>
                <a:gd name="connsiteY1" fmla="*/ 996836 h 2654186"/>
                <a:gd name="connsiteX2" fmla="*/ 2058336 w 2058336"/>
                <a:gd name="connsiteY2" fmla="*/ 1044461 h 2654186"/>
                <a:gd name="connsiteX3" fmla="*/ 2010711 w 2058336"/>
                <a:gd name="connsiteY3" fmla="*/ 1139711 h 2654186"/>
                <a:gd name="connsiteX4" fmla="*/ 1858311 w 2058336"/>
                <a:gd name="connsiteY4" fmla="*/ 1254011 h 2654186"/>
                <a:gd name="connsiteX5" fmla="*/ 1848786 w 2058336"/>
                <a:gd name="connsiteY5" fmla="*/ 1796936 h 2654186"/>
                <a:gd name="connsiteX6" fmla="*/ 1610661 w 2058336"/>
                <a:gd name="connsiteY6" fmla="*/ 1987436 h 2654186"/>
                <a:gd name="connsiteX7" fmla="*/ 1334436 w 2058336"/>
                <a:gd name="connsiteY7" fmla="*/ 1977911 h 2654186"/>
                <a:gd name="connsiteX8" fmla="*/ 924860 w 2058336"/>
                <a:gd name="connsiteY8" fmla="*/ 2196986 h 2654186"/>
                <a:gd name="connsiteX9" fmla="*/ 1182035 w 2058336"/>
                <a:gd name="connsiteY9" fmla="*/ 2463686 h 2654186"/>
                <a:gd name="connsiteX10" fmla="*/ 1277286 w 2058336"/>
                <a:gd name="connsiteY10" fmla="*/ 2577986 h 2654186"/>
                <a:gd name="connsiteX11" fmla="*/ 982011 w 2058336"/>
                <a:gd name="connsiteY11" fmla="*/ 2616086 h 2654186"/>
                <a:gd name="connsiteX12" fmla="*/ 696261 w 2058336"/>
                <a:gd name="connsiteY12" fmla="*/ 2654186 h 2654186"/>
                <a:gd name="connsiteX13" fmla="*/ 534336 w 2058336"/>
                <a:gd name="connsiteY13" fmla="*/ 2597036 h 2654186"/>
                <a:gd name="connsiteX14" fmla="*/ 410511 w 2058336"/>
                <a:gd name="connsiteY14" fmla="*/ 2187461 h 2654186"/>
                <a:gd name="connsiteX15" fmla="*/ 400986 w 2058336"/>
                <a:gd name="connsiteY15" fmla="*/ 2063636 h 2654186"/>
                <a:gd name="connsiteX16" fmla="*/ 267636 w 2058336"/>
                <a:gd name="connsiteY16" fmla="*/ 2025536 h 2654186"/>
                <a:gd name="connsiteX17" fmla="*/ 362886 w 2058336"/>
                <a:gd name="connsiteY17" fmla="*/ 1682636 h 2654186"/>
                <a:gd name="connsiteX18" fmla="*/ 277161 w 2058336"/>
                <a:gd name="connsiteY18" fmla="*/ 1587386 h 2654186"/>
                <a:gd name="connsiteX19" fmla="*/ 191436 w 2058336"/>
                <a:gd name="connsiteY19" fmla="*/ 1396886 h 2654186"/>
                <a:gd name="connsiteX20" fmla="*/ 324786 w 2058336"/>
                <a:gd name="connsiteY20" fmla="*/ 1149236 h 2654186"/>
                <a:gd name="connsiteX21" fmla="*/ 181911 w 2058336"/>
                <a:gd name="connsiteY21" fmla="*/ 987311 h 2654186"/>
                <a:gd name="connsiteX22" fmla="*/ 286686 w 2058336"/>
                <a:gd name="connsiteY22" fmla="*/ 625361 h 2654186"/>
                <a:gd name="connsiteX23" fmla="*/ 936 w 2058336"/>
                <a:gd name="connsiteY23" fmla="*/ 406286 h 2654186"/>
                <a:gd name="connsiteX24" fmla="*/ 200961 w 2058336"/>
                <a:gd name="connsiteY24" fmla="*/ 196736 h 2654186"/>
                <a:gd name="connsiteX25" fmla="*/ 562911 w 2058336"/>
                <a:gd name="connsiteY25" fmla="*/ 44336 h 2654186"/>
                <a:gd name="connsiteX26" fmla="*/ 943911 w 2058336"/>
                <a:gd name="connsiteY26" fmla="*/ 34811 h 2654186"/>
                <a:gd name="connsiteX27" fmla="*/ 1258236 w 2058336"/>
                <a:gd name="connsiteY27" fmla="*/ 44336 h 2654186"/>
                <a:gd name="connsiteX28" fmla="*/ 1572561 w 2058336"/>
                <a:gd name="connsiteY28" fmla="*/ 53861 h 2654186"/>
                <a:gd name="connsiteX29" fmla="*/ 1591611 w 2058336"/>
                <a:gd name="connsiteY29" fmla="*/ 301511 h 2654186"/>
                <a:gd name="connsiteX30" fmla="*/ 1620186 w 2058336"/>
                <a:gd name="connsiteY30" fmla="*/ 520586 h 2654186"/>
                <a:gd name="connsiteX0" fmla="*/ 1582086 w 2058336"/>
                <a:gd name="connsiteY0" fmla="*/ 434861 h 2654186"/>
                <a:gd name="connsiteX1" fmla="*/ 1848786 w 2058336"/>
                <a:gd name="connsiteY1" fmla="*/ 996836 h 2654186"/>
                <a:gd name="connsiteX2" fmla="*/ 2058336 w 2058336"/>
                <a:gd name="connsiteY2" fmla="*/ 1044461 h 2654186"/>
                <a:gd name="connsiteX3" fmla="*/ 2010711 w 2058336"/>
                <a:gd name="connsiteY3" fmla="*/ 1139711 h 2654186"/>
                <a:gd name="connsiteX4" fmla="*/ 1858311 w 2058336"/>
                <a:gd name="connsiteY4" fmla="*/ 1254011 h 2654186"/>
                <a:gd name="connsiteX5" fmla="*/ 1848786 w 2058336"/>
                <a:gd name="connsiteY5" fmla="*/ 1796936 h 2654186"/>
                <a:gd name="connsiteX6" fmla="*/ 1610661 w 2058336"/>
                <a:gd name="connsiteY6" fmla="*/ 1987436 h 2654186"/>
                <a:gd name="connsiteX7" fmla="*/ 1334436 w 2058336"/>
                <a:gd name="connsiteY7" fmla="*/ 1977911 h 2654186"/>
                <a:gd name="connsiteX8" fmla="*/ 924860 w 2058336"/>
                <a:gd name="connsiteY8" fmla="*/ 2196986 h 2654186"/>
                <a:gd name="connsiteX9" fmla="*/ 924860 w 2058336"/>
                <a:gd name="connsiteY9" fmla="*/ 2416061 h 2654186"/>
                <a:gd name="connsiteX10" fmla="*/ 1277286 w 2058336"/>
                <a:gd name="connsiteY10" fmla="*/ 2577986 h 2654186"/>
                <a:gd name="connsiteX11" fmla="*/ 982011 w 2058336"/>
                <a:gd name="connsiteY11" fmla="*/ 2616086 h 2654186"/>
                <a:gd name="connsiteX12" fmla="*/ 696261 w 2058336"/>
                <a:gd name="connsiteY12" fmla="*/ 2654186 h 2654186"/>
                <a:gd name="connsiteX13" fmla="*/ 534336 w 2058336"/>
                <a:gd name="connsiteY13" fmla="*/ 2597036 h 2654186"/>
                <a:gd name="connsiteX14" fmla="*/ 410511 w 2058336"/>
                <a:gd name="connsiteY14" fmla="*/ 2187461 h 2654186"/>
                <a:gd name="connsiteX15" fmla="*/ 400986 w 2058336"/>
                <a:gd name="connsiteY15" fmla="*/ 2063636 h 2654186"/>
                <a:gd name="connsiteX16" fmla="*/ 267636 w 2058336"/>
                <a:gd name="connsiteY16" fmla="*/ 2025536 h 2654186"/>
                <a:gd name="connsiteX17" fmla="*/ 362886 w 2058336"/>
                <a:gd name="connsiteY17" fmla="*/ 1682636 h 2654186"/>
                <a:gd name="connsiteX18" fmla="*/ 277161 w 2058336"/>
                <a:gd name="connsiteY18" fmla="*/ 1587386 h 2654186"/>
                <a:gd name="connsiteX19" fmla="*/ 191436 w 2058336"/>
                <a:gd name="connsiteY19" fmla="*/ 1396886 h 2654186"/>
                <a:gd name="connsiteX20" fmla="*/ 324786 w 2058336"/>
                <a:gd name="connsiteY20" fmla="*/ 1149236 h 2654186"/>
                <a:gd name="connsiteX21" fmla="*/ 181911 w 2058336"/>
                <a:gd name="connsiteY21" fmla="*/ 987311 h 2654186"/>
                <a:gd name="connsiteX22" fmla="*/ 286686 w 2058336"/>
                <a:gd name="connsiteY22" fmla="*/ 625361 h 2654186"/>
                <a:gd name="connsiteX23" fmla="*/ 936 w 2058336"/>
                <a:gd name="connsiteY23" fmla="*/ 406286 h 2654186"/>
                <a:gd name="connsiteX24" fmla="*/ 200961 w 2058336"/>
                <a:gd name="connsiteY24" fmla="*/ 196736 h 2654186"/>
                <a:gd name="connsiteX25" fmla="*/ 562911 w 2058336"/>
                <a:gd name="connsiteY25" fmla="*/ 44336 h 2654186"/>
                <a:gd name="connsiteX26" fmla="*/ 943911 w 2058336"/>
                <a:gd name="connsiteY26" fmla="*/ 34811 h 2654186"/>
                <a:gd name="connsiteX27" fmla="*/ 1258236 w 2058336"/>
                <a:gd name="connsiteY27" fmla="*/ 44336 h 2654186"/>
                <a:gd name="connsiteX28" fmla="*/ 1572561 w 2058336"/>
                <a:gd name="connsiteY28" fmla="*/ 53861 h 2654186"/>
                <a:gd name="connsiteX29" fmla="*/ 1591611 w 2058336"/>
                <a:gd name="connsiteY29" fmla="*/ 301511 h 2654186"/>
                <a:gd name="connsiteX30" fmla="*/ 1620186 w 2058336"/>
                <a:gd name="connsiteY30" fmla="*/ 520586 h 2654186"/>
                <a:gd name="connsiteX0" fmla="*/ 1582086 w 2058336"/>
                <a:gd name="connsiteY0" fmla="*/ 434861 h 2654186"/>
                <a:gd name="connsiteX1" fmla="*/ 1848786 w 2058336"/>
                <a:gd name="connsiteY1" fmla="*/ 996836 h 2654186"/>
                <a:gd name="connsiteX2" fmla="*/ 2058336 w 2058336"/>
                <a:gd name="connsiteY2" fmla="*/ 1044461 h 2654186"/>
                <a:gd name="connsiteX3" fmla="*/ 2010711 w 2058336"/>
                <a:gd name="connsiteY3" fmla="*/ 1139711 h 2654186"/>
                <a:gd name="connsiteX4" fmla="*/ 1858311 w 2058336"/>
                <a:gd name="connsiteY4" fmla="*/ 1254011 h 2654186"/>
                <a:gd name="connsiteX5" fmla="*/ 1848786 w 2058336"/>
                <a:gd name="connsiteY5" fmla="*/ 1796936 h 2654186"/>
                <a:gd name="connsiteX6" fmla="*/ 1610661 w 2058336"/>
                <a:gd name="connsiteY6" fmla="*/ 1987436 h 2654186"/>
                <a:gd name="connsiteX7" fmla="*/ 1334436 w 2058336"/>
                <a:gd name="connsiteY7" fmla="*/ 1977911 h 2654186"/>
                <a:gd name="connsiteX8" fmla="*/ 924860 w 2058336"/>
                <a:gd name="connsiteY8" fmla="*/ 2196986 h 2654186"/>
                <a:gd name="connsiteX9" fmla="*/ 1124885 w 2058336"/>
                <a:gd name="connsiteY9" fmla="*/ 2282711 h 2654186"/>
                <a:gd name="connsiteX10" fmla="*/ 1277286 w 2058336"/>
                <a:gd name="connsiteY10" fmla="*/ 2577986 h 2654186"/>
                <a:gd name="connsiteX11" fmla="*/ 982011 w 2058336"/>
                <a:gd name="connsiteY11" fmla="*/ 2616086 h 2654186"/>
                <a:gd name="connsiteX12" fmla="*/ 696261 w 2058336"/>
                <a:gd name="connsiteY12" fmla="*/ 2654186 h 2654186"/>
                <a:gd name="connsiteX13" fmla="*/ 534336 w 2058336"/>
                <a:gd name="connsiteY13" fmla="*/ 2597036 h 2654186"/>
                <a:gd name="connsiteX14" fmla="*/ 410511 w 2058336"/>
                <a:gd name="connsiteY14" fmla="*/ 2187461 h 2654186"/>
                <a:gd name="connsiteX15" fmla="*/ 400986 w 2058336"/>
                <a:gd name="connsiteY15" fmla="*/ 2063636 h 2654186"/>
                <a:gd name="connsiteX16" fmla="*/ 267636 w 2058336"/>
                <a:gd name="connsiteY16" fmla="*/ 2025536 h 2654186"/>
                <a:gd name="connsiteX17" fmla="*/ 362886 w 2058336"/>
                <a:gd name="connsiteY17" fmla="*/ 1682636 h 2654186"/>
                <a:gd name="connsiteX18" fmla="*/ 277161 w 2058336"/>
                <a:gd name="connsiteY18" fmla="*/ 1587386 h 2654186"/>
                <a:gd name="connsiteX19" fmla="*/ 191436 w 2058336"/>
                <a:gd name="connsiteY19" fmla="*/ 1396886 h 2654186"/>
                <a:gd name="connsiteX20" fmla="*/ 324786 w 2058336"/>
                <a:gd name="connsiteY20" fmla="*/ 1149236 h 2654186"/>
                <a:gd name="connsiteX21" fmla="*/ 181911 w 2058336"/>
                <a:gd name="connsiteY21" fmla="*/ 987311 h 2654186"/>
                <a:gd name="connsiteX22" fmla="*/ 286686 w 2058336"/>
                <a:gd name="connsiteY22" fmla="*/ 625361 h 2654186"/>
                <a:gd name="connsiteX23" fmla="*/ 936 w 2058336"/>
                <a:gd name="connsiteY23" fmla="*/ 406286 h 2654186"/>
                <a:gd name="connsiteX24" fmla="*/ 200961 w 2058336"/>
                <a:gd name="connsiteY24" fmla="*/ 196736 h 2654186"/>
                <a:gd name="connsiteX25" fmla="*/ 562911 w 2058336"/>
                <a:gd name="connsiteY25" fmla="*/ 44336 h 2654186"/>
                <a:gd name="connsiteX26" fmla="*/ 943911 w 2058336"/>
                <a:gd name="connsiteY26" fmla="*/ 34811 h 2654186"/>
                <a:gd name="connsiteX27" fmla="*/ 1258236 w 2058336"/>
                <a:gd name="connsiteY27" fmla="*/ 44336 h 2654186"/>
                <a:gd name="connsiteX28" fmla="*/ 1572561 w 2058336"/>
                <a:gd name="connsiteY28" fmla="*/ 53861 h 2654186"/>
                <a:gd name="connsiteX29" fmla="*/ 1591611 w 2058336"/>
                <a:gd name="connsiteY29" fmla="*/ 301511 h 2654186"/>
                <a:gd name="connsiteX30" fmla="*/ 1620186 w 2058336"/>
                <a:gd name="connsiteY30" fmla="*/ 520586 h 2654186"/>
                <a:gd name="connsiteX0" fmla="*/ 1582086 w 2058336"/>
                <a:gd name="connsiteY0" fmla="*/ 434861 h 2654186"/>
                <a:gd name="connsiteX1" fmla="*/ 1848786 w 2058336"/>
                <a:gd name="connsiteY1" fmla="*/ 996836 h 2654186"/>
                <a:gd name="connsiteX2" fmla="*/ 2058336 w 2058336"/>
                <a:gd name="connsiteY2" fmla="*/ 1044461 h 2654186"/>
                <a:gd name="connsiteX3" fmla="*/ 2010711 w 2058336"/>
                <a:gd name="connsiteY3" fmla="*/ 1139711 h 2654186"/>
                <a:gd name="connsiteX4" fmla="*/ 1858311 w 2058336"/>
                <a:gd name="connsiteY4" fmla="*/ 1254011 h 2654186"/>
                <a:gd name="connsiteX5" fmla="*/ 1848786 w 2058336"/>
                <a:gd name="connsiteY5" fmla="*/ 1796936 h 2654186"/>
                <a:gd name="connsiteX6" fmla="*/ 1610661 w 2058336"/>
                <a:gd name="connsiteY6" fmla="*/ 1987436 h 2654186"/>
                <a:gd name="connsiteX7" fmla="*/ 1334436 w 2058336"/>
                <a:gd name="connsiteY7" fmla="*/ 1977911 h 2654186"/>
                <a:gd name="connsiteX8" fmla="*/ 1162985 w 2058336"/>
                <a:gd name="connsiteY8" fmla="*/ 2082686 h 2654186"/>
                <a:gd name="connsiteX9" fmla="*/ 1124885 w 2058336"/>
                <a:gd name="connsiteY9" fmla="*/ 2282711 h 2654186"/>
                <a:gd name="connsiteX10" fmla="*/ 1277286 w 2058336"/>
                <a:gd name="connsiteY10" fmla="*/ 2577986 h 2654186"/>
                <a:gd name="connsiteX11" fmla="*/ 982011 w 2058336"/>
                <a:gd name="connsiteY11" fmla="*/ 2616086 h 2654186"/>
                <a:gd name="connsiteX12" fmla="*/ 696261 w 2058336"/>
                <a:gd name="connsiteY12" fmla="*/ 2654186 h 2654186"/>
                <a:gd name="connsiteX13" fmla="*/ 534336 w 2058336"/>
                <a:gd name="connsiteY13" fmla="*/ 2597036 h 2654186"/>
                <a:gd name="connsiteX14" fmla="*/ 410511 w 2058336"/>
                <a:gd name="connsiteY14" fmla="*/ 2187461 h 2654186"/>
                <a:gd name="connsiteX15" fmla="*/ 400986 w 2058336"/>
                <a:gd name="connsiteY15" fmla="*/ 2063636 h 2654186"/>
                <a:gd name="connsiteX16" fmla="*/ 267636 w 2058336"/>
                <a:gd name="connsiteY16" fmla="*/ 2025536 h 2654186"/>
                <a:gd name="connsiteX17" fmla="*/ 362886 w 2058336"/>
                <a:gd name="connsiteY17" fmla="*/ 1682636 h 2654186"/>
                <a:gd name="connsiteX18" fmla="*/ 277161 w 2058336"/>
                <a:gd name="connsiteY18" fmla="*/ 1587386 h 2654186"/>
                <a:gd name="connsiteX19" fmla="*/ 191436 w 2058336"/>
                <a:gd name="connsiteY19" fmla="*/ 1396886 h 2654186"/>
                <a:gd name="connsiteX20" fmla="*/ 324786 w 2058336"/>
                <a:gd name="connsiteY20" fmla="*/ 1149236 h 2654186"/>
                <a:gd name="connsiteX21" fmla="*/ 181911 w 2058336"/>
                <a:gd name="connsiteY21" fmla="*/ 987311 h 2654186"/>
                <a:gd name="connsiteX22" fmla="*/ 286686 w 2058336"/>
                <a:gd name="connsiteY22" fmla="*/ 625361 h 2654186"/>
                <a:gd name="connsiteX23" fmla="*/ 936 w 2058336"/>
                <a:gd name="connsiteY23" fmla="*/ 406286 h 2654186"/>
                <a:gd name="connsiteX24" fmla="*/ 200961 w 2058336"/>
                <a:gd name="connsiteY24" fmla="*/ 196736 h 2654186"/>
                <a:gd name="connsiteX25" fmla="*/ 562911 w 2058336"/>
                <a:gd name="connsiteY25" fmla="*/ 44336 h 2654186"/>
                <a:gd name="connsiteX26" fmla="*/ 943911 w 2058336"/>
                <a:gd name="connsiteY26" fmla="*/ 34811 h 2654186"/>
                <a:gd name="connsiteX27" fmla="*/ 1258236 w 2058336"/>
                <a:gd name="connsiteY27" fmla="*/ 44336 h 2654186"/>
                <a:gd name="connsiteX28" fmla="*/ 1572561 w 2058336"/>
                <a:gd name="connsiteY28" fmla="*/ 53861 h 2654186"/>
                <a:gd name="connsiteX29" fmla="*/ 1591611 w 2058336"/>
                <a:gd name="connsiteY29" fmla="*/ 301511 h 2654186"/>
                <a:gd name="connsiteX30" fmla="*/ 1620186 w 2058336"/>
                <a:gd name="connsiteY30" fmla="*/ 520586 h 2654186"/>
                <a:gd name="connsiteX0" fmla="*/ 1582086 w 2058336"/>
                <a:gd name="connsiteY0" fmla="*/ 434861 h 2654186"/>
                <a:gd name="connsiteX1" fmla="*/ 1848786 w 2058336"/>
                <a:gd name="connsiteY1" fmla="*/ 996836 h 2654186"/>
                <a:gd name="connsiteX2" fmla="*/ 2058336 w 2058336"/>
                <a:gd name="connsiteY2" fmla="*/ 1044461 h 2654186"/>
                <a:gd name="connsiteX3" fmla="*/ 2010711 w 2058336"/>
                <a:gd name="connsiteY3" fmla="*/ 1139711 h 2654186"/>
                <a:gd name="connsiteX4" fmla="*/ 1858311 w 2058336"/>
                <a:gd name="connsiteY4" fmla="*/ 1254011 h 2654186"/>
                <a:gd name="connsiteX5" fmla="*/ 1848786 w 2058336"/>
                <a:gd name="connsiteY5" fmla="*/ 1796936 h 2654186"/>
                <a:gd name="connsiteX6" fmla="*/ 1610661 w 2058336"/>
                <a:gd name="connsiteY6" fmla="*/ 1987436 h 2654186"/>
                <a:gd name="connsiteX7" fmla="*/ 1334436 w 2058336"/>
                <a:gd name="connsiteY7" fmla="*/ 1977911 h 2654186"/>
                <a:gd name="connsiteX8" fmla="*/ 1162985 w 2058336"/>
                <a:gd name="connsiteY8" fmla="*/ 2082686 h 2654186"/>
                <a:gd name="connsiteX9" fmla="*/ 1124885 w 2058336"/>
                <a:gd name="connsiteY9" fmla="*/ 2282711 h 2654186"/>
                <a:gd name="connsiteX10" fmla="*/ 1153460 w 2058336"/>
                <a:gd name="connsiteY10" fmla="*/ 2177936 h 2654186"/>
                <a:gd name="connsiteX11" fmla="*/ 1277286 w 2058336"/>
                <a:gd name="connsiteY11" fmla="*/ 2577986 h 2654186"/>
                <a:gd name="connsiteX12" fmla="*/ 982011 w 2058336"/>
                <a:gd name="connsiteY12" fmla="*/ 2616086 h 2654186"/>
                <a:gd name="connsiteX13" fmla="*/ 696261 w 2058336"/>
                <a:gd name="connsiteY13" fmla="*/ 2654186 h 2654186"/>
                <a:gd name="connsiteX14" fmla="*/ 534336 w 2058336"/>
                <a:gd name="connsiteY14" fmla="*/ 2597036 h 2654186"/>
                <a:gd name="connsiteX15" fmla="*/ 410511 w 2058336"/>
                <a:gd name="connsiteY15" fmla="*/ 2187461 h 2654186"/>
                <a:gd name="connsiteX16" fmla="*/ 400986 w 2058336"/>
                <a:gd name="connsiteY16" fmla="*/ 2063636 h 2654186"/>
                <a:gd name="connsiteX17" fmla="*/ 267636 w 2058336"/>
                <a:gd name="connsiteY17" fmla="*/ 2025536 h 2654186"/>
                <a:gd name="connsiteX18" fmla="*/ 362886 w 2058336"/>
                <a:gd name="connsiteY18" fmla="*/ 1682636 h 2654186"/>
                <a:gd name="connsiteX19" fmla="*/ 277161 w 2058336"/>
                <a:gd name="connsiteY19" fmla="*/ 1587386 h 2654186"/>
                <a:gd name="connsiteX20" fmla="*/ 191436 w 2058336"/>
                <a:gd name="connsiteY20" fmla="*/ 1396886 h 2654186"/>
                <a:gd name="connsiteX21" fmla="*/ 324786 w 2058336"/>
                <a:gd name="connsiteY21" fmla="*/ 1149236 h 2654186"/>
                <a:gd name="connsiteX22" fmla="*/ 181911 w 2058336"/>
                <a:gd name="connsiteY22" fmla="*/ 987311 h 2654186"/>
                <a:gd name="connsiteX23" fmla="*/ 286686 w 2058336"/>
                <a:gd name="connsiteY23" fmla="*/ 625361 h 2654186"/>
                <a:gd name="connsiteX24" fmla="*/ 936 w 2058336"/>
                <a:gd name="connsiteY24" fmla="*/ 406286 h 2654186"/>
                <a:gd name="connsiteX25" fmla="*/ 200961 w 2058336"/>
                <a:gd name="connsiteY25" fmla="*/ 196736 h 2654186"/>
                <a:gd name="connsiteX26" fmla="*/ 562911 w 2058336"/>
                <a:gd name="connsiteY26" fmla="*/ 44336 h 2654186"/>
                <a:gd name="connsiteX27" fmla="*/ 943911 w 2058336"/>
                <a:gd name="connsiteY27" fmla="*/ 34811 h 2654186"/>
                <a:gd name="connsiteX28" fmla="*/ 1258236 w 2058336"/>
                <a:gd name="connsiteY28" fmla="*/ 44336 h 2654186"/>
                <a:gd name="connsiteX29" fmla="*/ 1572561 w 2058336"/>
                <a:gd name="connsiteY29" fmla="*/ 53861 h 2654186"/>
                <a:gd name="connsiteX30" fmla="*/ 1591611 w 2058336"/>
                <a:gd name="connsiteY30" fmla="*/ 301511 h 2654186"/>
                <a:gd name="connsiteX31" fmla="*/ 1620186 w 2058336"/>
                <a:gd name="connsiteY31" fmla="*/ 520586 h 2654186"/>
                <a:gd name="connsiteX0" fmla="*/ 1582086 w 2058336"/>
                <a:gd name="connsiteY0" fmla="*/ 434861 h 2654186"/>
                <a:gd name="connsiteX1" fmla="*/ 1848786 w 2058336"/>
                <a:gd name="connsiteY1" fmla="*/ 996836 h 2654186"/>
                <a:gd name="connsiteX2" fmla="*/ 2058336 w 2058336"/>
                <a:gd name="connsiteY2" fmla="*/ 1044461 h 2654186"/>
                <a:gd name="connsiteX3" fmla="*/ 2010711 w 2058336"/>
                <a:gd name="connsiteY3" fmla="*/ 1139711 h 2654186"/>
                <a:gd name="connsiteX4" fmla="*/ 1858311 w 2058336"/>
                <a:gd name="connsiteY4" fmla="*/ 1254011 h 2654186"/>
                <a:gd name="connsiteX5" fmla="*/ 1848786 w 2058336"/>
                <a:gd name="connsiteY5" fmla="*/ 1796936 h 2654186"/>
                <a:gd name="connsiteX6" fmla="*/ 1610661 w 2058336"/>
                <a:gd name="connsiteY6" fmla="*/ 1987436 h 2654186"/>
                <a:gd name="connsiteX7" fmla="*/ 1334436 w 2058336"/>
                <a:gd name="connsiteY7" fmla="*/ 1977911 h 2654186"/>
                <a:gd name="connsiteX8" fmla="*/ 1162985 w 2058336"/>
                <a:gd name="connsiteY8" fmla="*/ 2082686 h 2654186"/>
                <a:gd name="connsiteX9" fmla="*/ 1124885 w 2058336"/>
                <a:gd name="connsiteY9" fmla="*/ 2282711 h 2654186"/>
                <a:gd name="connsiteX10" fmla="*/ 1191560 w 2058336"/>
                <a:gd name="connsiteY10" fmla="*/ 2225561 h 2654186"/>
                <a:gd name="connsiteX11" fmla="*/ 1277286 w 2058336"/>
                <a:gd name="connsiteY11" fmla="*/ 2577986 h 2654186"/>
                <a:gd name="connsiteX12" fmla="*/ 982011 w 2058336"/>
                <a:gd name="connsiteY12" fmla="*/ 2616086 h 2654186"/>
                <a:gd name="connsiteX13" fmla="*/ 696261 w 2058336"/>
                <a:gd name="connsiteY13" fmla="*/ 2654186 h 2654186"/>
                <a:gd name="connsiteX14" fmla="*/ 534336 w 2058336"/>
                <a:gd name="connsiteY14" fmla="*/ 2597036 h 2654186"/>
                <a:gd name="connsiteX15" fmla="*/ 410511 w 2058336"/>
                <a:gd name="connsiteY15" fmla="*/ 2187461 h 2654186"/>
                <a:gd name="connsiteX16" fmla="*/ 400986 w 2058336"/>
                <a:gd name="connsiteY16" fmla="*/ 2063636 h 2654186"/>
                <a:gd name="connsiteX17" fmla="*/ 267636 w 2058336"/>
                <a:gd name="connsiteY17" fmla="*/ 2025536 h 2654186"/>
                <a:gd name="connsiteX18" fmla="*/ 362886 w 2058336"/>
                <a:gd name="connsiteY18" fmla="*/ 1682636 h 2654186"/>
                <a:gd name="connsiteX19" fmla="*/ 277161 w 2058336"/>
                <a:gd name="connsiteY19" fmla="*/ 1587386 h 2654186"/>
                <a:gd name="connsiteX20" fmla="*/ 191436 w 2058336"/>
                <a:gd name="connsiteY20" fmla="*/ 1396886 h 2654186"/>
                <a:gd name="connsiteX21" fmla="*/ 324786 w 2058336"/>
                <a:gd name="connsiteY21" fmla="*/ 1149236 h 2654186"/>
                <a:gd name="connsiteX22" fmla="*/ 181911 w 2058336"/>
                <a:gd name="connsiteY22" fmla="*/ 987311 h 2654186"/>
                <a:gd name="connsiteX23" fmla="*/ 286686 w 2058336"/>
                <a:gd name="connsiteY23" fmla="*/ 625361 h 2654186"/>
                <a:gd name="connsiteX24" fmla="*/ 936 w 2058336"/>
                <a:gd name="connsiteY24" fmla="*/ 406286 h 2654186"/>
                <a:gd name="connsiteX25" fmla="*/ 200961 w 2058336"/>
                <a:gd name="connsiteY25" fmla="*/ 196736 h 2654186"/>
                <a:gd name="connsiteX26" fmla="*/ 562911 w 2058336"/>
                <a:gd name="connsiteY26" fmla="*/ 44336 h 2654186"/>
                <a:gd name="connsiteX27" fmla="*/ 943911 w 2058336"/>
                <a:gd name="connsiteY27" fmla="*/ 34811 h 2654186"/>
                <a:gd name="connsiteX28" fmla="*/ 1258236 w 2058336"/>
                <a:gd name="connsiteY28" fmla="*/ 44336 h 2654186"/>
                <a:gd name="connsiteX29" fmla="*/ 1572561 w 2058336"/>
                <a:gd name="connsiteY29" fmla="*/ 53861 h 2654186"/>
                <a:gd name="connsiteX30" fmla="*/ 1591611 w 2058336"/>
                <a:gd name="connsiteY30" fmla="*/ 301511 h 2654186"/>
                <a:gd name="connsiteX31" fmla="*/ 1620186 w 2058336"/>
                <a:gd name="connsiteY31" fmla="*/ 520586 h 2654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058336" h="2654186">
                  <a:moveTo>
                    <a:pt x="1582086" y="434861"/>
                  </a:moveTo>
                  <a:lnTo>
                    <a:pt x="1848786" y="996836"/>
                  </a:lnTo>
                  <a:lnTo>
                    <a:pt x="2058336" y="1044461"/>
                  </a:lnTo>
                  <a:lnTo>
                    <a:pt x="2010711" y="1139711"/>
                  </a:lnTo>
                  <a:lnTo>
                    <a:pt x="1858311" y="1254011"/>
                  </a:lnTo>
                  <a:lnTo>
                    <a:pt x="1848786" y="1796936"/>
                  </a:lnTo>
                  <a:cubicBezTo>
                    <a:pt x="1813861" y="1873136"/>
                    <a:pt x="1693211" y="1920761"/>
                    <a:pt x="1610661" y="1987436"/>
                  </a:cubicBezTo>
                  <a:cubicBezTo>
                    <a:pt x="1404286" y="1809636"/>
                    <a:pt x="1512236" y="1993786"/>
                    <a:pt x="1334436" y="1977911"/>
                  </a:cubicBezTo>
                  <a:lnTo>
                    <a:pt x="1162985" y="2082686"/>
                  </a:lnTo>
                  <a:lnTo>
                    <a:pt x="1124885" y="2282711"/>
                  </a:lnTo>
                  <a:lnTo>
                    <a:pt x="1191560" y="2225561"/>
                  </a:lnTo>
                  <a:lnTo>
                    <a:pt x="1277286" y="2577986"/>
                  </a:lnTo>
                  <a:lnTo>
                    <a:pt x="982011" y="2616086"/>
                  </a:lnTo>
                  <a:lnTo>
                    <a:pt x="696261" y="2654186"/>
                  </a:lnTo>
                  <a:lnTo>
                    <a:pt x="534336" y="2597036"/>
                  </a:lnTo>
                  <a:lnTo>
                    <a:pt x="410511" y="2187461"/>
                  </a:lnTo>
                  <a:lnTo>
                    <a:pt x="400986" y="2063636"/>
                  </a:lnTo>
                  <a:lnTo>
                    <a:pt x="267636" y="2025536"/>
                  </a:lnTo>
                  <a:cubicBezTo>
                    <a:pt x="223186" y="1720736"/>
                    <a:pt x="331136" y="1796936"/>
                    <a:pt x="362886" y="1682636"/>
                  </a:cubicBezTo>
                  <a:lnTo>
                    <a:pt x="277161" y="1587386"/>
                  </a:lnTo>
                  <a:lnTo>
                    <a:pt x="191436" y="1396886"/>
                  </a:lnTo>
                  <a:lnTo>
                    <a:pt x="324786" y="1149236"/>
                  </a:lnTo>
                  <a:lnTo>
                    <a:pt x="181911" y="987311"/>
                  </a:lnTo>
                  <a:cubicBezTo>
                    <a:pt x="181911" y="899999"/>
                    <a:pt x="364474" y="503124"/>
                    <a:pt x="286686" y="625361"/>
                  </a:cubicBezTo>
                  <a:cubicBezTo>
                    <a:pt x="208898" y="747598"/>
                    <a:pt x="15224" y="477724"/>
                    <a:pt x="936" y="406286"/>
                  </a:cubicBezTo>
                  <a:cubicBezTo>
                    <a:pt x="-11764" y="339611"/>
                    <a:pt x="107299" y="257061"/>
                    <a:pt x="200961" y="196736"/>
                  </a:cubicBezTo>
                  <a:cubicBezTo>
                    <a:pt x="294623" y="136411"/>
                    <a:pt x="439086" y="71323"/>
                    <a:pt x="562911" y="44336"/>
                  </a:cubicBezTo>
                  <a:cubicBezTo>
                    <a:pt x="686736" y="17349"/>
                    <a:pt x="823261" y="-35039"/>
                    <a:pt x="943911" y="34811"/>
                  </a:cubicBezTo>
                  <a:lnTo>
                    <a:pt x="1258236" y="44336"/>
                  </a:lnTo>
                  <a:cubicBezTo>
                    <a:pt x="1363011" y="47511"/>
                    <a:pt x="1467786" y="12586"/>
                    <a:pt x="1572561" y="53861"/>
                  </a:cubicBezTo>
                  <a:lnTo>
                    <a:pt x="1591611" y="301511"/>
                  </a:lnTo>
                  <a:lnTo>
                    <a:pt x="1620186" y="520586"/>
                  </a:ln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8" name="Girl's Head"/>
            <p:cNvSpPr>
              <a:spLocks noEditPoints="1"/>
            </p:cNvSpPr>
            <p:nvPr/>
          </p:nvSpPr>
          <p:spPr bwMode="auto">
            <a:xfrm>
              <a:off x="6084888" y="184664"/>
              <a:ext cx="2108200" cy="3264694"/>
            </a:xfrm>
            <a:custGeom>
              <a:avLst/>
              <a:gdLst>
                <a:gd name="T0" fmla="*/ 1474 w 9802"/>
                <a:gd name="T1" fmla="*/ 11232 h 15082"/>
                <a:gd name="T2" fmla="*/ 1390 w 9802"/>
                <a:gd name="T3" fmla="*/ 8127 h 15082"/>
                <a:gd name="T4" fmla="*/ 1312 w 9802"/>
                <a:gd name="T5" fmla="*/ 3690 h 15082"/>
                <a:gd name="T6" fmla="*/ 4478 w 9802"/>
                <a:gd name="T7" fmla="*/ 617 h 15082"/>
                <a:gd name="T8" fmla="*/ 8285 w 9802"/>
                <a:gd name="T9" fmla="*/ 1087 h 15082"/>
                <a:gd name="T10" fmla="*/ 9174 w 9802"/>
                <a:gd name="T11" fmla="*/ 1652 h 15082"/>
                <a:gd name="T12" fmla="*/ 7553 w 9802"/>
                <a:gd name="T13" fmla="*/ 1312 h 15082"/>
                <a:gd name="T14" fmla="*/ 9313 w 9802"/>
                <a:gd name="T15" fmla="*/ 3062 h 15082"/>
                <a:gd name="T16" fmla="*/ 8099 w 9802"/>
                <a:gd name="T17" fmla="*/ 3501 h 15082"/>
                <a:gd name="T18" fmla="*/ 8885 w 9802"/>
                <a:gd name="T19" fmla="*/ 7570 h 15082"/>
                <a:gd name="T20" fmla="*/ 9234 w 9802"/>
                <a:gd name="T21" fmla="*/ 5967 h 15082"/>
                <a:gd name="T22" fmla="*/ 6835 w 9802"/>
                <a:gd name="T23" fmla="*/ 2839 h 15082"/>
                <a:gd name="T24" fmla="*/ 6212 w 9802"/>
                <a:gd name="T25" fmla="*/ 2234 h 15082"/>
                <a:gd name="T26" fmla="*/ 6129 w 9802"/>
                <a:gd name="T27" fmla="*/ 1839 h 15082"/>
                <a:gd name="T28" fmla="*/ 5975 w 9802"/>
                <a:gd name="T29" fmla="*/ 4088 h 15082"/>
                <a:gd name="T30" fmla="*/ 5200 w 9802"/>
                <a:gd name="T31" fmla="*/ 8553 h 15082"/>
                <a:gd name="T32" fmla="*/ 5644 w 9802"/>
                <a:gd name="T33" fmla="*/ 9737 h 15082"/>
                <a:gd name="T34" fmla="*/ 5429 w 9802"/>
                <a:gd name="T35" fmla="*/ 11365 h 15082"/>
                <a:gd name="T36" fmla="*/ 5526 w 9802"/>
                <a:gd name="T37" fmla="*/ 12563 h 15082"/>
                <a:gd name="T38" fmla="*/ 2093 w 9802"/>
                <a:gd name="T39" fmla="*/ 11056 h 15082"/>
                <a:gd name="T40" fmla="*/ 1919 w 9802"/>
                <a:gd name="T41" fmla="*/ 14723 h 15082"/>
                <a:gd name="T42" fmla="*/ 1846 w 9802"/>
                <a:gd name="T43" fmla="*/ 14803 h 15082"/>
                <a:gd name="T44" fmla="*/ 2266 w 9802"/>
                <a:gd name="T45" fmla="*/ 11164 h 15082"/>
                <a:gd name="T46" fmla="*/ 3863 w 9802"/>
                <a:gd name="T47" fmla="*/ 11994 h 15082"/>
                <a:gd name="T48" fmla="*/ 3152 w 9802"/>
                <a:gd name="T49" fmla="*/ 12163 h 15082"/>
                <a:gd name="T50" fmla="*/ 5417 w 9802"/>
                <a:gd name="T51" fmla="*/ 10676 h 15082"/>
                <a:gd name="T52" fmla="*/ 4737 w 9802"/>
                <a:gd name="T53" fmla="*/ 10347 h 15082"/>
                <a:gd name="T54" fmla="*/ 5368 w 9802"/>
                <a:gd name="T55" fmla="*/ 10885 h 15082"/>
                <a:gd name="T56" fmla="*/ 3462 w 9802"/>
                <a:gd name="T57" fmla="*/ 10844 h 15082"/>
                <a:gd name="T58" fmla="*/ 3330 w 9802"/>
                <a:gd name="T59" fmla="*/ 10347 h 15082"/>
                <a:gd name="T60" fmla="*/ 2398 w 9802"/>
                <a:gd name="T61" fmla="*/ 10511 h 15082"/>
                <a:gd name="T62" fmla="*/ 3610 w 9802"/>
                <a:gd name="T63" fmla="*/ 9375 h 15082"/>
                <a:gd name="T64" fmla="*/ 2336 w 9802"/>
                <a:gd name="T65" fmla="*/ 9289 h 15082"/>
                <a:gd name="T66" fmla="*/ 1867 w 9802"/>
                <a:gd name="T67" fmla="*/ 10286 h 15082"/>
                <a:gd name="T68" fmla="*/ 6508 w 9802"/>
                <a:gd name="T69" fmla="*/ 9711 h 15082"/>
                <a:gd name="T70" fmla="*/ 3652 w 9802"/>
                <a:gd name="T71" fmla="*/ 8284 h 15082"/>
                <a:gd name="T72" fmla="*/ 3358 w 9802"/>
                <a:gd name="T73" fmla="*/ 8780 h 15082"/>
                <a:gd name="T74" fmla="*/ 5764 w 9802"/>
                <a:gd name="T75" fmla="*/ 8723 h 15082"/>
                <a:gd name="T76" fmla="*/ 3190 w 9802"/>
                <a:gd name="T77" fmla="*/ 8635 h 15082"/>
                <a:gd name="T78" fmla="*/ 2704 w 9802"/>
                <a:gd name="T79" fmla="*/ 6566 h 15082"/>
                <a:gd name="T80" fmla="*/ 2638 w 9802"/>
                <a:gd name="T81" fmla="*/ 8311 h 15082"/>
                <a:gd name="T82" fmla="*/ 2046 w 9802"/>
                <a:gd name="T83" fmla="*/ 6309 h 15082"/>
                <a:gd name="T84" fmla="*/ 2061 w 9802"/>
                <a:gd name="T85" fmla="*/ 7898 h 15082"/>
                <a:gd name="T86" fmla="*/ 4369 w 9802"/>
                <a:gd name="T87" fmla="*/ 6298 h 15082"/>
                <a:gd name="T88" fmla="*/ 2939 w 9802"/>
                <a:gd name="T89" fmla="*/ 2780 h 15082"/>
                <a:gd name="T90" fmla="*/ 3508 w 9802"/>
                <a:gd name="T91" fmla="*/ 3921 h 15082"/>
                <a:gd name="T92" fmla="*/ 4110 w 9802"/>
                <a:gd name="T93" fmla="*/ 6688 h 15082"/>
                <a:gd name="T94" fmla="*/ 7073 w 9802"/>
                <a:gd name="T95" fmla="*/ 5919 h 15082"/>
                <a:gd name="T96" fmla="*/ 2153 w 9802"/>
                <a:gd name="T97" fmla="*/ 5912 h 15082"/>
                <a:gd name="T98" fmla="*/ 1218 w 9802"/>
                <a:gd name="T99" fmla="*/ 4619 h 15082"/>
                <a:gd name="T100" fmla="*/ 4911 w 9802"/>
                <a:gd name="T101" fmla="*/ 4776 h 15082"/>
                <a:gd name="T102" fmla="*/ 5562 w 9802"/>
                <a:gd name="T103" fmla="*/ 5423 h 15082"/>
                <a:gd name="T104" fmla="*/ 2788 w 9802"/>
                <a:gd name="T105" fmla="*/ 4170 h 15082"/>
                <a:gd name="T106" fmla="*/ 2758 w 9802"/>
                <a:gd name="T107" fmla="*/ 5002 h 15082"/>
                <a:gd name="T108" fmla="*/ 5898 w 9802"/>
                <a:gd name="T109" fmla="*/ 5047 h 15082"/>
                <a:gd name="T110" fmla="*/ 5839 w 9802"/>
                <a:gd name="T111" fmla="*/ 4651 h 15082"/>
                <a:gd name="T112" fmla="*/ 2421 w 9802"/>
                <a:gd name="T113" fmla="*/ 3480 h 15082"/>
                <a:gd name="T114" fmla="*/ 4315 w 9802"/>
                <a:gd name="T115" fmla="*/ 1608 h 15082"/>
                <a:gd name="T116" fmla="*/ 2638 w 9802"/>
                <a:gd name="T117" fmla="*/ 2131 h 15082"/>
                <a:gd name="T118" fmla="*/ 1761 w 9802"/>
                <a:gd name="T119" fmla="*/ 3237 h 15082"/>
                <a:gd name="T120" fmla="*/ 7242 w 9802"/>
                <a:gd name="T121" fmla="*/ 1582 h 15082"/>
                <a:gd name="T122" fmla="*/ 6399 w 9802"/>
                <a:gd name="T123" fmla="*/ 12058 h 15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802" h="15082">
                  <a:moveTo>
                    <a:pt x="1846" y="14803"/>
                  </a:moveTo>
                  <a:cubicBezTo>
                    <a:pt x="1459" y="14470"/>
                    <a:pt x="1431" y="13966"/>
                    <a:pt x="1759" y="13239"/>
                  </a:cubicBezTo>
                  <a:cubicBezTo>
                    <a:pt x="1933" y="12853"/>
                    <a:pt x="1943" y="12752"/>
                    <a:pt x="1811" y="12708"/>
                  </a:cubicBezTo>
                  <a:cubicBezTo>
                    <a:pt x="1511" y="12608"/>
                    <a:pt x="1199" y="12207"/>
                    <a:pt x="1199" y="11921"/>
                  </a:cubicBezTo>
                  <a:cubicBezTo>
                    <a:pt x="1199" y="11766"/>
                    <a:pt x="1323" y="11455"/>
                    <a:pt x="1474" y="11232"/>
                  </a:cubicBezTo>
                  <a:cubicBezTo>
                    <a:pt x="1625" y="11008"/>
                    <a:pt x="1789" y="10760"/>
                    <a:pt x="1839" y="10679"/>
                  </a:cubicBezTo>
                  <a:cubicBezTo>
                    <a:pt x="1898" y="10583"/>
                    <a:pt x="1783" y="10472"/>
                    <a:pt x="1504" y="10356"/>
                  </a:cubicBezTo>
                  <a:cubicBezTo>
                    <a:pt x="1101" y="10187"/>
                    <a:pt x="1079" y="10148"/>
                    <a:pt x="1080" y="9602"/>
                  </a:cubicBezTo>
                  <a:cubicBezTo>
                    <a:pt x="1080" y="9239"/>
                    <a:pt x="1168" y="8882"/>
                    <a:pt x="1319" y="8634"/>
                  </a:cubicBezTo>
                  <a:cubicBezTo>
                    <a:pt x="1604" y="8167"/>
                    <a:pt x="1610" y="8127"/>
                    <a:pt x="1390" y="8127"/>
                  </a:cubicBezTo>
                  <a:cubicBezTo>
                    <a:pt x="1297" y="8127"/>
                    <a:pt x="1104" y="7887"/>
                    <a:pt x="962" y="7594"/>
                  </a:cubicBezTo>
                  <a:cubicBezTo>
                    <a:pt x="690" y="7031"/>
                    <a:pt x="726" y="6811"/>
                    <a:pt x="1175" y="6296"/>
                  </a:cubicBezTo>
                  <a:cubicBezTo>
                    <a:pt x="1344" y="6103"/>
                    <a:pt x="1332" y="6055"/>
                    <a:pt x="1040" y="5750"/>
                  </a:cubicBezTo>
                  <a:cubicBezTo>
                    <a:pt x="622" y="5315"/>
                    <a:pt x="614" y="4719"/>
                    <a:pt x="1016" y="4127"/>
                  </a:cubicBezTo>
                  <a:lnTo>
                    <a:pt x="1312" y="3690"/>
                  </a:lnTo>
                  <a:lnTo>
                    <a:pt x="904" y="3690"/>
                  </a:lnTo>
                  <a:cubicBezTo>
                    <a:pt x="401" y="3690"/>
                    <a:pt x="0" y="3238"/>
                    <a:pt x="0" y="2670"/>
                  </a:cubicBezTo>
                  <a:cubicBezTo>
                    <a:pt x="0" y="2144"/>
                    <a:pt x="802" y="1403"/>
                    <a:pt x="1688" y="1110"/>
                  </a:cubicBezTo>
                  <a:cubicBezTo>
                    <a:pt x="2046" y="992"/>
                    <a:pt x="2453" y="821"/>
                    <a:pt x="2593" y="730"/>
                  </a:cubicBezTo>
                  <a:cubicBezTo>
                    <a:pt x="3013" y="457"/>
                    <a:pt x="3960" y="400"/>
                    <a:pt x="4478" y="617"/>
                  </a:cubicBezTo>
                  <a:cubicBezTo>
                    <a:pt x="4935" y="808"/>
                    <a:pt x="4936" y="808"/>
                    <a:pt x="5237" y="450"/>
                  </a:cubicBezTo>
                  <a:cubicBezTo>
                    <a:pt x="5614" y="2"/>
                    <a:pt x="5817" y="0"/>
                    <a:pt x="6205" y="443"/>
                  </a:cubicBezTo>
                  <a:cubicBezTo>
                    <a:pt x="6455" y="728"/>
                    <a:pt x="6562" y="773"/>
                    <a:pt x="6785" y="689"/>
                  </a:cubicBezTo>
                  <a:cubicBezTo>
                    <a:pt x="6992" y="610"/>
                    <a:pt x="7139" y="648"/>
                    <a:pt x="7393" y="848"/>
                  </a:cubicBezTo>
                  <a:cubicBezTo>
                    <a:pt x="7645" y="1046"/>
                    <a:pt x="7868" y="1106"/>
                    <a:pt x="8285" y="1087"/>
                  </a:cubicBezTo>
                  <a:cubicBezTo>
                    <a:pt x="8734" y="1068"/>
                    <a:pt x="8894" y="1118"/>
                    <a:pt x="9108" y="1346"/>
                  </a:cubicBezTo>
                  <a:cubicBezTo>
                    <a:pt x="9328" y="1580"/>
                    <a:pt x="9351" y="1673"/>
                    <a:pt x="9240" y="1880"/>
                  </a:cubicBezTo>
                  <a:cubicBezTo>
                    <a:pt x="9166" y="2018"/>
                    <a:pt x="8993" y="2131"/>
                    <a:pt x="8856" y="2131"/>
                  </a:cubicBezTo>
                  <a:cubicBezTo>
                    <a:pt x="8616" y="2131"/>
                    <a:pt x="8617" y="2123"/>
                    <a:pt x="8891" y="1891"/>
                  </a:cubicBezTo>
                  <a:lnTo>
                    <a:pt x="9174" y="1652"/>
                  </a:lnTo>
                  <a:lnTo>
                    <a:pt x="8891" y="1412"/>
                  </a:lnTo>
                  <a:cubicBezTo>
                    <a:pt x="8549" y="1122"/>
                    <a:pt x="8348" y="1213"/>
                    <a:pt x="8449" y="1614"/>
                  </a:cubicBezTo>
                  <a:cubicBezTo>
                    <a:pt x="8513" y="1869"/>
                    <a:pt x="8486" y="1904"/>
                    <a:pt x="8254" y="1870"/>
                  </a:cubicBezTo>
                  <a:cubicBezTo>
                    <a:pt x="8084" y="1846"/>
                    <a:pt x="7959" y="1723"/>
                    <a:pt x="7916" y="1541"/>
                  </a:cubicBezTo>
                  <a:cubicBezTo>
                    <a:pt x="7843" y="1228"/>
                    <a:pt x="7556" y="1047"/>
                    <a:pt x="7553" y="1312"/>
                  </a:cubicBezTo>
                  <a:cubicBezTo>
                    <a:pt x="7552" y="1400"/>
                    <a:pt x="7525" y="1580"/>
                    <a:pt x="7492" y="1712"/>
                  </a:cubicBezTo>
                  <a:cubicBezTo>
                    <a:pt x="7460" y="1844"/>
                    <a:pt x="7533" y="2079"/>
                    <a:pt x="7655" y="2235"/>
                  </a:cubicBezTo>
                  <a:cubicBezTo>
                    <a:pt x="7846" y="2480"/>
                    <a:pt x="7914" y="2500"/>
                    <a:pt x="8141" y="2378"/>
                  </a:cubicBezTo>
                  <a:cubicBezTo>
                    <a:pt x="8447" y="2215"/>
                    <a:pt x="9113" y="2381"/>
                    <a:pt x="9364" y="2683"/>
                  </a:cubicBezTo>
                  <a:cubicBezTo>
                    <a:pt x="9484" y="2829"/>
                    <a:pt x="9475" y="2901"/>
                    <a:pt x="9313" y="3062"/>
                  </a:cubicBezTo>
                  <a:cubicBezTo>
                    <a:pt x="9127" y="3249"/>
                    <a:pt x="9114" y="3240"/>
                    <a:pt x="9114" y="2939"/>
                  </a:cubicBezTo>
                  <a:cubicBezTo>
                    <a:pt x="9114" y="2694"/>
                    <a:pt x="9041" y="2597"/>
                    <a:pt x="8814" y="2540"/>
                  </a:cubicBezTo>
                  <a:cubicBezTo>
                    <a:pt x="8389" y="2434"/>
                    <a:pt x="8115" y="2567"/>
                    <a:pt x="8187" y="2845"/>
                  </a:cubicBezTo>
                  <a:cubicBezTo>
                    <a:pt x="8223" y="2979"/>
                    <a:pt x="8177" y="3102"/>
                    <a:pt x="8077" y="3141"/>
                  </a:cubicBezTo>
                  <a:cubicBezTo>
                    <a:pt x="7932" y="3196"/>
                    <a:pt x="7935" y="3251"/>
                    <a:pt x="8099" y="3501"/>
                  </a:cubicBezTo>
                  <a:cubicBezTo>
                    <a:pt x="8205" y="3663"/>
                    <a:pt x="8368" y="4082"/>
                    <a:pt x="8460" y="4432"/>
                  </a:cubicBezTo>
                  <a:cubicBezTo>
                    <a:pt x="8637" y="5102"/>
                    <a:pt x="8917" y="5416"/>
                    <a:pt x="9259" y="5327"/>
                  </a:cubicBezTo>
                  <a:cubicBezTo>
                    <a:pt x="9372" y="5298"/>
                    <a:pt x="9529" y="5351"/>
                    <a:pt x="9607" y="5445"/>
                  </a:cubicBezTo>
                  <a:cubicBezTo>
                    <a:pt x="9802" y="5680"/>
                    <a:pt x="9556" y="6209"/>
                    <a:pt x="9251" y="6209"/>
                  </a:cubicBezTo>
                  <a:cubicBezTo>
                    <a:pt x="8815" y="6209"/>
                    <a:pt x="8749" y="6456"/>
                    <a:pt x="8885" y="7570"/>
                  </a:cubicBezTo>
                  <a:cubicBezTo>
                    <a:pt x="9000" y="8511"/>
                    <a:pt x="8991" y="8650"/>
                    <a:pt x="8788" y="8999"/>
                  </a:cubicBezTo>
                  <a:cubicBezTo>
                    <a:pt x="8561" y="9390"/>
                    <a:pt x="7497" y="10028"/>
                    <a:pt x="7338" y="9869"/>
                  </a:cubicBezTo>
                  <a:cubicBezTo>
                    <a:pt x="7221" y="9752"/>
                    <a:pt x="7672" y="9447"/>
                    <a:pt x="7967" y="9443"/>
                  </a:cubicBezTo>
                  <a:cubicBezTo>
                    <a:pt x="8420" y="9436"/>
                    <a:pt x="8699" y="8876"/>
                    <a:pt x="8653" y="8067"/>
                  </a:cubicBezTo>
                  <a:cubicBezTo>
                    <a:pt x="8545" y="6144"/>
                    <a:pt x="8499" y="6310"/>
                    <a:pt x="9234" y="5967"/>
                  </a:cubicBezTo>
                  <a:cubicBezTo>
                    <a:pt x="9333" y="5921"/>
                    <a:pt x="9431" y="5794"/>
                    <a:pt x="9452" y="5686"/>
                  </a:cubicBezTo>
                  <a:cubicBezTo>
                    <a:pt x="9482" y="5534"/>
                    <a:pt x="9397" y="5489"/>
                    <a:pt x="9077" y="5489"/>
                  </a:cubicBezTo>
                  <a:cubicBezTo>
                    <a:pt x="8562" y="5489"/>
                    <a:pt x="8435" y="5338"/>
                    <a:pt x="8208" y="4454"/>
                  </a:cubicBezTo>
                  <a:cubicBezTo>
                    <a:pt x="7999" y="3639"/>
                    <a:pt x="7669" y="3135"/>
                    <a:pt x="7380" y="3188"/>
                  </a:cubicBezTo>
                  <a:cubicBezTo>
                    <a:pt x="7167" y="3227"/>
                    <a:pt x="6835" y="3014"/>
                    <a:pt x="6835" y="2839"/>
                  </a:cubicBezTo>
                  <a:cubicBezTo>
                    <a:pt x="6835" y="2783"/>
                    <a:pt x="7007" y="2648"/>
                    <a:pt x="7218" y="2539"/>
                  </a:cubicBezTo>
                  <a:cubicBezTo>
                    <a:pt x="7580" y="2352"/>
                    <a:pt x="7589" y="2333"/>
                    <a:pt x="7375" y="2176"/>
                  </a:cubicBezTo>
                  <a:cubicBezTo>
                    <a:pt x="6934" y="1854"/>
                    <a:pt x="6280" y="2082"/>
                    <a:pt x="6087" y="2626"/>
                  </a:cubicBezTo>
                  <a:cubicBezTo>
                    <a:pt x="6055" y="2717"/>
                    <a:pt x="5991" y="2756"/>
                    <a:pt x="5945" y="2714"/>
                  </a:cubicBezTo>
                  <a:cubicBezTo>
                    <a:pt x="5899" y="2671"/>
                    <a:pt x="6019" y="2455"/>
                    <a:pt x="6212" y="2234"/>
                  </a:cubicBezTo>
                  <a:cubicBezTo>
                    <a:pt x="6405" y="2013"/>
                    <a:pt x="6601" y="1710"/>
                    <a:pt x="6647" y="1562"/>
                  </a:cubicBezTo>
                  <a:cubicBezTo>
                    <a:pt x="6694" y="1413"/>
                    <a:pt x="6836" y="1236"/>
                    <a:pt x="6963" y="1168"/>
                  </a:cubicBezTo>
                  <a:cubicBezTo>
                    <a:pt x="7257" y="1010"/>
                    <a:pt x="7263" y="812"/>
                    <a:pt x="6973" y="812"/>
                  </a:cubicBezTo>
                  <a:cubicBezTo>
                    <a:pt x="6605" y="812"/>
                    <a:pt x="6087" y="1372"/>
                    <a:pt x="6181" y="1668"/>
                  </a:cubicBezTo>
                  <a:cubicBezTo>
                    <a:pt x="6235" y="1838"/>
                    <a:pt x="6218" y="1895"/>
                    <a:pt x="6129" y="1839"/>
                  </a:cubicBezTo>
                  <a:cubicBezTo>
                    <a:pt x="5955" y="1732"/>
                    <a:pt x="5957" y="1210"/>
                    <a:pt x="6131" y="1102"/>
                  </a:cubicBezTo>
                  <a:cubicBezTo>
                    <a:pt x="6222" y="1046"/>
                    <a:pt x="6199" y="981"/>
                    <a:pt x="6058" y="902"/>
                  </a:cubicBezTo>
                  <a:cubicBezTo>
                    <a:pt x="5702" y="703"/>
                    <a:pt x="5499" y="1056"/>
                    <a:pt x="5445" y="1967"/>
                  </a:cubicBezTo>
                  <a:cubicBezTo>
                    <a:pt x="5418" y="2420"/>
                    <a:pt x="5453" y="3068"/>
                    <a:pt x="5522" y="3407"/>
                  </a:cubicBezTo>
                  <a:cubicBezTo>
                    <a:pt x="5630" y="3939"/>
                    <a:pt x="5691" y="4031"/>
                    <a:pt x="5975" y="4088"/>
                  </a:cubicBezTo>
                  <a:cubicBezTo>
                    <a:pt x="6448" y="4182"/>
                    <a:pt x="7315" y="5379"/>
                    <a:pt x="7315" y="5938"/>
                  </a:cubicBezTo>
                  <a:cubicBezTo>
                    <a:pt x="7315" y="7086"/>
                    <a:pt x="5982" y="8056"/>
                    <a:pt x="5209" y="7472"/>
                  </a:cubicBezTo>
                  <a:cubicBezTo>
                    <a:pt x="4893" y="7233"/>
                    <a:pt x="4856" y="7242"/>
                    <a:pt x="4696" y="7593"/>
                  </a:cubicBezTo>
                  <a:cubicBezTo>
                    <a:pt x="4506" y="8009"/>
                    <a:pt x="4521" y="8548"/>
                    <a:pt x="4726" y="8718"/>
                  </a:cubicBezTo>
                  <a:cubicBezTo>
                    <a:pt x="4859" y="8829"/>
                    <a:pt x="4958" y="8794"/>
                    <a:pt x="5200" y="8553"/>
                  </a:cubicBezTo>
                  <a:cubicBezTo>
                    <a:pt x="5565" y="8188"/>
                    <a:pt x="6116" y="8136"/>
                    <a:pt x="6116" y="8467"/>
                  </a:cubicBezTo>
                  <a:cubicBezTo>
                    <a:pt x="6116" y="8684"/>
                    <a:pt x="5832" y="8880"/>
                    <a:pt x="5306" y="9027"/>
                  </a:cubicBezTo>
                  <a:cubicBezTo>
                    <a:pt x="4998" y="9113"/>
                    <a:pt x="4937" y="9446"/>
                    <a:pt x="5229" y="9446"/>
                  </a:cubicBezTo>
                  <a:cubicBezTo>
                    <a:pt x="5349" y="9446"/>
                    <a:pt x="5396" y="9513"/>
                    <a:pt x="5354" y="9622"/>
                  </a:cubicBezTo>
                  <a:cubicBezTo>
                    <a:pt x="5257" y="9876"/>
                    <a:pt x="5461" y="9957"/>
                    <a:pt x="5644" y="9737"/>
                  </a:cubicBezTo>
                  <a:cubicBezTo>
                    <a:pt x="5871" y="9463"/>
                    <a:pt x="6471" y="9179"/>
                    <a:pt x="6666" y="9254"/>
                  </a:cubicBezTo>
                  <a:cubicBezTo>
                    <a:pt x="7129" y="9432"/>
                    <a:pt x="6479" y="10166"/>
                    <a:pt x="5860" y="10166"/>
                  </a:cubicBezTo>
                  <a:cubicBezTo>
                    <a:pt x="5410" y="10166"/>
                    <a:pt x="5395" y="10536"/>
                    <a:pt x="5828" y="10968"/>
                  </a:cubicBezTo>
                  <a:cubicBezTo>
                    <a:pt x="6024" y="11164"/>
                    <a:pt x="6064" y="11251"/>
                    <a:pt x="5937" y="11202"/>
                  </a:cubicBezTo>
                  <a:cubicBezTo>
                    <a:pt x="5817" y="11156"/>
                    <a:pt x="5610" y="11222"/>
                    <a:pt x="5429" y="11365"/>
                  </a:cubicBezTo>
                  <a:cubicBezTo>
                    <a:pt x="5261" y="11497"/>
                    <a:pt x="5003" y="11605"/>
                    <a:pt x="4855" y="11605"/>
                  </a:cubicBezTo>
                  <a:cubicBezTo>
                    <a:pt x="4505" y="11605"/>
                    <a:pt x="4276" y="11888"/>
                    <a:pt x="4375" y="12199"/>
                  </a:cubicBezTo>
                  <a:cubicBezTo>
                    <a:pt x="4425" y="12358"/>
                    <a:pt x="4556" y="12444"/>
                    <a:pt x="4745" y="12444"/>
                  </a:cubicBezTo>
                  <a:cubicBezTo>
                    <a:pt x="4905" y="12444"/>
                    <a:pt x="5036" y="12491"/>
                    <a:pt x="5036" y="12548"/>
                  </a:cubicBezTo>
                  <a:cubicBezTo>
                    <a:pt x="5036" y="12605"/>
                    <a:pt x="5257" y="12612"/>
                    <a:pt x="5526" y="12563"/>
                  </a:cubicBezTo>
                  <a:cubicBezTo>
                    <a:pt x="5846" y="12504"/>
                    <a:pt x="5974" y="12514"/>
                    <a:pt x="5897" y="12591"/>
                  </a:cubicBezTo>
                  <a:cubicBezTo>
                    <a:pt x="5832" y="12656"/>
                    <a:pt x="5491" y="12719"/>
                    <a:pt x="5138" y="12732"/>
                  </a:cubicBezTo>
                  <a:cubicBezTo>
                    <a:pt x="4785" y="12744"/>
                    <a:pt x="4192" y="12827"/>
                    <a:pt x="3820" y="12915"/>
                  </a:cubicBezTo>
                  <a:cubicBezTo>
                    <a:pt x="2944" y="13124"/>
                    <a:pt x="2604" y="13029"/>
                    <a:pt x="2284" y="12487"/>
                  </a:cubicBezTo>
                  <a:cubicBezTo>
                    <a:pt x="1909" y="11852"/>
                    <a:pt x="1852" y="11424"/>
                    <a:pt x="2093" y="11056"/>
                  </a:cubicBezTo>
                  <a:cubicBezTo>
                    <a:pt x="2362" y="10646"/>
                    <a:pt x="2233" y="10532"/>
                    <a:pt x="1915" y="10898"/>
                  </a:cubicBezTo>
                  <a:cubicBezTo>
                    <a:pt x="1230" y="11687"/>
                    <a:pt x="1232" y="12385"/>
                    <a:pt x="1920" y="12523"/>
                  </a:cubicBezTo>
                  <a:lnTo>
                    <a:pt x="2268" y="12592"/>
                  </a:lnTo>
                  <a:lnTo>
                    <a:pt x="1973" y="13174"/>
                  </a:lnTo>
                  <a:cubicBezTo>
                    <a:pt x="1615" y="13880"/>
                    <a:pt x="1597" y="14401"/>
                    <a:pt x="1919" y="14723"/>
                  </a:cubicBezTo>
                  <a:cubicBezTo>
                    <a:pt x="2050" y="14855"/>
                    <a:pt x="2200" y="14963"/>
                    <a:pt x="2252" y="14963"/>
                  </a:cubicBezTo>
                  <a:cubicBezTo>
                    <a:pt x="2374" y="14963"/>
                    <a:pt x="2914" y="14592"/>
                    <a:pt x="3026" y="14430"/>
                  </a:cubicBezTo>
                  <a:cubicBezTo>
                    <a:pt x="3084" y="14346"/>
                    <a:pt x="3115" y="14355"/>
                    <a:pt x="3116" y="14455"/>
                  </a:cubicBezTo>
                  <a:cubicBezTo>
                    <a:pt x="3118" y="14594"/>
                    <a:pt x="2449" y="15081"/>
                    <a:pt x="2255" y="15082"/>
                  </a:cubicBezTo>
                  <a:cubicBezTo>
                    <a:pt x="2209" y="15082"/>
                    <a:pt x="2025" y="14957"/>
                    <a:pt x="1846" y="14803"/>
                  </a:cubicBezTo>
                  <a:close/>
                  <a:moveTo>
                    <a:pt x="3955" y="12727"/>
                  </a:moveTo>
                  <a:cubicBezTo>
                    <a:pt x="4268" y="12664"/>
                    <a:pt x="4282" y="12633"/>
                    <a:pt x="4224" y="12121"/>
                  </a:cubicBezTo>
                  <a:cubicBezTo>
                    <a:pt x="4139" y="11371"/>
                    <a:pt x="3796" y="11026"/>
                    <a:pt x="3206" y="11097"/>
                  </a:cubicBezTo>
                  <a:cubicBezTo>
                    <a:pt x="2948" y="11128"/>
                    <a:pt x="2679" y="11089"/>
                    <a:pt x="2579" y="11006"/>
                  </a:cubicBezTo>
                  <a:cubicBezTo>
                    <a:pt x="2436" y="10887"/>
                    <a:pt x="2379" y="10916"/>
                    <a:pt x="2266" y="11164"/>
                  </a:cubicBezTo>
                  <a:cubicBezTo>
                    <a:pt x="2190" y="11331"/>
                    <a:pt x="2165" y="11613"/>
                    <a:pt x="2209" y="11791"/>
                  </a:cubicBezTo>
                  <a:lnTo>
                    <a:pt x="2290" y="12115"/>
                  </a:lnTo>
                  <a:lnTo>
                    <a:pt x="2554" y="11875"/>
                  </a:lnTo>
                  <a:cubicBezTo>
                    <a:pt x="3148" y="11335"/>
                    <a:pt x="3747" y="11212"/>
                    <a:pt x="3949" y="11590"/>
                  </a:cubicBezTo>
                  <a:cubicBezTo>
                    <a:pt x="4040" y="11760"/>
                    <a:pt x="4019" y="11858"/>
                    <a:pt x="3863" y="11994"/>
                  </a:cubicBezTo>
                  <a:cubicBezTo>
                    <a:pt x="3535" y="12281"/>
                    <a:pt x="3157" y="12444"/>
                    <a:pt x="2826" y="12444"/>
                  </a:cubicBezTo>
                  <a:cubicBezTo>
                    <a:pt x="2657" y="12444"/>
                    <a:pt x="2518" y="12500"/>
                    <a:pt x="2518" y="12568"/>
                  </a:cubicBezTo>
                  <a:cubicBezTo>
                    <a:pt x="2518" y="12751"/>
                    <a:pt x="3015" y="12923"/>
                    <a:pt x="3342" y="12853"/>
                  </a:cubicBezTo>
                  <a:cubicBezTo>
                    <a:pt x="3498" y="12820"/>
                    <a:pt x="3774" y="12763"/>
                    <a:pt x="3955" y="12727"/>
                  </a:cubicBezTo>
                  <a:close/>
                  <a:moveTo>
                    <a:pt x="3152" y="12163"/>
                  </a:moveTo>
                  <a:cubicBezTo>
                    <a:pt x="3619" y="11968"/>
                    <a:pt x="3960" y="11613"/>
                    <a:pt x="3702" y="11591"/>
                  </a:cubicBezTo>
                  <a:cubicBezTo>
                    <a:pt x="3251" y="11552"/>
                    <a:pt x="2450" y="11998"/>
                    <a:pt x="2584" y="12214"/>
                  </a:cubicBezTo>
                  <a:cubicBezTo>
                    <a:pt x="2672" y="12357"/>
                    <a:pt x="2693" y="12355"/>
                    <a:pt x="3152" y="12163"/>
                  </a:cubicBezTo>
                  <a:close/>
                  <a:moveTo>
                    <a:pt x="5368" y="10885"/>
                  </a:moveTo>
                  <a:cubicBezTo>
                    <a:pt x="5478" y="10885"/>
                    <a:pt x="5493" y="10823"/>
                    <a:pt x="5417" y="10676"/>
                  </a:cubicBezTo>
                  <a:cubicBezTo>
                    <a:pt x="5357" y="10560"/>
                    <a:pt x="5330" y="10408"/>
                    <a:pt x="5355" y="10337"/>
                  </a:cubicBezTo>
                  <a:cubicBezTo>
                    <a:pt x="5381" y="10266"/>
                    <a:pt x="5296" y="10112"/>
                    <a:pt x="5166" y="9994"/>
                  </a:cubicBezTo>
                  <a:cubicBezTo>
                    <a:pt x="4938" y="9789"/>
                    <a:pt x="4916" y="9790"/>
                    <a:pt x="4563" y="10041"/>
                  </a:cubicBezTo>
                  <a:cubicBezTo>
                    <a:pt x="4203" y="10298"/>
                    <a:pt x="4053" y="10610"/>
                    <a:pt x="4347" y="10490"/>
                  </a:cubicBezTo>
                  <a:cubicBezTo>
                    <a:pt x="4429" y="10456"/>
                    <a:pt x="4605" y="10392"/>
                    <a:pt x="4737" y="10347"/>
                  </a:cubicBezTo>
                  <a:cubicBezTo>
                    <a:pt x="4973" y="10267"/>
                    <a:pt x="4973" y="10269"/>
                    <a:pt x="4744" y="10456"/>
                  </a:cubicBezTo>
                  <a:cubicBezTo>
                    <a:pt x="4616" y="10560"/>
                    <a:pt x="4412" y="10646"/>
                    <a:pt x="4290" y="10646"/>
                  </a:cubicBezTo>
                  <a:cubicBezTo>
                    <a:pt x="3976" y="10646"/>
                    <a:pt x="3891" y="10974"/>
                    <a:pt x="4136" y="11244"/>
                  </a:cubicBezTo>
                  <a:cubicBezTo>
                    <a:pt x="4341" y="11471"/>
                    <a:pt x="4352" y="11470"/>
                    <a:pt x="4778" y="11180"/>
                  </a:cubicBezTo>
                  <a:cubicBezTo>
                    <a:pt x="5017" y="11018"/>
                    <a:pt x="5282" y="10885"/>
                    <a:pt x="5368" y="10885"/>
                  </a:cubicBezTo>
                  <a:close/>
                  <a:moveTo>
                    <a:pt x="5223" y="11309"/>
                  </a:moveTo>
                  <a:cubicBezTo>
                    <a:pt x="5351" y="11212"/>
                    <a:pt x="5393" y="11131"/>
                    <a:pt x="5316" y="11129"/>
                  </a:cubicBezTo>
                  <a:cubicBezTo>
                    <a:pt x="5088" y="11123"/>
                    <a:pt x="4797" y="11263"/>
                    <a:pt x="4797" y="11378"/>
                  </a:cubicBezTo>
                  <a:cubicBezTo>
                    <a:pt x="4797" y="11535"/>
                    <a:pt x="4959" y="11509"/>
                    <a:pt x="5223" y="11309"/>
                  </a:cubicBezTo>
                  <a:close/>
                  <a:moveTo>
                    <a:pt x="3462" y="10844"/>
                  </a:moveTo>
                  <a:cubicBezTo>
                    <a:pt x="3535" y="10756"/>
                    <a:pt x="3560" y="10648"/>
                    <a:pt x="3516" y="10605"/>
                  </a:cubicBezTo>
                  <a:cubicBezTo>
                    <a:pt x="3400" y="10488"/>
                    <a:pt x="2964" y="10512"/>
                    <a:pt x="2758" y="10647"/>
                  </a:cubicBezTo>
                  <a:cubicBezTo>
                    <a:pt x="2598" y="10752"/>
                    <a:pt x="2598" y="10779"/>
                    <a:pt x="2758" y="10884"/>
                  </a:cubicBezTo>
                  <a:cubicBezTo>
                    <a:pt x="3011" y="11050"/>
                    <a:pt x="3305" y="11033"/>
                    <a:pt x="3462" y="10844"/>
                  </a:cubicBezTo>
                  <a:close/>
                  <a:moveTo>
                    <a:pt x="3330" y="10347"/>
                  </a:moveTo>
                  <a:cubicBezTo>
                    <a:pt x="3347" y="10333"/>
                    <a:pt x="3280" y="10165"/>
                    <a:pt x="3181" y="9974"/>
                  </a:cubicBezTo>
                  <a:cubicBezTo>
                    <a:pt x="3081" y="9783"/>
                    <a:pt x="2999" y="9505"/>
                    <a:pt x="2999" y="9356"/>
                  </a:cubicBezTo>
                  <a:cubicBezTo>
                    <a:pt x="2999" y="9208"/>
                    <a:pt x="2928" y="9087"/>
                    <a:pt x="2842" y="9087"/>
                  </a:cubicBezTo>
                  <a:cubicBezTo>
                    <a:pt x="2548" y="9087"/>
                    <a:pt x="2398" y="9375"/>
                    <a:pt x="2398" y="9943"/>
                  </a:cubicBezTo>
                  <a:lnTo>
                    <a:pt x="2398" y="10511"/>
                  </a:lnTo>
                  <a:lnTo>
                    <a:pt x="2848" y="10441"/>
                  </a:lnTo>
                  <a:cubicBezTo>
                    <a:pt x="3095" y="10403"/>
                    <a:pt x="3312" y="10360"/>
                    <a:pt x="3330" y="10347"/>
                  </a:cubicBezTo>
                  <a:close/>
                  <a:moveTo>
                    <a:pt x="4107" y="10110"/>
                  </a:moveTo>
                  <a:cubicBezTo>
                    <a:pt x="4308" y="9833"/>
                    <a:pt x="4307" y="9819"/>
                    <a:pt x="4080" y="9747"/>
                  </a:cubicBezTo>
                  <a:cubicBezTo>
                    <a:pt x="3950" y="9706"/>
                    <a:pt x="3738" y="9539"/>
                    <a:pt x="3610" y="9375"/>
                  </a:cubicBezTo>
                  <a:cubicBezTo>
                    <a:pt x="3337" y="9028"/>
                    <a:pt x="3174" y="9177"/>
                    <a:pt x="3296" y="9663"/>
                  </a:cubicBezTo>
                  <a:cubicBezTo>
                    <a:pt x="3374" y="9979"/>
                    <a:pt x="3684" y="10409"/>
                    <a:pt x="3826" y="10402"/>
                  </a:cubicBezTo>
                  <a:cubicBezTo>
                    <a:pt x="3865" y="10400"/>
                    <a:pt x="3991" y="10269"/>
                    <a:pt x="4107" y="10110"/>
                  </a:cubicBezTo>
                  <a:close/>
                  <a:moveTo>
                    <a:pt x="2159" y="9956"/>
                  </a:moveTo>
                  <a:cubicBezTo>
                    <a:pt x="2159" y="9775"/>
                    <a:pt x="2239" y="9475"/>
                    <a:pt x="2336" y="9289"/>
                  </a:cubicBezTo>
                  <a:cubicBezTo>
                    <a:pt x="2453" y="9063"/>
                    <a:pt x="2483" y="8819"/>
                    <a:pt x="2425" y="8549"/>
                  </a:cubicBezTo>
                  <a:lnTo>
                    <a:pt x="2338" y="8146"/>
                  </a:lnTo>
                  <a:lnTo>
                    <a:pt x="1944" y="8313"/>
                  </a:lnTo>
                  <a:cubicBezTo>
                    <a:pt x="1313" y="8579"/>
                    <a:pt x="970" y="9680"/>
                    <a:pt x="1387" y="10097"/>
                  </a:cubicBezTo>
                  <a:cubicBezTo>
                    <a:pt x="1491" y="10201"/>
                    <a:pt x="1707" y="10286"/>
                    <a:pt x="1867" y="10286"/>
                  </a:cubicBezTo>
                  <a:cubicBezTo>
                    <a:pt x="2105" y="10286"/>
                    <a:pt x="2158" y="10225"/>
                    <a:pt x="2159" y="9956"/>
                  </a:cubicBezTo>
                  <a:close/>
                  <a:moveTo>
                    <a:pt x="6508" y="9711"/>
                  </a:moveTo>
                  <a:cubicBezTo>
                    <a:pt x="6801" y="9453"/>
                    <a:pt x="6584" y="9260"/>
                    <a:pt x="6219" y="9453"/>
                  </a:cubicBezTo>
                  <a:cubicBezTo>
                    <a:pt x="5928" y="9606"/>
                    <a:pt x="5761" y="9792"/>
                    <a:pt x="5758" y="9964"/>
                  </a:cubicBezTo>
                  <a:cubicBezTo>
                    <a:pt x="5755" y="10102"/>
                    <a:pt x="6254" y="9934"/>
                    <a:pt x="6508" y="9711"/>
                  </a:cubicBezTo>
                  <a:close/>
                  <a:moveTo>
                    <a:pt x="4896" y="9406"/>
                  </a:moveTo>
                  <a:cubicBezTo>
                    <a:pt x="4919" y="9284"/>
                    <a:pt x="4832" y="9069"/>
                    <a:pt x="4701" y="8926"/>
                  </a:cubicBezTo>
                  <a:cubicBezTo>
                    <a:pt x="4345" y="8536"/>
                    <a:pt x="4286" y="8194"/>
                    <a:pt x="4492" y="7702"/>
                  </a:cubicBezTo>
                  <a:cubicBezTo>
                    <a:pt x="4704" y="7192"/>
                    <a:pt x="4721" y="7048"/>
                    <a:pt x="4567" y="7048"/>
                  </a:cubicBezTo>
                  <a:cubicBezTo>
                    <a:pt x="4393" y="7048"/>
                    <a:pt x="3742" y="7929"/>
                    <a:pt x="3652" y="8284"/>
                  </a:cubicBezTo>
                  <a:cubicBezTo>
                    <a:pt x="3584" y="8558"/>
                    <a:pt x="3610" y="8607"/>
                    <a:pt x="3824" y="8607"/>
                  </a:cubicBezTo>
                  <a:cubicBezTo>
                    <a:pt x="4131" y="8607"/>
                    <a:pt x="4154" y="8789"/>
                    <a:pt x="3867" y="8960"/>
                  </a:cubicBezTo>
                  <a:cubicBezTo>
                    <a:pt x="3676" y="9075"/>
                    <a:pt x="3688" y="9113"/>
                    <a:pt x="4001" y="9393"/>
                  </a:cubicBezTo>
                  <a:cubicBezTo>
                    <a:pt x="4388" y="9737"/>
                    <a:pt x="4832" y="9743"/>
                    <a:pt x="4896" y="9406"/>
                  </a:cubicBezTo>
                  <a:close/>
                  <a:moveTo>
                    <a:pt x="3358" y="8780"/>
                  </a:moveTo>
                  <a:cubicBezTo>
                    <a:pt x="3358" y="8751"/>
                    <a:pt x="3304" y="8727"/>
                    <a:pt x="3238" y="8727"/>
                  </a:cubicBezTo>
                  <a:cubicBezTo>
                    <a:pt x="3172" y="8727"/>
                    <a:pt x="3118" y="8784"/>
                    <a:pt x="3118" y="8854"/>
                  </a:cubicBezTo>
                  <a:cubicBezTo>
                    <a:pt x="3118" y="8924"/>
                    <a:pt x="3172" y="8948"/>
                    <a:pt x="3238" y="8907"/>
                  </a:cubicBezTo>
                  <a:cubicBezTo>
                    <a:pt x="3304" y="8866"/>
                    <a:pt x="3358" y="8809"/>
                    <a:pt x="3358" y="8780"/>
                  </a:cubicBezTo>
                  <a:close/>
                  <a:moveTo>
                    <a:pt x="5764" y="8723"/>
                  </a:moveTo>
                  <a:cubicBezTo>
                    <a:pt x="5891" y="8654"/>
                    <a:pt x="5996" y="8546"/>
                    <a:pt x="5996" y="8483"/>
                  </a:cubicBezTo>
                  <a:cubicBezTo>
                    <a:pt x="5996" y="8278"/>
                    <a:pt x="5560" y="8360"/>
                    <a:pt x="5336" y="8607"/>
                  </a:cubicBezTo>
                  <a:cubicBezTo>
                    <a:pt x="5135" y="8830"/>
                    <a:pt x="5134" y="8847"/>
                    <a:pt x="5326" y="8847"/>
                  </a:cubicBezTo>
                  <a:cubicBezTo>
                    <a:pt x="5439" y="8847"/>
                    <a:pt x="5636" y="8791"/>
                    <a:pt x="5764" y="8723"/>
                  </a:cubicBezTo>
                  <a:close/>
                  <a:moveTo>
                    <a:pt x="3190" y="8635"/>
                  </a:moveTo>
                  <a:cubicBezTo>
                    <a:pt x="3263" y="8587"/>
                    <a:pt x="3384" y="8358"/>
                    <a:pt x="3460" y="8126"/>
                  </a:cubicBezTo>
                  <a:cubicBezTo>
                    <a:pt x="3535" y="7895"/>
                    <a:pt x="3737" y="7554"/>
                    <a:pt x="3909" y="7369"/>
                  </a:cubicBezTo>
                  <a:cubicBezTo>
                    <a:pt x="4081" y="7184"/>
                    <a:pt x="4202" y="7016"/>
                    <a:pt x="4179" y="6996"/>
                  </a:cubicBezTo>
                  <a:cubicBezTo>
                    <a:pt x="4156" y="6976"/>
                    <a:pt x="3879" y="6846"/>
                    <a:pt x="3563" y="6708"/>
                  </a:cubicBezTo>
                  <a:cubicBezTo>
                    <a:pt x="3141" y="6524"/>
                    <a:pt x="2913" y="6487"/>
                    <a:pt x="2704" y="6566"/>
                  </a:cubicBezTo>
                  <a:cubicBezTo>
                    <a:pt x="2329" y="6708"/>
                    <a:pt x="2194" y="7135"/>
                    <a:pt x="2443" y="7384"/>
                  </a:cubicBezTo>
                  <a:cubicBezTo>
                    <a:pt x="2617" y="7558"/>
                    <a:pt x="2670" y="7557"/>
                    <a:pt x="3051" y="7375"/>
                  </a:cubicBezTo>
                  <a:cubicBezTo>
                    <a:pt x="3317" y="7249"/>
                    <a:pt x="3496" y="7220"/>
                    <a:pt x="3543" y="7297"/>
                  </a:cubicBezTo>
                  <a:cubicBezTo>
                    <a:pt x="3645" y="7462"/>
                    <a:pt x="3375" y="7768"/>
                    <a:pt x="3127" y="7768"/>
                  </a:cubicBezTo>
                  <a:cubicBezTo>
                    <a:pt x="2851" y="7768"/>
                    <a:pt x="2638" y="8004"/>
                    <a:pt x="2638" y="8311"/>
                  </a:cubicBezTo>
                  <a:cubicBezTo>
                    <a:pt x="2638" y="8703"/>
                    <a:pt x="2877" y="8843"/>
                    <a:pt x="3190" y="8635"/>
                  </a:cubicBezTo>
                  <a:close/>
                  <a:moveTo>
                    <a:pt x="2061" y="7898"/>
                  </a:moveTo>
                  <a:cubicBezTo>
                    <a:pt x="2369" y="7743"/>
                    <a:pt x="2375" y="7723"/>
                    <a:pt x="2194" y="7447"/>
                  </a:cubicBezTo>
                  <a:cubicBezTo>
                    <a:pt x="2042" y="7216"/>
                    <a:pt x="2032" y="7098"/>
                    <a:pt x="2141" y="6858"/>
                  </a:cubicBezTo>
                  <a:cubicBezTo>
                    <a:pt x="2255" y="6607"/>
                    <a:pt x="2240" y="6517"/>
                    <a:pt x="2046" y="6309"/>
                  </a:cubicBezTo>
                  <a:lnTo>
                    <a:pt x="1815" y="6061"/>
                  </a:lnTo>
                  <a:lnTo>
                    <a:pt x="1454" y="6318"/>
                  </a:lnTo>
                  <a:cubicBezTo>
                    <a:pt x="1044" y="6609"/>
                    <a:pt x="905" y="6935"/>
                    <a:pt x="1010" y="7353"/>
                  </a:cubicBezTo>
                  <a:cubicBezTo>
                    <a:pt x="1082" y="7640"/>
                    <a:pt x="1549" y="8163"/>
                    <a:pt x="1673" y="8095"/>
                  </a:cubicBezTo>
                  <a:cubicBezTo>
                    <a:pt x="1709" y="8076"/>
                    <a:pt x="1884" y="7987"/>
                    <a:pt x="2061" y="7898"/>
                  </a:cubicBezTo>
                  <a:close/>
                  <a:moveTo>
                    <a:pt x="5636" y="7192"/>
                  </a:moveTo>
                  <a:cubicBezTo>
                    <a:pt x="5161" y="6948"/>
                    <a:pt x="5052" y="6958"/>
                    <a:pt x="5274" y="7225"/>
                  </a:cubicBezTo>
                  <a:cubicBezTo>
                    <a:pt x="5357" y="7325"/>
                    <a:pt x="5567" y="7408"/>
                    <a:pt x="5741" y="7408"/>
                  </a:cubicBezTo>
                  <a:cubicBezTo>
                    <a:pt x="6042" y="7408"/>
                    <a:pt x="6038" y="7398"/>
                    <a:pt x="5636" y="7192"/>
                  </a:cubicBezTo>
                  <a:close/>
                  <a:moveTo>
                    <a:pt x="4369" y="6298"/>
                  </a:moveTo>
                  <a:cubicBezTo>
                    <a:pt x="4234" y="5693"/>
                    <a:pt x="4295" y="5037"/>
                    <a:pt x="4526" y="4615"/>
                  </a:cubicBezTo>
                  <a:cubicBezTo>
                    <a:pt x="4686" y="4322"/>
                    <a:pt x="4737" y="3949"/>
                    <a:pt x="4737" y="3060"/>
                  </a:cubicBezTo>
                  <a:cubicBezTo>
                    <a:pt x="4737" y="2045"/>
                    <a:pt x="4708" y="1881"/>
                    <a:pt x="4524" y="1822"/>
                  </a:cubicBezTo>
                  <a:cubicBezTo>
                    <a:pt x="4184" y="1713"/>
                    <a:pt x="3649" y="1880"/>
                    <a:pt x="3125" y="2260"/>
                  </a:cubicBezTo>
                  <a:cubicBezTo>
                    <a:pt x="2572" y="2660"/>
                    <a:pt x="2489" y="2893"/>
                    <a:pt x="2939" y="2780"/>
                  </a:cubicBezTo>
                  <a:cubicBezTo>
                    <a:pt x="3135" y="2731"/>
                    <a:pt x="3354" y="2781"/>
                    <a:pt x="3568" y="2924"/>
                  </a:cubicBezTo>
                  <a:cubicBezTo>
                    <a:pt x="3749" y="3045"/>
                    <a:pt x="3943" y="3130"/>
                    <a:pt x="4000" y="3113"/>
                  </a:cubicBezTo>
                  <a:cubicBezTo>
                    <a:pt x="4151" y="3068"/>
                    <a:pt x="4557" y="3213"/>
                    <a:pt x="4557" y="3313"/>
                  </a:cubicBezTo>
                  <a:cubicBezTo>
                    <a:pt x="4557" y="3361"/>
                    <a:pt x="4412" y="3398"/>
                    <a:pt x="4236" y="3395"/>
                  </a:cubicBezTo>
                  <a:cubicBezTo>
                    <a:pt x="3994" y="3392"/>
                    <a:pt x="3813" y="3522"/>
                    <a:pt x="3508" y="3921"/>
                  </a:cubicBezTo>
                  <a:cubicBezTo>
                    <a:pt x="3149" y="4388"/>
                    <a:pt x="3124" y="4464"/>
                    <a:pt x="3299" y="4562"/>
                  </a:cubicBezTo>
                  <a:cubicBezTo>
                    <a:pt x="3479" y="4662"/>
                    <a:pt x="3473" y="4699"/>
                    <a:pt x="3239" y="4948"/>
                  </a:cubicBezTo>
                  <a:cubicBezTo>
                    <a:pt x="2936" y="5271"/>
                    <a:pt x="2935" y="6025"/>
                    <a:pt x="3238" y="6034"/>
                  </a:cubicBezTo>
                  <a:cubicBezTo>
                    <a:pt x="3337" y="6037"/>
                    <a:pt x="3400" y="6116"/>
                    <a:pt x="3379" y="6209"/>
                  </a:cubicBezTo>
                  <a:cubicBezTo>
                    <a:pt x="3326" y="6446"/>
                    <a:pt x="3696" y="6688"/>
                    <a:pt x="4110" y="6688"/>
                  </a:cubicBezTo>
                  <a:cubicBezTo>
                    <a:pt x="4438" y="6688"/>
                    <a:pt x="4451" y="6668"/>
                    <a:pt x="4369" y="6298"/>
                  </a:cubicBezTo>
                  <a:close/>
                  <a:moveTo>
                    <a:pt x="7073" y="5919"/>
                  </a:moveTo>
                  <a:cubicBezTo>
                    <a:pt x="7076" y="5458"/>
                    <a:pt x="7006" y="5554"/>
                    <a:pt x="6907" y="6149"/>
                  </a:cubicBezTo>
                  <a:cubicBezTo>
                    <a:pt x="6849" y="6492"/>
                    <a:pt x="6861" y="6577"/>
                    <a:pt x="6949" y="6448"/>
                  </a:cubicBezTo>
                  <a:cubicBezTo>
                    <a:pt x="7016" y="6349"/>
                    <a:pt x="7072" y="6111"/>
                    <a:pt x="7073" y="5919"/>
                  </a:cubicBezTo>
                  <a:close/>
                  <a:moveTo>
                    <a:pt x="2729" y="6179"/>
                  </a:moveTo>
                  <a:cubicBezTo>
                    <a:pt x="2886" y="5984"/>
                    <a:pt x="2774" y="5249"/>
                    <a:pt x="2587" y="5249"/>
                  </a:cubicBezTo>
                  <a:cubicBezTo>
                    <a:pt x="2509" y="5249"/>
                    <a:pt x="2339" y="5329"/>
                    <a:pt x="2211" y="5427"/>
                  </a:cubicBezTo>
                  <a:cubicBezTo>
                    <a:pt x="2024" y="5570"/>
                    <a:pt x="2010" y="5625"/>
                    <a:pt x="2141" y="5712"/>
                  </a:cubicBezTo>
                  <a:cubicBezTo>
                    <a:pt x="2270" y="5797"/>
                    <a:pt x="2273" y="5838"/>
                    <a:pt x="2153" y="5912"/>
                  </a:cubicBezTo>
                  <a:cubicBezTo>
                    <a:pt x="2039" y="5983"/>
                    <a:pt x="2056" y="6045"/>
                    <a:pt x="2223" y="6167"/>
                  </a:cubicBezTo>
                  <a:cubicBezTo>
                    <a:pt x="2497" y="6367"/>
                    <a:pt x="2576" y="6369"/>
                    <a:pt x="2729" y="6179"/>
                  </a:cubicBezTo>
                  <a:close/>
                  <a:moveTo>
                    <a:pt x="1832" y="5614"/>
                  </a:moveTo>
                  <a:cubicBezTo>
                    <a:pt x="1873" y="5457"/>
                    <a:pt x="1801" y="5319"/>
                    <a:pt x="1609" y="5194"/>
                  </a:cubicBezTo>
                  <a:cubicBezTo>
                    <a:pt x="1453" y="5092"/>
                    <a:pt x="1277" y="4833"/>
                    <a:pt x="1218" y="4619"/>
                  </a:cubicBezTo>
                  <a:lnTo>
                    <a:pt x="1110" y="4230"/>
                  </a:lnTo>
                  <a:lnTo>
                    <a:pt x="968" y="4585"/>
                  </a:lnTo>
                  <a:cubicBezTo>
                    <a:pt x="890" y="4780"/>
                    <a:pt x="856" y="5060"/>
                    <a:pt x="893" y="5206"/>
                  </a:cubicBezTo>
                  <a:cubicBezTo>
                    <a:pt x="1039" y="5789"/>
                    <a:pt x="1710" y="6081"/>
                    <a:pt x="1832" y="5614"/>
                  </a:cubicBezTo>
                  <a:close/>
                  <a:moveTo>
                    <a:pt x="4911" y="4776"/>
                  </a:moveTo>
                  <a:cubicBezTo>
                    <a:pt x="4922" y="4441"/>
                    <a:pt x="4682" y="4830"/>
                    <a:pt x="4618" y="5253"/>
                  </a:cubicBezTo>
                  <a:lnTo>
                    <a:pt x="4554" y="5669"/>
                  </a:lnTo>
                  <a:lnTo>
                    <a:pt x="4730" y="5309"/>
                  </a:lnTo>
                  <a:cubicBezTo>
                    <a:pt x="4827" y="5111"/>
                    <a:pt x="4908" y="4871"/>
                    <a:pt x="4911" y="4776"/>
                  </a:cubicBezTo>
                  <a:close/>
                  <a:moveTo>
                    <a:pt x="5562" y="5423"/>
                  </a:moveTo>
                  <a:cubicBezTo>
                    <a:pt x="5603" y="5316"/>
                    <a:pt x="5583" y="5268"/>
                    <a:pt x="5515" y="5310"/>
                  </a:cubicBezTo>
                  <a:cubicBezTo>
                    <a:pt x="5450" y="5350"/>
                    <a:pt x="5396" y="5434"/>
                    <a:pt x="5396" y="5496"/>
                  </a:cubicBezTo>
                  <a:cubicBezTo>
                    <a:pt x="5396" y="5669"/>
                    <a:pt x="5482" y="5631"/>
                    <a:pt x="5562" y="5423"/>
                  </a:cubicBezTo>
                  <a:close/>
                  <a:moveTo>
                    <a:pt x="2483" y="4821"/>
                  </a:moveTo>
                  <a:cubicBezTo>
                    <a:pt x="3120" y="4388"/>
                    <a:pt x="3222" y="4170"/>
                    <a:pt x="2788" y="4170"/>
                  </a:cubicBezTo>
                  <a:cubicBezTo>
                    <a:pt x="2397" y="4170"/>
                    <a:pt x="2158" y="3979"/>
                    <a:pt x="2158" y="3666"/>
                  </a:cubicBezTo>
                  <a:cubicBezTo>
                    <a:pt x="2158" y="3383"/>
                    <a:pt x="2054" y="3394"/>
                    <a:pt x="1716" y="3711"/>
                  </a:cubicBezTo>
                  <a:cubicBezTo>
                    <a:pt x="1389" y="4018"/>
                    <a:pt x="1343" y="4657"/>
                    <a:pt x="1627" y="4941"/>
                  </a:cubicBezTo>
                  <a:cubicBezTo>
                    <a:pt x="1878" y="5192"/>
                    <a:pt x="1951" y="5182"/>
                    <a:pt x="2483" y="4821"/>
                  </a:cubicBezTo>
                  <a:close/>
                  <a:moveTo>
                    <a:pt x="2758" y="5002"/>
                  </a:moveTo>
                  <a:cubicBezTo>
                    <a:pt x="2758" y="4932"/>
                    <a:pt x="2704" y="4909"/>
                    <a:pt x="2638" y="4949"/>
                  </a:cubicBezTo>
                  <a:cubicBezTo>
                    <a:pt x="2572" y="4990"/>
                    <a:pt x="2518" y="5047"/>
                    <a:pt x="2518" y="5076"/>
                  </a:cubicBezTo>
                  <a:cubicBezTo>
                    <a:pt x="2518" y="5105"/>
                    <a:pt x="2572" y="5129"/>
                    <a:pt x="2638" y="5129"/>
                  </a:cubicBezTo>
                  <a:cubicBezTo>
                    <a:pt x="2704" y="5129"/>
                    <a:pt x="2758" y="5072"/>
                    <a:pt x="2758" y="5002"/>
                  </a:cubicBezTo>
                  <a:close/>
                  <a:moveTo>
                    <a:pt x="5898" y="5047"/>
                  </a:moveTo>
                  <a:cubicBezTo>
                    <a:pt x="5812" y="5013"/>
                    <a:pt x="5708" y="5017"/>
                    <a:pt x="5669" y="5057"/>
                  </a:cubicBezTo>
                  <a:cubicBezTo>
                    <a:pt x="5629" y="5097"/>
                    <a:pt x="5699" y="5125"/>
                    <a:pt x="5826" y="5120"/>
                  </a:cubicBezTo>
                  <a:cubicBezTo>
                    <a:pt x="5966" y="5114"/>
                    <a:pt x="5994" y="5086"/>
                    <a:pt x="5898" y="5047"/>
                  </a:cubicBezTo>
                  <a:close/>
                  <a:moveTo>
                    <a:pt x="6056" y="4770"/>
                  </a:moveTo>
                  <a:cubicBezTo>
                    <a:pt x="6015" y="4704"/>
                    <a:pt x="5917" y="4650"/>
                    <a:pt x="5839" y="4651"/>
                  </a:cubicBezTo>
                  <a:cubicBezTo>
                    <a:pt x="5753" y="4653"/>
                    <a:pt x="5768" y="4700"/>
                    <a:pt x="5876" y="4770"/>
                  </a:cubicBezTo>
                  <a:cubicBezTo>
                    <a:pt x="6106" y="4918"/>
                    <a:pt x="6148" y="4918"/>
                    <a:pt x="6056" y="4770"/>
                  </a:cubicBezTo>
                  <a:close/>
                  <a:moveTo>
                    <a:pt x="3352" y="3636"/>
                  </a:moveTo>
                  <a:cubicBezTo>
                    <a:pt x="3759" y="3203"/>
                    <a:pt x="3607" y="2948"/>
                    <a:pt x="2969" y="2994"/>
                  </a:cubicBezTo>
                  <a:cubicBezTo>
                    <a:pt x="2473" y="3030"/>
                    <a:pt x="2457" y="3044"/>
                    <a:pt x="2421" y="3480"/>
                  </a:cubicBezTo>
                  <a:cubicBezTo>
                    <a:pt x="2386" y="3905"/>
                    <a:pt x="2403" y="3930"/>
                    <a:pt x="2730" y="3930"/>
                  </a:cubicBezTo>
                  <a:cubicBezTo>
                    <a:pt x="2942" y="3930"/>
                    <a:pt x="3183" y="3816"/>
                    <a:pt x="3352" y="3636"/>
                  </a:cubicBezTo>
                  <a:close/>
                  <a:moveTo>
                    <a:pt x="1761" y="3237"/>
                  </a:moveTo>
                  <a:cubicBezTo>
                    <a:pt x="2036" y="3053"/>
                    <a:pt x="2378" y="2757"/>
                    <a:pt x="2519" y="2577"/>
                  </a:cubicBezTo>
                  <a:cubicBezTo>
                    <a:pt x="2895" y="2099"/>
                    <a:pt x="3778" y="1622"/>
                    <a:pt x="4315" y="1608"/>
                  </a:cubicBezTo>
                  <a:cubicBezTo>
                    <a:pt x="4701" y="1598"/>
                    <a:pt x="4788" y="1549"/>
                    <a:pt x="4833" y="1317"/>
                  </a:cubicBezTo>
                  <a:cubicBezTo>
                    <a:pt x="4931" y="800"/>
                    <a:pt x="3968" y="452"/>
                    <a:pt x="3131" y="703"/>
                  </a:cubicBezTo>
                  <a:cubicBezTo>
                    <a:pt x="2622" y="855"/>
                    <a:pt x="2576" y="1052"/>
                    <a:pt x="3050" y="1052"/>
                  </a:cubicBezTo>
                  <a:cubicBezTo>
                    <a:pt x="3203" y="1052"/>
                    <a:pt x="3397" y="1135"/>
                    <a:pt x="3480" y="1235"/>
                  </a:cubicBezTo>
                  <a:cubicBezTo>
                    <a:pt x="3688" y="1485"/>
                    <a:pt x="3278" y="1920"/>
                    <a:pt x="2638" y="2131"/>
                  </a:cubicBezTo>
                  <a:cubicBezTo>
                    <a:pt x="2014" y="2337"/>
                    <a:pt x="1745" y="2147"/>
                    <a:pt x="1839" y="1567"/>
                  </a:cubicBezTo>
                  <a:cubicBezTo>
                    <a:pt x="1914" y="1110"/>
                    <a:pt x="1910" y="1108"/>
                    <a:pt x="1403" y="1369"/>
                  </a:cubicBezTo>
                  <a:cubicBezTo>
                    <a:pt x="611" y="1775"/>
                    <a:pt x="134" y="2288"/>
                    <a:pt x="124" y="2745"/>
                  </a:cubicBezTo>
                  <a:cubicBezTo>
                    <a:pt x="122" y="2851"/>
                    <a:pt x="232" y="3081"/>
                    <a:pt x="368" y="3254"/>
                  </a:cubicBezTo>
                  <a:cubicBezTo>
                    <a:pt x="693" y="3667"/>
                    <a:pt x="1120" y="3661"/>
                    <a:pt x="1761" y="3237"/>
                  </a:cubicBezTo>
                  <a:close/>
                  <a:moveTo>
                    <a:pt x="2880" y="1787"/>
                  </a:moveTo>
                  <a:cubicBezTo>
                    <a:pt x="3429" y="1492"/>
                    <a:pt x="3415" y="1255"/>
                    <a:pt x="2842" y="1162"/>
                  </a:cubicBezTo>
                  <a:cubicBezTo>
                    <a:pt x="2467" y="1101"/>
                    <a:pt x="2356" y="1132"/>
                    <a:pt x="2213" y="1336"/>
                  </a:cubicBezTo>
                  <a:cubicBezTo>
                    <a:pt x="1779" y="1956"/>
                    <a:pt x="2127" y="2191"/>
                    <a:pt x="2880" y="1787"/>
                  </a:cubicBezTo>
                  <a:close/>
                  <a:moveTo>
                    <a:pt x="7242" y="1582"/>
                  </a:moveTo>
                  <a:cubicBezTo>
                    <a:pt x="7360" y="1276"/>
                    <a:pt x="7327" y="1175"/>
                    <a:pt x="7135" y="1248"/>
                  </a:cubicBezTo>
                  <a:cubicBezTo>
                    <a:pt x="7036" y="1286"/>
                    <a:pt x="6955" y="1420"/>
                    <a:pt x="6955" y="1545"/>
                  </a:cubicBezTo>
                  <a:cubicBezTo>
                    <a:pt x="6955" y="1820"/>
                    <a:pt x="7141" y="1844"/>
                    <a:pt x="7242" y="1582"/>
                  </a:cubicBezTo>
                  <a:close/>
                  <a:moveTo>
                    <a:pt x="6118" y="12369"/>
                  </a:moveTo>
                  <a:cubicBezTo>
                    <a:pt x="6121" y="12163"/>
                    <a:pt x="6325" y="11938"/>
                    <a:pt x="6399" y="12058"/>
                  </a:cubicBezTo>
                  <a:cubicBezTo>
                    <a:pt x="6440" y="12124"/>
                    <a:pt x="6392" y="12244"/>
                    <a:pt x="6294" y="12326"/>
                  </a:cubicBezTo>
                  <a:cubicBezTo>
                    <a:pt x="6196" y="12407"/>
                    <a:pt x="6117" y="12427"/>
                    <a:pt x="6118" y="12369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49" name="GT 2"/>
          <p:cNvGrpSpPr/>
          <p:nvPr/>
        </p:nvGrpSpPr>
        <p:grpSpPr>
          <a:xfrm rot="900000">
            <a:off x="2267949" y="3714494"/>
            <a:ext cx="1290385" cy="1478015"/>
            <a:chOff x="492593" y="976313"/>
            <a:chExt cx="2090738" cy="2394744"/>
          </a:xfrm>
        </p:grpSpPr>
        <p:sp>
          <p:nvSpPr>
            <p:cNvPr id="250" name="Freeform 249"/>
            <p:cNvSpPr/>
            <p:nvPr/>
          </p:nvSpPr>
          <p:spPr>
            <a:xfrm>
              <a:off x="571500" y="1009649"/>
              <a:ext cx="1876425" cy="2295525"/>
            </a:xfrm>
            <a:custGeom>
              <a:avLst/>
              <a:gdLst>
                <a:gd name="connsiteX0" fmla="*/ 47625 w 1781175"/>
                <a:gd name="connsiteY0" fmla="*/ 1666875 h 1943100"/>
                <a:gd name="connsiteX1" fmla="*/ 47625 w 1781175"/>
                <a:gd name="connsiteY1" fmla="*/ 1666875 h 1943100"/>
                <a:gd name="connsiteX2" fmla="*/ 47625 w 1781175"/>
                <a:gd name="connsiteY2" fmla="*/ 1476375 h 1943100"/>
                <a:gd name="connsiteX3" fmla="*/ 0 w 1781175"/>
                <a:gd name="connsiteY3" fmla="*/ 962025 h 1943100"/>
                <a:gd name="connsiteX4" fmla="*/ 133350 w 1781175"/>
                <a:gd name="connsiteY4" fmla="*/ 304800 h 1943100"/>
                <a:gd name="connsiteX5" fmla="*/ 628650 w 1781175"/>
                <a:gd name="connsiteY5" fmla="*/ 28575 h 1943100"/>
                <a:gd name="connsiteX6" fmla="*/ 1114425 w 1781175"/>
                <a:gd name="connsiteY6" fmla="*/ 133350 h 1943100"/>
                <a:gd name="connsiteX7" fmla="*/ 1352550 w 1781175"/>
                <a:gd name="connsiteY7" fmla="*/ 0 h 1943100"/>
                <a:gd name="connsiteX8" fmla="*/ 1571625 w 1781175"/>
                <a:gd name="connsiteY8" fmla="*/ 514350 h 1943100"/>
                <a:gd name="connsiteX9" fmla="*/ 1571625 w 1781175"/>
                <a:gd name="connsiteY9" fmla="*/ 1285875 h 1943100"/>
                <a:gd name="connsiteX10" fmla="*/ 1781175 w 1781175"/>
                <a:gd name="connsiteY10" fmla="*/ 1819275 h 1943100"/>
                <a:gd name="connsiteX11" fmla="*/ 1581150 w 1781175"/>
                <a:gd name="connsiteY11" fmla="*/ 1943100 h 1943100"/>
                <a:gd name="connsiteX12" fmla="*/ 1295400 w 1781175"/>
                <a:gd name="connsiteY12" fmla="*/ 1428750 h 1943100"/>
                <a:gd name="connsiteX13" fmla="*/ 1228725 w 1781175"/>
                <a:gd name="connsiteY13" fmla="*/ 1504950 h 1943100"/>
                <a:gd name="connsiteX14" fmla="*/ 714375 w 1781175"/>
                <a:gd name="connsiteY14" fmla="*/ 1771650 h 1943100"/>
                <a:gd name="connsiteX15" fmla="*/ 47625 w 1781175"/>
                <a:gd name="connsiteY15" fmla="*/ 1666875 h 1943100"/>
                <a:gd name="connsiteX0" fmla="*/ 47625 w 1781175"/>
                <a:gd name="connsiteY0" fmla="*/ 1666875 h 1943100"/>
                <a:gd name="connsiteX1" fmla="*/ 47625 w 1781175"/>
                <a:gd name="connsiteY1" fmla="*/ 1666875 h 1943100"/>
                <a:gd name="connsiteX2" fmla="*/ 47625 w 1781175"/>
                <a:gd name="connsiteY2" fmla="*/ 1476375 h 1943100"/>
                <a:gd name="connsiteX3" fmla="*/ 0 w 1781175"/>
                <a:gd name="connsiteY3" fmla="*/ 962025 h 1943100"/>
                <a:gd name="connsiteX4" fmla="*/ 133350 w 1781175"/>
                <a:gd name="connsiteY4" fmla="*/ 304800 h 1943100"/>
                <a:gd name="connsiteX5" fmla="*/ 628650 w 1781175"/>
                <a:gd name="connsiteY5" fmla="*/ 28575 h 1943100"/>
                <a:gd name="connsiteX6" fmla="*/ 1114425 w 1781175"/>
                <a:gd name="connsiteY6" fmla="*/ 133350 h 1943100"/>
                <a:gd name="connsiteX7" fmla="*/ 1352550 w 1781175"/>
                <a:gd name="connsiteY7" fmla="*/ 0 h 1943100"/>
                <a:gd name="connsiteX8" fmla="*/ 1571625 w 1781175"/>
                <a:gd name="connsiteY8" fmla="*/ 514350 h 1943100"/>
                <a:gd name="connsiteX9" fmla="*/ 1571625 w 1781175"/>
                <a:gd name="connsiteY9" fmla="*/ 1285875 h 1943100"/>
                <a:gd name="connsiteX10" fmla="*/ 1781175 w 1781175"/>
                <a:gd name="connsiteY10" fmla="*/ 1819275 h 1943100"/>
                <a:gd name="connsiteX11" fmla="*/ 1581150 w 1781175"/>
                <a:gd name="connsiteY11" fmla="*/ 1943100 h 1943100"/>
                <a:gd name="connsiteX12" fmla="*/ 1295400 w 1781175"/>
                <a:gd name="connsiteY12" fmla="*/ 1428750 h 1943100"/>
                <a:gd name="connsiteX13" fmla="*/ 1228725 w 1781175"/>
                <a:gd name="connsiteY13" fmla="*/ 1504950 h 1943100"/>
                <a:gd name="connsiteX14" fmla="*/ 714375 w 1781175"/>
                <a:gd name="connsiteY14" fmla="*/ 1771650 h 1943100"/>
                <a:gd name="connsiteX15" fmla="*/ 47625 w 1781175"/>
                <a:gd name="connsiteY15" fmla="*/ 1666875 h 1943100"/>
                <a:gd name="connsiteX0" fmla="*/ 47625 w 1781175"/>
                <a:gd name="connsiteY0" fmla="*/ 1666875 h 1943100"/>
                <a:gd name="connsiteX1" fmla="*/ 47625 w 1781175"/>
                <a:gd name="connsiteY1" fmla="*/ 1666875 h 1943100"/>
                <a:gd name="connsiteX2" fmla="*/ 47625 w 1781175"/>
                <a:gd name="connsiteY2" fmla="*/ 1476375 h 1943100"/>
                <a:gd name="connsiteX3" fmla="*/ 0 w 1781175"/>
                <a:gd name="connsiteY3" fmla="*/ 962025 h 1943100"/>
                <a:gd name="connsiteX4" fmla="*/ 133350 w 1781175"/>
                <a:gd name="connsiteY4" fmla="*/ 304800 h 1943100"/>
                <a:gd name="connsiteX5" fmla="*/ 628650 w 1781175"/>
                <a:gd name="connsiteY5" fmla="*/ 28575 h 1943100"/>
                <a:gd name="connsiteX6" fmla="*/ 1114425 w 1781175"/>
                <a:gd name="connsiteY6" fmla="*/ 133350 h 1943100"/>
                <a:gd name="connsiteX7" fmla="*/ 1352550 w 1781175"/>
                <a:gd name="connsiteY7" fmla="*/ 0 h 1943100"/>
                <a:gd name="connsiteX8" fmla="*/ 1571625 w 1781175"/>
                <a:gd name="connsiteY8" fmla="*/ 514350 h 1943100"/>
                <a:gd name="connsiteX9" fmla="*/ 1571625 w 1781175"/>
                <a:gd name="connsiteY9" fmla="*/ 1285875 h 1943100"/>
                <a:gd name="connsiteX10" fmla="*/ 1781175 w 1781175"/>
                <a:gd name="connsiteY10" fmla="*/ 1819275 h 1943100"/>
                <a:gd name="connsiteX11" fmla="*/ 1581150 w 1781175"/>
                <a:gd name="connsiteY11" fmla="*/ 1943100 h 1943100"/>
                <a:gd name="connsiteX12" fmla="*/ 1295400 w 1781175"/>
                <a:gd name="connsiteY12" fmla="*/ 1428750 h 1943100"/>
                <a:gd name="connsiteX13" fmla="*/ 1228725 w 1781175"/>
                <a:gd name="connsiteY13" fmla="*/ 1504950 h 1943100"/>
                <a:gd name="connsiteX14" fmla="*/ 714375 w 1781175"/>
                <a:gd name="connsiteY14" fmla="*/ 1771650 h 1943100"/>
                <a:gd name="connsiteX15" fmla="*/ 714375 w 1781175"/>
                <a:gd name="connsiteY15" fmla="*/ 1895475 h 1943100"/>
                <a:gd name="connsiteX16" fmla="*/ 47625 w 1781175"/>
                <a:gd name="connsiteY16" fmla="*/ 1666875 h 1943100"/>
                <a:gd name="connsiteX0" fmla="*/ 47625 w 1781175"/>
                <a:gd name="connsiteY0" fmla="*/ 1666875 h 1943100"/>
                <a:gd name="connsiteX1" fmla="*/ 47625 w 1781175"/>
                <a:gd name="connsiteY1" fmla="*/ 1666875 h 1943100"/>
                <a:gd name="connsiteX2" fmla="*/ 47625 w 1781175"/>
                <a:gd name="connsiteY2" fmla="*/ 1476375 h 1943100"/>
                <a:gd name="connsiteX3" fmla="*/ 0 w 1781175"/>
                <a:gd name="connsiteY3" fmla="*/ 962025 h 1943100"/>
                <a:gd name="connsiteX4" fmla="*/ 133350 w 1781175"/>
                <a:gd name="connsiteY4" fmla="*/ 304800 h 1943100"/>
                <a:gd name="connsiteX5" fmla="*/ 628650 w 1781175"/>
                <a:gd name="connsiteY5" fmla="*/ 28575 h 1943100"/>
                <a:gd name="connsiteX6" fmla="*/ 1114425 w 1781175"/>
                <a:gd name="connsiteY6" fmla="*/ 133350 h 1943100"/>
                <a:gd name="connsiteX7" fmla="*/ 1352550 w 1781175"/>
                <a:gd name="connsiteY7" fmla="*/ 0 h 1943100"/>
                <a:gd name="connsiteX8" fmla="*/ 1571625 w 1781175"/>
                <a:gd name="connsiteY8" fmla="*/ 514350 h 1943100"/>
                <a:gd name="connsiteX9" fmla="*/ 1571625 w 1781175"/>
                <a:gd name="connsiteY9" fmla="*/ 1285875 h 1943100"/>
                <a:gd name="connsiteX10" fmla="*/ 1781175 w 1781175"/>
                <a:gd name="connsiteY10" fmla="*/ 1819275 h 1943100"/>
                <a:gd name="connsiteX11" fmla="*/ 1581150 w 1781175"/>
                <a:gd name="connsiteY11" fmla="*/ 1943100 h 1943100"/>
                <a:gd name="connsiteX12" fmla="*/ 1295400 w 1781175"/>
                <a:gd name="connsiteY12" fmla="*/ 1428750 h 1943100"/>
                <a:gd name="connsiteX13" fmla="*/ 1228725 w 1781175"/>
                <a:gd name="connsiteY13" fmla="*/ 1504950 h 1943100"/>
                <a:gd name="connsiteX14" fmla="*/ 714375 w 1781175"/>
                <a:gd name="connsiteY14" fmla="*/ 1771650 h 1943100"/>
                <a:gd name="connsiteX15" fmla="*/ 47625 w 1781175"/>
                <a:gd name="connsiteY15" fmla="*/ 1666875 h 1943100"/>
                <a:gd name="connsiteX0" fmla="*/ 47625 w 1781175"/>
                <a:gd name="connsiteY0" fmla="*/ 1666875 h 1943100"/>
                <a:gd name="connsiteX1" fmla="*/ 47625 w 1781175"/>
                <a:gd name="connsiteY1" fmla="*/ 1666875 h 1943100"/>
                <a:gd name="connsiteX2" fmla="*/ 47625 w 1781175"/>
                <a:gd name="connsiteY2" fmla="*/ 1476375 h 1943100"/>
                <a:gd name="connsiteX3" fmla="*/ 0 w 1781175"/>
                <a:gd name="connsiteY3" fmla="*/ 962025 h 1943100"/>
                <a:gd name="connsiteX4" fmla="*/ 133350 w 1781175"/>
                <a:gd name="connsiteY4" fmla="*/ 304800 h 1943100"/>
                <a:gd name="connsiteX5" fmla="*/ 628650 w 1781175"/>
                <a:gd name="connsiteY5" fmla="*/ 28575 h 1943100"/>
                <a:gd name="connsiteX6" fmla="*/ 1114425 w 1781175"/>
                <a:gd name="connsiteY6" fmla="*/ 133350 h 1943100"/>
                <a:gd name="connsiteX7" fmla="*/ 1352550 w 1781175"/>
                <a:gd name="connsiteY7" fmla="*/ 0 h 1943100"/>
                <a:gd name="connsiteX8" fmla="*/ 1571625 w 1781175"/>
                <a:gd name="connsiteY8" fmla="*/ 514350 h 1943100"/>
                <a:gd name="connsiteX9" fmla="*/ 1571625 w 1781175"/>
                <a:gd name="connsiteY9" fmla="*/ 1285875 h 1943100"/>
                <a:gd name="connsiteX10" fmla="*/ 1781175 w 1781175"/>
                <a:gd name="connsiteY10" fmla="*/ 1819275 h 1943100"/>
                <a:gd name="connsiteX11" fmla="*/ 1581150 w 1781175"/>
                <a:gd name="connsiteY11" fmla="*/ 1943100 h 1943100"/>
                <a:gd name="connsiteX12" fmla="*/ 1295400 w 1781175"/>
                <a:gd name="connsiteY12" fmla="*/ 1428750 h 1943100"/>
                <a:gd name="connsiteX13" fmla="*/ 1228725 w 1781175"/>
                <a:gd name="connsiteY13" fmla="*/ 1504950 h 1943100"/>
                <a:gd name="connsiteX14" fmla="*/ 771525 w 1781175"/>
                <a:gd name="connsiteY14" fmla="*/ 1885950 h 1943100"/>
                <a:gd name="connsiteX15" fmla="*/ 47625 w 1781175"/>
                <a:gd name="connsiteY15" fmla="*/ 1666875 h 1943100"/>
                <a:gd name="connsiteX0" fmla="*/ 47625 w 1781175"/>
                <a:gd name="connsiteY0" fmla="*/ 1666875 h 1943100"/>
                <a:gd name="connsiteX1" fmla="*/ 47625 w 1781175"/>
                <a:gd name="connsiteY1" fmla="*/ 1666875 h 1943100"/>
                <a:gd name="connsiteX2" fmla="*/ 47625 w 1781175"/>
                <a:gd name="connsiteY2" fmla="*/ 1476375 h 1943100"/>
                <a:gd name="connsiteX3" fmla="*/ 0 w 1781175"/>
                <a:gd name="connsiteY3" fmla="*/ 962025 h 1943100"/>
                <a:gd name="connsiteX4" fmla="*/ 133350 w 1781175"/>
                <a:gd name="connsiteY4" fmla="*/ 304800 h 1943100"/>
                <a:gd name="connsiteX5" fmla="*/ 628650 w 1781175"/>
                <a:gd name="connsiteY5" fmla="*/ 28575 h 1943100"/>
                <a:gd name="connsiteX6" fmla="*/ 1114425 w 1781175"/>
                <a:gd name="connsiteY6" fmla="*/ 133350 h 1943100"/>
                <a:gd name="connsiteX7" fmla="*/ 1352550 w 1781175"/>
                <a:gd name="connsiteY7" fmla="*/ 0 h 1943100"/>
                <a:gd name="connsiteX8" fmla="*/ 1571625 w 1781175"/>
                <a:gd name="connsiteY8" fmla="*/ 514350 h 1943100"/>
                <a:gd name="connsiteX9" fmla="*/ 1571625 w 1781175"/>
                <a:gd name="connsiteY9" fmla="*/ 1285875 h 1943100"/>
                <a:gd name="connsiteX10" fmla="*/ 1781175 w 1781175"/>
                <a:gd name="connsiteY10" fmla="*/ 1819275 h 1943100"/>
                <a:gd name="connsiteX11" fmla="*/ 1581150 w 1781175"/>
                <a:gd name="connsiteY11" fmla="*/ 1943100 h 1943100"/>
                <a:gd name="connsiteX12" fmla="*/ 1295400 w 1781175"/>
                <a:gd name="connsiteY12" fmla="*/ 1428750 h 1943100"/>
                <a:gd name="connsiteX13" fmla="*/ 1228725 w 1781175"/>
                <a:gd name="connsiteY13" fmla="*/ 1504950 h 1943100"/>
                <a:gd name="connsiteX14" fmla="*/ 771525 w 1781175"/>
                <a:gd name="connsiteY14" fmla="*/ 1885950 h 1943100"/>
                <a:gd name="connsiteX15" fmla="*/ 47625 w 1781175"/>
                <a:gd name="connsiteY15" fmla="*/ 1666875 h 1943100"/>
                <a:gd name="connsiteX0" fmla="*/ 47625 w 1781175"/>
                <a:gd name="connsiteY0" fmla="*/ 1666875 h 1943100"/>
                <a:gd name="connsiteX1" fmla="*/ 47625 w 1781175"/>
                <a:gd name="connsiteY1" fmla="*/ 1666875 h 1943100"/>
                <a:gd name="connsiteX2" fmla="*/ 47625 w 1781175"/>
                <a:gd name="connsiteY2" fmla="*/ 1476375 h 1943100"/>
                <a:gd name="connsiteX3" fmla="*/ 0 w 1781175"/>
                <a:gd name="connsiteY3" fmla="*/ 962025 h 1943100"/>
                <a:gd name="connsiteX4" fmla="*/ 133350 w 1781175"/>
                <a:gd name="connsiteY4" fmla="*/ 304800 h 1943100"/>
                <a:gd name="connsiteX5" fmla="*/ 628650 w 1781175"/>
                <a:gd name="connsiteY5" fmla="*/ 28575 h 1943100"/>
                <a:gd name="connsiteX6" fmla="*/ 1114425 w 1781175"/>
                <a:gd name="connsiteY6" fmla="*/ 133350 h 1943100"/>
                <a:gd name="connsiteX7" fmla="*/ 1352550 w 1781175"/>
                <a:gd name="connsiteY7" fmla="*/ 0 h 1943100"/>
                <a:gd name="connsiteX8" fmla="*/ 1571625 w 1781175"/>
                <a:gd name="connsiteY8" fmla="*/ 514350 h 1943100"/>
                <a:gd name="connsiteX9" fmla="*/ 1571625 w 1781175"/>
                <a:gd name="connsiteY9" fmla="*/ 1285875 h 1943100"/>
                <a:gd name="connsiteX10" fmla="*/ 1781175 w 1781175"/>
                <a:gd name="connsiteY10" fmla="*/ 1819275 h 1943100"/>
                <a:gd name="connsiteX11" fmla="*/ 1581150 w 1781175"/>
                <a:gd name="connsiteY11" fmla="*/ 1943100 h 1943100"/>
                <a:gd name="connsiteX12" fmla="*/ 1352550 w 1781175"/>
                <a:gd name="connsiteY12" fmla="*/ 1409700 h 1943100"/>
                <a:gd name="connsiteX13" fmla="*/ 1228725 w 1781175"/>
                <a:gd name="connsiteY13" fmla="*/ 1504950 h 1943100"/>
                <a:gd name="connsiteX14" fmla="*/ 771525 w 1781175"/>
                <a:gd name="connsiteY14" fmla="*/ 1885950 h 1943100"/>
                <a:gd name="connsiteX15" fmla="*/ 47625 w 1781175"/>
                <a:gd name="connsiteY15" fmla="*/ 1666875 h 1943100"/>
                <a:gd name="connsiteX0" fmla="*/ 47625 w 1781175"/>
                <a:gd name="connsiteY0" fmla="*/ 1666875 h 1943100"/>
                <a:gd name="connsiteX1" fmla="*/ 47625 w 1781175"/>
                <a:gd name="connsiteY1" fmla="*/ 1666875 h 1943100"/>
                <a:gd name="connsiteX2" fmla="*/ 47625 w 1781175"/>
                <a:gd name="connsiteY2" fmla="*/ 1476375 h 1943100"/>
                <a:gd name="connsiteX3" fmla="*/ 0 w 1781175"/>
                <a:gd name="connsiteY3" fmla="*/ 962025 h 1943100"/>
                <a:gd name="connsiteX4" fmla="*/ 133350 w 1781175"/>
                <a:gd name="connsiteY4" fmla="*/ 304800 h 1943100"/>
                <a:gd name="connsiteX5" fmla="*/ 400050 w 1781175"/>
                <a:gd name="connsiteY5" fmla="*/ 161925 h 1943100"/>
                <a:gd name="connsiteX6" fmla="*/ 628650 w 1781175"/>
                <a:gd name="connsiteY6" fmla="*/ 28575 h 1943100"/>
                <a:gd name="connsiteX7" fmla="*/ 1114425 w 1781175"/>
                <a:gd name="connsiteY7" fmla="*/ 133350 h 1943100"/>
                <a:gd name="connsiteX8" fmla="*/ 1352550 w 1781175"/>
                <a:gd name="connsiteY8" fmla="*/ 0 h 1943100"/>
                <a:gd name="connsiteX9" fmla="*/ 1571625 w 1781175"/>
                <a:gd name="connsiteY9" fmla="*/ 514350 h 1943100"/>
                <a:gd name="connsiteX10" fmla="*/ 1571625 w 1781175"/>
                <a:gd name="connsiteY10" fmla="*/ 1285875 h 1943100"/>
                <a:gd name="connsiteX11" fmla="*/ 1781175 w 1781175"/>
                <a:gd name="connsiteY11" fmla="*/ 1819275 h 1943100"/>
                <a:gd name="connsiteX12" fmla="*/ 1581150 w 1781175"/>
                <a:gd name="connsiteY12" fmla="*/ 1943100 h 1943100"/>
                <a:gd name="connsiteX13" fmla="*/ 1352550 w 1781175"/>
                <a:gd name="connsiteY13" fmla="*/ 1409700 h 1943100"/>
                <a:gd name="connsiteX14" fmla="*/ 1228725 w 1781175"/>
                <a:gd name="connsiteY14" fmla="*/ 1504950 h 1943100"/>
                <a:gd name="connsiteX15" fmla="*/ 771525 w 1781175"/>
                <a:gd name="connsiteY15" fmla="*/ 1885950 h 1943100"/>
                <a:gd name="connsiteX16" fmla="*/ 47625 w 1781175"/>
                <a:gd name="connsiteY16" fmla="*/ 1666875 h 1943100"/>
                <a:gd name="connsiteX0" fmla="*/ 142875 w 1876425"/>
                <a:gd name="connsiteY0" fmla="*/ 1704975 h 1981200"/>
                <a:gd name="connsiteX1" fmla="*/ 142875 w 1876425"/>
                <a:gd name="connsiteY1" fmla="*/ 1704975 h 1981200"/>
                <a:gd name="connsiteX2" fmla="*/ 142875 w 1876425"/>
                <a:gd name="connsiteY2" fmla="*/ 1514475 h 1981200"/>
                <a:gd name="connsiteX3" fmla="*/ 95250 w 1876425"/>
                <a:gd name="connsiteY3" fmla="*/ 1000125 h 1981200"/>
                <a:gd name="connsiteX4" fmla="*/ 228600 w 1876425"/>
                <a:gd name="connsiteY4" fmla="*/ 342900 h 1981200"/>
                <a:gd name="connsiteX5" fmla="*/ 0 w 1876425"/>
                <a:gd name="connsiteY5" fmla="*/ 0 h 1981200"/>
                <a:gd name="connsiteX6" fmla="*/ 723900 w 1876425"/>
                <a:gd name="connsiteY6" fmla="*/ 66675 h 1981200"/>
                <a:gd name="connsiteX7" fmla="*/ 1209675 w 1876425"/>
                <a:gd name="connsiteY7" fmla="*/ 171450 h 1981200"/>
                <a:gd name="connsiteX8" fmla="*/ 1447800 w 1876425"/>
                <a:gd name="connsiteY8" fmla="*/ 38100 h 1981200"/>
                <a:gd name="connsiteX9" fmla="*/ 1666875 w 1876425"/>
                <a:gd name="connsiteY9" fmla="*/ 552450 h 1981200"/>
                <a:gd name="connsiteX10" fmla="*/ 1666875 w 1876425"/>
                <a:gd name="connsiteY10" fmla="*/ 1323975 h 1981200"/>
                <a:gd name="connsiteX11" fmla="*/ 1876425 w 1876425"/>
                <a:gd name="connsiteY11" fmla="*/ 1857375 h 1981200"/>
                <a:gd name="connsiteX12" fmla="*/ 1676400 w 1876425"/>
                <a:gd name="connsiteY12" fmla="*/ 1981200 h 1981200"/>
                <a:gd name="connsiteX13" fmla="*/ 1447800 w 1876425"/>
                <a:gd name="connsiteY13" fmla="*/ 1447800 h 1981200"/>
                <a:gd name="connsiteX14" fmla="*/ 1323975 w 1876425"/>
                <a:gd name="connsiteY14" fmla="*/ 1543050 h 1981200"/>
                <a:gd name="connsiteX15" fmla="*/ 866775 w 1876425"/>
                <a:gd name="connsiteY15" fmla="*/ 1924050 h 1981200"/>
                <a:gd name="connsiteX16" fmla="*/ 142875 w 1876425"/>
                <a:gd name="connsiteY16" fmla="*/ 1704975 h 1981200"/>
                <a:gd name="connsiteX0" fmla="*/ 142875 w 1876425"/>
                <a:gd name="connsiteY0" fmla="*/ 1914525 h 2190750"/>
                <a:gd name="connsiteX1" fmla="*/ 142875 w 1876425"/>
                <a:gd name="connsiteY1" fmla="*/ 1914525 h 2190750"/>
                <a:gd name="connsiteX2" fmla="*/ 142875 w 1876425"/>
                <a:gd name="connsiteY2" fmla="*/ 1724025 h 2190750"/>
                <a:gd name="connsiteX3" fmla="*/ 95250 w 1876425"/>
                <a:gd name="connsiteY3" fmla="*/ 1209675 h 2190750"/>
                <a:gd name="connsiteX4" fmla="*/ 228600 w 1876425"/>
                <a:gd name="connsiteY4" fmla="*/ 552450 h 2190750"/>
                <a:gd name="connsiteX5" fmla="*/ 0 w 1876425"/>
                <a:gd name="connsiteY5" fmla="*/ 209550 h 2190750"/>
                <a:gd name="connsiteX6" fmla="*/ 200025 w 1876425"/>
                <a:gd name="connsiteY6" fmla="*/ 0 h 2190750"/>
                <a:gd name="connsiteX7" fmla="*/ 1209675 w 1876425"/>
                <a:gd name="connsiteY7" fmla="*/ 381000 h 2190750"/>
                <a:gd name="connsiteX8" fmla="*/ 1447800 w 1876425"/>
                <a:gd name="connsiteY8" fmla="*/ 247650 h 2190750"/>
                <a:gd name="connsiteX9" fmla="*/ 1666875 w 1876425"/>
                <a:gd name="connsiteY9" fmla="*/ 762000 h 2190750"/>
                <a:gd name="connsiteX10" fmla="*/ 1666875 w 1876425"/>
                <a:gd name="connsiteY10" fmla="*/ 1533525 h 2190750"/>
                <a:gd name="connsiteX11" fmla="*/ 1876425 w 1876425"/>
                <a:gd name="connsiteY11" fmla="*/ 2066925 h 2190750"/>
                <a:gd name="connsiteX12" fmla="*/ 1676400 w 1876425"/>
                <a:gd name="connsiteY12" fmla="*/ 2190750 h 2190750"/>
                <a:gd name="connsiteX13" fmla="*/ 1447800 w 1876425"/>
                <a:gd name="connsiteY13" fmla="*/ 1657350 h 2190750"/>
                <a:gd name="connsiteX14" fmla="*/ 1323975 w 1876425"/>
                <a:gd name="connsiteY14" fmla="*/ 1752600 h 2190750"/>
                <a:gd name="connsiteX15" fmla="*/ 866775 w 1876425"/>
                <a:gd name="connsiteY15" fmla="*/ 2133600 h 2190750"/>
                <a:gd name="connsiteX16" fmla="*/ 142875 w 1876425"/>
                <a:gd name="connsiteY16" fmla="*/ 1914525 h 2190750"/>
                <a:gd name="connsiteX0" fmla="*/ 142875 w 1876425"/>
                <a:gd name="connsiteY0" fmla="*/ 1914525 h 2190750"/>
                <a:gd name="connsiteX1" fmla="*/ 142875 w 1876425"/>
                <a:gd name="connsiteY1" fmla="*/ 1914525 h 2190750"/>
                <a:gd name="connsiteX2" fmla="*/ 142875 w 1876425"/>
                <a:gd name="connsiteY2" fmla="*/ 1724025 h 2190750"/>
                <a:gd name="connsiteX3" fmla="*/ 95250 w 1876425"/>
                <a:gd name="connsiteY3" fmla="*/ 1209675 h 2190750"/>
                <a:gd name="connsiteX4" fmla="*/ 228600 w 1876425"/>
                <a:gd name="connsiteY4" fmla="*/ 552450 h 2190750"/>
                <a:gd name="connsiteX5" fmla="*/ 0 w 1876425"/>
                <a:gd name="connsiteY5" fmla="*/ 209550 h 2190750"/>
                <a:gd name="connsiteX6" fmla="*/ 200025 w 1876425"/>
                <a:gd name="connsiteY6" fmla="*/ 0 h 2190750"/>
                <a:gd name="connsiteX7" fmla="*/ 600075 w 1876425"/>
                <a:gd name="connsiteY7" fmla="*/ 0 h 2190750"/>
                <a:gd name="connsiteX8" fmla="*/ 1447800 w 1876425"/>
                <a:gd name="connsiteY8" fmla="*/ 247650 h 2190750"/>
                <a:gd name="connsiteX9" fmla="*/ 1666875 w 1876425"/>
                <a:gd name="connsiteY9" fmla="*/ 762000 h 2190750"/>
                <a:gd name="connsiteX10" fmla="*/ 1666875 w 1876425"/>
                <a:gd name="connsiteY10" fmla="*/ 1533525 h 2190750"/>
                <a:gd name="connsiteX11" fmla="*/ 1876425 w 1876425"/>
                <a:gd name="connsiteY11" fmla="*/ 2066925 h 2190750"/>
                <a:gd name="connsiteX12" fmla="*/ 1676400 w 1876425"/>
                <a:gd name="connsiteY12" fmla="*/ 2190750 h 2190750"/>
                <a:gd name="connsiteX13" fmla="*/ 1447800 w 1876425"/>
                <a:gd name="connsiteY13" fmla="*/ 1657350 h 2190750"/>
                <a:gd name="connsiteX14" fmla="*/ 1323975 w 1876425"/>
                <a:gd name="connsiteY14" fmla="*/ 1752600 h 2190750"/>
                <a:gd name="connsiteX15" fmla="*/ 866775 w 1876425"/>
                <a:gd name="connsiteY15" fmla="*/ 2133600 h 2190750"/>
                <a:gd name="connsiteX16" fmla="*/ 142875 w 1876425"/>
                <a:gd name="connsiteY16" fmla="*/ 1914525 h 2190750"/>
                <a:gd name="connsiteX0" fmla="*/ 142875 w 1876425"/>
                <a:gd name="connsiteY0" fmla="*/ 1914525 h 2190750"/>
                <a:gd name="connsiteX1" fmla="*/ 142875 w 1876425"/>
                <a:gd name="connsiteY1" fmla="*/ 1914525 h 2190750"/>
                <a:gd name="connsiteX2" fmla="*/ 142875 w 1876425"/>
                <a:gd name="connsiteY2" fmla="*/ 1724025 h 2190750"/>
                <a:gd name="connsiteX3" fmla="*/ 95250 w 1876425"/>
                <a:gd name="connsiteY3" fmla="*/ 1209675 h 2190750"/>
                <a:gd name="connsiteX4" fmla="*/ 228600 w 1876425"/>
                <a:gd name="connsiteY4" fmla="*/ 552450 h 2190750"/>
                <a:gd name="connsiteX5" fmla="*/ 0 w 1876425"/>
                <a:gd name="connsiteY5" fmla="*/ 209550 h 2190750"/>
                <a:gd name="connsiteX6" fmla="*/ 200025 w 1876425"/>
                <a:gd name="connsiteY6" fmla="*/ 0 h 2190750"/>
                <a:gd name="connsiteX7" fmla="*/ 600075 w 1876425"/>
                <a:gd name="connsiteY7" fmla="*/ 0 h 2190750"/>
                <a:gd name="connsiteX8" fmla="*/ 981075 w 1876425"/>
                <a:gd name="connsiteY8" fmla="*/ 114300 h 2190750"/>
                <a:gd name="connsiteX9" fmla="*/ 1447800 w 1876425"/>
                <a:gd name="connsiteY9" fmla="*/ 247650 h 2190750"/>
                <a:gd name="connsiteX10" fmla="*/ 1666875 w 1876425"/>
                <a:gd name="connsiteY10" fmla="*/ 762000 h 2190750"/>
                <a:gd name="connsiteX11" fmla="*/ 1666875 w 1876425"/>
                <a:gd name="connsiteY11" fmla="*/ 1533525 h 2190750"/>
                <a:gd name="connsiteX12" fmla="*/ 1876425 w 1876425"/>
                <a:gd name="connsiteY12" fmla="*/ 2066925 h 2190750"/>
                <a:gd name="connsiteX13" fmla="*/ 1676400 w 1876425"/>
                <a:gd name="connsiteY13" fmla="*/ 2190750 h 2190750"/>
                <a:gd name="connsiteX14" fmla="*/ 1447800 w 1876425"/>
                <a:gd name="connsiteY14" fmla="*/ 1657350 h 2190750"/>
                <a:gd name="connsiteX15" fmla="*/ 1323975 w 1876425"/>
                <a:gd name="connsiteY15" fmla="*/ 1752600 h 2190750"/>
                <a:gd name="connsiteX16" fmla="*/ 866775 w 1876425"/>
                <a:gd name="connsiteY16" fmla="*/ 2133600 h 2190750"/>
                <a:gd name="connsiteX17" fmla="*/ 142875 w 1876425"/>
                <a:gd name="connsiteY17" fmla="*/ 1914525 h 2190750"/>
                <a:gd name="connsiteX0" fmla="*/ 142875 w 1876425"/>
                <a:gd name="connsiteY0" fmla="*/ 1952625 h 2228850"/>
                <a:gd name="connsiteX1" fmla="*/ 142875 w 1876425"/>
                <a:gd name="connsiteY1" fmla="*/ 1952625 h 2228850"/>
                <a:gd name="connsiteX2" fmla="*/ 142875 w 1876425"/>
                <a:gd name="connsiteY2" fmla="*/ 1762125 h 2228850"/>
                <a:gd name="connsiteX3" fmla="*/ 95250 w 1876425"/>
                <a:gd name="connsiteY3" fmla="*/ 1247775 h 2228850"/>
                <a:gd name="connsiteX4" fmla="*/ 228600 w 1876425"/>
                <a:gd name="connsiteY4" fmla="*/ 590550 h 2228850"/>
                <a:gd name="connsiteX5" fmla="*/ 0 w 1876425"/>
                <a:gd name="connsiteY5" fmla="*/ 247650 h 2228850"/>
                <a:gd name="connsiteX6" fmla="*/ 200025 w 1876425"/>
                <a:gd name="connsiteY6" fmla="*/ 38100 h 2228850"/>
                <a:gd name="connsiteX7" fmla="*/ 600075 w 1876425"/>
                <a:gd name="connsiteY7" fmla="*/ 38100 h 2228850"/>
                <a:gd name="connsiteX8" fmla="*/ 962025 w 1876425"/>
                <a:gd name="connsiteY8" fmla="*/ 0 h 2228850"/>
                <a:gd name="connsiteX9" fmla="*/ 1447800 w 1876425"/>
                <a:gd name="connsiteY9" fmla="*/ 285750 h 2228850"/>
                <a:gd name="connsiteX10" fmla="*/ 1666875 w 1876425"/>
                <a:gd name="connsiteY10" fmla="*/ 800100 h 2228850"/>
                <a:gd name="connsiteX11" fmla="*/ 1666875 w 1876425"/>
                <a:gd name="connsiteY11" fmla="*/ 1571625 h 2228850"/>
                <a:gd name="connsiteX12" fmla="*/ 1876425 w 1876425"/>
                <a:gd name="connsiteY12" fmla="*/ 2105025 h 2228850"/>
                <a:gd name="connsiteX13" fmla="*/ 1676400 w 1876425"/>
                <a:gd name="connsiteY13" fmla="*/ 2228850 h 2228850"/>
                <a:gd name="connsiteX14" fmla="*/ 1447800 w 1876425"/>
                <a:gd name="connsiteY14" fmla="*/ 1695450 h 2228850"/>
                <a:gd name="connsiteX15" fmla="*/ 1323975 w 1876425"/>
                <a:gd name="connsiteY15" fmla="*/ 1790700 h 2228850"/>
                <a:gd name="connsiteX16" fmla="*/ 866775 w 1876425"/>
                <a:gd name="connsiteY16" fmla="*/ 2171700 h 2228850"/>
                <a:gd name="connsiteX17" fmla="*/ 142875 w 1876425"/>
                <a:gd name="connsiteY17" fmla="*/ 1952625 h 2228850"/>
                <a:gd name="connsiteX0" fmla="*/ 142875 w 1876425"/>
                <a:gd name="connsiteY0" fmla="*/ 1952625 h 2228850"/>
                <a:gd name="connsiteX1" fmla="*/ 142875 w 1876425"/>
                <a:gd name="connsiteY1" fmla="*/ 1952625 h 2228850"/>
                <a:gd name="connsiteX2" fmla="*/ 142875 w 1876425"/>
                <a:gd name="connsiteY2" fmla="*/ 1762125 h 2228850"/>
                <a:gd name="connsiteX3" fmla="*/ 95250 w 1876425"/>
                <a:gd name="connsiteY3" fmla="*/ 1247775 h 2228850"/>
                <a:gd name="connsiteX4" fmla="*/ 228600 w 1876425"/>
                <a:gd name="connsiteY4" fmla="*/ 590550 h 2228850"/>
                <a:gd name="connsiteX5" fmla="*/ 0 w 1876425"/>
                <a:gd name="connsiteY5" fmla="*/ 247650 h 2228850"/>
                <a:gd name="connsiteX6" fmla="*/ 200025 w 1876425"/>
                <a:gd name="connsiteY6" fmla="*/ 38100 h 2228850"/>
                <a:gd name="connsiteX7" fmla="*/ 600075 w 1876425"/>
                <a:gd name="connsiteY7" fmla="*/ 38100 h 2228850"/>
                <a:gd name="connsiteX8" fmla="*/ 962025 w 1876425"/>
                <a:gd name="connsiteY8" fmla="*/ 0 h 2228850"/>
                <a:gd name="connsiteX9" fmla="*/ 1228725 w 1876425"/>
                <a:gd name="connsiteY9" fmla="*/ 161925 h 2228850"/>
                <a:gd name="connsiteX10" fmla="*/ 1447800 w 1876425"/>
                <a:gd name="connsiteY10" fmla="*/ 285750 h 2228850"/>
                <a:gd name="connsiteX11" fmla="*/ 1666875 w 1876425"/>
                <a:gd name="connsiteY11" fmla="*/ 800100 h 2228850"/>
                <a:gd name="connsiteX12" fmla="*/ 1666875 w 1876425"/>
                <a:gd name="connsiteY12" fmla="*/ 1571625 h 2228850"/>
                <a:gd name="connsiteX13" fmla="*/ 1876425 w 1876425"/>
                <a:gd name="connsiteY13" fmla="*/ 2105025 h 2228850"/>
                <a:gd name="connsiteX14" fmla="*/ 1676400 w 1876425"/>
                <a:gd name="connsiteY14" fmla="*/ 2228850 h 2228850"/>
                <a:gd name="connsiteX15" fmla="*/ 1447800 w 1876425"/>
                <a:gd name="connsiteY15" fmla="*/ 1695450 h 2228850"/>
                <a:gd name="connsiteX16" fmla="*/ 1323975 w 1876425"/>
                <a:gd name="connsiteY16" fmla="*/ 1790700 h 2228850"/>
                <a:gd name="connsiteX17" fmla="*/ 866775 w 1876425"/>
                <a:gd name="connsiteY17" fmla="*/ 2171700 h 2228850"/>
                <a:gd name="connsiteX18" fmla="*/ 142875 w 1876425"/>
                <a:gd name="connsiteY18" fmla="*/ 1952625 h 2228850"/>
                <a:gd name="connsiteX0" fmla="*/ 142875 w 1876425"/>
                <a:gd name="connsiteY0" fmla="*/ 2019300 h 2295525"/>
                <a:gd name="connsiteX1" fmla="*/ 142875 w 1876425"/>
                <a:gd name="connsiteY1" fmla="*/ 2019300 h 2295525"/>
                <a:gd name="connsiteX2" fmla="*/ 142875 w 1876425"/>
                <a:gd name="connsiteY2" fmla="*/ 1828800 h 2295525"/>
                <a:gd name="connsiteX3" fmla="*/ 95250 w 1876425"/>
                <a:gd name="connsiteY3" fmla="*/ 1314450 h 2295525"/>
                <a:gd name="connsiteX4" fmla="*/ 228600 w 1876425"/>
                <a:gd name="connsiteY4" fmla="*/ 657225 h 2295525"/>
                <a:gd name="connsiteX5" fmla="*/ 0 w 1876425"/>
                <a:gd name="connsiteY5" fmla="*/ 314325 h 2295525"/>
                <a:gd name="connsiteX6" fmla="*/ 200025 w 1876425"/>
                <a:gd name="connsiteY6" fmla="*/ 104775 h 2295525"/>
                <a:gd name="connsiteX7" fmla="*/ 600075 w 1876425"/>
                <a:gd name="connsiteY7" fmla="*/ 104775 h 2295525"/>
                <a:gd name="connsiteX8" fmla="*/ 962025 w 1876425"/>
                <a:gd name="connsiteY8" fmla="*/ 66675 h 2295525"/>
                <a:gd name="connsiteX9" fmla="*/ 1190625 w 1876425"/>
                <a:gd name="connsiteY9" fmla="*/ 0 h 2295525"/>
                <a:gd name="connsiteX10" fmla="*/ 1447800 w 1876425"/>
                <a:gd name="connsiteY10" fmla="*/ 352425 h 2295525"/>
                <a:gd name="connsiteX11" fmla="*/ 1666875 w 1876425"/>
                <a:gd name="connsiteY11" fmla="*/ 866775 h 2295525"/>
                <a:gd name="connsiteX12" fmla="*/ 1666875 w 1876425"/>
                <a:gd name="connsiteY12" fmla="*/ 1638300 h 2295525"/>
                <a:gd name="connsiteX13" fmla="*/ 1876425 w 1876425"/>
                <a:gd name="connsiteY13" fmla="*/ 2171700 h 2295525"/>
                <a:gd name="connsiteX14" fmla="*/ 1676400 w 1876425"/>
                <a:gd name="connsiteY14" fmla="*/ 2295525 h 2295525"/>
                <a:gd name="connsiteX15" fmla="*/ 1447800 w 1876425"/>
                <a:gd name="connsiteY15" fmla="*/ 1762125 h 2295525"/>
                <a:gd name="connsiteX16" fmla="*/ 1323975 w 1876425"/>
                <a:gd name="connsiteY16" fmla="*/ 1857375 h 2295525"/>
                <a:gd name="connsiteX17" fmla="*/ 866775 w 1876425"/>
                <a:gd name="connsiteY17" fmla="*/ 2238375 h 2295525"/>
                <a:gd name="connsiteX18" fmla="*/ 142875 w 1876425"/>
                <a:gd name="connsiteY18" fmla="*/ 2019300 h 2295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876425" h="2295525">
                  <a:moveTo>
                    <a:pt x="142875" y="2019300"/>
                  </a:moveTo>
                  <a:lnTo>
                    <a:pt x="142875" y="2019300"/>
                  </a:lnTo>
                  <a:lnTo>
                    <a:pt x="142875" y="1828800"/>
                  </a:lnTo>
                  <a:lnTo>
                    <a:pt x="95250" y="1314450"/>
                  </a:lnTo>
                  <a:lnTo>
                    <a:pt x="228600" y="657225"/>
                  </a:lnTo>
                  <a:lnTo>
                    <a:pt x="0" y="314325"/>
                  </a:lnTo>
                  <a:lnTo>
                    <a:pt x="200025" y="104775"/>
                  </a:lnTo>
                  <a:lnTo>
                    <a:pt x="600075" y="104775"/>
                  </a:lnTo>
                  <a:lnTo>
                    <a:pt x="962025" y="66675"/>
                  </a:lnTo>
                  <a:lnTo>
                    <a:pt x="1190625" y="0"/>
                  </a:lnTo>
                  <a:lnTo>
                    <a:pt x="1447800" y="352425"/>
                  </a:lnTo>
                  <a:lnTo>
                    <a:pt x="1666875" y="866775"/>
                  </a:lnTo>
                  <a:lnTo>
                    <a:pt x="1666875" y="1638300"/>
                  </a:lnTo>
                  <a:lnTo>
                    <a:pt x="1876425" y="2171700"/>
                  </a:lnTo>
                  <a:lnTo>
                    <a:pt x="1676400" y="2295525"/>
                  </a:lnTo>
                  <a:lnTo>
                    <a:pt x="1447800" y="1762125"/>
                  </a:lnTo>
                  <a:lnTo>
                    <a:pt x="1323975" y="1857375"/>
                  </a:lnTo>
                  <a:cubicBezTo>
                    <a:pt x="1227138" y="1914525"/>
                    <a:pt x="1257300" y="2163763"/>
                    <a:pt x="866775" y="2238375"/>
                  </a:cubicBezTo>
                  <a:cubicBezTo>
                    <a:pt x="476250" y="2312987"/>
                    <a:pt x="254000" y="2036763"/>
                    <a:pt x="142875" y="20193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251" name="G Top"/>
            <p:cNvSpPr>
              <a:spLocks noEditPoints="1"/>
            </p:cNvSpPr>
            <p:nvPr/>
          </p:nvSpPr>
          <p:spPr bwMode="auto">
            <a:xfrm>
              <a:off x="492593" y="976313"/>
              <a:ext cx="2090738" cy="2394744"/>
            </a:xfrm>
            <a:custGeom>
              <a:avLst/>
              <a:gdLst>
                <a:gd name="T0" fmla="*/ 7916 w 9721"/>
                <a:gd name="T1" fmla="*/ 10693 h 11061"/>
                <a:gd name="T2" fmla="*/ 6581 w 9721"/>
                <a:gd name="T3" fmla="*/ 8377 h 11061"/>
                <a:gd name="T4" fmla="*/ 5678 w 9721"/>
                <a:gd name="T5" fmla="*/ 2374 h 11061"/>
                <a:gd name="T6" fmla="*/ 2546 w 9721"/>
                <a:gd name="T7" fmla="*/ 2911 h 11061"/>
                <a:gd name="T8" fmla="*/ 912 w 9721"/>
                <a:gd name="T9" fmla="*/ 7084 h 11061"/>
                <a:gd name="T10" fmla="*/ 949 w 9721"/>
                <a:gd name="T11" fmla="*/ 9507 h 11061"/>
                <a:gd name="T12" fmla="*/ 949 w 9721"/>
                <a:gd name="T13" fmla="*/ 4358 h 11061"/>
                <a:gd name="T14" fmla="*/ 818 w 9721"/>
                <a:gd name="T15" fmla="*/ 2686 h 11061"/>
                <a:gd name="T16" fmla="*/ 629 w 9721"/>
                <a:gd name="T17" fmla="*/ 642 h 11061"/>
                <a:gd name="T18" fmla="*/ 4340 w 9721"/>
                <a:gd name="T19" fmla="*/ 382 h 11061"/>
                <a:gd name="T20" fmla="*/ 5162 w 9721"/>
                <a:gd name="T21" fmla="*/ 254 h 11061"/>
                <a:gd name="T22" fmla="*/ 7314 w 9721"/>
                <a:gd name="T23" fmla="*/ 1559 h 11061"/>
                <a:gd name="T24" fmla="*/ 8342 w 9721"/>
                <a:gd name="T25" fmla="*/ 4794 h 11061"/>
                <a:gd name="T26" fmla="*/ 9491 w 9721"/>
                <a:gd name="T27" fmla="*/ 8941 h 11061"/>
                <a:gd name="T28" fmla="*/ 9067 w 9721"/>
                <a:gd name="T29" fmla="*/ 10507 h 11061"/>
                <a:gd name="T30" fmla="*/ 8066 w 9721"/>
                <a:gd name="T31" fmla="*/ 10953 h 11061"/>
                <a:gd name="T32" fmla="*/ 8276 w 9721"/>
                <a:gd name="T33" fmla="*/ 10253 h 11061"/>
                <a:gd name="T34" fmla="*/ 8276 w 9721"/>
                <a:gd name="T35" fmla="*/ 10553 h 11061"/>
                <a:gd name="T36" fmla="*/ 8933 w 9721"/>
                <a:gd name="T37" fmla="*/ 10076 h 11061"/>
                <a:gd name="T38" fmla="*/ 8082 w 9721"/>
                <a:gd name="T39" fmla="*/ 6518 h 11061"/>
                <a:gd name="T40" fmla="*/ 6719 w 9721"/>
                <a:gd name="T41" fmla="*/ 2065 h 11061"/>
                <a:gd name="T42" fmla="*/ 7499 w 9721"/>
                <a:gd name="T43" fmla="*/ 7029 h 11061"/>
                <a:gd name="T44" fmla="*/ 8319 w 9721"/>
                <a:gd name="T45" fmla="*/ 9744 h 11061"/>
                <a:gd name="T46" fmla="*/ 7474 w 9721"/>
                <a:gd name="T47" fmla="*/ 8677 h 11061"/>
                <a:gd name="T48" fmla="*/ 7058 w 9721"/>
                <a:gd name="T49" fmla="*/ 7285 h 11061"/>
                <a:gd name="T50" fmla="*/ 7474 w 9721"/>
                <a:gd name="T51" fmla="*/ 8677 h 11061"/>
                <a:gd name="T52" fmla="*/ 9183 w 9721"/>
                <a:gd name="T53" fmla="*/ 8549 h 11061"/>
                <a:gd name="T54" fmla="*/ 9250 w 9721"/>
                <a:gd name="T55" fmla="*/ 8482 h 11061"/>
                <a:gd name="T56" fmla="*/ 8824 w 9721"/>
                <a:gd name="T57" fmla="*/ 7932 h 11061"/>
                <a:gd name="T58" fmla="*/ 8892 w 9721"/>
                <a:gd name="T59" fmla="*/ 7770 h 11061"/>
                <a:gd name="T60" fmla="*/ 8435 w 9721"/>
                <a:gd name="T61" fmla="*/ 6636 h 11061"/>
                <a:gd name="T62" fmla="*/ 8596 w 9721"/>
                <a:gd name="T63" fmla="*/ 7275 h 11061"/>
                <a:gd name="T64" fmla="*/ 1312 w 9721"/>
                <a:gd name="T65" fmla="*/ 2548 h 11061"/>
                <a:gd name="T66" fmla="*/ 1089 w 9721"/>
                <a:gd name="T67" fmla="*/ 2308 h 11061"/>
                <a:gd name="T68" fmla="*/ 1312 w 9721"/>
                <a:gd name="T69" fmla="*/ 2548 h 11061"/>
                <a:gd name="T70" fmla="*/ 6113 w 9721"/>
                <a:gd name="T71" fmla="*/ 1148 h 11061"/>
                <a:gd name="T72" fmla="*/ 5707 w 9721"/>
                <a:gd name="T73" fmla="*/ 1000 h 11061"/>
                <a:gd name="T74" fmla="*/ 6064 w 9721"/>
                <a:gd name="T75" fmla="*/ 1815 h 11061"/>
                <a:gd name="T76" fmla="*/ 3298 w 9721"/>
                <a:gd name="T77" fmla="*/ 701 h 11061"/>
                <a:gd name="T78" fmla="*/ 2736 w 9721"/>
                <a:gd name="T79" fmla="*/ 1742 h 11061"/>
                <a:gd name="T80" fmla="*/ 3147 w 9721"/>
                <a:gd name="T81" fmla="*/ 1199 h 11061"/>
                <a:gd name="T82" fmla="*/ 3536 w 9721"/>
                <a:gd name="T83" fmla="*/ 1019 h 11061"/>
                <a:gd name="T84" fmla="*/ 4452 w 9721"/>
                <a:gd name="T85" fmla="*/ 1589 h 11061"/>
                <a:gd name="T86" fmla="*/ 4507 w 9721"/>
                <a:gd name="T87" fmla="*/ 520 h 11061"/>
                <a:gd name="T88" fmla="*/ 3727 w 9721"/>
                <a:gd name="T89" fmla="*/ 1523 h 11061"/>
                <a:gd name="T90" fmla="*/ 4140 w 9721"/>
                <a:gd name="T91" fmla="*/ 1237 h 11061"/>
                <a:gd name="T92" fmla="*/ 4452 w 9721"/>
                <a:gd name="T93" fmla="*/ 1589 h 11061"/>
                <a:gd name="T94" fmla="*/ 6458 w 9721"/>
                <a:gd name="T95" fmla="*/ 839 h 11061"/>
                <a:gd name="T96" fmla="*/ 6372 w 9721"/>
                <a:gd name="T97" fmla="*/ 1774 h 11061"/>
                <a:gd name="T98" fmla="*/ 2458 w 9721"/>
                <a:gd name="T99" fmla="*/ 1245 h 11061"/>
                <a:gd name="T100" fmla="*/ 2160 w 9721"/>
                <a:gd name="T101" fmla="*/ 1577 h 11061"/>
                <a:gd name="T102" fmla="*/ 5517 w 9721"/>
                <a:gd name="T103" fmla="*/ 1372 h 11061"/>
                <a:gd name="T104" fmla="*/ 5278 w 9721"/>
                <a:gd name="T105" fmla="*/ 839 h 11061"/>
                <a:gd name="T106" fmla="*/ 5177 w 9721"/>
                <a:gd name="T107" fmla="*/ 1373 h 11061"/>
                <a:gd name="T108" fmla="*/ 6860 w 9721"/>
                <a:gd name="T109" fmla="*/ 1175 h 11061"/>
                <a:gd name="T110" fmla="*/ 6860 w 9721"/>
                <a:gd name="T111" fmla="*/ 1463 h 11061"/>
                <a:gd name="T112" fmla="*/ 1265 w 9721"/>
                <a:gd name="T113" fmla="*/ 744 h 11061"/>
                <a:gd name="T114" fmla="*/ 1228 w 9721"/>
                <a:gd name="T115" fmla="*/ 1026 h 11061"/>
                <a:gd name="T116" fmla="*/ 2276 w 9721"/>
                <a:gd name="T117" fmla="*/ 780 h 11061"/>
                <a:gd name="T118" fmla="*/ 2043 w 9721"/>
                <a:gd name="T119" fmla="*/ 1139 h 11061"/>
                <a:gd name="T120" fmla="*/ 2276 w 9721"/>
                <a:gd name="T121" fmla="*/ 780 h 11061"/>
                <a:gd name="T122" fmla="*/ 1553 w 9721"/>
                <a:gd name="T123" fmla="*/ 720 h 11061"/>
                <a:gd name="T124" fmla="*/ 1627 w 9721"/>
                <a:gd name="T125" fmla="*/ 959 h 1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721" h="11061">
                  <a:moveTo>
                    <a:pt x="8066" y="10953"/>
                  </a:moveTo>
                  <a:cubicBezTo>
                    <a:pt x="7983" y="10920"/>
                    <a:pt x="7916" y="10803"/>
                    <a:pt x="7916" y="10693"/>
                  </a:cubicBezTo>
                  <a:cubicBezTo>
                    <a:pt x="7916" y="10029"/>
                    <a:pt x="7017" y="8463"/>
                    <a:pt x="6819" y="8782"/>
                  </a:cubicBezTo>
                  <a:cubicBezTo>
                    <a:pt x="6652" y="9053"/>
                    <a:pt x="6453" y="8713"/>
                    <a:pt x="6581" y="8377"/>
                  </a:cubicBezTo>
                  <a:cubicBezTo>
                    <a:pt x="6822" y="7741"/>
                    <a:pt x="6961" y="5917"/>
                    <a:pt x="6836" y="5018"/>
                  </a:cubicBezTo>
                  <a:cubicBezTo>
                    <a:pt x="6611" y="3391"/>
                    <a:pt x="6228" y="2518"/>
                    <a:pt x="5678" y="2374"/>
                  </a:cubicBezTo>
                  <a:cubicBezTo>
                    <a:pt x="5537" y="2337"/>
                    <a:pt x="4974" y="2437"/>
                    <a:pt x="4426" y="2596"/>
                  </a:cubicBezTo>
                  <a:cubicBezTo>
                    <a:pt x="3864" y="2759"/>
                    <a:pt x="3045" y="2896"/>
                    <a:pt x="2546" y="2911"/>
                  </a:cubicBezTo>
                  <a:cubicBezTo>
                    <a:pt x="1484" y="2944"/>
                    <a:pt x="1431" y="2995"/>
                    <a:pt x="1120" y="4296"/>
                  </a:cubicBezTo>
                  <a:cubicBezTo>
                    <a:pt x="952" y="5000"/>
                    <a:pt x="903" y="5656"/>
                    <a:pt x="912" y="7084"/>
                  </a:cubicBezTo>
                  <a:cubicBezTo>
                    <a:pt x="918" y="8111"/>
                    <a:pt x="963" y="9109"/>
                    <a:pt x="1011" y="9302"/>
                  </a:cubicBezTo>
                  <a:cubicBezTo>
                    <a:pt x="1079" y="9581"/>
                    <a:pt x="1067" y="9623"/>
                    <a:pt x="949" y="9507"/>
                  </a:cubicBezTo>
                  <a:cubicBezTo>
                    <a:pt x="847" y="9408"/>
                    <a:pt x="783" y="8756"/>
                    <a:pt x="748" y="7469"/>
                  </a:cubicBezTo>
                  <a:cubicBezTo>
                    <a:pt x="705" y="5876"/>
                    <a:pt x="737" y="5384"/>
                    <a:pt x="949" y="4358"/>
                  </a:cubicBezTo>
                  <a:cubicBezTo>
                    <a:pt x="1087" y="3688"/>
                    <a:pt x="1200" y="3083"/>
                    <a:pt x="1200" y="3012"/>
                  </a:cubicBezTo>
                  <a:cubicBezTo>
                    <a:pt x="1200" y="2942"/>
                    <a:pt x="1028" y="2795"/>
                    <a:pt x="818" y="2686"/>
                  </a:cubicBezTo>
                  <a:cubicBezTo>
                    <a:pt x="399" y="2470"/>
                    <a:pt x="11" y="2062"/>
                    <a:pt x="5" y="1833"/>
                  </a:cubicBezTo>
                  <a:cubicBezTo>
                    <a:pt x="0" y="1639"/>
                    <a:pt x="472" y="739"/>
                    <a:pt x="629" y="642"/>
                  </a:cubicBezTo>
                  <a:cubicBezTo>
                    <a:pt x="697" y="600"/>
                    <a:pt x="1487" y="554"/>
                    <a:pt x="2385" y="539"/>
                  </a:cubicBezTo>
                  <a:cubicBezTo>
                    <a:pt x="3284" y="524"/>
                    <a:pt x="4163" y="454"/>
                    <a:pt x="4340" y="382"/>
                  </a:cubicBezTo>
                  <a:cubicBezTo>
                    <a:pt x="4567" y="290"/>
                    <a:pt x="4675" y="290"/>
                    <a:pt x="4704" y="379"/>
                  </a:cubicBezTo>
                  <a:cubicBezTo>
                    <a:pt x="4730" y="456"/>
                    <a:pt x="4912" y="406"/>
                    <a:pt x="5162" y="254"/>
                  </a:cubicBezTo>
                  <a:cubicBezTo>
                    <a:pt x="5391" y="115"/>
                    <a:pt x="5667" y="1"/>
                    <a:pt x="5777" y="0"/>
                  </a:cubicBezTo>
                  <a:cubicBezTo>
                    <a:pt x="6020" y="0"/>
                    <a:pt x="7310" y="1308"/>
                    <a:pt x="7314" y="1559"/>
                  </a:cubicBezTo>
                  <a:cubicBezTo>
                    <a:pt x="7316" y="1658"/>
                    <a:pt x="7423" y="1912"/>
                    <a:pt x="7552" y="2125"/>
                  </a:cubicBezTo>
                  <a:cubicBezTo>
                    <a:pt x="7925" y="2736"/>
                    <a:pt x="8284" y="3949"/>
                    <a:pt x="8342" y="4794"/>
                  </a:cubicBezTo>
                  <a:cubicBezTo>
                    <a:pt x="8436" y="6151"/>
                    <a:pt x="8960" y="7699"/>
                    <a:pt x="9569" y="8419"/>
                  </a:cubicBezTo>
                  <a:cubicBezTo>
                    <a:pt x="9721" y="8598"/>
                    <a:pt x="9711" y="8661"/>
                    <a:pt x="9491" y="8941"/>
                  </a:cubicBezTo>
                  <a:cubicBezTo>
                    <a:pt x="9285" y="9203"/>
                    <a:pt x="9250" y="9377"/>
                    <a:pt x="9296" y="9919"/>
                  </a:cubicBezTo>
                  <a:cubicBezTo>
                    <a:pt x="9351" y="10564"/>
                    <a:pt x="9346" y="10577"/>
                    <a:pt x="9067" y="10507"/>
                  </a:cubicBezTo>
                  <a:cubicBezTo>
                    <a:pt x="8849" y="10452"/>
                    <a:pt x="8735" y="10505"/>
                    <a:pt x="8586" y="10734"/>
                  </a:cubicBezTo>
                  <a:cubicBezTo>
                    <a:pt x="8387" y="11038"/>
                    <a:pt x="8332" y="11061"/>
                    <a:pt x="8066" y="10953"/>
                  </a:cubicBezTo>
                  <a:close/>
                  <a:moveTo>
                    <a:pt x="8395" y="10440"/>
                  </a:moveTo>
                  <a:cubicBezTo>
                    <a:pt x="8395" y="10378"/>
                    <a:pt x="8341" y="10294"/>
                    <a:pt x="8276" y="10253"/>
                  </a:cubicBezTo>
                  <a:cubicBezTo>
                    <a:pt x="8210" y="10212"/>
                    <a:pt x="8156" y="10263"/>
                    <a:pt x="8156" y="10366"/>
                  </a:cubicBezTo>
                  <a:cubicBezTo>
                    <a:pt x="8156" y="10469"/>
                    <a:pt x="8210" y="10553"/>
                    <a:pt x="8276" y="10553"/>
                  </a:cubicBezTo>
                  <a:cubicBezTo>
                    <a:pt x="8341" y="10553"/>
                    <a:pt x="8395" y="10502"/>
                    <a:pt x="8395" y="10440"/>
                  </a:cubicBezTo>
                  <a:close/>
                  <a:moveTo>
                    <a:pt x="8933" y="10076"/>
                  </a:moveTo>
                  <a:cubicBezTo>
                    <a:pt x="8973" y="10012"/>
                    <a:pt x="8802" y="9542"/>
                    <a:pt x="8552" y="9031"/>
                  </a:cubicBezTo>
                  <a:cubicBezTo>
                    <a:pt x="8103" y="8109"/>
                    <a:pt x="8099" y="8091"/>
                    <a:pt x="8082" y="6518"/>
                  </a:cubicBezTo>
                  <a:cubicBezTo>
                    <a:pt x="8061" y="4722"/>
                    <a:pt x="7930" y="4041"/>
                    <a:pt x="7360" y="2792"/>
                  </a:cubicBezTo>
                  <a:cubicBezTo>
                    <a:pt x="6988" y="1974"/>
                    <a:pt x="6944" y="1924"/>
                    <a:pt x="6719" y="2065"/>
                  </a:cubicBezTo>
                  <a:cubicBezTo>
                    <a:pt x="6425" y="2248"/>
                    <a:pt x="6425" y="2160"/>
                    <a:pt x="6717" y="3178"/>
                  </a:cubicBezTo>
                  <a:cubicBezTo>
                    <a:pt x="7189" y="4818"/>
                    <a:pt x="7424" y="5978"/>
                    <a:pt x="7499" y="7029"/>
                  </a:cubicBezTo>
                  <a:cubicBezTo>
                    <a:pt x="7552" y="7767"/>
                    <a:pt x="7661" y="8279"/>
                    <a:pt x="7855" y="8694"/>
                  </a:cubicBezTo>
                  <a:cubicBezTo>
                    <a:pt x="8009" y="9024"/>
                    <a:pt x="8218" y="9496"/>
                    <a:pt x="8319" y="9744"/>
                  </a:cubicBezTo>
                  <a:cubicBezTo>
                    <a:pt x="8494" y="10173"/>
                    <a:pt x="8778" y="10327"/>
                    <a:pt x="8933" y="10076"/>
                  </a:cubicBezTo>
                  <a:close/>
                  <a:moveTo>
                    <a:pt x="7474" y="8677"/>
                  </a:moveTo>
                  <a:cubicBezTo>
                    <a:pt x="7329" y="8455"/>
                    <a:pt x="7272" y="8148"/>
                    <a:pt x="7285" y="7658"/>
                  </a:cubicBezTo>
                  <a:cubicBezTo>
                    <a:pt x="7304" y="6973"/>
                    <a:pt x="7094" y="6629"/>
                    <a:pt x="7058" y="7285"/>
                  </a:cubicBezTo>
                  <a:cubicBezTo>
                    <a:pt x="7013" y="8114"/>
                    <a:pt x="7272" y="8994"/>
                    <a:pt x="7562" y="8994"/>
                  </a:cubicBezTo>
                  <a:cubicBezTo>
                    <a:pt x="7628" y="8994"/>
                    <a:pt x="7588" y="8851"/>
                    <a:pt x="7474" y="8677"/>
                  </a:cubicBezTo>
                  <a:close/>
                  <a:moveTo>
                    <a:pt x="9250" y="8482"/>
                  </a:moveTo>
                  <a:cubicBezTo>
                    <a:pt x="9131" y="8365"/>
                    <a:pt x="9118" y="8379"/>
                    <a:pt x="9183" y="8549"/>
                  </a:cubicBezTo>
                  <a:cubicBezTo>
                    <a:pt x="9228" y="8668"/>
                    <a:pt x="9295" y="8734"/>
                    <a:pt x="9332" y="8697"/>
                  </a:cubicBezTo>
                  <a:cubicBezTo>
                    <a:pt x="9369" y="8660"/>
                    <a:pt x="9332" y="8564"/>
                    <a:pt x="9250" y="8482"/>
                  </a:cubicBezTo>
                  <a:close/>
                  <a:moveTo>
                    <a:pt x="8892" y="7770"/>
                  </a:moveTo>
                  <a:cubicBezTo>
                    <a:pt x="8595" y="7306"/>
                    <a:pt x="8553" y="7407"/>
                    <a:pt x="8824" y="7932"/>
                  </a:cubicBezTo>
                  <a:cubicBezTo>
                    <a:pt x="8928" y="8133"/>
                    <a:pt x="9042" y="8267"/>
                    <a:pt x="9079" y="8231"/>
                  </a:cubicBezTo>
                  <a:cubicBezTo>
                    <a:pt x="9115" y="8194"/>
                    <a:pt x="9031" y="7987"/>
                    <a:pt x="8892" y="7770"/>
                  </a:cubicBezTo>
                  <a:close/>
                  <a:moveTo>
                    <a:pt x="8567" y="6904"/>
                  </a:moveTo>
                  <a:cubicBezTo>
                    <a:pt x="8523" y="6728"/>
                    <a:pt x="8463" y="6608"/>
                    <a:pt x="8435" y="6636"/>
                  </a:cubicBezTo>
                  <a:cubicBezTo>
                    <a:pt x="8407" y="6664"/>
                    <a:pt x="8420" y="6831"/>
                    <a:pt x="8464" y="7007"/>
                  </a:cubicBezTo>
                  <a:cubicBezTo>
                    <a:pt x="8508" y="7183"/>
                    <a:pt x="8567" y="7303"/>
                    <a:pt x="8596" y="7275"/>
                  </a:cubicBezTo>
                  <a:cubicBezTo>
                    <a:pt x="8624" y="7247"/>
                    <a:pt x="8611" y="7080"/>
                    <a:pt x="8567" y="6904"/>
                  </a:cubicBezTo>
                  <a:close/>
                  <a:moveTo>
                    <a:pt x="1312" y="2548"/>
                  </a:moveTo>
                  <a:cubicBezTo>
                    <a:pt x="1307" y="2499"/>
                    <a:pt x="1257" y="2350"/>
                    <a:pt x="1200" y="2219"/>
                  </a:cubicBezTo>
                  <a:cubicBezTo>
                    <a:pt x="1109" y="2006"/>
                    <a:pt x="1096" y="2016"/>
                    <a:pt x="1089" y="2308"/>
                  </a:cubicBezTo>
                  <a:cubicBezTo>
                    <a:pt x="1084" y="2490"/>
                    <a:pt x="1134" y="2638"/>
                    <a:pt x="1200" y="2638"/>
                  </a:cubicBezTo>
                  <a:cubicBezTo>
                    <a:pt x="1266" y="2638"/>
                    <a:pt x="1316" y="2598"/>
                    <a:pt x="1312" y="2548"/>
                  </a:cubicBezTo>
                  <a:close/>
                  <a:moveTo>
                    <a:pt x="6064" y="1815"/>
                  </a:moveTo>
                  <a:cubicBezTo>
                    <a:pt x="6031" y="1707"/>
                    <a:pt x="6053" y="1407"/>
                    <a:pt x="6113" y="1148"/>
                  </a:cubicBezTo>
                  <a:cubicBezTo>
                    <a:pt x="6188" y="820"/>
                    <a:pt x="6178" y="621"/>
                    <a:pt x="6079" y="489"/>
                  </a:cubicBezTo>
                  <a:cubicBezTo>
                    <a:pt x="5801" y="118"/>
                    <a:pt x="5697" y="260"/>
                    <a:pt x="5707" y="1000"/>
                  </a:cubicBezTo>
                  <a:cubicBezTo>
                    <a:pt x="5721" y="2098"/>
                    <a:pt x="5734" y="2160"/>
                    <a:pt x="5941" y="2081"/>
                  </a:cubicBezTo>
                  <a:cubicBezTo>
                    <a:pt x="6043" y="2041"/>
                    <a:pt x="6098" y="1924"/>
                    <a:pt x="6064" y="1815"/>
                  </a:cubicBezTo>
                  <a:close/>
                  <a:moveTo>
                    <a:pt x="3523" y="1519"/>
                  </a:moveTo>
                  <a:cubicBezTo>
                    <a:pt x="3889" y="643"/>
                    <a:pt x="3892" y="654"/>
                    <a:pt x="3298" y="701"/>
                  </a:cubicBezTo>
                  <a:cubicBezTo>
                    <a:pt x="3002" y="724"/>
                    <a:pt x="2754" y="779"/>
                    <a:pt x="2747" y="822"/>
                  </a:cubicBezTo>
                  <a:cubicBezTo>
                    <a:pt x="2696" y="1135"/>
                    <a:pt x="2689" y="1789"/>
                    <a:pt x="2736" y="1742"/>
                  </a:cubicBezTo>
                  <a:cubicBezTo>
                    <a:pt x="2769" y="1710"/>
                    <a:pt x="2856" y="1561"/>
                    <a:pt x="2931" y="1411"/>
                  </a:cubicBezTo>
                  <a:cubicBezTo>
                    <a:pt x="3005" y="1262"/>
                    <a:pt x="3103" y="1166"/>
                    <a:pt x="3147" y="1199"/>
                  </a:cubicBezTo>
                  <a:cubicBezTo>
                    <a:pt x="3192" y="1232"/>
                    <a:pt x="3316" y="1151"/>
                    <a:pt x="3423" y="1019"/>
                  </a:cubicBezTo>
                  <a:cubicBezTo>
                    <a:pt x="3618" y="780"/>
                    <a:pt x="3618" y="780"/>
                    <a:pt x="3536" y="1019"/>
                  </a:cubicBezTo>
                  <a:cubicBezTo>
                    <a:pt x="3224" y="1931"/>
                    <a:pt x="3215" y="2255"/>
                    <a:pt x="3523" y="1519"/>
                  </a:cubicBezTo>
                  <a:close/>
                  <a:moveTo>
                    <a:pt x="4452" y="1589"/>
                  </a:moveTo>
                  <a:cubicBezTo>
                    <a:pt x="4522" y="1408"/>
                    <a:pt x="4610" y="1075"/>
                    <a:pt x="4647" y="849"/>
                  </a:cubicBezTo>
                  <a:cubicBezTo>
                    <a:pt x="4707" y="495"/>
                    <a:pt x="4687" y="450"/>
                    <a:pt x="4507" y="520"/>
                  </a:cubicBezTo>
                  <a:cubicBezTo>
                    <a:pt x="4392" y="564"/>
                    <a:pt x="4250" y="600"/>
                    <a:pt x="4192" y="600"/>
                  </a:cubicBezTo>
                  <a:cubicBezTo>
                    <a:pt x="4046" y="600"/>
                    <a:pt x="3717" y="1255"/>
                    <a:pt x="3727" y="1523"/>
                  </a:cubicBezTo>
                  <a:cubicBezTo>
                    <a:pt x="3732" y="1642"/>
                    <a:pt x="3841" y="1502"/>
                    <a:pt x="3969" y="1212"/>
                  </a:cubicBezTo>
                  <a:cubicBezTo>
                    <a:pt x="4247" y="586"/>
                    <a:pt x="4402" y="609"/>
                    <a:pt x="4140" y="1237"/>
                  </a:cubicBezTo>
                  <a:cubicBezTo>
                    <a:pt x="3911" y="1784"/>
                    <a:pt x="3912" y="1919"/>
                    <a:pt x="4141" y="1919"/>
                  </a:cubicBezTo>
                  <a:cubicBezTo>
                    <a:pt x="4242" y="1919"/>
                    <a:pt x="4382" y="1770"/>
                    <a:pt x="4452" y="1589"/>
                  </a:cubicBezTo>
                  <a:close/>
                  <a:moveTo>
                    <a:pt x="6533" y="1284"/>
                  </a:moveTo>
                  <a:cubicBezTo>
                    <a:pt x="6548" y="1040"/>
                    <a:pt x="6514" y="839"/>
                    <a:pt x="6458" y="839"/>
                  </a:cubicBezTo>
                  <a:cubicBezTo>
                    <a:pt x="6402" y="839"/>
                    <a:pt x="6351" y="880"/>
                    <a:pt x="6343" y="929"/>
                  </a:cubicBezTo>
                  <a:cubicBezTo>
                    <a:pt x="6247" y="1575"/>
                    <a:pt x="6255" y="1813"/>
                    <a:pt x="6372" y="1774"/>
                  </a:cubicBezTo>
                  <a:cubicBezTo>
                    <a:pt x="6446" y="1749"/>
                    <a:pt x="6518" y="1529"/>
                    <a:pt x="6533" y="1284"/>
                  </a:cubicBezTo>
                  <a:close/>
                  <a:moveTo>
                    <a:pt x="2458" y="1245"/>
                  </a:moveTo>
                  <a:cubicBezTo>
                    <a:pt x="2671" y="736"/>
                    <a:pt x="2673" y="720"/>
                    <a:pt x="2531" y="720"/>
                  </a:cubicBezTo>
                  <a:cubicBezTo>
                    <a:pt x="2431" y="720"/>
                    <a:pt x="2160" y="1345"/>
                    <a:pt x="2160" y="1577"/>
                  </a:cubicBezTo>
                  <a:cubicBezTo>
                    <a:pt x="2160" y="1798"/>
                    <a:pt x="2285" y="1658"/>
                    <a:pt x="2458" y="1245"/>
                  </a:cubicBezTo>
                  <a:close/>
                  <a:moveTo>
                    <a:pt x="5517" y="1372"/>
                  </a:moveTo>
                  <a:cubicBezTo>
                    <a:pt x="5517" y="1198"/>
                    <a:pt x="5465" y="1097"/>
                    <a:pt x="5397" y="1139"/>
                  </a:cubicBezTo>
                  <a:cubicBezTo>
                    <a:pt x="5327" y="1183"/>
                    <a:pt x="5278" y="1058"/>
                    <a:pt x="5278" y="839"/>
                  </a:cubicBezTo>
                  <a:cubicBezTo>
                    <a:pt x="5278" y="621"/>
                    <a:pt x="5228" y="496"/>
                    <a:pt x="5158" y="540"/>
                  </a:cubicBezTo>
                  <a:cubicBezTo>
                    <a:pt x="4998" y="639"/>
                    <a:pt x="5006" y="998"/>
                    <a:pt x="5177" y="1373"/>
                  </a:cubicBezTo>
                  <a:cubicBezTo>
                    <a:pt x="5355" y="1765"/>
                    <a:pt x="5517" y="1765"/>
                    <a:pt x="5517" y="1372"/>
                  </a:cubicBezTo>
                  <a:close/>
                  <a:moveTo>
                    <a:pt x="6860" y="1175"/>
                  </a:moveTo>
                  <a:cubicBezTo>
                    <a:pt x="6749" y="1063"/>
                    <a:pt x="6717" y="1095"/>
                    <a:pt x="6717" y="1319"/>
                  </a:cubicBezTo>
                  <a:cubicBezTo>
                    <a:pt x="6717" y="1543"/>
                    <a:pt x="6749" y="1575"/>
                    <a:pt x="6860" y="1463"/>
                  </a:cubicBezTo>
                  <a:cubicBezTo>
                    <a:pt x="6972" y="1351"/>
                    <a:pt x="6972" y="1287"/>
                    <a:pt x="6860" y="1175"/>
                  </a:cubicBezTo>
                  <a:close/>
                  <a:moveTo>
                    <a:pt x="1265" y="744"/>
                  </a:moveTo>
                  <a:cubicBezTo>
                    <a:pt x="1159" y="638"/>
                    <a:pt x="959" y="980"/>
                    <a:pt x="1045" y="1119"/>
                  </a:cubicBezTo>
                  <a:cubicBezTo>
                    <a:pt x="1083" y="1180"/>
                    <a:pt x="1165" y="1138"/>
                    <a:pt x="1228" y="1026"/>
                  </a:cubicBezTo>
                  <a:cubicBezTo>
                    <a:pt x="1291" y="913"/>
                    <a:pt x="1307" y="787"/>
                    <a:pt x="1265" y="744"/>
                  </a:cubicBezTo>
                  <a:close/>
                  <a:moveTo>
                    <a:pt x="2276" y="780"/>
                  </a:moveTo>
                  <a:cubicBezTo>
                    <a:pt x="2276" y="714"/>
                    <a:pt x="2224" y="741"/>
                    <a:pt x="2160" y="839"/>
                  </a:cubicBezTo>
                  <a:cubicBezTo>
                    <a:pt x="2096" y="938"/>
                    <a:pt x="2043" y="1073"/>
                    <a:pt x="2043" y="1139"/>
                  </a:cubicBezTo>
                  <a:cubicBezTo>
                    <a:pt x="2043" y="1205"/>
                    <a:pt x="2096" y="1178"/>
                    <a:pt x="2160" y="1079"/>
                  </a:cubicBezTo>
                  <a:cubicBezTo>
                    <a:pt x="2224" y="980"/>
                    <a:pt x="2276" y="845"/>
                    <a:pt x="2276" y="780"/>
                  </a:cubicBezTo>
                  <a:close/>
                  <a:moveTo>
                    <a:pt x="1680" y="839"/>
                  </a:moveTo>
                  <a:cubicBezTo>
                    <a:pt x="1680" y="774"/>
                    <a:pt x="1623" y="720"/>
                    <a:pt x="1553" y="720"/>
                  </a:cubicBezTo>
                  <a:cubicBezTo>
                    <a:pt x="1483" y="720"/>
                    <a:pt x="1459" y="774"/>
                    <a:pt x="1500" y="839"/>
                  </a:cubicBezTo>
                  <a:cubicBezTo>
                    <a:pt x="1541" y="905"/>
                    <a:pt x="1598" y="959"/>
                    <a:pt x="1627" y="959"/>
                  </a:cubicBezTo>
                  <a:cubicBezTo>
                    <a:pt x="1656" y="959"/>
                    <a:pt x="1680" y="905"/>
                    <a:pt x="1680" y="839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52" name="GAT tempy 2"/>
          <p:cNvGrpSpPr/>
          <p:nvPr/>
        </p:nvGrpSpPr>
        <p:grpSpPr>
          <a:xfrm rot="17655338">
            <a:off x="2653314" y="4118142"/>
            <a:ext cx="581600" cy="516162"/>
            <a:chOff x="3956914" y="4643572"/>
            <a:chExt cx="942333" cy="836309"/>
          </a:xfrm>
        </p:grpSpPr>
        <p:sp>
          <p:nvSpPr>
            <p:cNvPr id="253" name="Freeform 252"/>
            <p:cNvSpPr/>
            <p:nvPr/>
          </p:nvSpPr>
          <p:spPr>
            <a:xfrm>
              <a:off x="3981451" y="4667940"/>
              <a:ext cx="917796" cy="811941"/>
            </a:xfrm>
            <a:custGeom>
              <a:avLst/>
              <a:gdLst>
                <a:gd name="connsiteX0" fmla="*/ 161925 w 895350"/>
                <a:gd name="connsiteY0" fmla="*/ 38100 h 781050"/>
                <a:gd name="connsiteX1" fmla="*/ 314325 w 895350"/>
                <a:gd name="connsiteY1" fmla="*/ 0 h 781050"/>
                <a:gd name="connsiteX2" fmla="*/ 495300 w 895350"/>
                <a:gd name="connsiteY2" fmla="*/ 276225 h 781050"/>
                <a:gd name="connsiteX3" fmla="*/ 828675 w 895350"/>
                <a:gd name="connsiteY3" fmla="*/ 638175 h 781050"/>
                <a:gd name="connsiteX4" fmla="*/ 895350 w 895350"/>
                <a:gd name="connsiteY4" fmla="*/ 781050 h 781050"/>
                <a:gd name="connsiteX5" fmla="*/ 685800 w 895350"/>
                <a:gd name="connsiteY5" fmla="*/ 762000 h 781050"/>
                <a:gd name="connsiteX6" fmla="*/ 95250 w 895350"/>
                <a:gd name="connsiteY6" fmla="*/ 628650 h 781050"/>
                <a:gd name="connsiteX7" fmla="*/ 0 w 895350"/>
                <a:gd name="connsiteY7" fmla="*/ 285750 h 781050"/>
                <a:gd name="connsiteX8" fmla="*/ 161925 w 895350"/>
                <a:gd name="connsiteY8" fmla="*/ 38100 h 781050"/>
                <a:gd name="connsiteX0" fmla="*/ 161925 w 895350"/>
                <a:gd name="connsiteY0" fmla="*/ 38100 h 781050"/>
                <a:gd name="connsiteX1" fmla="*/ 314325 w 895350"/>
                <a:gd name="connsiteY1" fmla="*/ 0 h 781050"/>
                <a:gd name="connsiteX2" fmla="*/ 495300 w 895350"/>
                <a:gd name="connsiteY2" fmla="*/ 276225 h 781050"/>
                <a:gd name="connsiteX3" fmla="*/ 828675 w 895350"/>
                <a:gd name="connsiteY3" fmla="*/ 638175 h 781050"/>
                <a:gd name="connsiteX4" fmla="*/ 895350 w 895350"/>
                <a:gd name="connsiteY4" fmla="*/ 781050 h 781050"/>
                <a:gd name="connsiteX5" fmla="*/ 685800 w 895350"/>
                <a:gd name="connsiteY5" fmla="*/ 762000 h 781050"/>
                <a:gd name="connsiteX6" fmla="*/ 66675 w 895350"/>
                <a:gd name="connsiteY6" fmla="*/ 581025 h 781050"/>
                <a:gd name="connsiteX7" fmla="*/ 0 w 895350"/>
                <a:gd name="connsiteY7" fmla="*/ 285750 h 781050"/>
                <a:gd name="connsiteX8" fmla="*/ 161925 w 895350"/>
                <a:gd name="connsiteY8" fmla="*/ 38100 h 781050"/>
                <a:gd name="connsiteX0" fmla="*/ 161925 w 904355"/>
                <a:gd name="connsiteY0" fmla="*/ 38100 h 781050"/>
                <a:gd name="connsiteX1" fmla="*/ 314325 w 904355"/>
                <a:gd name="connsiteY1" fmla="*/ 0 h 781050"/>
                <a:gd name="connsiteX2" fmla="*/ 495300 w 904355"/>
                <a:gd name="connsiteY2" fmla="*/ 276225 h 781050"/>
                <a:gd name="connsiteX3" fmla="*/ 828675 w 904355"/>
                <a:gd name="connsiteY3" fmla="*/ 638175 h 781050"/>
                <a:gd name="connsiteX4" fmla="*/ 895350 w 904355"/>
                <a:gd name="connsiteY4" fmla="*/ 781050 h 781050"/>
                <a:gd name="connsiteX5" fmla="*/ 685800 w 904355"/>
                <a:gd name="connsiteY5" fmla="*/ 762000 h 781050"/>
                <a:gd name="connsiteX6" fmla="*/ 66675 w 904355"/>
                <a:gd name="connsiteY6" fmla="*/ 581025 h 781050"/>
                <a:gd name="connsiteX7" fmla="*/ 0 w 904355"/>
                <a:gd name="connsiteY7" fmla="*/ 285750 h 781050"/>
                <a:gd name="connsiteX8" fmla="*/ 161925 w 904355"/>
                <a:gd name="connsiteY8" fmla="*/ 38100 h 781050"/>
                <a:gd name="connsiteX0" fmla="*/ 161925 w 917796"/>
                <a:gd name="connsiteY0" fmla="*/ 38100 h 793581"/>
                <a:gd name="connsiteX1" fmla="*/ 314325 w 917796"/>
                <a:gd name="connsiteY1" fmla="*/ 0 h 793581"/>
                <a:gd name="connsiteX2" fmla="*/ 495300 w 917796"/>
                <a:gd name="connsiteY2" fmla="*/ 276225 h 793581"/>
                <a:gd name="connsiteX3" fmla="*/ 866775 w 917796"/>
                <a:gd name="connsiteY3" fmla="*/ 628650 h 793581"/>
                <a:gd name="connsiteX4" fmla="*/ 895350 w 917796"/>
                <a:gd name="connsiteY4" fmla="*/ 781050 h 793581"/>
                <a:gd name="connsiteX5" fmla="*/ 685800 w 917796"/>
                <a:gd name="connsiteY5" fmla="*/ 762000 h 793581"/>
                <a:gd name="connsiteX6" fmla="*/ 66675 w 917796"/>
                <a:gd name="connsiteY6" fmla="*/ 581025 h 793581"/>
                <a:gd name="connsiteX7" fmla="*/ 0 w 917796"/>
                <a:gd name="connsiteY7" fmla="*/ 285750 h 793581"/>
                <a:gd name="connsiteX8" fmla="*/ 161925 w 917796"/>
                <a:gd name="connsiteY8" fmla="*/ 38100 h 793581"/>
                <a:gd name="connsiteX0" fmla="*/ 161925 w 917796"/>
                <a:gd name="connsiteY0" fmla="*/ 56460 h 811941"/>
                <a:gd name="connsiteX1" fmla="*/ 314325 w 917796"/>
                <a:gd name="connsiteY1" fmla="*/ 18360 h 811941"/>
                <a:gd name="connsiteX2" fmla="*/ 495300 w 917796"/>
                <a:gd name="connsiteY2" fmla="*/ 294585 h 811941"/>
                <a:gd name="connsiteX3" fmla="*/ 866775 w 917796"/>
                <a:gd name="connsiteY3" fmla="*/ 647010 h 811941"/>
                <a:gd name="connsiteX4" fmla="*/ 895350 w 917796"/>
                <a:gd name="connsiteY4" fmla="*/ 799410 h 811941"/>
                <a:gd name="connsiteX5" fmla="*/ 685800 w 917796"/>
                <a:gd name="connsiteY5" fmla="*/ 780360 h 811941"/>
                <a:gd name="connsiteX6" fmla="*/ 66675 w 917796"/>
                <a:gd name="connsiteY6" fmla="*/ 599385 h 811941"/>
                <a:gd name="connsiteX7" fmla="*/ 0 w 917796"/>
                <a:gd name="connsiteY7" fmla="*/ 304110 h 811941"/>
                <a:gd name="connsiteX8" fmla="*/ 161925 w 917796"/>
                <a:gd name="connsiteY8" fmla="*/ 56460 h 811941"/>
                <a:gd name="connsiteX0" fmla="*/ 104775 w 917796"/>
                <a:gd name="connsiteY0" fmla="*/ 56460 h 811941"/>
                <a:gd name="connsiteX1" fmla="*/ 314325 w 917796"/>
                <a:gd name="connsiteY1" fmla="*/ 18360 h 811941"/>
                <a:gd name="connsiteX2" fmla="*/ 495300 w 917796"/>
                <a:gd name="connsiteY2" fmla="*/ 294585 h 811941"/>
                <a:gd name="connsiteX3" fmla="*/ 866775 w 917796"/>
                <a:gd name="connsiteY3" fmla="*/ 647010 h 811941"/>
                <a:gd name="connsiteX4" fmla="*/ 895350 w 917796"/>
                <a:gd name="connsiteY4" fmla="*/ 799410 h 811941"/>
                <a:gd name="connsiteX5" fmla="*/ 685800 w 917796"/>
                <a:gd name="connsiteY5" fmla="*/ 780360 h 811941"/>
                <a:gd name="connsiteX6" fmla="*/ 66675 w 917796"/>
                <a:gd name="connsiteY6" fmla="*/ 599385 h 811941"/>
                <a:gd name="connsiteX7" fmla="*/ 0 w 917796"/>
                <a:gd name="connsiteY7" fmla="*/ 304110 h 811941"/>
                <a:gd name="connsiteX8" fmla="*/ 104775 w 917796"/>
                <a:gd name="connsiteY8" fmla="*/ 56460 h 811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17796" h="811941">
                  <a:moveTo>
                    <a:pt x="104775" y="56460"/>
                  </a:moveTo>
                  <a:cubicBezTo>
                    <a:pt x="157163" y="8835"/>
                    <a:pt x="258763" y="-21327"/>
                    <a:pt x="314325" y="18360"/>
                  </a:cubicBezTo>
                  <a:lnTo>
                    <a:pt x="495300" y="294585"/>
                  </a:lnTo>
                  <a:lnTo>
                    <a:pt x="866775" y="647010"/>
                  </a:lnTo>
                  <a:cubicBezTo>
                    <a:pt x="933450" y="731148"/>
                    <a:pt x="925512" y="777185"/>
                    <a:pt x="895350" y="799410"/>
                  </a:cubicBezTo>
                  <a:cubicBezTo>
                    <a:pt x="865188" y="821635"/>
                    <a:pt x="823912" y="813697"/>
                    <a:pt x="685800" y="780360"/>
                  </a:cubicBezTo>
                  <a:lnTo>
                    <a:pt x="66675" y="599385"/>
                  </a:lnTo>
                  <a:lnTo>
                    <a:pt x="0" y="304110"/>
                  </a:lnTo>
                  <a:cubicBezTo>
                    <a:pt x="15875" y="213623"/>
                    <a:pt x="52388" y="104085"/>
                    <a:pt x="104775" y="564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254" name="G Arm Top"/>
            <p:cNvSpPr>
              <a:spLocks noEditPoints="1"/>
            </p:cNvSpPr>
            <p:nvPr/>
          </p:nvSpPr>
          <p:spPr bwMode="auto">
            <a:xfrm>
              <a:off x="3956914" y="4643572"/>
              <a:ext cx="887413" cy="807244"/>
            </a:xfrm>
            <a:custGeom>
              <a:avLst/>
              <a:gdLst>
                <a:gd name="T0" fmla="*/ 3144 w 4125"/>
                <a:gd name="T1" fmla="*/ 3665 h 3728"/>
                <a:gd name="T2" fmla="*/ 2020 w 4125"/>
                <a:gd name="T3" fmla="*/ 3430 h 3728"/>
                <a:gd name="T4" fmla="*/ 200 w 4125"/>
                <a:gd name="T5" fmla="*/ 2517 h 3728"/>
                <a:gd name="T6" fmla="*/ 171 w 4125"/>
                <a:gd name="T7" fmla="*/ 1210 h 3728"/>
                <a:gd name="T8" fmla="*/ 225 w 4125"/>
                <a:gd name="T9" fmla="*/ 1482 h 3728"/>
                <a:gd name="T10" fmla="*/ 768 w 4125"/>
                <a:gd name="T11" fmla="*/ 2905 h 3728"/>
                <a:gd name="T12" fmla="*/ 2183 w 4125"/>
                <a:gd name="T13" fmla="*/ 3288 h 3728"/>
                <a:gd name="T14" fmla="*/ 3436 w 4125"/>
                <a:gd name="T15" fmla="*/ 3589 h 3728"/>
                <a:gd name="T16" fmla="*/ 3390 w 4125"/>
                <a:gd name="T17" fmla="*/ 3728 h 3728"/>
                <a:gd name="T18" fmla="*/ 3144 w 4125"/>
                <a:gd name="T19" fmla="*/ 3665 h 3728"/>
                <a:gd name="T20" fmla="*/ 3167 w 4125"/>
                <a:gd name="T21" fmla="*/ 2451 h 3728"/>
                <a:gd name="T22" fmla="*/ 1818 w 4125"/>
                <a:gd name="T23" fmla="*/ 509 h 3728"/>
                <a:gd name="T24" fmla="*/ 1375 w 4125"/>
                <a:gd name="T25" fmla="*/ 250 h 3728"/>
                <a:gd name="T26" fmla="*/ 932 w 4125"/>
                <a:gd name="T27" fmla="*/ 430 h 3728"/>
                <a:gd name="T28" fmla="*/ 648 w 4125"/>
                <a:gd name="T29" fmla="*/ 504 h 3728"/>
                <a:gd name="T30" fmla="*/ 1077 w 4125"/>
                <a:gd name="T31" fmla="*/ 194 h 3728"/>
                <a:gd name="T32" fmla="*/ 1751 w 4125"/>
                <a:gd name="T33" fmla="*/ 210 h 3728"/>
                <a:gd name="T34" fmla="*/ 2267 w 4125"/>
                <a:gd name="T35" fmla="*/ 1041 h 3728"/>
                <a:gd name="T36" fmla="*/ 3886 w 4125"/>
                <a:gd name="T37" fmla="*/ 2758 h 3728"/>
                <a:gd name="T38" fmla="*/ 4006 w 4125"/>
                <a:gd name="T39" fmla="*/ 2998 h 3728"/>
                <a:gd name="T40" fmla="*/ 3167 w 4125"/>
                <a:gd name="T41" fmla="*/ 2451 h 3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125" h="3728">
                  <a:moveTo>
                    <a:pt x="3144" y="3665"/>
                  </a:moveTo>
                  <a:cubicBezTo>
                    <a:pt x="3109" y="3630"/>
                    <a:pt x="2603" y="3525"/>
                    <a:pt x="2020" y="3430"/>
                  </a:cubicBezTo>
                  <a:cubicBezTo>
                    <a:pt x="916" y="3251"/>
                    <a:pt x="460" y="3023"/>
                    <a:pt x="200" y="2517"/>
                  </a:cubicBezTo>
                  <a:cubicBezTo>
                    <a:pt x="21" y="2169"/>
                    <a:pt x="0" y="1210"/>
                    <a:pt x="171" y="1210"/>
                  </a:cubicBezTo>
                  <a:cubicBezTo>
                    <a:pt x="238" y="1210"/>
                    <a:pt x="262" y="1332"/>
                    <a:pt x="225" y="1482"/>
                  </a:cubicBezTo>
                  <a:cubicBezTo>
                    <a:pt x="126" y="1877"/>
                    <a:pt x="421" y="2651"/>
                    <a:pt x="768" y="2905"/>
                  </a:cubicBezTo>
                  <a:cubicBezTo>
                    <a:pt x="948" y="3037"/>
                    <a:pt x="1515" y="3190"/>
                    <a:pt x="2183" y="3288"/>
                  </a:cubicBezTo>
                  <a:cubicBezTo>
                    <a:pt x="2796" y="3377"/>
                    <a:pt x="3360" y="3513"/>
                    <a:pt x="3436" y="3589"/>
                  </a:cubicBezTo>
                  <a:cubicBezTo>
                    <a:pt x="3541" y="3694"/>
                    <a:pt x="3530" y="3728"/>
                    <a:pt x="3390" y="3728"/>
                  </a:cubicBezTo>
                  <a:cubicBezTo>
                    <a:pt x="3289" y="3728"/>
                    <a:pt x="3178" y="3700"/>
                    <a:pt x="3144" y="3665"/>
                  </a:cubicBezTo>
                  <a:close/>
                  <a:moveTo>
                    <a:pt x="3167" y="2451"/>
                  </a:moveTo>
                  <a:cubicBezTo>
                    <a:pt x="2552" y="1943"/>
                    <a:pt x="1976" y="1113"/>
                    <a:pt x="1818" y="509"/>
                  </a:cubicBezTo>
                  <a:cubicBezTo>
                    <a:pt x="1767" y="314"/>
                    <a:pt x="1658" y="250"/>
                    <a:pt x="1375" y="250"/>
                  </a:cubicBezTo>
                  <a:cubicBezTo>
                    <a:pt x="1153" y="250"/>
                    <a:pt x="973" y="323"/>
                    <a:pt x="932" y="430"/>
                  </a:cubicBezTo>
                  <a:cubicBezTo>
                    <a:pt x="857" y="624"/>
                    <a:pt x="648" y="678"/>
                    <a:pt x="648" y="504"/>
                  </a:cubicBezTo>
                  <a:cubicBezTo>
                    <a:pt x="648" y="445"/>
                    <a:pt x="841" y="306"/>
                    <a:pt x="1077" y="194"/>
                  </a:cubicBezTo>
                  <a:cubicBezTo>
                    <a:pt x="1485" y="0"/>
                    <a:pt x="1519" y="1"/>
                    <a:pt x="1751" y="210"/>
                  </a:cubicBezTo>
                  <a:cubicBezTo>
                    <a:pt x="1885" y="331"/>
                    <a:pt x="2117" y="705"/>
                    <a:pt x="2267" y="1041"/>
                  </a:cubicBezTo>
                  <a:cubicBezTo>
                    <a:pt x="2516" y="1604"/>
                    <a:pt x="2696" y="1795"/>
                    <a:pt x="3886" y="2758"/>
                  </a:cubicBezTo>
                  <a:cubicBezTo>
                    <a:pt x="4085" y="2919"/>
                    <a:pt x="4125" y="3000"/>
                    <a:pt x="4006" y="2998"/>
                  </a:cubicBezTo>
                  <a:cubicBezTo>
                    <a:pt x="3907" y="2997"/>
                    <a:pt x="3529" y="2751"/>
                    <a:pt x="3167" y="245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55" name="Group 142 tempy 2"/>
          <p:cNvGrpSpPr/>
          <p:nvPr/>
        </p:nvGrpSpPr>
        <p:grpSpPr>
          <a:xfrm rot="17514295">
            <a:off x="2313442" y="3390797"/>
            <a:ext cx="1779580" cy="1779580"/>
            <a:chOff x="1136236" y="4086425"/>
            <a:chExt cx="1779580" cy="1779580"/>
          </a:xfrm>
        </p:grpSpPr>
        <p:sp>
          <p:nvSpPr>
            <p:cNvPr id="256" name="Oval 255"/>
            <p:cNvSpPr/>
            <p:nvPr/>
          </p:nvSpPr>
          <p:spPr>
            <a:xfrm>
              <a:off x="1136236" y="4086425"/>
              <a:ext cx="1779580" cy="1779580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grpSp>
          <p:nvGrpSpPr>
            <p:cNvPr id="257" name="GAB"/>
            <p:cNvGrpSpPr/>
            <p:nvPr/>
          </p:nvGrpSpPr>
          <p:grpSpPr>
            <a:xfrm>
              <a:off x="1861066" y="4859046"/>
              <a:ext cx="923557" cy="556032"/>
              <a:chOff x="3045522" y="1724025"/>
              <a:chExt cx="1496388" cy="900907"/>
            </a:xfrm>
          </p:grpSpPr>
          <p:grpSp>
            <p:nvGrpSpPr>
              <p:cNvPr id="258" name="Group 257"/>
              <p:cNvGrpSpPr/>
              <p:nvPr/>
            </p:nvGrpSpPr>
            <p:grpSpPr>
              <a:xfrm>
                <a:off x="3045522" y="1724025"/>
                <a:ext cx="1440753" cy="876300"/>
                <a:chOff x="3045522" y="1724025"/>
                <a:chExt cx="1440753" cy="876300"/>
              </a:xfrm>
              <a:solidFill>
                <a:schemeClr val="bg1"/>
              </a:solidFill>
            </p:grpSpPr>
            <p:sp>
              <p:nvSpPr>
                <p:cNvPr id="260" name="Freeform 259"/>
                <p:cNvSpPr/>
                <p:nvPr/>
              </p:nvSpPr>
              <p:spPr>
                <a:xfrm>
                  <a:off x="3045522" y="1724025"/>
                  <a:ext cx="954977" cy="676275"/>
                </a:xfrm>
                <a:custGeom>
                  <a:avLst/>
                  <a:gdLst>
                    <a:gd name="connsiteX0" fmla="*/ 200025 w 923925"/>
                    <a:gd name="connsiteY0" fmla="*/ 0 h 676275"/>
                    <a:gd name="connsiteX1" fmla="*/ 419100 w 923925"/>
                    <a:gd name="connsiteY1" fmla="*/ 171450 h 676275"/>
                    <a:gd name="connsiteX2" fmla="*/ 809625 w 923925"/>
                    <a:gd name="connsiteY2" fmla="*/ 238125 h 676275"/>
                    <a:gd name="connsiteX3" fmla="*/ 923925 w 923925"/>
                    <a:gd name="connsiteY3" fmla="*/ 314325 h 676275"/>
                    <a:gd name="connsiteX4" fmla="*/ 828675 w 923925"/>
                    <a:gd name="connsiteY4" fmla="*/ 600075 h 676275"/>
                    <a:gd name="connsiteX5" fmla="*/ 666750 w 923925"/>
                    <a:gd name="connsiteY5" fmla="*/ 676275 h 676275"/>
                    <a:gd name="connsiteX6" fmla="*/ 342900 w 923925"/>
                    <a:gd name="connsiteY6" fmla="*/ 390525 h 676275"/>
                    <a:gd name="connsiteX7" fmla="*/ 104775 w 923925"/>
                    <a:gd name="connsiteY7" fmla="*/ 276225 h 676275"/>
                    <a:gd name="connsiteX8" fmla="*/ 0 w 923925"/>
                    <a:gd name="connsiteY8" fmla="*/ 85725 h 676275"/>
                    <a:gd name="connsiteX9" fmla="*/ 219075 w 923925"/>
                    <a:gd name="connsiteY9" fmla="*/ 47625 h 676275"/>
                    <a:gd name="connsiteX10" fmla="*/ 200025 w 923925"/>
                    <a:gd name="connsiteY10" fmla="*/ 0 h 676275"/>
                    <a:gd name="connsiteX0" fmla="*/ 203344 w 927244"/>
                    <a:gd name="connsiteY0" fmla="*/ 0 h 676275"/>
                    <a:gd name="connsiteX1" fmla="*/ 422419 w 927244"/>
                    <a:gd name="connsiteY1" fmla="*/ 171450 h 676275"/>
                    <a:gd name="connsiteX2" fmla="*/ 812944 w 927244"/>
                    <a:gd name="connsiteY2" fmla="*/ 238125 h 676275"/>
                    <a:gd name="connsiteX3" fmla="*/ 927244 w 927244"/>
                    <a:gd name="connsiteY3" fmla="*/ 314325 h 676275"/>
                    <a:gd name="connsiteX4" fmla="*/ 831994 w 927244"/>
                    <a:gd name="connsiteY4" fmla="*/ 600075 h 676275"/>
                    <a:gd name="connsiteX5" fmla="*/ 670069 w 927244"/>
                    <a:gd name="connsiteY5" fmla="*/ 676275 h 676275"/>
                    <a:gd name="connsiteX6" fmla="*/ 346219 w 927244"/>
                    <a:gd name="connsiteY6" fmla="*/ 390525 h 676275"/>
                    <a:gd name="connsiteX7" fmla="*/ 108094 w 927244"/>
                    <a:gd name="connsiteY7" fmla="*/ 276225 h 676275"/>
                    <a:gd name="connsiteX8" fmla="*/ 3319 w 927244"/>
                    <a:gd name="connsiteY8" fmla="*/ 85725 h 676275"/>
                    <a:gd name="connsiteX9" fmla="*/ 222394 w 927244"/>
                    <a:gd name="connsiteY9" fmla="*/ 47625 h 676275"/>
                    <a:gd name="connsiteX10" fmla="*/ 203344 w 927244"/>
                    <a:gd name="connsiteY10" fmla="*/ 0 h 676275"/>
                    <a:gd name="connsiteX0" fmla="*/ 203344 w 927244"/>
                    <a:gd name="connsiteY0" fmla="*/ 2338 h 678613"/>
                    <a:gd name="connsiteX1" fmla="*/ 422419 w 927244"/>
                    <a:gd name="connsiteY1" fmla="*/ 173788 h 678613"/>
                    <a:gd name="connsiteX2" fmla="*/ 812944 w 927244"/>
                    <a:gd name="connsiteY2" fmla="*/ 240463 h 678613"/>
                    <a:gd name="connsiteX3" fmla="*/ 927244 w 927244"/>
                    <a:gd name="connsiteY3" fmla="*/ 316663 h 678613"/>
                    <a:gd name="connsiteX4" fmla="*/ 831994 w 927244"/>
                    <a:gd name="connsiteY4" fmla="*/ 602413 h 678613"/>
                    <a:gd name="connsiteX5" fmla="*/ 670069 w 927244"/>
                    <a:gd name="connsiteY5" fmla="*/ 678613 h 678613"/>
                    <a:gd name="connsiteX6" fmla="*/ 346219 w 927244"/>
                    <a:gd name="connsiteY6" fmla="*/ 392863 h 678613"/>
                    <a:gd name="connsiteX7" fmla="*/ 108094 w 927244"/>
                    <a:gd name="connsiteY7" fmla="*/ 278563 h 678613"/>
                    <a:gd name="connsiteX8" fmla="*/ 3319 w 927244"/>
                    <a:gd name="connsiteY8" fmla="*/ 88063 h 678613"/>
                    <a:gd name="connsiteX9" fmla="*/ 203344 w 927244"/>
                    <a:gd name="connsiteY9" fmla="*/ 2338 h 678613"/>
                    <a:gd name="connsiteX0" fmla="*/ 231077 w 954977"/>
                    <a:gd name="connsiteY0" fmla="*/ 0 h 676275"/>
                    <a:gd name="connsiteX1" fmla="*/ 450152 w 954977"/>
                    <a:gd name="connsiteY1" fmla="*/ 171450 h 676275"/>
                    <a:gd name="connsiteX2" fmla="*/ 840677 w 954977"/>
                    <a:gd name="connsiteY2" fmla="*/ 238125 h 676275"/>
                    <a:gd name="connsiteX3" fmla="*/ 954977 w 954977"/>
                    <a:gd name="connsiteY3" fmla="*/ 314325 h 676275"/>
                    <a:gd name="connsiteX4" fmla="*/ 859727 w 954977"/>
                    <a:gd name="connsiteY4" fmla="*/ 600075 h 676275"/>
                    <a:gd name="connsiteX5" fmla="*/ 697802 w 954977"/>
                    <a:gd name="connsiteY5" fmla="*/ 676275 h 676275"/>
                    <a:gd name="connsiteX6" fmla="*/ 373952 w 954977"/>
                    <a:gd name="connsiteY6" fmla="*/ 390525 h 676275"/>
                    <a:gd name="connsiteX7" fmla="*/ 135827 w 954977"/>
                    <a:gd name="connsiteY7" fmla="*/ 276225 h 676275"/>
                    <a:gd name="connsiteX8" fmla="*/ 2477 w 954977"/>
                    <a:gd name="connsiteY8" fmla="*/ 47625 h 676275"/>
                    <a:gd name="connsiteX9" fmla="*/ 231077 w 954977"/>
                    <a:gd name="connsiteY9" fmla="*/ 0 h 6762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54977" h="676275">
                      <a:moveTo>
                        <a:pt x="231077" y="0"/>
                      </a:moveTo>
                      <a:lnTo>
                        <a:pt x="450152" y="171450"/>
                      </a:lnTo>
                      <a:lnTo>
                        <a:pt x="840677" y="238125"/>
                      </a:lnTo>
                      <a:lnTo>
                        <a:pt x="954977" y="314325"/>
                      </a:lnTo>
                      <a:lnTo>
                        <a:pt x="859727" y="600075"/>
                      </a:lnTo>
                      <a:lnTo>
                        <a:pt x="697802" y="676275"/>
                      </a:lnTo>
                      <a:lnTo>
                        <a:pt x="373952" y="390525"/>
                      </a:lnTo>
                      <a:lnTo>
                        <a:pt x="135827" y="276225"/>
                      </a:lnTo>
                      <a:cubicBezTo>
                        <a:pt x="78677" y="225425"/>
                        <a:pt x="-16573" y="85725"/>
                        <a:pt x="2477" y="47625"/>
                      </a:cubicBezTo>
                      <a:cubicBezTo>
                        <a:pt x="18352" y="1588"/>
                        <a:pt x="161227" y="-14287"/>
                        <a:pt x="23107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1" name="Freeform 260"/>
                <p:cNvSpPr/>
                <p:nvPr/>
              </p:nvSpPr>
              <p:spPr>
                <a:xfrm>
                  <a:off x="3895725" y="1990725"/>
                  <a:ext cx="590550" cy="609600"/>
                </a:xfrm>
                <a:custGeom>
                  <a:avLst/>
                  <a:gdLst>
                    <a:gd name="connsiteX0" fmla="*/ 114300 w 590550"/>
                    <a:gd name="connsiteY0" fmla="*/ 85725 h 609600"/>
                    <a:gd name="connsiteX1" fmla="*/ 228600 w 590550"/>
                    <a:gd name="connsiteY1" fmla="*/ 19050 h 609600"/>
                    <a:gd name="connsiteX2" fmla="*/ 447675 w 590550"/>
                    <a:gd name="connsiteY2" fmla="*/ 0 h 609600"/>
                    <a:gd name="connsiteX3" fmla="*/ 514350 w 590550"/>
                    <a:gd name="connsiteY3" fmla="*/ 76200 h 609600"/>
                    <a:gd name="connsiteX4" fmla="*/ 342900 w 590550"/>
                    <a:gd name="connsiteY4" fmla="*/ 133350 h 609600"/>
                    <a:gd name="connsiteX5" fmla="*/ 590550 w 590550"/>
                    <a:gd name="connsiteY5" fmla="*/ 381000 h 609600"/>
                    <a:gd name="connsiteX6" fmla="*/ 571500 w 590550"/>
                    <a:gd name="connsiteY6" fmla="*/ 571500 h 609600"/>
                    <a:gd name="connsiteX7" fmla="*/ 295275 w 590550"/>
                    <a:gd name="connsiteY7" fmla="*/ 609600 h 609600"/>
                    <a:gd name="connsiteX8" fmla="*/ 0 w 590550"/>
                    <a:gd name="connsiteY8" fmla="*/ 390525 h 609600"/>
                    <a:gd name="connsiteX9" fmla="*/ 114300 w 590550"/>
                    <a:gd name="connsiteY9" fmla="*/ 85725 h 609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590550" h="609600">
                      <a:moveTo>
                        <a:pt x="114300" y="85725"/>
                      </a:moveTo>
                      <a:lnTo>
                        <a:pt x="228600" y="19050"/>
                      </a:lnTo>
                      <a:lnTo>
                        <a:pt x="447675" y="0"/>
                      </a:lnTo>
                      <a:lnTo>
                        <a:pt x="514350" y="76200"/>
                      </a:lnTo>
                      <a:lnTo>
                        <a:pt x="342900" y="133350"/>
                      </a:lnTo>
                      <a:lnTo>
                        <a:pt x="590550" y="381000"/>
                      </a:lnTo>
                      <a:lnTo>
                        <a:pt x="571500" y="571500"/>
                      </a:lnTo>
                      <a:lnTo>
                        <a:pt x="295275" y="609600"/>
                      </a:lnTo>
                      <a:lnTo>
                        <a:pt x="0" y="390525"/>
                      </a:lnTo>
                      <a:lnTo>
                        <a:pt x="114300" y="8572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259" name="Girl Arm Bottom"/>
              <p:cNvSpPr>
                <a:spLocks noEditPoints="1"/>
              </p:cNvSpPr>
              <p:nvPr/>
            </p:nvSpPr>
            <p:spPr bwMode="auto">
              <a:xfrm>
                <a:off x="3147290" y="1724819"/>
                <a:ext cx="1394620" cy="900113"/>
              </a:xfrm>
              <a:custGeom>
                <a:avLst/>
                <a:gdLst>
                  <a:gd name="T0" fmla="*/ 4117 w 6485"/>
                  <a:gd name="T1" fmla="*/ 3602 h 4155"/>
                  <a:gd name="T2" fmla="*/ 3082 w 6485"/>
                  <a:gd name="T3" fmla="*/ 3230 h 4155"/>
                  <a:gd name="T4" fmla="*/ 2605 w 6485"/>
                  <a:gd name="T5" fmla="*/ 3262 h 4155"/>
                  <a:gd name="T6" fmla="*/ 2012 w 6485"/>
                  <a:gd name="T7" fmla="*/ 2500 h 4155"/>
                  <a:gd name="T8" fmla="*/ 759 w 6485"/>
                  <a:gd name="T9" fmla="*/ 1547 h 4155"/>
                  <a:gd name="T10" fmla="*/ 30 w 6485"/>
                  <a:gd name="T11" fmla="*/ 1117 h 4155"/>
                  <a:gd name="T12" fmla="*/ 1835 w 6485"/>
                  <a:gd name="T13" fmla="*/ 2041 h 4155"/>
                  <a:gd name="T14" fmla="*/ 2389 w 6485"/>
                  <a:gd name="T15" fmla="*/ 2557 h 4155"/>
                  <a:gd name="T16" fmla="*/ 2729 w 6485"/>
                  <a:gd name="T17" fmla="*/ 2306 h 4155"/>
                  <a:gd name="T18" fmla="*/ 3260 w 6485"/>
                  <a:gd name="T19" fmla="*/ 1255 h 4155"/>
                  <a:gd name="T20" fmla="*/ 2632 w 6485"/>
                  <a:gd name="T21" fmla="*/ 1089 h 4155"/>
                  <a:gd name="T22" fmla="*/ 560 w 6485"/>
                  <a:gd name="T23" fmla="*/ 179 h 4155"/>
                  <a:gd name="T24" fmla="*/ 1026 w 6485"/>
                  <a:gd name="T25" fmla="*/ 284 h 4155"/>
                  <a:gd name="T26" fmla="*/ 3378 w 6485"/>
                  <a:gd name="T27" fmla="*/ 947 h 4155"/>
                  <a:gd name="T28" fmla="*/ 4016 w 6485"/>
                  <a:gd name="T29" fmla="*/ 1089 h 4155"/>
                  <a:gd name="T30" fmla="*/ 4689 w 6485"/>
                  <a:gd name="T31" fmla="*/ 1160 h 4155"/>
                  <a:gd name="T32" fmla="*/ 5914 w 6485"/>
                  <a:gd name="T33" fmla="*/ 1323 h 4155"/>
                  <a:gd name="T34" fmla="*/ 5947 w 6485"/>
                  <a:gd name="T35" fmla="*/ 1741 h 4155"/>
                  <a:gd name="T36" fmla="*/ 5627 w 6485"/>
                  <a:gd name="T37" fmla="*/ 1851 h 4155"/>
                  <a:gd name="T38" fmla="*/ 5901 w 6485"/>
                  <a:gd name="T39" fmla="*/ 2361 h 4155"/>
                  <a:gd name="T40" fmla="*/ 6389 w 6485"/>
                  <a:gd name="T41" fmla="*/ 3172 h 4155"/>
                  <a:gd name="T42" fmla="*/ 5456 w 6485"/>
                  <a:gd name="T43" fmla="*/ 4103 h 4155"/>
                  <a:gd name="T44" fmla="*/ 4117 w 6485"/>
                  <a:gd name="T45" fmla="*/ 3602 h 4155"/>
                  <a:gd name="T46" fmla="*/ 5977 w 6485"/>
                  <a:gd name="T47" fmla="*/ 3693 h 4155"/>
                  <a:gd name="T48" fmla="*/ 6196 w 6485"/>
                  <a:gd name="T49" fmla="*/ 3229 h 4155"/>
                  <a:gd name="T50" fmla="*/ 5210 w 6485"/>
                  <a:gd name="T51" fmla="*/ 2138 h 4155"/>
                  <a:gd name="T52" fmla="*/ 5298 w 6485"/>
                  <a:gd name="T53" fmla="*/ 1664 h 4155"/>
                  <a:gd name="T54" fmla="*/ 5780 w 6485"/>
                  <a:gd name="T55" fmla="*/ 1488 h 4155"/>
                  <a:gd name="T56" fmla="*/ 4709 w 6485"/>
                  <a:gd name="T57" fmla="*/ 1391 h 4155"/>
                  <a:gd name="T58" fmla="*/ 3798 w 6485"/>
                  <a:gd name="T59" fmla="*/ 2331 h 4155"/>
                  <a:gd name="T60" fmla="*/ 3677 w 6485"/>
                  <a:gd name="T61" fmla="*/ 2633 h 4155"/>
                  <a:gd name="T62" fmla="*/ 4369 w 6485"/>
                  <a:gd name="T63" fmla="*/ 3552 h 4155"/>
                  <a:gd name="T64" fmla="*/ 5977 w 6485"/>
                  <a:gd name="T65" fmla="*/ 3693 h 4155"/>
                  <a:gd name="T66" fmla="*/ 3158 w 6485"/>
                  <a:gd name="T67" fmla="*/ 2639 h 4155"/>
                  <a:gd name="T68" fmla="*/ 2886 w 6485"/>
                  <a:gd name="T69" fmla="*/ 2533 h 4155"/>
                  <a:gd name="T70" fmla="*/ 2903 w 6485"/>
                  <a:gd name="T71" fmla="*/ 2770 h 4155"/>
                  <a:gd name="T72" fmla="*/ 3158 w 6485"/>
                  <a:gd name="T73" fmla="*/ 2639 h 4155"/>
                  <a:gd name="T74" fmla="*/ 3503 w 6485"/>
                  <a:gd name="T75" fmla="*/ 2324 h 4155"/>
                  <a:gd name="T76" fmla="*/ 3321 w 6485"/>
                  <a:gd name="T77" fmla="*/ 2269 h 4155"/>
                  <a:gd name="T78" fmla="*/ 3297 w 6485"/>
                  <a:gd name="T79" fmla="*/ 2452 h 4155"/>
                  <a:gd name="T80" fmla="*/ 3503 w 6485"/>
                  <a:gd name="T81" fmla="*/ 2324 h 4155"/>
                  <a:gd name="T82" fmla="*/ 3798 w 6485"/>
                  <a:gd name="T83" fmla="*/ 1546 h 4155"/>
                  <a:gd name="T84" fmla="*/ 3678 w 6485"/>
                  <a:gd name="T85" fmla="*/ 1493 h 4155"/>
                  <a:gd name="T86" fmla="*/ 3558 w 6485"/>
                  <a:gd name="T87" fmla="*/ 1620 h 4155"/>
                  <a:gd name="T88" fmla="*/ 3678 w 6485"/>
                  <a:gd name="T89" fmla="*/ 1673 h 4155"/>
                  <a:gd name="T90" fmla="*/ 3798 w 6485"/>
                  <a:gd name="T91" fmla="*/ 1546 h 4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6485" h="4155">
                    <a:moveTo>
                      <a:pt x="4117" y="3602"/>
                    </a:moveTo>
                    <a:cubicBezTo>
                      <a:pt x="3448" y="3057"/>
                      <a:pt x="3430" y="3050"/>
                      <a:pt x="3082" y="3230"/>
                    </a:cubicBezTo>
                    <a:cubicBezTo>
                      <a:pt x="2801" y="3375"/>
                      <a:pt x="2704" y="3382"/>
                      <a:pt x="2605" y="3262"/>
                    </a:cubicBezTo>
                    <a:cubicBezTo>
                      <a:pt x="2537" y="3179"/>
                      <a:pt x="2270" y="2836"/>
                      <a:pt x="2012" y="2500"/>
                    </a:cubicBezTo>
                    <a:cubicBezTo>
                      <a:pt x="1646" y="2023"/>
                      <a:pt x="1371" y="1814"/>
                      <a:pt x="759" y="1547"/>
                    </a:cubicBezTo>
                    <a:cubicBezTo>
                      <a:pt x="328" y="1360"/>
                      <a:pt x="0" y="1166"/>
                      <a:pt x="30" y="1117"/>
                    </a:cubicBezTo>
                    <a:cubicBezTo>
                      <a:pt x="138" y="943"/>
                      <a:pt x="1290" y="1534"/>
                      <a:pt x="1835" y="2041"/>
                    </a:cubicBezTo>
                    <a:lnTo>
                      <a:pt x="2389" y="2557"/>
                    </a:lnTo>
                    <a:lnTo>
                      <a:pt x="2729" y="2306"/>
                    </a:lnTo>
                    <a:cubicBezTo>
                      <a:pt x="3058" y="2063"/>
                      <a:pt x="3373" y="1438"/>
                      <a:pt x="3260" y="1255"/>
                    </a:cubicBezTo>
                    <a:cubicBezTo>
                      <a:pt x="3229" y="1205"/>
                      <a:pt x="2946" y="1130"/>
                      <a:pt x="2632" y="1089"/>
                    </a:cubicBezTo>
                    <a:cubicBezTo>
                      <a:pt x="1995" y="1004"/>
                      <a:pt x="560" y="374"/>
                      <a:pt x="560" y="179"/>
                    </a:cubicBezTo>
                    <a:cubicBezTo>
                      <a:pt x="560" y="0"/>
                      <a:pt x="659" y="22"/>
                      <a:pt x="1026" y="284"/>
                    </a:cubicBezTo>
                    <a:cubicBezTo>
                      <a:pt x="1600" y="692"/>
                      <a:pt x="2807" y="1033"/>
                      <a:pt x="3378" y="947"/>
                    </a:cubicBezTo>
                    <a:cubicBezTo>
                      <a:pt x="3802" y="883"/>
                      <a:pt x="3915" y="908"/>
                      <a:pt x="4016" y="1089"/>
                    </a:cubicBezTo>
                    <a:cubicBezTo>
                      <a:pt x="4126" y="1287"/>
                      <a:pt x="4191" y="1294"/>
                      <a:pt x="4689" y="1160"/>
                    </a:cubicBezTo>
                    <a:cubicBezTo>
                      <a:pt x="5484" y="948"/>
                      <a:pt x="5686" y="975"/>
                      <a:pt x="5914" y="1323"/>
                    </a:cubicBezTo>
                    <a:cubicBezTo>
                      <a:pt x="6087" y="1587"/>
                      <a:pt x="6092" y="1649"/>
                      <a:pt x="5947" y="1741"/>
                    </a:cubicBezTo>
                    <a:cubicBezTo>
                      <a:pt x="5853" y="1800"/>
                      <a:pt x="5709" y="1850"/>
                      <a:pt x="5627" y="1851"/>
                    </a:cubicBezTo>
                    <a:cubicBezTo>
                      <a:pt x="5397" y="1854"/>
                      <a:pt x="5441" y="1936"/>
                      <a:pt x="5901" y="2361"/>
                    </a:cubicBezTo>
                    <a:cubicBezTo>
                      <a:pt x="6178" y="2616"/>
                      <a:pt x="6347" y="2897"/>
                      <a:pt x="6389" y="3172"/>
                    </a:cubicBezTo>
                    <a:cubicBezTo>
                      <a:pt x="6485" y="3799"/>
                      <a:pt x="6246" y="4037"/>
                      <a:pt x="5456" y="4103"/>
                    </a:cubicBezTo>
                    <a:cubicBezTo>
                      <a:pt x="4820" y="4155"/>
                      <a:pt x="4777" y="4139"/>
                      <a:pt x="4117" y="3602"/>
                    </a:cubicBezTo>
                    <a:close/>
                    <a:moveTo>
                      <a:pt x="5977" y="3693"/>
                    </a:moveTo>
                    <a:cubicBezTo>
                      <a:pt x="6098" y="3583"/>
                      <a:pt x="6196" y="3375"/>
                      <a:pt x="6196" y="3229"/>
                    </a:cubicBezTo>
                    <a:cubicBezTo>
                      <a:pt x="6196" y="2933"/>
                      <a:pt x="5714" y="2399"/>
                      <a:pt x="5210" y="2138"/>
                    </a:cubicBezTo>
                    <a:cubicBezTo>
                      <a:pt x="4763" y="1907"/>
                      <a:pt x="4791" y="1760"/>
                      <a:pt x="5298" y="1664"/>
                    </a:cubicBezTo>
                    <a:cubicBezTo>
                      <a:pt x="5530" y="1621"/>
                      <a:pt x="5747" y="1541"/>
                      <a:pt x="5780" y="1488"/>
                    </a:cubicBezTo>
                    <a:cubicBezTo>
                      <a:pt x="5901" y="1292"/>
                      <a:pt x="5348" y="1243"/>
                      <a:pt x="4709" y="1391"/>
                    </a:cubicBezTo>
                    <a:cubicBezTo>
                      <a:pt x="4039" y="1547"/>
                      <a:pt x="3798" y="1796"/>
                      <a:pt x="3798" y="2331"/>
                    </a:cubicBezTo>
                    <a:cubicBezTo>
                      <a:pt x="3798" y="2456"/>
                      <a:pt x="3744" y="2592"/>
                      <a:pt x="3677" y="2633"/>
                    </a:cubicBezTo>
                    <a:cubicBezTo>
                      <a:pt x="3506" y="2738"/>
                      <a:pt x="3827" y="3164"/>
                      <a:pt x="4369" y="3552"/>
                    </a:cubicBezTo>
                    <a:cubicBezTo>
                      <a:pt x="4899" y="3930"/>
                      <a:pt x="5643" y="3995"/>
                      <a:pt x="5977" y="3693"/>
                    </a:cubicBezTo>
                    <a:close/>
                    <a:moveTo>
                      <a:pt x="3158" y="2639"/>
                    </a:moveTo>
                    <a:cubicBezTo>
                      <a:pt x="3114" y="2526"/>
                      <a:pt x="3011" y="2486"/>
                      <a:pt x="2886" y="2533"/>
                    </a:cubicBezTo>
                    <a:cubicBezTo>
                      <a:pt x="2701" y="2604"/>
                      <a:pt x="2703" y="2623"/>
                      <a:pt x="2903" y="2770"/>
                    </a:cubicBezTo>
                    <a:cubicBezTo>
                      <a:pt x="3155" y="2954"/>
                      <a:pt x="3258" y="2901"/>
                      <a:pt x="3158" y="2639"/>
                    </a:cubicBezTo>
                    <a:close/>
                    <a:moveTo>
                      <a:pt x="3503" y="2324"/>
                    </a:moveTo>
                    <a:cubicBezTo>
                      <a:pt x="3632" y="2115"/>
                      <a:pt x="3485" y="2071"/>
                      <a:pt x="3321" y="2269"/>
                    </a:cubicBezTo>
                    <a:cubicBezTo>
                      <a:pt x="3226" y="2383"/>
                      <a:pt x="3217" y="2452"/>
                      <a:pt x="3297" y="2452"/>
                    </a:cubicBezTo>
                    <a:cubicBezTo>
                      <a:pt x="3367" y="2452"/>
                      <a:pt x="3460" y="2395"/>
                      <a:pt x="3503" y="2324"/>
                    </a:cubicBezTo>
                    <a:close/>
                    <a:moveTo>
                      <a:pt x="3798" y="1546"/>
                    </a:moveTo>
                    <a:cubicBezTo>
                      <a:pt x="3798" y="1517"/>
                      <a:pt x="3744" y="1493"/>
                      <a:pt x="3678" y="1493"/>
                    </a:cubicBezTo>
                    <a:cubicBezTo>
                      <a:pt x="3612" y="1493"/>
                      <a:pt x="3558" y="1550"/>
                      <a:pt x="3558" y="1620"/>
                    </a:cubicBezTo>
                    <a:cubicBezTo>
                      <a:pt x="3558" y="1690"/>
                      <a:pt x="3612" y="1713"/>
                      <a:pt x="3678" y="1673"/>
                    </a:cubicBezTo>
                    <a:cubicBezTo>
                      <a:pt x="3744" y="1632"/>
                      <a:pt x="3798" y="1575"/>
                      <a:pt x="3798" y="1546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sp>
        <p:nvSpPr>
          <p:cNvPr id="262" name="Freeform 20"/>
          <p:cNvSpPr>
            <a:spLocks/>
          </p:cNvSpPr>
          <p:nvPr/>
        </p:nvSpPr>
        <p:spPr bwMode="auto">
          <a:xfrm>
            <a:off x="1475402" y="5752907"/>
            <a:ext cx="212925" cy="214291"/>
          </a:xfrm>
          <a:custGeom>
            <a:avLst/>
            <a:gdLst>
              <a:gd name="T0" fmla="*/ 191 w 1043"/>
              <a:gd name="T1" fmla="*/ 1005 h 1038"/>
              <a:gd name="T2" fmla="*/ 162 w 1043"/>
              <a:gd name="T3" fmla="*/ 951 h 1038"/>
              <a:gd name="T4" fmla="*/ 92 w 1043"/>
              <a:gd name="T5" fmla="*/ 870 h 1038"/>
              <a:gd name="T6" fmla="*/ 26 w 1043"/>
              <a:gd name="T7" fmla="*/ 753 h 1038"/>
              <a:gd name="T8" fmla="*/ 12 w 1043"/>
              <a:gd name="T9" fmla="*/ 606 h 1038"/>
              <a:gd name="T10" fmla="*/ 33 w 1043"/>
              <a:gd name="T11" fmla="*/ 451 h 1038"/>
              <a:gd name="T12" fmla="*/ 122 w 1043"/>
              <a:gd name="T13" fmla="*/ 286 h 1038"/>
              <a:gd name="T14" fmla="*/ 216 w 1043"/>
              <a:gd name="T15" fmla="*/ 176 h 1038"/>
              <a:gd name="T16" fmla="*/ 359 w 1043"/>
              <a:gd name="T17" fmla="*/ 79 h 1038"/>
              <a:gd name="T18" fmla="*/ 573 w 1043"/>
              <a:gd name="T19" fmla="*/ 0 h 1038"/>
              <a:gd name="T20" fmla="*/ 883 w 1043"/>
              <a:gd name="T21" fmla="*/ 115 h 1038"/>
              <a:gd name="T22" fmla="*/ 926 w 1043"/>
              <a:gd name="T23" fmla="*/ 154 h 1038"/>
              <a:gd name="T24" fmla="*/ 952 w 1043"/>
              <a:gd name="T25" fmla="*/ 193 h 1038"/>
              <a:gd name="T26" fmla="*/ 983 w 1043"/>
              <a:gd name="T27" fmla="*/ 259 h 1038"/>
              <a:gd name="T28" fmla="*/ 1030 w 1043"/>
              <a:gd name="T29" fmla="*/ 461 h 1038"/>
              <a:gd name="T30" fmla="*/ 970 w 1043"/>
              <a:gd name="T31" fmla="*/ 799 h 1038"/>
              <a:gd name="T32" fmla="*/ 480 w 1043"/>
              <a:gd name="T33" fmla="*/ 1036 h 1038"/>
              <a:gd name="T34" fmla="*/ 191 w 1043"/>
              <a:gd name="T35" fmla="*/ 1005 h 10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043" h="1038">
                <a:moveTo>
                  <a:pt x="191" y="1005"/>
                </a:moveTo>
                <a:cubicBezTo>
                  <a:pt x="175" y="989"/>
                  <a:pt x="162" y="965"/>
                  <a:pt x="162" y="951"/>
                </a:cubicBezTo>
                <a:cubicBezTo>
                  <a:pt x="162" y="937"/>
                  <a:pt x="130" y="900"/>
                  <a:pt x="92" y="870"/>
                </a:cubicBezTo>
                <a:cubicBezTo>
                  <a:pt x="51" y="838"/>
                  <a:pt x="24" y="789"/>
                  <a:pt x="26" y="753"/>
                </a:cubicBezTo>
                <a:cubicBezTo>
                  <a:pt x="28" y="719"/>
                  <a:pt x="22" y="653"/>
                  <a:pt x="12" y="606"/>
                </a:cubicBezTo>
                <a:cubicBezTo>
                  <a:pt x="0" y="553"/>
                  <a:pt x="8" y="496"/>
                  <a:pt x="33" y="451"/>
                </a:cubicBezTo>
                <a:cubicBezTo>
                  <a:pt x="55" y="412"/>
                  <a:pt x="95" y="338"/>
                  <a:pt x="122" y="286"/>
                </a:cubicBezTo>
                <a:cubicBezTo>
                  <a:pt x="149" y="235"/>
                  <a:pt x="191" y="185"/>
                  <a:pt x="216" y="176"/>
                </a:cubicBezTo>
                <a:cubicBezTo>
                  <a:pt x="241" y="167"/>
                  <a:pt x="305" y="123"/>
                  <a:pt x="359" y="79"/>
                </a:cubicBezTo>
                <a:cubicBezTo>
                  <a:pt x="431" y="21"/>
                  <a:pt x="488" y="0"/>
                  <a:pt x="573" y="0"/>
                </a:cubicBezTo>
                <a:cubicBezTo>
                  <a:pt x="730" y="0"/>
                  <a:pt x="861" y="49"/>
                  <a:pt x="883" y="115"/>
                </a:cubicBezTo>
                <a:cubicBezTo>
                  <a:pt x="892" y="145"/>
                  <a:pt x="912" y="163"/>
                  <a:pt x="926" y="154"/>
                </a:cubicBezTo>
                <a:cubicBezTo>
                  <a:pt x="940" y="145"/>
                  <a:pt x="952" y="163"/>
                  <a:pt x="952" y="193"/>
                </a:cubicBezTo>
                <a:cubicBezTo>
                  <a:pt x="952" y="224"/>
                  <a:pt x="966" y="254"/>
                  <a:pt x="983" y="259"/>
                </a:cubicBezTo>
                <a:cubicBezTo>
                  <a:pt x="1000" y="265"/>
                  <a:pt x="1021" y="356"/>
                  <a:pt x="1030" y="461"/>
                </a:cubicBezTo>
                <a:cubicBezTo>
                  <a:pt x="1043" y="629"/>
                  <a:pt x="1036" y="669"/>
                  <a:pt x="970" y="799"/>
                </a:cubicBezTo>
                <a:cubicBezTo>
                  <a:pt x="866" y="1005"/>
                  <a:pt x="798" y="1038"/>
                  <a:pt x="480" y="1036"/>
                </a:cubicBezTo>
                <a:cubicBezTo>
                  <a:pt x="337" y="1035"/>
                  <a:pt x="207" y="1021"/>
                  <a:pt x="191" y="1005"/>
                </a:cubicBez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3" name="Freeform 23"/>
          <p:cNvSpPr>
            <a:spLocks/>
          </p:cNvSpPr>
          <p:nvPr/>
        </p:nvSpPr>
        <p:spPr bwMode="auto">
          <a:xfrm>
            <a:off x="1471307" y="5268368"/>
            <a:ext cx="197911" cy="189723"/>
          </a:xfrm>
          <a:custGeom>
            <a:avLst/>
            <a:gdLst>
              <a:gd name="T0" fmla="*/ 173 w 968"/>
              <a:gd name="T1" fmla="*/ 885 h 922"/>
              <a:gd name="T2" fmla="*/ 140 w 968"/>
              <a:gd name="T3" fmla="*/ 829 h 922"/>
              <a:gd name="T4" fmla="*/ 119 w 968"/>
              <a:gd name="T5" fmla="*/ 802 h 922"/>
              <a:gd name="T6" fmla="*/ 6 w 968"/>
              <a:gd name="T7" fmla="*/ 480 h 922"/>
              <a:gd name="T8" fmla="*/ 443 w 968"/>
              <a:gd name="T9" fmla="*/ 6 h 922"/>
              <a:gd name="T10" fmla="*/ 689 w 968"/>
              <a:gd name="T11" fmla="*/ 73 h 922"/>
              <a:gd name="T12" fmla="*/ 715 w 968"/>
              <a:gd name="T13" fmla="*/ 84 h 922"/>
              <a:gd name="T14" fmla="*/ 826 w 968"/>
              <a:gd name="T15" fmla="*/ 140 h 922"/>
              <a:gd name="T16" fmla="*/ 932 w 968"/>
              <a:gd name="T17" fmla="*/ 563 h 922"/>
              <a:gd name="T18" fmla="*/ 918 w 968"/>
              <a:gd name="T19" fmla="*/ 640 h 922"/>
              <a:gd name="T20" fmla="*/ 871 w 968"/>
              <a:gd name="T21" fmla="*/ 661 h 922"/>
              <a:gd name="T22" fmla="*/ 844 w 968"/>
              <a:gd name="T23" fmla="*/ 689 h 922"/>
              <a:gd name="T24" fmla="*/ 803 w 968"/>
              <a:gd name="T25" fmla="*/ 752 h 922"/>
              <a:gd name="T26" fmla="*/ 745 w 968"/>
              <a:gd name="T27" fmla="*/ 820 h 922"/>
              <a:gd name="T28" fmla="*/ 392 w 968"/>
              <a:gd name="T29" fmla="*/ 883 h 922"/>
              <a:gd name="T30" fmla="*/ 282 w 968"/>
              <a:gd name="T31" fmla="*/ 888 h 922"/>
              <a:gd name="T32" fmla="*/ 173 w 968"/>
              <a:gd name="T33" fmla="*/ 885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68" h="922">
                <a:moveTo>
                  <a:pt x="173" y="885"/>
                </a:moveTo>
                <a:cubicBezTo>
                  <a:pt x="146" y="869"/>
                  <a:pt x="131" y="844"/>
                  <a:pt x="140" y="829"/>
                </a:cubicBezTo>
                <a:cubicBezTo>
                  <a:pt x="149" y="814"/>
                  <a:pt x="139" y="802"/>
                  <a:pt x="119" y="802"/>
                </a:cubicBezTo>
                <a:cubicBezTo>
                  <a:pt x="60" y="802"/>
                  <a:pt x="0" y="631"/>
                  <a:pt x="6" y="480"/>
                </a:cubicBezTo>
                <a:cubicBezTo>
                  <a:pt x="17" y="217"/>
                  <a:pt x="218" y="0"/>
                  <a:pt x="443" y="6"/>
                </a:cubicBezTo>
                <a:cubicBezTo>
                  <a:pt x="569" y="10"/>
                  <a:pt x="689" y="42"/>
                  <a:pt x="689" y="73"/>
                </a:cubicBezTo>
                <a:cubicBezTo>
                  <a:pt x="689" y="88"/>
                  <a:pt x="701" y="93"/>
                  <a:pt x="715" y="84"/>
                </a:cubicBezTo>
                <a:cubicBezTo>
                  <a:pt x="729" y="76"/>
                  <a:pt x="779" y="101"/>
                  <a:pt x="826" y="140"/>
                </a:cubicBezTo>
                <a:cubicBezTo>
                  <a:pt x="938" y="234"/>
                  <a:pt x="968" y="356"/>
                  <a:pt x="932" y="563"/>
                </a:cubicBezTo>
                <a:cubicBezTo>
                  <a:pt x="926" y="594"/>
                  <a:pt x="920" y="629"/>
                  <a:pt x="918" y="640"/>
                </a:cubicBezTo>
                <a:cubicBezTo>
                  <a:pt x="916" y="652"/>
                  <a:pt x="895" y="661"/>
                  <a:pt x="871" y="661"/>
                </a:cubicBezTo>
                <a:cubicBezTo>
                  <a:pt x="847" y="661"/>
                  <a:pt x="834" y="674"/>
                  <a:pt x="844" y="689"/>
                </a:cubicBezTo>
                <a:cubicBezTo>
                  <a:pt x="853" y="704"/>
                  <a:pt x="835" y="732"/>
                  <a:pt x="803" y="752"/>
                </a:cubicBezTo>
                <a:cubicBezTo>
                  <a:pt x="771" y="772"/>
                  <a:pt x="745" y="802"/>
                  <a:pt x="745" y="820"/>
                </a:cubicBezTo>
                <a:cubicBezTo>
                  <a:pt x="745" y="864"/>
                  <a:pt x="493" y="909"/>
                  <a:pt x="392" y="883"/>
                </a:cubicBezTo>
                <a:cubicBezTo>
                  <a:pt x="344" y="870"/>
                  <a:pt x="298" y="872"/>
                  <a:pt x="282" y="888"/>
                </a:cubicBezTo>
                <a:cubicBezTo>
                  <a:pt x="248" y="922"/>
                  <a:pt x="237" y="921"/>
                  <a:pt x="173" y="885"/>
                </a:cubicBez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4" name="Freeform 25"/>
          <p:cNvSpPr>
            <a:spLocks/>
          </p:cNvSpPr>
          <p:nvPr/>
        </p:nvSpPr>
        <p:spPr bwMode="auto">
          <a:xfrm>
            <a:off x="1433088" y="4714220"/>
            <a:ext cx="206101" cy="232033"/>
          </a:xfrm>
          <a:custGeom>
            <a:avLst/>
            <a:gdLst>
              <a:gd name="T0" fmla="*/ 338 w 1010"/>
              <a:gd name="T1" fmla="*/ 1001 h 1127"/>
              <a:gd name="T2" fmla="*/ 104 w 1010"/>
              <a:gd name="T3" fmla="*/ 689 h 1127"/>
              <a:gd name="T4" fmla="*/ 94 w 1010"/>
              <a:gd name="T5" fmla="*/ 670 h 1127"/>
              <a:gd name="T6" fmla="*/ 0 w 1010"/>
              <a:gd name="T7" fmla="*/ 473 h 1127"/>
              <a:gd name="T8" fmla="*/ 127 w 1010"/>
              <a:gd name="T9" fmla="*/ 291 h 1127"/>
              <a:gd name="T10" fmla="*/ 254 w 1010"/>
              <a:gd name="T11" fmla="*/ 140 h 1127"/>
              <a:gd name="T12" fmla="*/ 516 w 1010"/>
              <a:gd name="T13" fmla="*/ 9 h 1127"/>
              <a:gd name="T14" fmla="*/ 887 w 1010"/>
              <a:gd name="T15" fmla="*/ 223 h 1127"/>
              <a:gd name="T16" fmla="*/ 897 w 1010"/>
              <a:gd name="T17" fmla="*/ 247 h 1127"/>
              <a:gd name="T18" fmla="*/ 959 w 1010"/>
              <a:gd name="T19" fmla="*/ 357 h 1127"/>
              <a:gd name="T20" fmla="*/ 890 w 1010"/>
              <a:gd name="T21" fmla="*/ 856 h 1127"/>
              <a:gd name="T22" fmla="*/ 836 w 1010"/>
              <a:gd name="T23" fmla="*/ 933 h 1127"/>
              <a:gd name="T24" fmla="*/ 805 w 1010"/>
              <a:gd name="T25" fmla="*/ 980 h 1127"/>
              <a:gd name="T26" fmla="*/ 762 w 1010"/>
              <a:gd name="T27" fmla="*/ 998 h 1127"/>
              <a:gd name="T28" fmla="*/ 706 w 1010"/>
              <a:gd name="T29" fmla="*/ 1037 h 1127"/>
              <a:gd name="T30" fmla="*/ 338 w 1010"/>
              <a:gd name="T31" fmla="*/ 1001 h 1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010" h="1127">
                <a:moveTo>
                  <a:pt x="338" y="1001"/>
                </a:moveTo>
                <a:cubicBezTo>
                  <a:pt x="207" y="882"/>
                  <a:pt x="80" y="713"/>
                  <a:pt x="104" y="689"/>
                </a:cubicBezTo>
                <a:cubicBezTo>
                  <a:pt x="114" y="679"/>
                  <a:pt x="110" y="670"/>
                  <a:pt x="94" y="670"/>
                </a:cubicBezTo>
                <a:cubicBezTo>
                  <a:pt x="59" y="670"/>
                  <a:pt x="0" y="546"/>
                  <a:pt x="0" y="473"/>
                </a:cubicBezTo>
                <a:cubicBezTo>
                  <a:pt x="0" y="444"/>
                  <a:pt x="57" y="362"/>
                  <a:pt x="127" y="291"/>
                </a:cubicBezTo>
                <a:cubicBezTo>
                  <a:pt x="197" y="220"/>
                  <a:pt x="254" y="152"/>
                  <a:pt x="254" y="140"/>
                </a:cubicBezTo>
                <a:cubicBezTo>
                  <a:pt x="254" y="101"/>
                  <a:pt x="426" y="15"/>
                  <a:pt x="516" y="9"/>
                </a:cubicBezTo>
                <a:cubicBezTo>
                  <a:pt x="652" y="0"/>
                  <a:pt x="927" y="158"/>
                  <a:pt x="887" y="223"/>
                </a:cubicBezTo>
                <a:cubicBezTo>
                  <a:pt x="878" y="236"/>
                  <a:pt x="883" y="247"/>
                  <a:pt x="897" y="247"/>
                </a:cubicBezTo>
                <a:cubicBezTo>
                  <a:pt x="911" y="247"/>
                  <a:pt x="939" y="296"/>
                  <a:pt x="959" y="357"/>
                </a:cubicBezTo>
                <a:cubicBezTo>
                  <a:pt x="1010" y="514"/>
                  <a:pt x="975" y="771"/>
                  <a:pt x="890" y="856"/>
                </a:cubicBezTo>
                <a:cubicBezTo>
                  <a:pt x="854" y="892"/>
                  <a:pt x="830" y="926"/>
                  <a:pt x="836" y="933"/>
                </a:cubicBezTo>
                <a:cubicBezTo>
                  <a:pt x="843" y="939"/>
                  <a:pt x="829" y="961"/>
                  <a:pt x="805" y="980"/>
                </a:cubicBezTo>
                <a:cubicBezTo>
                  <a:pt x="781" y="1000"/>
                  <a:pt x="762" y="1008"/>
                  <a:pt x="762" y="998"/>
                </a:cubicBezTo>
                <a:cubicBezTo>
                  <a:pt x="762" y="989"/>
                  <a:pt x="737" y="1006"/>
                  <a:pt x="706" y="1037"/>
                </a:cubicBezTo>
                <a:cubicBezTo>
                  <a:pt x="616" y="1127"/>
                  <a:pt x="459" y="1112"/>
                  <a:pt x="338" y="1001"/>
                </a:cubicBez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5" name="Freeform 17"/>
          <p:cNvSpPr>
            <a:spLocks noEditPoints="1"/>
          </p:cNvSpPr>
          <p:nvPr/>
        </p:nvSpPr>
        <p:spPr bwMode="auto">
          <a:xfrm flipH="1">
            <a:off x="1547865" y="5151709"/>
            <a:ext cx="4291807" cy="2099815"/>
          </a:xfrm>
          <a:custGeom>
            <a:avLst/>
            <a:gdLst>
              <a:gd name="T0" fmla="*/ 4038 w 126137"/>
              <a:gd name="T1" fmla="*/ 60142 h 61306"/>
              <a:gd name="T2" fmla="*/ 5688 w 126137"/>
              <a:gd name="T3" fmla="*/ 60959 h 61306"/>
              <a:gd name="T4" fmla="*/ 5556 w 126137"/>
              <a:gd name="T5" fmla="*/ 60745 h 61306"/>
              <a:gd name="T6" fmla="*/ 4174 w 126137"/>
              <a:gd name="T7" fmla="*/ 60735 h 61306"/>
              <a:gd name="T8" fmla="*/ 23242 w 126137"/>
              <a:gd name="T9" fmla="*/ 43345 h 61306"/>
              <a:gd name="T10" fmla="*/ 23591 w 126137"/>
              <a:gd name="T11" fmla="*/ 41466 h 61306"/>
              <a:gd name="T12" fmla="*/ 23340 w 126137"/>
              <a:gd name="T13" fmla="*/ 42685 h 61306"/>
              <a:gd name="T14" fmla="*/ 26410 w 126137"/>
              <a:gd name="T15" fmla="*/ 41537 h 61306"/>
              <a:gd name="T16" fmla="*/ 24963 w 126137"/>
              <a:gd name="T17" fmla="*/ 43555 h 61306"/>
              <a:gd name="T18" fmla="*/ 22189 w 126137"/>
              <a:gd name="T19" fmla="*/ 40854 h 61306"/>
              <a:gd name="T20" fmla="*/ 22497 w 126137"/>
              <a:gd name="T21" fmla="*/ 40978 h 61306"/>
              <a:gd name="T22" fmla="*/ 24415 w 126137"/>
              <a:gd name="T23" fmla="*/ 40841 h 61306"/>
              <a:gd name="T24" fmla="*/ 24708 w 126137"/>
              <a:gd name="T25" fmla="*/ 40959 h 61306"/>
              <a:gd name="T26" fmla="*/ 107372 w 126137"/>
              <a:gd name="T27" fmla="*/ 36229 h 61306"/>
              <a:gd name="T28" fmla="*/ 107077 w 126137"/>
              <a:gd name="T29" fmla="*/ 34437 h 61306"/>
              <a:gd name="T30" fmla="*/ 109065 w 126137"/>
              <a:gd name="T31" fmla="*/ 36300 h 61306"/>
              <a:gd name="T32" fmla="*/ 107372 w 126137"/>
              <a:gd name="T33" fmla="*/ 36229 h 61306"/>
              <a:gd name="T34" fmla="*/ 110527 w 126137"/>
              <a:gd name="T35" fmla="*/ 35130 h 61306"/>
              <a:gd name="T36" fmla="*/ 110582 w 126137"/>
              <a:gd name="T37" fmla="*/ 36070 h 61306"/>
              <a:gd name="T38" fmla="*/ 212 w 126137"/>
              <a:gd name="T39" fmla="*/ 35909 h 61306"/>
              <a:gd name="T40" fmla="*/ 1819 w 126137"/>
              <a:gd name="T41" fmla="*/ 35826 h 61306"/>
              <a:gd name="T42" fmla="*/ 1112 w 126137"/>
              <a:gd name="T43" fmla="*/ 35596 h 61306"/>
              <a:gd name="T44" fmla="*/ 525 w 126137"/>
              <a:gd name="T45" fmla="*/ 35596 h 61306"/>
              <a:gd name="T46" fmla="*/ 1112 w 126137"/>
              <a:gd name="T47" fmla="*/ 35596 h 61306"/>
              <a:gd name="T48" fmla="*/ 107849 w 126137"/>
              <a:gd name="T49" fmla="*/ 34046 h 61306"/>
              <a:gd name="T50" fmla="*/ 108666 w 126137"/>
              <a:gd name="T51" fmla="*/ 34052 h 61306"/>
              <a:gd name="T52" fmla="*/ 92562 w 126137"/>
              <a:gd name="T53" fmla="*/ 26241 h 61306"/>
              <a:gd name="T54" fmla="*/ 94667 w 126137"/>
              <a:gd name="T55" fmla="*/ 24804 h 61306"/>
              <a:gd name="T56" fmla="*/ 95533 w 126137"/>
              <a:gd name="T57" fmla="*/ 24796 h 61306"/>
              <a:gd name="T58" fmla="*/ 94264 w 126137"/>
              <a:gd name="T59" fmla="*/ 25451 h 61306"/>
              <a:gd name="T60" fmla="*/ 19436 w 126137"/>
              <a:gd name="T61" fmla="*/ 25986 h 61306"/>
              <a:gd name="T62" fmla="*/ 19965 w 126137"/>
              <a:gd name="T63" fmla="*/ 23623 h 61306"/>
              <a:gd name="T64" fmla="*/ 21369 w 126137"/>
              <a:gd name="T65" fmla="*/ 25839 h 61306"/>
              <a:gd name="T66" fmla="*/ 21134 w 126137"/>
              <a:gd name="T67" fmla="*/ 25604 h 61306"/>
              <a:gd name="T68" fmla="*/ 19982 w 126137"/>
              <a:gd name="T69" fmla="*/ 24305 h 61306"/>
              <a:gd name="T70" fmla="*/ 109050 w 126137"/>
              <a:gd name="T71" fmla="*/ 16213 h 61306"/>
              <a:gd name="T72" fmla="*/ 108896 w 126137"/>
              <a:gd name="T73" fmla="*/ 15355 h 61306"/>
              <a:gd name="T74" fmla="*/ 111463 w 126137"/>
              <a:gd name="T75" fmla="*/ 16515 h 61306"/>
              <a:gd name="T76" fmla="*/ 109050 w 126137"/>
              <a:gd name="T77" fmla="*/ 16213 h 61306"/>
              <a:gd name="T78" fmla="*/ 110141 w 126137"/>
              <a:gd name="T79" fmla="*/ 14707 h 61306"/>
              <a:gd name="T80" fmla="*/ 112243 w 126137"/>
              <a:gd name="T81" fmla="*/ 15674 h 61306"/>
              <a:gd name="T82" fmla="*/ 111795 w 126137"/>
              <a:gd name="T83" fmla="*/ 16017 h 61306"/>
              <a:gd name="T84" fmla="*/ 123866 w 126137"/>
              <a:gd name="T85" fmla="*/ 12536 h 61306"/>
              <a:gd name="T86" fmla="*/ 124552 w 126137"/>
              <a:gd name="T87" fmla="*/ 13284 h 61306"/>
              <a:gd name="T88" fmla="*/ 124030 w 126137"/>
              <a:gd name="T89" fmla="*/ 13182 h 61306"/>
              <a:gd name="T90" fmla="*/ 125802 w 126137"/>
              <a:gd name="T91" fmla="*/ 11983 h 61306"/>
              <a:gd name="T92" fmla="*/ 125726 w 126137"/>
              <a:gd name="T93" fmla="*/ 12503 h 61306"/>
              <a:gd name="T94" fmla="*/ 118161 w 126137"/>
              <a:gd name="T95" fmla="*/ 1336 h 61306"/>
              <a:gd name="T96" fmla="*/ 118870 w 126137"/>
              <a:gd name="T97" fmla="*/ 1786 h 61306"/>
              <a:gd name="T98" fmla="*/ 118470 w 126137"/>
              <a:gd name="T99" fmla="*/ 219 h 61306"/>
              <a:gd name="T100" fmla="*/ 118311 w 126137"/>
              <a:gd name="T101" fmla="*/ 1865 h 61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6137" h="61306">
                <a:moveTo>
                  <a:pt x="3896" y="60833"/>
                </a:moveTo>
                <a:cubicBezTo>
                  <a:pt x="3821" y="60638"/>
                  <a:pt x="3885" y="60326"/>
                  <a:pt x="4038" y="60142"/>
                </a:cubicBezTo>
                <a:cubicBezTo>
                  <a:pt x="4261" y="59874"/>
                  <a:pt x="4444" y="59860"/>
                  <a:pt x="4945" y="60072"/>
                </a:cubicBezTo>
                <a:cubicBezTo>
                  <a:pt x="5895" y="60475"/>
                  <a:pt x="6089" y="60706"/>
                  <a:pt x="5688" y="60959"/>
                </a:cubicBezTo>
                <a:cubicBezTo>
                  <a:pt x="5140" y="61306"/>
                  <a:pt x="4047" y="61229"/>
                  <a:pt x="3896" y="60833"/>
                </a:cubicBezTo>
                <a:close/>
                <a:moveTo>
                  <a:pt x="5556" y="60745"/>
                </a:moveTo>
                <a:cubicBezTo>
                  <a:pt x="5627" y="60631"/>
                  <a:pt x="5396" y="60482"/>
                  <a:pt x="5043" y="60415"/>
                </a:cubicBezTo>
                <a:cubicBezTo>
                  <a:pt x="4324" y="60277"/>
                  <a:pt x="3971" y="60407"/>
                  <a:pt x="4174" y="60735"/>
                </a:cubicBezTo>
                <a:cubicBezTo>
                  <a:pt x="4346" y="61013"/>
                  <a:pt x="5386" y="61021"/>
                  <a:pt x="5556" y="60745"/>
                </a:cubicBezTo>
                <a:close/>
                <a:moveTo>
                  <a:pt x="23242" y="43345"/>
                </a:moveTo>
                <a:cubicBezTo>
                  <a:pt x="22791" y="42979"/>
                  <a:pt x="22773" y="42874"/>
                  <a:pt x="23051" y="42204"/>
                </a:cubicBezTo>
                <a:cubicBezTo>
                  <a:pt x="23219" y="41798"/>
                  <a:pt x="23462" y="41466"/>
                  <a:pt x="23591" y="41466"/>
                </a:cubicBezTo>
                <a:cubicBezTo>
                  <a:pt x="23727" y="41466"/>
                  <a:pt x="23707" y="41610"/>
                  <a:pt x="23545" y="41805"/>
                </a:cubicBezTo>
                <a:cubicBezTo>
                  <a:pt x="23390" y="41992"/>
                  <a:pt x="23298" y="42388"/>
                  <a:pt x="23340" y="42685"/>
                </a:cubicBezTo>
                <a:cubicBezTo>
                  <a:pt x="23404" y="43138"/>
                  <a:pt x="23578" y="43238"/>
                  <a:pt x="24401" y="43298"/>
                </a:cubicBezTo>
                <a:cubicBezTo>
                  <a:pt x="26196" y="43429"/>
                  <a:pt x="27421" y="42355"/>
                  <a:pt x="26410" y="41537"/>
                </a:cubicBezTo>
                <a:cubicBezTo>
                  <a:pt x="26035" y="41234"/>
                  <a:pt x="26043" y="41226"/>
                  <a:pt x="26500" y="41446"/>
                </a:cubicBezTo>
                <a:cubicBezTo>
                  <a:pt x="27789" y="42067"/>
                  <a:pt x="26931" y="43244"/>
                  <a:pt x="24963" y="43555"/>
                </a:cubicBezTo>
                <a:cubicBezTo>
                  <a:pt x="23960" y="43713"/>
                  <a:pt x="23651" y="43676"/>
                  <a:pt x="23242" y="43345"/>
                </a:cubicBezTo>
                <a:close/>
                <a:moveTo>
                  <a:pt x="22189" y="40854"/>
                </a:moveTo>
                <a:cubicBezTo>
                  <a:pt x="22267" y="40776"/>
                  <a:pt x="22469" y="40768"/>
                  <a:pt x="22639" y="40836"/>
                </a:cubicBezTo>
                <a:cubicBezTo>
                  <a:pt x="22826" y="40911"/>
                  <a:pt x="22771" y="40966"/>
                  <a:pt x="22497" y="40978"/>
                </a:cubicBezTo>
                <a:cubicBezTo>
                  <a:pt x="22250" y="40988"/>
                  <a:pt x="22111" y="40932"/>
                  <a:pt x="22189" y="40854"/>
                </a:cubicBezTo>
                <a:close/>
                <a:moveTo>
                  <a:pt x="24415" y="40841"/>
                </a:moveTo>
                <a:cubicBezTo>
                  <a:pt x="24576" y="40776"/>
                  <a:pt x="24840" y="40776"/>
                  <a:pt x="25002" y="40841"/>
                </a:cubicBezTo>
                <a:cubicBezTo>
                  <a:pt x="25163" y="40906"/>
                  <a:pt x="25031" y="40959"/>
                  <a:pt x="24708" y="40959"/>
                </a:cubicBezTo>
                <a:cubicBezTo>
                  <a:pt x="24385" y="40959"/>
                  <a:pt x="24253" y="40906"/>
                  <a:pt x="24415" y="40841"/>
                </a:cubicBezTo>
                <a:close/>
                <a:moveTo>
                  <a:pt x="107372" y="36229"/>
                </a:moveTo>
                <a:cubicBezTo>
                  <a:pt x="106671" y="35945"/>
                  <a:pt x="106059" y="35594"/>
                  <a:pt x="106011" y="35447"/>
                </a:cubicBezTo>
                <a:cubicBezTo>
                  <a:pt x="105892" y="35083"/>
                  <a:pt x="106594" y="34419"/>
                  <a:pt x="107077" y="34437"/>
                </a:cubicBezTo>
                <a:cubicBezTo>
                  <a:pt x="107359" y="34448"/>
                  <a:pt x="107321" y="34512"/>
                  <a:pt x="106943" y="34664"/>
                </a:cubicBezTo>
                <a:cubicBezTo>
                  <a:pt x="105663" y="35179"/>
                  <a:pt x="107118" y="36300"/>
                  <a:pt x="109065" y="36300"/>
                </a:cubicBezTo>
                <a:cubicBezTo>
                  <a:pt x="110097" y="36300"/>
                  <a:pt x="110147" y="36392"/>
                  <a:pt x="109232" y="36607"/>
                </a:cubicBezTo>
                <a:cubicBezTo>
                  <a:pt x="108880" y="36689"/>
                  <a:pt x="108136" y="36538"/>
                  <a:pt x="107372" y="36229"/>
                </a:cubicBezTo>
                <a:close/>
                <a:moveTo>
                  <a:pt x="110505" y="35965"/>
                </a:moveTo>
                <a:cubicBezTo>
                  <a:pt x="110941" y="35615"/>
                  <a:pt x="110942" y="35589"/>
                  <a:pt x="110527" y="35130"/>
                </a:cubicBezTo>
                <a:cubicBezTo>
                  <a:pt x="110024" y="34574"/>
                  <a:pt x="110203" y="34487"/>
                  <a:pt x="110742" y="35026"/>
                </a:cubicBezTo>
                <a:cubicBezTo>
                  <a:pt x="111243" y="35527"/>
                  <a:pt x="111206" y="35768"/>
                  <a:pt x="110582" y="36070"/>
                </a:cubicBezTo>
                <a:cubicBezTo>
                  <a:pt x="110078" y="36315"/>
                  <a:pt x="110075" y="36310"/>
                  <a:pt x="110505" y="35965"/>
                </a:cubicBezTo>
                <a:close/>
                <a:moveTo>
                  <a:pt x="212" y="35909"/>
                </a:moveTo>
                <a:cubicBezTo>
                  <a:pt x="26" y="35723"/>
                  <a:pt x="0" y="34892"/>
                  <a:pt x="180" y="34892"/>
                </a:cubicBezTo>
                <a:cubicBezTo>
                  <a:pt x="643" y="34892"/>
                  <a:pt x="1940" y="35631"/>
                  <a:pt x="1819" y="35826"/>
                </a:cubicBezTo>
                <a:cubicBezTo>
                  <a:pt x="1655" y="36092"/>
                  <a:pt x="457" y="36154"/>
                  <a:pt x="212" y="35909"/>
                </a:cubicBezTo>
                <a:close/>
                <a:moveTo>
                  <a:pt x="1112" y="35596"/>
                </a:moveTo>
                <a:cubicBezTo>
                  <a:pt x="1032" y="35467"/>
                  <a:pt x="867" y="35361"/>
                  <a:pt x="746" y="35361"/>
                </a:cubicBezTo>
                <a:cubicBezTo>
                  <a:pt x="624" y="35361"/>
                  <a:pt x="525" y="35467"/>
                  <a:pt x="525" y="35596"/>
                </a:cubicBezTo>
                <a:cubicBezTo>
                  <a:pt x="525" y="35725"/>
                  <a:pt x="689" y="35831"/>
                  <a:pt x="891" y="35831"/>
                </a:cubicBezTo>
                <a:cubicBezTo>
                  <a:pt x="1092" y="35831"/>
                  <a:pt x="1192" y="35725"/>
                  <a:pt x="1112" y="35596"/>
                </a:cubicBezTo>
                <a:close/>
                <a:moveTo>
                  <a:pt x="108528" y="34268"/>
                </a:moveTo>
                <a:cubicBezTo>
                  <a:pt x="108334" y="34203"/>
                  <a:pt x="108028" y="34103"/>
                  <a:pt x="107849" y="34046"/>
                </a:cubicBezTo>
                <a:cubicBezTo>
                  <a:pt x="107669" y="33988"/>
                  <a:pt x="107572" y="33891"/>
                  <a:pt x="107634" y="33829"/>
                </a:cubicBezTo>
                <a:cubicBezTo>
                  <a:pt x="107696" y="33767"/>
                  <a:pt x="108160" y="33867"/>
                  <a:pt x="108666" y="34052"/>
                </a:cubicBezTo>
                <a:cubicBezTo>
                  <a:pt x="109495" y="34356"/>
                  <a:pt x="109372" y="34549"/>
                  <a:pt x="108528" y="34268"/>
                </a:cubicBezTo>
                <a:close/>
                <a:moveTo>
                  <a:pt x="92562" y="26241"/>
                </a:moveTo>
                <a:cubicBezTo>
                  <a:pt x="92562" y="25901"/>
                  <a:pt x="93222" y="25445"/>
                  <a:pt x="93482" y="25606"/>
                </a:cubicBezTo>
                <a:cubicBezTo>
                  <a:pt x="93613" y="25686"/>
                  <a:pt x="94145" y="25326"/>
                  <a:pt x="94667" y="24804"/>
                </a:cubicBezTo>
                <a:cubicBezTo>
                  <a:pt x="95188" y="24283"/>
                  <a:pt x="95653" y="23857"/>
                  <a:pt x="95699" y="23857"/>
                </a:cubicBezTo>
                <a:cubicBezTo>
                  <a:pt x="95746" y="23857"/>
                  <a:pt x="95671" y="24279"/>
                  <a:pt x="95533" y="24796"/>
                </a:cubicBezTo>
                <a:cubicBezTo>
                  <a:pt x="95284" y="25729"/>
                  <a:pt x="94910" y="26071"/>
                  <a:pt x="94910" y="25367"/>
                </a:cubicBezTo>
                <a:cubicBezTo>
                  <a:pt x="94910" y="25053"/>
                  <a:pt x="94815" y="25065"/>
                  <a:pt x="94264" y="25451"/>
                </a:cubicBezTo>
                <a:cubicBezTo>
                  <a:pt x="93265" y="26151"/>
                  <a:pt x="92562" y="26477"/>
                  <a:pt x="92562" y="26241"/>
                </a:cubicBezTo>
                <a:close/>
                <a:moveTo>
                  <a:pt x="19436" y="25986"/>
                </a:moveTo>
                <a:cubicBezTo>
                  <a:pt x="19362" y="25867"/>
                  <a:pt x="19329" y="25286"/>
                  <a:pt x="19363" y="24696"/>
                </a:cubicBezTo>
                <a:cubicBezTo>
                  <a:pt x="19418" y="23752"/>
                  <a:pt x="19490" y="23624"/>
                  <a:pt x="19965" y="23623"/>
                </a:cubicBezTo>
                <a:cubicBezTo>
                  <a:pt x="20262" y="23622"/>
                  <a:pt x="20817" y="23783"/>
                  <a:pt x="21198" y="23980"/>
                </a:cubicBezTo>
                <a:cubicBezTo>
                  <a:pt x="22049" y="24420"/>
                  <a:pt x="22130" y="25306"/>
                  <a:pt x="21369" y="25839"/>
                </a:cubicBezTo>
                <a:cubicBezTo>
                  <a:pt x="20794" y="26241"/>
                  <a:pt x="19647" y="26329"/>
                  <a:pt x="19436" y="25986"/>
                </a:cubicBezTo>
                <a:close/>
                <a:moveTo>
                  <a:pt x="21134" y="25604"/>
                </a:moveTo>
                <a:cubicBezTo>
                  <a:pt x="21824" y="25121"/>
                  <a:pt x="21793" y="24662"/>
                  <a:pt x="21039" y="24167"/>
                </a:cubicBezTo>
                <a:cubicBezTo>
                  <a:pt x="20441" y="23776"/>
                  <a:pt x="20407" y="23780"/>
                  <a:pt x="19982" y="24305"/>
                </a:cubicBezTo>
                <a:cubicBezTo>
                  <a:pt x="19008" y="25508"/>
                  <a:pt x="19875" y="26486"/>
                  <a:pt x="21134" y="25604"/>
                </a:cubicBezTo>
                <a:close/>
                <a:moveTo>
                  <a:pt x="109050" y="16213"/>
                </a:moveTo>
                <a:cubicBezTo>
                  <a:pt x="108487" y="15818"/>
                  <a:pt x="108370" y="15294"/>
                  <a:pt x="108788" y="15036"/>
                </a:cubicBezTo>
                <a:cubicBezTo>
                  <a:pt x="108961" y="14929"/>
                  <a:pt x="108997" y="15035"/>
                  <a:pt x="108896" y="15355"/>
                </a:cubicBezTo>
                <a:cubicBezTo>
                  <a:pt x="108707" y="15951"/>
                  <a:pt x="109032" y="16168"/>
                  <a:pt x="110406" y="16365"/>
                </a:cubicBezTo>
                <a:lnTo>
                  <a:pt x="111463" y="16515"/>
                </a:lnTo>
                <a:lnTo>
                  <a:pt x="110517" y="16547"/>
                </a:lnTo>
                <a:cubicBezTo>
                  <a:pt x="109993" y="16564"/>
                  <a:pt x="109339" y="16415"/>
                  <a:pt x="109050" y="16213"/>
                </a:cubicBezTo>
                <a:close/>
                <a:moveTo>
                  <a:pt x="111795" y="16017"/>
                </a:moveTo>
                <a:cubicBezTo>
                  <a:pt x="112291" y="15416"/>
                  <a:pt x="111678" y="14930"/>
                  <a:pt x="110141" y="14707"/>
                </a:cubicBezTo>
                <a:cubicBezTo>
                  <a:pt x="109038" y="14547"/>
                  <a:pt x="108991" y="14520"/>
                  <a:pt x="109768" y="14494"/>
                </a:cubicBezTo>
                <a:cubicBezTo>
                  <a:pt x="111107" y="14450"/>
                  <a:pt x="112336" y="15036"/>
                  <a:pt x="112243" y="15674"/>
                </a:cubicBezTo>
                <a:cubicBezTo>
                  <a:pt x="112201" y="15957"/>
                  <a:pt x="112009" y="16241"/>
                  <a:pt x="111815" y="16304"/>
                </a:cubicBezTo>
                <a:cubicBezTo>
                  <a:pt x="111509" y="16404"/>
                  <a:pt x="111506" y="16367"/>
                  <a:pt x="111795" y="16017"/>
                </a:cubicBezTo>
                <a:close/>
                <a:moveTo>
                  <a:pt x="124030" y="13182"/>
                </a:moveTo>
                <a:cubicBezTo>
                  <a:pt x="123873" y="12992"/>
                  <a:pt x="123799" y="12702"/>
                  <a:pt x="123866" y="12536"/>
                </a:cubicBezTo>
                <a:cubicBezTo>
                  <a:pt x="123941" y="12349"/>
                  <a:pt x="123994" y="12394"/>
                  <a:pt x="124005" y="12653"/>
                </a:cubicBezTo>
                <a:cubicBezTo>
                  <a:pt x="124016" y="12883"/>
                  <a:pt x="124262" y="13167"/>
                  <a:pt x="124552" y="13284"/>
                </a:cubicBezTo>
                <a:cubicBezTo>
                  <a:pt x="124910" y="13427"/>
                  <a:pt x="124957" y="13501"/>
                  <a:pt x="124698" y="13511"/>
                </a:cubicBezTo>
                <a:cubicBezTo>
                  <a:pt x="124488" y="13519"/>
                  <a:pt x="124188" y="13371"/>
                  <a:pt x="124030" y="13182"/>
                </a:cubicBezTo>
                <a:close/>
                <a:moveTo>
                  <a:pt x="125726" y="12503"/>
                </a:moveTo>
                <a:cubicBezTo>
                  <a:pt x="125339" y="11654"/>
                  <a:pt x="125356" y="11537"/>
                  <a:pt x="125802" y="11983"/>
                </a:cubicBezTo>
                <a:cubicBezTo>
                  <a:pt x="126005" y="12186"/>
                  <a:pt x="126137" y="12531"/>
                  <a:pt x="126095" y="12749"/>
                </a:cubicBezTo>
                <a:cubicBezTo>
                  <a:pt x="126038" y="13047"/>
                  <a:pt x="125945" y="12986"/>
                  <a:pt x="125726" y="12503"/>
                </a:cubicBezTo>
                <a:close/>
                <a:moveTo>
                  <a:pt x="118311" y="1865"/>
                </a:moveTo>
                <a:cubicBezTo>
                  <a:pt x="118225" y="1779"/>
                  <a:pt x="118157" y="1541"/>
                  <a:pt x="118161" y="1336"/>
                </a:cubicBezTo>
                <a:cubicBezTo>
                  <a:pt x="118167" y="1021"/>
                  <a:pt x="118205" y="1027"/>
                  <a:pt x="118408" y="1375"/>
                </a:cubicBezTo>
                <a:cubicBezTo>
                  <a:pt x="118539" y="1601"/>
                  <a:pt x="118747" y="1786"/>
                  <a:pt x="118870" y="1786"/>
                </a:cubicBezTo>
                <a:cubicBezTo>
                  <a:pt x="119258" y="1786"/>
                  <a:pt x="119111" y="881"/>
                  <a:pt x="118684" y="642"/>
                </a:cubicBezTo>
                <a:cubicBezTo>
                  <a:pt x="118459" y="516"/>
                  <a:pt x="118363" y="326"/>
                  <a:pt x="118470" y="219"/>
                </a:cubicBezTo>
                <a:cubicBezTo>
                  <a:pt x="118689" y="0"/>
                  <a:pt x="119563" y="972"/>
                  <a:pt x="119563" y="1435"/>
                </a:cubicBezTo>
                <a:cubicBezTo>
                  <a:pt x="119563" y="1879"/>
                  <a:pt x="118641" y="2195"/>
                  <a:pt x="118311" y="1865"/>
                </a:cubicBez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6" name="Freeform 19"/>
          <p:cNvSpPr>
            <a:spLocks noEditPoints="1"/>
          </p:cNvSpPr>
          <p:nvPr/>
        </p:nvSpPr>
        <p:spPr bwMode="auto">
          <a:xfrm flipH="1">
            <a:off x="2850708" y="5965707"/>
            <a:ext cx="2378592" cy="1144332"/>
          </a:xfrm>
          <a:custGeom>
            <a:avLst/>
            <a:gdLst>
              <a:gd name="T0" fmla="*/ 52769 w 69893"/>
              <a:gd name="T1" fmla="*/ 30154 h 33411"/>
              <a:gd name="T2" fmla="*/ 64802 w 69893"/>
              <a:gd name="T3" fmla="*/ 21805 h 33411"/>
              <a:gd name="T4" fmla="*/ 66922 w 69893"/>
              <a:gd name="T5" fmla="*/ 16847 h 33411"/>
              <a:gd name="T6" fmla="*/ 65115 w 69893"/>
              <a:gd name="T7" fmla="*/ 15064 h 33411"/>
              <a:gd name="T8" fmla="*/ 63315 w 69893"/>
              <a:gd name="T9" fmla="*/ 14478 h 33411"/>
              <a:gd name="T10" fmla="*/ 68596 w 69893"/>
              <a:gd name="T11" fmla="*/ 16834 h 33411"/>
              <a:gd name="T12" fmla="*/ 57352 w 69893"/>
              <a:gd name="T13" fmla="*/ 27038 h 33411"/>
              <a:gd name="T14" fmla="*/ 52996 w 69893"/>
              <a:gd name="T15" fmla="*/ 29023 h 33411"/>
              <a:gd name="T16" fmla="*/ 53973 w 69893"/>
              <a:gd name="T17" fmla="*/ 32707 h 33411"/>
              <a:gd name="T18" fmla="*/ 58154 w 69893"/>
              <a:gd name="T19" fmla="*/ 15983 h 33411"/>
              <a:gd name="T20" fmla="*/ 59798 w 69893"/>
              <a:gd name="T21" fmla="*/ 15748 h 33411"/>
              <a:gd name="T22" fmla="*/ 66137 w 69893"/>
              <a:gd name="T23" fmla="*/ 14339 h 33411"/>
              <a:gd name="T24" fmla="*/ 16601 w 69893"/>
              <a:gd name="T25" fmla="*/ 28957 h 33411"/>
              <a:gd name="T26" fmla="*/ 18452 w 69893"/>
              <a:gd name="T27" fmla="*/ 29056 h 33411"/>
              <a:gd name="T28" fmla="*/ 17304 w 69893"/>
              <a:gd name="T29" fmla="*/ 31592 h 33411"/>
              <a:gd name="T30" fmla="*/ 18006 w 69893"/>
              <a:gd name="T31" fmla="*/ 29366 h 33411"/>
              <a:gd name="T32" fmla="*/ 587 w 69893"/>
              <a:gd name="T33" fmla="*/ 24891 h 33411"/>
              <a:gd name="T34" fmla="*/ 6787 w 69893"/>
              <a:gd name="T35" fmla="*/ 20721 h 33411"/>
              <a:gd name="T36" fmla="*/ 18191 w 69893"/>
              <a:gd name="T37" fmla="*/ 16014 h 33411"/>
              <a:gd name="T38" fmla="*/ 15724 w 69893"/>
              <a:gd name="T39" fmla="*/ 13337 h 33411"/>
              <a:gd name="T40" fmla="*/ 19370 w 69893"/>
              <a:gd name="T41" fmla="*/ 14326 h 33411"/>
              <a:gd name="T42" fmla="*/ 19339 w 69893"/>
              <a:gd name="T43" fmla="*/ 17675 h 33411"/>
              <a:gd name="T44" fmla="*/ 8573 w 69893"/>
              <a:gd name="T45" fmla="*/ 21812 h 33411"/>
              <a:gd name="T46" fmla="*/ 2113 w 69893"/>
              <a:gd name="T47" fmla="*/ 25661 h 33411"/>
              <a:gd name="T48" fmla="*/ 9366 w 69893"/>
              <a:gd name="T49" fmla="*/ 27627 h 33411"/>
              <a:gd name="T50" fmla="*/ 14029 w 69893"/>
              <a:gd name="T51" fmla="*/ 27492 h 33411"/>
              <a:gd name="T52" fmla="*/ 11794 w 69893"/>
              <a:gd name="T53" fmla="*/ 27250 h 33411"/>
              <a:gd name="T54" fmla="*/ 8159 w 69893"/>
              <a:gd name="T55" fmla="*/ 27023 h 33411"/>
              <a:gd name="T56" fmla="*/ 2759 w 69893"/>
              <a:gd name="T57" fmla="*/ 25144 h 33411"/>
              <a:gd name="T58" fmla="*/ 7016 w 69893"/>
              <a:gd name="T59" fmla="*/ 19300 h 33411"/>
              <a:gd name="T60" fmla="*/ 10980 w 69893"/>
              <a:gd name="T61" fmla="*/ 18560 h 33411"/>
              <a:gd name="T62" fmla="*/ 14498 w 69893"/>
              <a:gd name="T63" fmla="*/ 18335 h 33411"/>
              <a:gd name="T64" fmla="*/ 21542 w 69893"/>
              <a:gd name="T65" fmla="*/ 14109 h 33411"/>
              <a:gd name="T66" fmla="*/ 17994 w 69893"/>
              <a:gd name="T67" fmla="*/ 13610 h 33411"/>
              <a:gd name="T68" fmla="*/ 19542 w 69893"/>
              <a:gd name="T69" fmla="*/ 13867 h 33411"/>
              <a:gd name="T70" fmla="*/ 28914 w 69893"/>
              <a:gd name="T71" fmla="*/ 20156 h 33411"/>
              <a:gd name="T72" fmla="*/ 28653 w 69893"/>
              <a:gd name="T73" fmla="*/ 13115 h 33411"/>
              <a:gd name="T74" fmla="*/ 30816 w 69893"/>
              <a:gd name="T75" fmla="*/ 18283 h 33411"/>
              <a:gd name="T76" fmla="*/ 39683 w 69893"/>
              <a:gd name="T77" fmla="*/ 21538 h 33411"/>
              <a:gd name="T78" fmla="*/ 31227 w 69893"/>
              <a:gd name="T79" fmla="*/ 20089 h 33411"/>
              <a:gd name="T80" fmla="*/ 34279 w 69893"/>
              <a:gd name="T81" fmla="*/ 19840 h 33411"/>
              <a:gd name="T82" fmla="*/ 49410 w 69893"/>
              <a:gd name="T83" fmla="*/ 14060 h 33411"/>
              <a:gd name="T84" fmla="*/ 42537 w 69893"/>
              <a:gd name="T85" fmla="*/ 11103 h 33411"/>
              <a:gd name="T86" fmla="*/ 39816 w 69893"/>
              <a:gd name="T87" fmla="*/ 10315 h 33411"/>
              <a:gd name="T88" fmla="*/ 49924 w 69893"/>
              <a:gd name="T89" fmla="*/ 13174 h 33411"/>
              <a:gd name="T90" fmla="*/ 50009 w 69893"/>
              <a:gd name="T91" fmla="*/ 15907 h 33411"/>
              <a:gd name="T92" fmla="*/ 41030 w 69893"/>
              <a:gd name="T93" fmla="*/ 10822 h 33411"/>
              <a:gd name="T94" fmla="*/ 43730 w 69893"/>
              <a:gd name="T95" fmla="*/ 10581 h 33411"/>
              <a:gd name="T96" fmla="*/ 47119 w 69893"/>
              <a:gd name="T97" fmla="*/ 10582 h 33411"/>
              <a:gd name="T98" fmla="*/ 57712 w 69893"/>
              <a:gd name="T99" fmla="*/ 1393 h 33411"/>
              <a:gd name="T100" fmla="*/ 58036 w 69893"/>
              <a:gd name="T101" fmla="*/ 5173 h 33411"/>
              <a:gd name="T102" fmla="*/ 47838 w 69893"/>
              <a:gd name="T103" fmla="*/ 9520 h 33411"/>
              <a:gd name="T104" fmla="*/ 53415 w 69893"/>
              <a:gd name="T105" fmla="*/ 6399 h 33411"/>
              <a:gd name="T106" fmla="*/ 56207 w 69893"/>
              <a:gd name="T107" fmla="*/ 3934 h 33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69893" h="33411">
                <a:moveTo>
                  <a:pt x="53973" y="32707"/>
                </a:moveTo>
                <a:cubicBezTo>
                  <a:pt x="53901" y="32519"/>
                  <a:pt x="53902" y="32270"/>
                  <a:pt x="53974" y="32153"/>
                </a:cubicBezTo>
                <a:cubicBezTo>
                  <a:pt x="54047" y="32035"/>
                  <a:pt x="53686" y="31750"/>
                  <a:pt x="53173" y="31519"/>
                </a:cubicBezTo>
                <a:cubicBezTo>
                  <a:pt x="52114" y="31041"/>
                  <a:pt x="52008" y="30685"/>
                  <a:pt x="52769" y="30154"/>
                </a:cubicBezTo>
                <a:cubicBezTo>
                  <a:pt x="53272" y="29803"/>
                  <a:pt x="53220" y="29785"/>
                  <a:pt x="51695" y="29773"/>
                </a:cubicBezTo>
                <a:cubicBezTo>
                  <a:pt x="50344" y="29763"/>
                  <a:pt x="50105" y="29701"/>
                  <a:pt x="50169" y="29378"/>
                </a:cubicBezTo>
                <a:cubicBezTo>
                  <a:pt x="50239" y="29027"/>
                  <a:pt x="51412" y="28486"/>
                  <a:pt x="57269" y="26104"/>
                </a:cubicBezTo>
                <a:cubicBezTo>
                  <a:pt x="58731" y="25509"/>
                  <a:pt x="62817" y="23177"/>
                  <a:pt x="64802" y="21805"/>
                </a:cubicBezTo>
                <a:cubicBezTo>
                  <a:pt x="66050" y="20942"/>
                  <a:pt x="68434" y="18922"/>
                  <a:pt x="68437" y="18726"/>
                </a:cubicBezTo>
                <a:cubicBezTo>
                  <a:pt x="68437" y="18661"/>
                  <a:pt x="68110" y="18421"/>
                  <a:pt x="67709" y="18193"/>
                </a:cubicBezTo>
                <a:cubicBezTo>
                  <a:pt x="67172" y="17888"/>
                  <a:pt x="67012" y="17655"/>
                  <a:pt x="67102" y="17313"/>
                </a:cubicBezTo>
                <a:cubicBezTo>
                  <a:pt x="67176" y="17027"/>
                  <a:pt x="67107" y="16847"/>
                  <a:pt x="66922" y="16847"/>
                </a:cubicBezTo>
                <a:cubicBezTo>
                  <a:pt x="66477" y="16847"/>
                  <a:pt x="66065" y="16256"/>
                  <a:pt x="66223" y="15844"/>
                </a:cubicBezTo>
                <a:cubicBezTo>
                  <a:pt x="66299" y="15646"/>
                  <a:pt x="66591" y="15420"/>
                  <a:pt x="66873" y="15341"/>
                </a:cubicBezTo>
                <a:cubicBezTo>
                  <a:pt x="67328" y="15212"/>
                  <a:pt x="67341" y="15171"/>
                  <a:pt x="66994" y="14965"/>
                </a:cubicBezTo>
                <a:cubicBezTo>
                  <a:pt x="66728" y="14807"/>
                  <a:pt x="66127" y="14839"/>
                  <a:pt x="65115" y="15064"/>
                </a:cubicBezTo>
                <a:cubicBezTo>
                  <a:pt x="64297" y="15246"/>
                  <a:pt x="62677" y="15608"/>
                  <a:pt x="61515" y="15868"/>
                </a:cubicBezTo>
                <a:cubicBezTo>
                  <a:pt x="58655" y="16509"/>
                  <a:pt x="57054" y="16607"/>
                  <a:pt x="57054" y="16143"/>
                </a:cubicBezTo>
                <a:cubicBezTo>
                  <a:pt x="57054" y="15889"/>
                  <a:pt x="57546" y="15703"/>
                  <a:pt x="58815" y="15476"/>
                </a:cubicBezTo>
                <a:cubicBezTo>
                  <a:pt x="59783" y="15303"/>
                  <a:pt x="61809" y="14854"/>
                  <a:pt x="63315" y="14478"/>
                </a:cubicBezTo>
                <a:cubicBezTo>
                  <a:pt x="66461" y="13694"/>
                  <a:pt x="66809" y="13668"/>
                  <a:pt x="67732" y="14145"/>
                </a:cubicBezTo>
                <a:cubicBezTo>
                  <a:pt x="68607" y="14597"/>
                  <a:pt x="68885" y="15410"/>
                  <a:pt x="68308" y="15832"/>
                </a:cubicBezTo>
                <a:cubicBezTo>
                  <a:pt x="67896" y="16132"/>
                  <a:pt x="67897" y="16143"/>
                  <a:pt x="68308" y="16143"/>
                </a:cubicBezTo>
                <a:cubicBezTo>
                  <a:pt x="68655" y="16143"/>
                  <a:pt x="68709" y="16272"/>
                  <a:pt x="68596" y="16834"/>
                </a:cubicBezTo>
                <a:cubicBezTo>
                  <a:pt x="68486" y="17386"/>
                  <a:pt x="68552" y="17555"/>
                  <a:pt x="68919" y="17672"/>
                </a:cubicBezTo>
                <a:cubicBezTo>
                  <a:pt x="69173" y="17752"/>
                  <a:pt x="69502" y="18045"/>
                  <a:pt x="69651" y="18323"/>
                </a:cubicBezTo>
                <a:cubicBezTo>
                  <a:pt x="69893" y="18775"/>
                  <a:pt x="69789" y="18946"/>
                  <a:pt x="68653" y="19972"/>
                </a:cubicBezTo>
                <a:cubicBezTo>
                  <a:pt x="66084" y="22292"/>
                  <a:pt x="60298" y="25910"/>
                  <a:pt x="57352" y="27038"/>
                </a:cubicBezTo>
                <a:cubicBezTo>
                  <a:pt x="56542" y="27348"/>
                  <a:pt x="55253" y="27883"/>
                  <a:pt x="54487" y="28228"/>
                </a:cubicBezTo>
                <a:cubicBezTo>
                  <a:pt x="53721" y="28572"/>
                  <a:pt x="52902" y="28804"/>
                  <a:pt x="52667" y="28742"/>
                </a:cubicBezTo>
                <a:cubicBezTo>
                  <a:pt x="52433" y="28681"/>
                  <a:pt x="52195" y="28706"/>
                  <a:pt x="52138" y="28799"/>
                </a:cubicBezTo>
                <a:cubicBezTo>
                  <a:pt x="52081" y="28891"/>
                  <a:pt x="52467" y="28992"/>
                  <a:pt x="52996" y="29023"/>
                </a:cubicBezTo>
                <a:cubicBezTo>
                  <a:pt x="54682" y="29122"/>
                  <a:pt x="55380" y="29879"/>
                  <a:pt x="54369" y="30510"/>
                </a:cubicBezTo>
                <a:cubicBezTo>
                  <a:pt x="53936" y="30781"/>
                  <a:pt x="53947" y="30814"/>
                  <a:pt x="54604" y="31213"/>
                </a:cubicBezTo>
                <a:cubicBezTo>
                  <a:pt x="54983" y="31444"/>
                  <a:pt x="55293" y="31824"/>
                  <a:pt x="55293" y="32058"/>
                </a:cubicBezTo>
                <a:cubicBezTo>
                  <a:pt x="55293" y="32896"/>
                  <a:pt x="54244" y="33411"/>
                  <a:pt x="53973" y="32707"/>
                </a:cubicBezTo>
                <a:close/>
                <a:moveTo>
                  <a:pt x="58154" y="15983"/>
                </a:moveTo>
                <a:cubicBezTo>
                  <a:pt x="57985" y="15915"/>
                  <a:pt x="57782" y="15923"/>
                  <a:pt x="57704" y="16001"/>
                </a:cubicBezTo>
                <a:cubicBezTo>
                  <a:pt x="57626" y="16079"/>
                  <a:pt x="57765" y="16135"/>
                  <a:pt x="58013" y="16124"/>
                </a:cubicBezTo>
                <a:cubicBezTo>
                  <a:pt x="58286" y="16113"/>
                  <a:pt x="58342" y="16058"/>
                  <a:pt x="58154" y="15983"/>
                </a:cubicBezTo>
                <a:close/>
                <a:moveTo>
                  <a:pt x="59798" y="15748"/>
                </a:moveTo>
                <a:cubicBezTo>
                  <a:pt x="59628" y="15680"/>
                  <a:pt x="59426" y="15688"/>
                  <a:pt x="59348" y="15766"/>
                </a:cubicBezTo>
                <a:cubicBezTo>
                  <a:pt x="59270" y="15844"/>
                  <a:pt x="59409" y="15900"/>
                  <a:pt x="59656" y="15890"/>
                </a:cubicBezTo>
                <a:cubicBezTo>
                  <a:pt x="59930" y="15878"/>
                  <a:pt x="59985" y="15823"/>
                  <a:pt x="59798" y="15748"/>
                </a:cubicBezTo>
                <a:close/>
                <a:moveTo>
                  <a:pt x="66137" y="14339"/>
                </a:moveTo>
                <a:cubicBezTo>
                  <a:pt x="65968" y="14271"/>
                  <a:pt x="65765" y="14280"/>
                  <a:pt x="65687" y="14358"/>
                </a:cubicBezTo>
                <a:cubicBezTo>
                  <a:pt x="65609" y="14436"/>
                  <a:pt x="65748" y="14491"/>
                  <a:pt x="65995" y="14481"/>
                </a:cubicBezTo>
                <a:cubicBezTo>
                  <a:pt x="66269" y="14470"/>
                  <a:pt x="66325" y="14414"/>
                  <a:pt x="66137" y="14339"/>
                </a:cubicBezTo>
                <a:close/>
                <a:moveTo>
                  <a:pt x="17304" y="31592"/>
                </a:moveTo>
                <a:cubicBezTo>
                  <a:pt x="16897" y="31185"/>
                  <a:pt x="16958" y="30524"/>
                  <a:pt x="17428" y="30261"/>
                </a:cubicBezTo>
                <a:cubicBezTo>
                  <a:pt x="17787" y="30060"/>
                  <a:pt x="17759" y="30000"/>
                  <a:pt x="17183" y="29738"/>
                </a:cubicBezTo>
                <a:cubicBezTo>
                  <a:pt x="16728" y="29530"/>
                  <a:pt x="16552" y="29295"/>
                  <a:pt x="16601" y="28957"/>
                </a:cubicBezTo>
                <a:cubicBezTo>
                  <a:pt x="16682" y="28395"/>
                  <a:pt x="17420" y="28176"/>
                  <a:pt x="17810" y="28599"/>
                </a:cubicBezTo>
                <a:cubicBezTo>
                  <a:pt x="18019" y="28825"/>
                  <a:pt x="17984" y="28857"/>
                  <a:pt x="17656" y="28741"/>
                </a:cubicBezTo>
                <a:cubicBezTo>
                  <a:pt x="17404" y="28653"/>
                  <a:pt x="17291" y="28686"/>
                  <a:pt x="17376" y="28824"/>
                </a:cubicBezTo>
                <a:cubicBezTo>
                  <a:pt x="17455" y="28952"/>
                  <a:pt x="17939" y="29056"/>
                  <a:pt x="18452" y="29056"/>
                </a:cubicBezTo>
                <a:cubicBezTo>
                  <a:pt x="19671" y="29056"/>
                  <a:pt x="19933" y="29621"/>
                  <a:pt x="19061" y="30370"/>
                </a:cubicBezTo>
                <a:cubicBezTo>
                  <a:pt x="18471" y="30878"/>
                  <a:pt x="18463" y="30913"/>
                  <a:pt x="18905" y="31053"/>
                </a:cubicBezTo>
                <a:cubicBezTo>
                  <a:pt x="19161" y="31135"/>
                  <a:pt x="19370" y="31352"/>
                  <a:pt x="19370" y="31537"/>
                </a:cubicBezTo>
                <a:cubicBezTo>
                  <a:pt x="19370" y="31960"/>
                  <a:pt x="17716" y="32004"/>
                  <a:pt x="17304" y="31592"/>
                </a:cubicBezTo>
                <a:close/>
                <a:moveTo>
                  <a:pt x="18006" y="29366"/>
                </a:moveTo>
                <a:cubicBezTo>
                  <a:pt x="17836" y="29298"/>
                  <a:pt x="17634" y="29306"/>
                  <a:pt x="17555" y="29384"/>
                </a:cubicBezTo>
                <a:cubicBezTo>
                  <a:pt x="17477" y="29462"/>
                  <a:pt x="17616" y="29518"/>
                  <a:pt x="17864" y="29507"/>
                </a:cubicBezTo>
                <a:cubicBezTo>
                  <a:pt x="18137" y="29496"/>
                  <a:pt x="18193" y="29440"/>
                  <a:pt x="18006" y="29366"/>
                </a:cubicBezTo>
                <a:close/>
                <a:moveTo>
                  <a:pt x="9366" y="27627"/>
                </a:moveTo>
                <a:cubicBezTo>
                  <a:pt x="6303" y="27406"/>
                  <a:pt x="2883" y="26844"/>
                  <a:pt x="1198" y="26284"/>
                </a:cubicBezTo>
                <a:cubicBezTo>
                  <a:pt x="289" y="25983"/>
                  <a:pt x="0" y="25773"/>
                  <a:pt x="0" y="25417"/>
                </a:cubicBezTo>
                <a:cubicBezTo>
                  <a:pt x="0" y="25088"/>
                  <a:pt x="175" y="24931"/>
                  <a:pt x="587" y="24891"/>
                </a:cubicBezTo>
                <a:cubicBezTo>
                  <a:pt x="3931" y="24571"/>
                  <a:pt x="5121" y="24282"/>
                  <a:pt x="5893" y="23604"/>
                </a:cubicBezTo>
                <a:cubicBezTo>
                  <a:pt x="6362" y="23193"/>
                  <a:pt x="6692" y="22682"/>
                  <a:pt x="6692" y="22369"/>
                </a:cubicBezTo>
                <a:cubicBezTo>
                  <a:pt x="6692" y="22076"/>
                  <a:pt x="6840" y="21712"/>
                  <a:pt x="7022" y="21561"/>
                </a:cubicBezTo>
                <a:cubicBezTo>
                  <a:pt x="7301" y="21330"/>
                  <a:pt x="7263" y="21197"/>
                  <a:pt x="6787" y="20721"/>
                </a:cubicBezTo>
                <a:cubicBezTo>
                  <a:pt x="6106" y="20040"/>
                  <a:pt x="6066" y="19409"/>
                  <a:pt x="6670" y="18863"/>
                </a:cubicBezTo>
                <a:cubicBezTo>
                  <a:pt x="7020" y="18546"/>
                  <a:pt x="7977" y="18388"/>
                  <a:pt x="11072" y="18136"/>
                </a:cubicBezTo>
                <a:cubicBezTo>
                  <a:pt x="16815" y="17669"/>
                  <a:pt x="16995" y="17631"/>
                  <a:pt x="16945" y="16879"/>
                </a:cubicBezTo>
                <a:cubicBezTo>
                  <a:pt x="16908" y="16308"/>
                  <a:pt x="17004" y="16241"/>
                  <a:pt x="18191" y="16014"/>
                </a:cubicBezTo>
                <a:lnTo>
                  <a:pt x="19478" y="15767"/>
                </a:lnTo>
                <a:lnTo>
                  <a:pt x="18411" y="15251"/>
                </a:lnTo>
                <a:cubicBezTo>
                  <a:pt x="17824" y="14967"/>
                  <a:pt x="17245" y="14734"/>
                  <a:pt x="17124" y="14733"/>
                </a:cubicBezTo>
                <a:cubicBezTo>
                  <a:pt x="16642" y="14730"/>
                  <a:pt x="15541" y="13633"/>
                  <a:pt x="15724" y="13337"/>
                </a:cubicBezTo>
                <a:cubicBezTo>
                  <a:pt x="15917" y="13025"/>
                  <a:pt x="15886" y="13023"/>
                  <a:pt x="20272" y="13558"/>
                </a:cubicBezTo>
                <a:cubicBezTo>
                  <a:pt x="22237" y="13798"/>
                  <a:pt x="23969" y="14211"/>
                  <a:pt x="23172" y="14250"/>
                </a:cubicBezTo>
                <a:cubicBezTo>
                  <a:pt x="23003" y="14258"/>
                  <a:pt x="22938" y="14384"/>
                  <a:pt x="23029" y="14530"/>
                </a:cubicBezTo>
                <a:cubicBezTo>
                  <a:pt x="23191" y="14794"/>
                  <a:pt x="20795" y="14660"/>
                  <a:pt x="19370" y="14326"/>
                </a:cubicBezTo>
                <a:cubicBezTo>
                  <a:pt x="18821" y="14198"/>
                  <a:pt x="18833" y="14231"/>
                  <a:pt x="19559" y="14845"/>
                </a:cubicBezTo>
                <a:cubicBezTo>
                  <a:pt x="20634" y="15755"/>
                  <a:pt x="20516" y="16446"/>
                  <a:pt x="19253" y="16638"/>
                </a:cubicBezTo>
                <a:cubicBezTo>
                  <a:pt x="18736" y="16716"/>
                  <a:pt x="18545" y="16796"/>
                  <a:pt x="18828" y="16814"/>
                </a:cubicBezTo>
                <a:cubicBezTo>
                  <a:pt x="19496" y="16857"/>
                  <a:pt x="19746" y="17278"/>
                  <a:pt x="19339" y="17675"/>
                </a:cubicBezTo>
                <a:cubicBezTo>
                  <a:pt x="18834" y="18166"/>
                  <a:pt x="15607" y="18727"/>
                  <a:pt x="11873" y="18972"/>
                </a:cubicBezTo>
                <a:cubicBezTo>
                  <a:pt x="9992" y="19095"/>
                  <a:pt x="8169" y="19260"/>
                  <a:pt x="7824" y="19337"/>
                </a:cubicBezTo>
                <a:cubicBezTo>
                  <a:pt x="7009" y="19520"/>
                  <a:pt x="7208" y="20134"/>
                  <a:pt x="8081" y="20134"/>
                </a:cubicBezTo>
                <a:cubicBezTo>
                  <a:pt x="9594" y="20134"/>
                  <a:pt x="9946" y="21333"/>
                  <a:pt x="8573" y="21812"/>
                </a:cubicBezTo>
                <a:cubicBezTo>
                  <a:pt x="8045" y="21996"/>
                  <a:pt x="7866" y="22205"/>
                  <a:pt x="7866" y="22636"/>
                </a:cubicBezTo>
                <a:cubicBezTo>
                  <a:pt x="7866" y="23244"/>
                  <a:pt x="6821" y="24374"/>
                  <a:pt x="5721" y="24956"/>
                </a:cubicBezTo>
                <a:cubicBezTo>
                  <a:pt x="5381" y="25136"/>
                  <a:pt x="4430" y="25369"/>
                  <a:pt x="3608" y="25472"/>
                </a:cubicBezTo>
                <a:lnTo>
                  <a:pt x="2113" y="25661"/>
                </a:lnTo>
                <a:lnTo>
                  <a:pt x="5283" y="26176"/>
                </a:lnTo>
                <a:cubicBezTo>
                  <a:pt x="7026" y="26459"/>
                  <a:pt x="9456" y="26752"/>
                  <a:pt x="10683" y="26827"/>
                </a:cubicBezTo>
                <a:cubicBezTo>
                  <a:pt x="13781" y="27016"/>
                  <a:pt x="14674" y="27180"/>
                  <a:pt x="14674" y="27560"/>
                </a:cubicBezTo>
                <a:cubicBezTo>
                  <a:pt x="14674" y="27925"/>
                  <a:pt x="13669" y="27938"/>
                  <a:pt x="9366" y="27627"/>
                </a:cubicBezTo>
                <a:close/>
                <a:moveTo>
                  <a:pt x="14029" y="27492"/>
                </a:moveTo>
                <a:cubicBezTo>
                  <a:pt x="13867" y="27427"/>
                  <a:pt x="13603" y="27427"/>
                  <a:pt x="13442" y="27492"/>
                </a:cubicBezTo>
                <a:cubicBezTo>
                  <a:pt x="13280" y="27557"/>
                  <a:pt x="13412" y="27611"/>
                  <a:pt x="13735" y="27611"/>
                </a:cubicBezTo>
                <a:cubicBezTo>
                  <a:pt x="14058" y="27611"/>
                  <a:pt x="14190" y="27557"/>
                  <a:pt x="14029" y="27492"/>
                </a:cubicBezTo>
                <a:close/>
                <a:moveTo>
                  <a:pt x="11794" y="27250"/>
                </a:moveTo>
                <a:cubicBezTo>
                  <a:pt x="11565" y="27191"/>
                  <a:pt x="11248" y="27195"/>
                  <a:pt x="11089" y="27259"/>
                </a:cubicBezTo>
                <a:cubicBezTo>
                  <a:pt x="10930" y="27323"/>
                  <a:pt x="11117" y="27372"/>
                  <a:pt x="11505" y="27367"/>
                </a:cubicBezTo>
                <a:cubicBezTo>
                  <a:pt x="11892" y="27362"/>
                  <a:pt x="12022" y="27310"/>
                  <a:pt x="11794" y="27250"/>
                </a:cubicBezTo>
                <a:close/>
                <a:moveTo>
                  <a:pt x="8159" y="27023"/>
                </a:moveTo>
                <a:cubicBezTo>
                  <a:pt x="7998" y="26957"/>
                  <a:pt x="7733" y="26957"/>
                  <a:pt x="7572" y="27023"/>
                </a:cubicBezTo>
                <a:cubicBezTo>
                  <a:pt x="7411" y="27088"/>
                  <a:pt x="7543" y="27141"/>
                  <a:pt x="7866" y="27141"/>
                </a:cubicBezTo>
                <a:cubicBezTo>
                  <a:pt x="8188" y="27141"/>
                  <a:pt x="8320" y="27088"/>
                  <a:pt x="8159" y="27023"/>
                </a:cubicBezTo>
                <a:close/>
                <a:moveTo>
                  <a:pt x="2759" y="25144"/>
                </a:moveTo>
                <a:cubicBezTo>
                  <a:pt x="2597" y="25079"/>
                  <a:pt x="2333" y="25079"/>
                  <a:pt x="2172" y="25144"/>
                </a:cubicBezTo>
                <a:cubicBezTo>
                  <a:pt x="2010" y="25209"/>
                  <a:pt x="2143" y="25263"/>
                  <a:pt x="2465" y="25263"/>
                </a:cubicBezTo>
                <a:cubicBezTo>
                  <a:pt x="2788" y="25263"/>
                  <a:pt x="2920" y="25209"/>
                  <a:pt x="2759" y="25144"/>
                </a:cubicBezTo>
                <a:close/>
                <a:moveTo>
                  <a:pt x="7016" y="19300"/>
                </a:moveTo>
                <a:cubicBezTo>
                  <a:pt x="7096" y="19091"/>
                  <a:pt x="7057" y="18997"/>
                  <a:pt x="6924" y="19079"/>
                </a:cubicBezTo>
                <a:cubicBezTo>
                  <a:pt x="6796" y="19158"/>
                  <a:pt x="6692" y="19322"/>
                  <a:pt x="6692" y="19444"/>
                </a:cubicBezTo>
                <a:cubicBezTo>
                  <a:pt x="6692" y="19782"/>
                  <a:pt x="6860" y="19707"/>
                  <a:pt x="7016" y="19300"/>
                </a:cubicBezTo>
                <a:close/>
                <a:moveTo>
                  <a:pt x="10980" y="18560"/>
                </a:moveTo>
                <a:cubicBezTo>
                  <a:pt x="10691" y="18505"/>
                  <a:pt x="10163" y="18503"/>
                  <a:pt x="9806" y="18557"/>
                </a:cubicBezTo>
                <a:cubicBezTo>
                  <a:pt x="9449" y="18611"/>
                  <a:pt x="9685" y="18657"/>
                  <a:pt x="10331" y="18658"/>
                </a:cubicBezTo>
                <a:cubicBezTo>
                  <a:pt x="10977" y="18660"/>
                  <a:pt x="11269" y="18616"/>
                  <a:pt x="10980" y="18560"/>
                </a:cubicBezTo>
                <a:close/>
                <a:moveTo>
                  <a:pt x="14498" y="18335"/>
                </a:moveTo>
                <a:cubicBezTo>
                  <a:pt x="14337" y="18270"/>
                  <a:pt x="14073" y="18270"/>
                  <a:pt x="13911" y="18335"/>
                </a:cubicBezTo>
                <a:cubicBezTo>
                  <a:pt x="13750" y="18400"/>
                  <a:pt x="13882" y="18454"/>
                  <a:pt x="14205" y="18454"/>
                </a:cubicBezTo>
                <a:cubicBezTo>
                  <a:pt x="14528" y="18454"/>
                  <a:pt x="14660" y="18400"/>
                  <a:pt x="14498" y="18335"/>
                </a:cubicBezTo>
                <a:close/>
                <a:moveTo>
                  <a:pt x="21542" y="14109"/>
                </a:moveTo>
                <a:cubicBezTo>
                  <a:pt x="21381" y="14044"/>
                  <a:pt x="21116" y="14044"/>
                  <a:pt x="20955" y="14109"/>
                </a:cubicBezTo>
                <a:cubicBezTo>
                  <a:pt x="20794" y="14174"/>
                  <a:pt x="20926" y="14228"/>
                  <a:pt x="21249" y="14228"/>
                </a:cubicBezTo>
                <a:cubicBezTo>
                  <a:pt x="21571" y="14228"/>
                  <a:pt x="21703" y="14174"/>
                  <a:pt x="21542" y="14109"/>
                </a:cubicBezTo>
                <a:close/>
                <a:moveTo>
                  <a:pt x="17994" y="13610"/>
                </a:moveTo>
                <a:cubicBezTo>
                  <a:pt x="17824" y="13554"/>
                  <a:pt x="17574" y="13619"/>
                  <a:pt x="17438" y="13755"/>
                </a:cubicBezTo>
                <a:cubicBezTo>
                  <a:pt x="17263" y="13930"/>
                  <a:pt x="17355" y="13960"/>
                  <a:pt x="17746" y="13858"/>
                </a:cubicBezTo>
                <a:cubicBezTo>
                  <a:pt x="18063" y="13775"/>
                  <a:pt x="18169" y="13669"/>
                  <a:pt x="17994" y="13610"/>
                </a:cubicBezTo>
                <a:close/>
                <a:moveTo>
                  <a:pt x="19542" y="13867"/>
                </a:moveTo>
                <a:cubicBezTo>
                  <a:pt x="19313" y="13808"/>
                  <a:pt x="18996" y="13812"/>
                  <a:pt x="18837" y="13876"/>
                </a:cubicBezTo>
                <a:cubicBezTo>
                  <a:pt x="18679" y="13940"/>
                  <a:pt x="18865" y="13989"/>
                  <a:pt x="19253" y="13984"/>
                </a:cubicBezTo>
                <a:cubicBezTo>
                  <a:pt x="19640" y="13979"/>
                  <a:pt x="19770" y="13927"/>
                  <a:pt x="19542" y="13867"/>
                </a:cubicBezTo>
                <a:close/>
                <a:moveTo>
                  <a:pt x="38311" y="21399"/>
                </a:moveTo>
                <a:cubicBezTo>
                  <a:pt x="37944" y="21200"/>
                  <a:pt x="37699" y="20904"/>
                  <a:pt x="37763" y="20737"/>
                </a:cubicBezTo>
                <a:cubicBezTo>
                  <a:pt x="37938" y="20280"/>
                  <a:pt x="35045" y="20110"/>
                  <a:pt x="31976" y="20396"/>
                </a:cubicBezTo>
                <a:cubicBezTo>
                  <a:pt x="29517" y="20626"/>
                  <a:pt x="29373" y="20615"/>
                  <a:pt x="28914" y="20156"/>
                </a:cubicBezTo>
                <a:cubicBezTo>
                  <a:pt x="28215" y="19457"/>
                  <a:pt x="28610" y="18557"/>
                  <a:pt x="30021" y="17633"/>
                </a:cubicBezTo>
                <a:cubicBezTo>
                  <a:pt x="31220" y="16849"/>
                  <a:pt x="31225" y="16863"/>
                  <a:pt x="29584" y="16501"/>
                </a:cubicBezTo>
                <a:cubicBezTo>
                  <a:pt x="28291" y="16216"/>
                  <a:pt x="27823" y="15752"/>
                  <a:pt x="27823" y="14753"/>
                </a:cubicBezTo>
                <a:cubicBezTo>
                  <a:pt x="27823" y="14006"/>
                  <a:pt x="27971" y="13714"/>
                  <a:pt x="28653" y="13115"/>
                </a:cubicBezTo>
                <a:cubicBezTo>
                  <a:pt x="29109" y="12714"/>
                  <a:pt x="29637" y="12386"/>
                  <a:pt x="29827" y="12386"/>
                </a:cubicBezTo>
                <a:cubicBezTo>
                  <a:pt x="30402" y="12386"/>
                  <a:pt x="30212" y="13086"/>
                  <a:pt x="29466" y="13714"/>
                </a:cubicBezTo>
                <a:cubicBezTo>
                  <a:pt x="28360" y="14644"/>
                  <a:pt x="28527" y="15124"/>
                  <a:pt x="30112" y="15573"/>
                </a:cubicBezTo>
                <a:cubicBezTo>
                  <a:pt x="32421" y="16226"/>
                  <a:pt x="32649" y="17102"/>
                  <a:pt x="30816" y="18283"/>
                </a:cubicBezTo>
                <a:cubicBezTo>
                  <a:pt x="30138" y="18720"/>
                  <a:pt x="29636" y="19183"/>
                  <a:pt x="29701" y="19313"/>
                </a:cubicBezTo>
                <a:cubicBezTo>
                  <a:pt x="29773" y="19456"/>
                  <a:pt x="31501" y="19547"/>
                  <a:pt x="34162" y="19547"/>
                </a:cubicBezTo>
                <a:cubicBezTo>
                  <a:pt x="36551" y="19547"/>
                  <a:pt x="38665" y="19628"/>
                  <a:pt x="38861" y="19727"/>
                </a:cubicBezTo>
                <a:cubicBezTo>
                  <a:pt x="39307" y="19953"/>
                  <a:pt x="39881" y="21217"/>
                  <a:pt x="39683" y="21538"/>
                </a:cubicBezTo>
                <a:cubicBezTo>
                  <a:pt x="39481" y="21865"/>
                  <a:pt x="39099" y="21826"/>
                  <a:pt x="38311" y="21399"/>
                </a:cubicBezTo>
                <a:close/>
                <a:moveTo>
                  <a:pt x="31516" y="19972"/>
                </a:moveTo>
                <a:cubicBezTo>
                  <a:pt x="31288" y="19912"/>
                  <a:pt x="30971" y="19916"/>
                  <a:pt x="30812" y="19980"/>
                </a:cubicBezTo>
                <a:cubicBezTo>
                  <a:pt x="30653" y="20045"/>
                  <a:pt x="30840" y="20093"/>
                  <a:pt x="31227" y="20089"/>
                </a:cubicBezTo>
                <a:cubicBezTo>
                  <a:pt x="31614" y="20084"/>
                  <a:pt x="31745" y="20031"/>
                  <a:pt x="31516" y="19972"/>
                </a:cubicBezTo>
                <a:close/>
                <a:moveTo>
                  <a:pt x="34687" y="19734"/>
                </a:moveTo>
                <a:cubicBezTo>
                  <a:pt x="34395" y="19677"/>
                  <a:pt x="33973" y="19679"/>
                  <a:pt x="33748" y="19738"/>
                </a:cubicBezTo>
                <a:cubicBezTo>
                  <a:pt x="33524" y="19797"/>
                  <a:pt x="33763" y="19843"/>
                  <a:pt x="34279" y="19840"/>
                </a:cubicBezTo>
                <a:cubicBezTo>
                  <a:pt x="34796" y="19838"/>
                  <a:pt x="34980" y="19790"/>
                  <a:pt x="34687" y="19734"/>
                </a:cubicBezTo>
                <a:close/>
                <a:moveTo>
                  <a:pt x="50009" y="15907"/>
                </a:moveTo>
                <a:cubicBezTo>
                  <a:pt x="49663" y="15524"/>
                  <a:pt x="49632" y="15331"/>
                  <a:pt x="49842" y="14869"/>
                </a:cubicBezTo>
                <a:cubicBezTo>
                  <a:pt x="50077" y="14355"/>
                  <a:pt x="50036" y="14279"/>
                  <a:pt x="49410" y="14060"/>
                </a:cubicBezTo>
                <a:cubicBezTo>
                  <a:pt x="48537" y="13756"/>
                  <a:pt x="48498" y="13038"/>
                  <a:pt x="49313" y="12283"/>
                </a:cubicBezTo>
                <a:lnTo>
                  <a:pt x="49907" y="11732"/>
                </a:lnTo>
                <a:lnTo>
                  <a:pt x="48121" y="11335"/>
                </a:lnTo>
                <a:cubicBezTo>
                  <a:pt x="46640" y="11005"/>
                  <a:pt x="45685" y="10966"/>
                  <a:pt x="42537" y="11103"/>
                </a:cubicBezTo>
                <a:cubicBezTo>
                  <a:pt x="38990" y="11257"/>
                  <a:pt x="38703" y="11238"/>
                  <a:pt x="38179" y="10812"/>
                </a:cubicBezTo>
                <a:cubicBezTo>
                  <a:pt x="37659" y="10390"/>
                  <a:pt x="37642" y="10308"/>
                  <a:pt x="37944" y="9687"/>
                </a:cubicBezTo>
                <a:cubicBezTo>
                  <a:pt x="38405" y="8742"/>
                  <a:pt x="38858" y="8661"/>
                  <a:pt x="38858" y="9525"/>
                </a:cubicBezTo>
                <a:cubicBezTo>
                  <a:pt x="38858" y="10171"/>
                  <a:pt x="38930" y="10231"/>
                  <a:pt x="39816" y="10315"/>
                </a:cubicBezTo>
                <a:cubicBezTo>
                  <a:pt x="40343" y="10365"/>
                  <a:pt x="41690" y="10319"/>
                  <a:pt x="42809" y="10211"/>
                </a:cubicBezTo>
                <a:cubicBezTo>
                  <a:pt x="45292" y="9973"/>
                  <a:pt x="47492" y="10133"/>
                  <a:pt x="49303" y="10685"/>
                </a:cubicBezTo>
                <a:cubicBezTo>
                  <a:pt x="51086" y="11227"/>
                  <a:pt x="51421" y="11739"/>
                  <a:pt x="50511" y="12530"/>
                </a:cubicBezTo>
                <a:cubicBezTo>
                  <a:pt x="50141" y="12852"/>
                  <a:pt x="49877" y="13141"/>
                  <a:pt x="49924" y="13174"/>
                </a:cubicBezTo>
                <a:cubicBezTo>
                  <a:pt x="49972" y="13206"/>
                  <a:pt x="50301" y="13415"/>
                  <a:pt x="50656" y="13637"/>
                </a:cubicBezTo>
                <a:cubicBezTo>
                  <a:pt x="51358" y="14076"/>
                  <a:pt x="51503" y="14672"/>
                  <a:pt x="50959" y="14880"/>
                </a:cubicBezTo>
                <a:cubicBezTo>
                  <a:pt x="50720" y="14972"/>
                  <a:pt x="50659" y="15217"/>
                  <a:pt x="50754" y="15695"/>
                </a:cubicBezTo>
                <a:cubicBezTo>
                  <a:pt x="50913" y="16491"/>
                  <a:pt x="50615" y="16576"/>
                  <a:pt x="50009" y="15907"/>
                </a:cubicBezTo>
                <a:close/>
                <a:moveTo>
                  <a:pt x="41030" y="10822"/>
                </a:moveTo>
                <a:cubicBezTo>
                  <a:pt x="40868" y="10757"/>
                  <a:pt x="40604" y="10757"/>
                  <a:pt x="40443" y="10822"/>
                </a:cubicBezTo>
                <a:cubicBezTo>
                  <a:pt x="40281" y="10887"/>
                  <a:pt x="40413" y="10941"/>
                  <a:pt x="40736" y="10941"/>
                </a:cubicBezTo>
                <a:cubicBezTo>
                  <a:pt x="41059" y="10941"/>
                  <a:pt x="41191" y="10887"/>
                  <a:pt x="41030" y="10822"/>
                </a:cubicBezTo>
                <a:close/>
                <a:moveTo>
                  <a:pt x="43730" y="10581"/>
                </a:moveTo>
                <a:cubicBezTo>
                  <a:pt x="43504" y="10522"/>
                  <a:pt x="43134" y="10522"/>
                  <a:pt x="42908" y="10581"/>
                </a:cubicBezTo>
                <a:cubicBezTo>
                  <a:pt x="42682" y="10640"/>
                  <a:pt x="42867" y="10688"/>
                  <a:pt x="43319" y="10688"/>
                </a:cubicBezTo>
                <a:cubicBezTo>
                  <a:pt x="43771" y="10688"/>
                  <a:pt x="43956" y="10640"/>
                  <a:pt x="43730" y="10581"/>
                </a:cubicBezTo>
                <a:close/>
                <a:moveTo>
                  <a:pt x="47119" y="10582"/>
                </a:moveTo>
                <a:cubicBezTo>
                  <a:pt x="46950" y="10515"/>
                  <a:pt x="46747" y="10523"/>
                  <a:pt x="46669" y="10601"/>
                </a:cubicBezTo>
                <a:cubicBezTo>
                  <a:pt x="46591" y="10679"/>
                  <a:pt x="46730" y="10734"/>
                  <a:pt x="46978" y="10724"/>
                </a:cubicBezTo>
                <a:cubicBezTo>
                  <a:pt x="47251" y="10713"/>
                  <a:pt x="47307" y="10657"/>
                  <a:pt x="47119" y="10582"/>
                </a:cubicBezTo>
                <a:close/>
                <a:moveTo>
                  <a:pt x="46606" y="9128"/>
                </a:moveTo>
                <a:cubicBezTo>
                  <a:pt x="46606" y="8728"/>
                  <a:pt x="46748" y="8630"/>
                  <a:pt x="47326" y="8630"/>
                </a:cubicBezTo>
                <a:cubicBezTo>
                  <a:pt x="48380" y="8630"/>
                  <a:pt x="51351" y="7321"/>
                  <a:pt x="52895" y="6176"/>
                </a:cubicBezTo>
                <a:cubicBezTo>
                  <a:pt x="54344" y="5101"/>
                  <a:pt x="56880" y="2584"/>
                  <a:pt x="57712" y="1393"/>
                </a:cubicBezTo>
                <a:cubicBezTo>
                  <a:pt x="58686" y="0"/>
                  <a:pt x="59372" y="682"/>
                  <a:pt x="58660" y="2336"/>
                </a:cubicBezTo>
                <a:cubicBezTo>
                  <a:pt x="58422" y="2889"/>
                  <a:pt x="58009" y="3782"/>
                  <a:pt x="57742" y="4320"/>
                </a:cubicBezTo>
                <a:lnTo>
                  <a:pt x="57257" y="5299"/>
                </a:lnTo>
                <a:lnTo>
                  <a:pt x="58036" y="5173"/>
                </a:lnTo>
                <a:cubicBezTo>
                  <a:pt x="59131" y="4995"/>
                  <a:pt x="59106" y="5715"/>
                  <a:pt x="58001" y="6176"/>
                </a:cubicBezTo>
                <a:cubicBezTo>
                  <a:pt x="56393" y="6848"/>
                  <a:pt x="55294" y="6382"/>
                  <a:pt x="55962" y="5312"/>
                </a:cubicBezTo>
                <a:cubicBezTo>
                  <a:pt x="56394" y="4621"/>
                  <a:pt x="56133" y="4780"/>
                  <a:pt x="54545" y="6178"/>
                </a:cubicBezTo>
                <a:cubicBezTo>
                  <a:pt x="52699" y="7802"/>
                  <a:pt x="49548" y="9373"/>
                  <a:pt x="47838" y="9520"/>
                </a:cubicBezTo>
                <a:cubicBezTo>
                  <a:pt x="46705" y="9618"/>
                  <a:pt x="46606" y="9587"/>
                  <a:pt x="46606" y="9128"/>
                </a:cubicBezTo>
                <a:close/>
                <a:moveTo>
                  <a:pt x="53649" y="6399"/>
                </a:moveTo>
                <a:cubicBezTo>
                  <a:pt x="53810" y="6205"/>
                  <a:pt x="53889" y="6047"/>
                  <a:pt x="53824" y="6047"/>
                </a:cubicBezTo>
                <a:cubicBezTo>
                  <a:pt x="53760" y="6047"/>
                  <a:pt x="53575" y="6205"/>
                  <a:pt x="53415" y="6399"/>
                </a:cubicBezTo>
                <a:cubicBezTo>
                  <a:pt x="53254" y="6593"/>
                  <a:pt x="53175" y="6751"/>
                  <a:pt x="53240" y="6751"/>
                </a:cubicBezTo>
                <a:cubicBezTo>
                  <a:pt x="53304" y="6751"/>
                  <a:pt x="53489" y="6593"/>
                  <a:pt x="53649" y="6399"/>
                </a:cubicBezTo>
                <a:close/>
                <a:moveTo>
                  <a:pt x="55528" y="4756"/>
                </a:moveTo>
                <a:cubicBezTo>
                  <a:pt x="55966" y="4304"/>
                  <a:pt x="56271" y="3934"/>
                  <a:pt x="56207" y="3934"/>
                </a:cubicBezTo>
                <a:cubicBezTo>
                  <a:pt x="56142" y="3934"/>
                  <a:pt x="55731" y="4304"/>
                  <a:pt x="55293" y="4756"/>
                </a:cubicBezTo>
                <a:cubicBezTo>
                  <a:pt x="54855" y="5208"/>
                  <a:pt x="54549" y="5577"/>
                  <a:pt x="54614" y="5577"/>
                </a:cubicBezTo>
                <a:cubicBezTo>
                  <a:pt x="54678" y="5577"/>
                  <a:pt x="55090" y="5208"/>
                  <a:pt x="55528" y="4756"/>
                </a:cubicBezTo>
                <a:close/>
              </a:path>
            </a:pathLst>
          </a:custGeom>
          <a:solidFill>
            <a:srgbClr val="000000"/>
          </a:solidFill>
          <a:ln w="158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Freeform 4"/>
          <p:cNvSpPr/>
          <p:nvPr/>
        </p:nvSpPr>
        <p:spPr>
          <a:xfrm>
            <a:off x="1496891" y="6305607"/>
            <a:ext cx="591457" cy="255212"/>
          </a:xfrm>
          <a:custGeom>
            <a:avLst/>
            <a:gdLst>
              <a:gd name="connsiteX0" fmla="*/ 0 w 970547"/>
              <a:gd name="connsiteY0" fmla="*/ 24063 h 280737"/>
              <a:gd name="connsiteX1" fmla="*/ 970547 w 970547"/>
              <a:gd name="connsiteY1" fmla="*/ 0 h 280737"/>
              <a:gd name="connsiteX2" fmla="*/ 745958 w 970547"/>
              <a:gd name="connsiteY2" fmla="*/ 160421 h 280737"/>
              <a:gd name="connsiteX3" fmla="*/ 256673 w 970547"/>
              <a:gd name="connsiteY3" fmla="*/ 264695 h 280737"/>
              <a:gd name="connsiteX4" fmla="*/ 0 w 970547"/>
              <a:gd name="connsiteY4" fmla="*/ 280737 h 280737"/>
              <a:gd name="connsiteX5" fmla="*/ 0 w 970547"/>
              <a:gd name="connsiteY5" fmla="*/ 24063 h 280737"/>
              <a:gd name="connsiteX0" fmla="*/ 0 w 970547"/>
              <a:gd name="connsiteY0" fmla="*/ 24063 h 280737"/>
              <a:gd name="connsiteX1" fmla="*/ 970547 w 970547"/>
              <a:gd name="connsiteY1" fmla="*/ 0 h 280737"/>
              <a:gd name="connsiteX2" fmla="*/ 446018 w 970547"/>
              <a:gd name="connsiteY2" fmla="*/ 249987 h 280737"/>
              <a:gd name="connsiteX3" fmla="*/ 256673 w 970547"/>
              <a:gd name="connsiteY3" fmla="*/ 264695 h 280737"/>
              <a:gd name="connsiteX4" fmla="*/ 0 w 970547"/>
              <a:gd name="connsiteY4" fmla="*/ 280737 h 280737"/>
              <a:gd name="connsiteX5" fmla="*/ 0 w 970547"/>
              <a:gd name="connsiteY5" fmla="*/ 24063 h 280737"/>
              <a:gd name="connsiteX0" fmla="*/ 0 w 970547"/>
              <a:gd name="connsiteY0" fmla="*/ 24063 h 280737"/>
              <a:gd name="connsiteX1" fmla="*/ 970547 w 970547"/>
              <a:gd name="connsiteY1" fmla="*/ 0 h 280737"/>
              <a:gd name="connsiteX2" fmla="*/ 446018 w 970547"/>
              <a:gd name="connsiteY2" fmla="*/ 249987 h 280737"/>
              <a:gd name="connsiteX3" fmla="*/ 277502 w 970547"/>
              <a:gd name="connsiteY3" fmla="*/ 273027 h 280737"/>
              <a:gd name="connsiteX4" fmla="*/ 0 w 970547"/>
              <a:gd name="connsiteY4" fmla="*/ 280737 h 280737"/>
              <a:gd name="connsiteX5" fmla="*/ 0 w 970547"/>
              <a:gd name="connsiteY5" fmla="*/ 24063 h 280737"/>
              <a:gd name="connsiteX0" fmla="*/ 0 w 970547"/>
              <a:gd name="connsiteY0" fmla="*/ 24063 h 273027"/>
              <a:gd name="connsiteX1" fmla="*/ 970547 w 970547"/>
              <a:gd name="connsiteY1" fmla="*/ 0 h 273027"/>
              <a:gd name="connsiteX2" fmla="*/ 446018 w 970547"/>
              <a:gd name="connsiteY2" fmla="*/ 249987 h 273027"/>
              <a:gd name="connsiteX3" fmla="*/ 277502 w 970547"/>
              <a:gd name="connsiteY3" fmla="*/ 273027 h 273027"/>
              <a:gd name="connsiteX4" fmla="*/ 0 w 970547"/>
              <a:gd name="connsiteY4" fmla="*/ 268240 h 273027"/>
              <a:gd name="connsiteX5" fmla="*/ 0 w 970547"/>
              <a:gd name="connsiteY5" fmla="*/ 24063 h 273027"/>
              <a:gd name="connsiteX0" fmla="*/ 12498 w 983045"/>
              <a:gd name="connsiteY0" fmla="*/ 24063 h 273027"/>
              <a:gd name="connsiteX1" fmla="*/ 983045 w 983045"/>
              <a:gd name="connsiteY1" fmla="*/ 0 h 273027"/>
              <a:gd name="connsiteX2" fmla="*/ 458516 w 983045"/>
              <a:gd name="connsiteY2" fmla="*/ 249987 h 273027"/>
              <a:gd name="connsiteX3" fmla="*/ 290000 w 983045"/>
              <a:gd name="connsiteY3" fmla="*/ 273027 h 273027"/>
              <a:gd name="connsiteX4" fmla="*/ 0 w 983045"/>
              <a:gd name="connsiteY4" fmla="*/ 272406 h 273027"/>
              <a:gd name="connsiteX5" fmla="*/ 12498 w 983045"/>
              <a:gd name="connsiteY5" fmla="*/ 24063 h 273027"/>
              <a:gd name="connsiteX0" fmla="*/ 12498 w 591457"/>
              <a:gd name="connsiteY0" fmla="*/ 0 h 248964"/>
              <a:gd name="connsiteX1" fmla="*/ 591457 w 591457"/>
              <a:gd name="connsiteY1" fmla="*/ 194643 h 248964"/>
              <a:gd name="connsiteX2" fmla="*/ 458516 w 591457"/>
              <a:gd name="connsiteY2" fmla="*/ 225924 h 248964"/>
              <a:gd name="connsiteX3" fmla="*/ 290000 w 591457"/>
              <a:gd name="connsiteY3" fmla="*/ 248964 h 248964"/>
              <a:gd name="connsiteX4" fmla="*/ 0 w 591457"/>
              <a:gd name="connsiteY4" fmla="*/ 248343 h 248964"/>
              <a:gd name="connsiteX5" fmla="*/ 12498 w 591457"/>
              <a:gd name="connsiteY5" fmla="*/ 0 h 248964"/>
              <a:gd name="connsiteX0" fmla="*/ 12498 w 591457"/>
              <a:gd name="connsiteY0" fmla="*/ 0 h 248964"/>
              <a:gd name="connsiteX1" fmla="*/ 591457 w 591457"/>
              <a:gd name="connsiteY1" fmla="*/ 194643 h 248964"/>
              <a:gd name="connsiteX2" fmla="*/ 510589 w 591457"/>
              <a:gd name="connsiteY2" fmla="*/ 223841 h 248964"/>
              <a:gd name="connsiteX3" fmla="*/ 290000 w 591457"/>
              <a:gd name="connsiteY3" fmla="*/ 248964 h 248964"/>
              <a:gd name="connsiteX4" fmla="*/ 0 w 591457"/>
              <a:gd name="connsiteY4" fmla="*/ 248343 h 248964"/>
              <a:gd name="connsiteX5" fmla="*/ 12498 w 591457"/>
              <a:gd name="connsiteY5" fmla="*/ 0 h 248964"/>
              <a:gd name="connsiteX0" fmla="*/ 12498 w 591457"/>
              <a:gd name="connsiteY0" fmla="*/ 0 h 255212"/>
              <a:gd name="connsiteX1" fmla="*/ 591457 w 591457"/>
              <a:gd name="connsiteY1" fmla="*/ 194643 h 255212"/>
              <a:gd name="connsiteX2" fmla="*/ 510589 w 591457"/>
              <a:gd name="connsiteY2" fmla="*/ 223841 h 255212"/>
              <a:gd name="connsiteX3" fmla="*/ 283751 w 591457"/>
              <a:gd name="connsiteY3" fmla="*/ 255212 h 255212"/>
              <a:gd name="connsiteX4" fmla="*/ 0 w 591457"/>
              <a:gd name="connsiteY4" fmla="*/ 248343 h 255212"/>
              <a:gd name="connsiteX5" fmla="*/ 12498 w 591457"/>
              <a:gd name="connsiteY5" fmla="*/ 0 h 255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1457" h="255212">
                <a:moveTo>
                  <a:pt x="12498" y="0"/>
                </a:moveTo>
                <a:lnTo>
                  <a:pt x="591457" y="194643"/>
                </a:lnTo>
                <a:lnTo>
                  <a:pt x="510589" y="223841"/>
                </a:lnTo>
                <a:lnTo>
                  <a:pt x="283751" y="255212"/>
                </a:lnTo>
                <a:lnTo>
                  <a:pt x="0" y="248343"/>
                </a:lnTo>
                <a:lnTo>
                  <a:pt x="1249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47" name="Group 4"/>
          <p:cNvGrpSpPr>
            <a:grpSpLocks noChangeAspect="1"/>
          </p:cNvGrpSpPr>
          <p:nvPr/>
        </p:nvGrpSpPr>
        <p:grpSpPr bwMode="auto">
          <a:xfrm>
            <a:off x="5806258" y="146999"/>
            <a:ext cx="3158357" cy="596976"/>
            <a:chOff x="3518" y="1995"/>
            <a:chExt cx="1857" cy="351"/>
          </a:xfrm>
        </p:grpSpPr>
        <p:sp>
          <p:nvSpPr>
            <p:cNvPr id="448" name="Freeform 5"/>
            <p:cNvSpPr>
              <a:spLocks noEditPoints="1"/>
            </p:cNvSpPr>
            <p:nvPr userDrawn="1"/>
          </p:nvSpPr>
          <p:spPr bwMode="auto">
            <a:xfrm>
              <a:off x="4006" y="2235"/>
              <a:ext cx="50" cy="93"/>
            </a:xfrm>
            <a:custGeom>
              <a:avLst/>
              <a:gdLst>
                <a:gd name="T0" fmla="*/ 42 w 44"/>
                <a:gd name="T1" fmla="*/ 3 h 81"/>
                <a:gd name="T2" fmla="*/ 41 w 44"/>
                <a:gd name="T3" fmla="*/ 1 h 81"/>
                <a:gd name="T4" fmla="*/ 40 w 44"/>
                <a:gd name="T5" fmla="*/ 0 h 81"/>
                <a:gd name="T6" fmla="*/ 39 w 44"/>
                <a:gd name="T7" fmla="*/ 0 h 81"/>
                <a:gd name="T8" fmla="*/ 37 w 44"/>
                <a:gd name="T9" fmla="*/ 0 h 81"/>
                <a:gd name="T10" fmla="*/ 37 w 44"/>
                <a:gd name="T11" fmla="*/ 0 h 81"/>
                <a:gd name="T12" fmla="*/ 36 w 44"/>
                <a:gd name="T13" fmla="*/ 2 h 81"/>
                <a:gd name="T14" fmla="*/ 36 w 44"/>
                <a:gd name="T15" fmla="*/ 3 h 81"/>
                <a:gd name="T16" fmla="*/ 36 w 44"/>
                <a:gd name="T17" fmla="*/ 5 h 81"/>
                <a:gd name="T18" fmla="*/ 33 w 44"/>
                <a:gd name="T19" fmla="*/ 31 h 81"/>
                <a:gd name="T20" fmla="*/ 30 w 44"/>
                <a:gd name="T21" fmla="*/ 48 h 81"/>
                <a:gd name="T22" fmla="*/ 27 w 44"/>
                <a:gd name="T23" fmla="*/ 58 h 81"/>
                <a:gd name="T24" fmla="*/ 25 w 44"/>
                <a:gd name="T25" fmla="*/ 63 h 81"/>
                <a:gd name="T26" fmla="*/ 23 w 44"/>
                <a:gd name="T27" fmla="*/ 68 h 81"/>
                <a:gd name="T28" fmla="*/ 19 w 44"/>
                <a:gd name="T29" fmla="*/ 74 h 81"/>
                <a:gd name="T30" fmla="*/ 15 w 44"/>
                <a:gd name="T31" fmla="*/ 58 h 81"/>
                <a:gd name="T32" fmla="*/ 13 w 44"/>
                <a:gd name="T33" fmla="*/ 47 h 81"/>
                <a:gd name="T34" fmla="*/ 3 w 44"/>
                <a:gd name="T35" fmla="*/ 14 h 81"/>
                <a:gd name="T36" fmla="*/ 5 w 44"/>
                <a:gd name="T37" fmla="*/ 15 h 81"/>
                <a:gd name="T38" fmla="*/ 1 w 44"/>
                <a:gd name="T39" fmla="*/ 21 h 81"/>
                <a:gd name="T40" fmla="*/ 5 w 44"/>
                <a:gd name="T41" fmla="*/ 33 h 81"/>
                <a:gd name="T42" fmla="*/ 14 w 44"/>
                <a:gd name="T43" fmla="*/ 78 h 81"/>
                <a:gd name="T44" fmla="*/ 14 w 44"/>
                <a:gd name="T45" fmla="*/ 79 h 81"/>
                <a:gd name="T46" fmla="*/ 16 w 44"/>
                <a:gd name="T47" fmla="*/ 80 h 81"/>
                <a:gd name="T48" fmla="*/ 17 w 44"/>
                <a:gd name="T49" fmla="*/ 81 h 81"/>
                <a:gd name="T50" fmla="*/ 18 w 44"/>
                <a:gd name="T51" fmla="*/ 81 h 81"/>
                <a:gd name="T52" fmla="*/ 18 w 44"/>
                <a:gd name="T53" fmla="*/ 81 h 81"/>
                <a:gd name="T54" fmla="*/ 19 w 44"/>
                <a:gd name="T55" fmla="*/ 81 h 81"/>
                <a:gd name="T56" fmla="*/ 21 w 44"/>
                <a:gd name="T57" fmla="*/ 80 h 81"/>
                <a:gd name="T58" fmla="*/ 22 w 44"/>
                <a:gd name="T59" fmla="*/ 79 h 81"/>
                <a:gd name="T60" fmla="*/ 23 w 44"/>
                <a:gd name="T61" fmla="*/ 79 h 81"/>
                <a:gd name="T62" fmla="*/ 24 w 44"/>
                <a:gd name="T63" fmla="*/ 76 h 81"/>
                <a:gd name="T64" fmla="*/ 36 w 44"/>
                <a:gd name="T65" fmla="*/ 43 h 81"/>
                <a:gd name="T66" fmla="*/ 39 w 44"/>
                <a:gd name="T67" fmla="*/ 24 h 81"/>
                <a:gd name="T68" fmla="*/ 40 w 44"/>
                <a:gd name="T69" fmla="*/ 13 h 81"/>
                <a:gd name="T70" fmla="*/ 44 w 44"/>
                <a:gd name="T71" fmla="*/ 9 h 81"/>
                <a:gd name="T72" fmla="*/ 43 w 44"/>
                <a:gd name="T73" fmla="*/ 5 h 81"/>
                <a:gd name="T74" fmla="*/ 42 w 44"/>
                <a:gd name="T75" fmla="*/ 3 h 81"/>
                <a:gd name="T76" fmla="*/ 32 w 44"/>
                <a:gd name="T77" fmla="*/ 39 h 81"/>
                <a:gd name="T78" fmla="*/ 33 w 44"/>
                <a:gd name="T79" fmla="*/ 39 h 81"/>
                <a:gd name="T80" fmla="*/ 32 w 44"/>
                <a:gd name="T81" fmla="*/ 3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4" h="81">
                  <a:moveTo>
                    <a:pt x="42" y="3"/>
                  </a:moveTo>
                  <a:cubicBezTo>
                    <a:pt x="42" y="2"/>
                    <a:pt x="42" y="2"/>
                    <a:pt x="41" y="1"/>
                  </a:cubicBezTo>
                  <a:cubicBezTo>
                    <a:pt x="41" y="1"/>
                    <a:pt x="40" y="0"/>
                    <a:pt x="4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8" y="0"/>
                    <a:pt x="38" y="0"/>
                    <a:pt x="3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6" y="0"/>
                    <a:pt x="36" y="1"/>
                    <a:pt x="36" y="2"/>
                  </a:cubicBezTo>
                  <a:cubicBezTo>
                    <a:pt x="36" y="2"/>
                    <a:pt x="36" y="3"/>
                    <a:pt x="36" y="3"/>
                  </a:cubicBezTo>
                  <a:cubicBezTo>
                    <a:pt x="36" y="4"/>
                    <a:pt x="36" y="4"/>
                    <a:pt x="36" y="5"/>
                  </a:cubicBezTo>
                  <a:cubicBezTo>
                    <a:pt x="36" y="13"/>
                    <a:pt x="35" y="23"/>
                    <a:pt x="33" y="31"/>
                  </a:cubicBezTo>
                  <a:cubicBezTo>
                    <a:pt x="32" y="35"/>
                    <a:pt x="29" y="44"/>
                    <a:pt x="30" y="48"/>
                  </a:cubicBezTo>
                  <a:cubicBezTo>
                    <a:pt x="29" y="49"/>
                    <a:pt x="27" y="56"/>
                    <a:pt x="27" y="58"/>
                  </a:cubicBezTo>
                  <a:cubicBezTo>
                    <a:pt x="26" y="59"/>
                    <a:pt x="25" y="61"/>
                    <a:pt x="25" y="63"/>
                  </a:cubicBezTo>
                  <a:cubicBezTo>
                    <a:pt x="25" y="64"/>
                    <a:pt x="24" y="66"/>
                    <a:pt x="23" y="68"/>
                  </a:cubicBezTo>
                  <a:cubicBezTo>
                    <a:pt x="23" y="69"/>
                    <a:pt x="21" y="74"/>
                    <a:pt x="19" y="74"/>
                  </a:cubicBezTo>
                  <a:cubicBezTo>
                    <a:pt x="16" y="70"/>
                    <a:pt x="16" y="63"/>
                    <a:pt x="15" y="58"/>
                  </a:cubicBezTo>
                  <a:cubicBezTo>
                    <a:pt x="13" y="58"/>
                    <a:pt x="12" y="49"/>
                    <a:pt x="13" y="47"/>
                  </a:cubicBezTo>
                  <a:cubicBezTo>
                    <a:pt x="9" y="43"/>
                    <a:pt x="13" y="11"/>
                    <a:pt x="3" y="14"/>
                  </a:cubicBezTo>
                  <a:cubicBezTo>
                    <a:pt x="4" y="14"/>
                    <a:pt x="5" y="14"/>
                    <a:pt x="5" y="15"/>
                  </a:cubicBezTo>
                  <a:cubicBezTo>
                    <a:pt x="0" y="12"/>
                    <a:pt x="1" y="19"/>
                    <a:pt x="1" y="21"/>
                  </a:cubicBezTo>
                  <a:cubicBezTo>
                    <a:pt x="3" y="23"/>
                    <a:pt x="5" y="30"/>
                    <a:pt x="5" y="33"/>
                  </a:cubicBezTo>
                  <a:cubicBezTo>
                    <a:pt x="8" y="48"/>
                    <a:pt x="9" y="64"/>
                    <a:pt x="14" y="78"/>
                  </a:cubicBezTo>
                  <a:cubicBezTo>
                    <a:pt x="14" y="78"/>
                    <a:pt x="14" y="79"/>
                    <a:pt x="14" y="79"/>
                  </a:cubicBezTo>
                  <a:cubicBezTo>
                    <a:pt x="15" y="79"/>
                    <a:pt x="15" y="79"/>
                    <a:pt x="16" y="80"/>
                  </a:cubicBezTo>
                  <a:cubicBezTo>
                    <a:pt x="16" y="80"/>
                    <a:pt x="17" y="81"/>
                    <a:pt x="17" y="81"/>
                  </a:cubicBezTo>
                  <a:cubicBezTo>
                    <a:pt x="17" y="81"/>
                    <a:pt x="17" y="81"/>
                    <a:pt x="18" y="81"/>
                  </a:cubicBezTo>
                  <a:cubicBezTo>
                    <a:pt x="18" y="81"/>
                    <a:pt x="18" y="81"/>
                    <a:pt x="18" y="81"/>
                  </a:cubicBezTo>
                  <a:cubicBezTo>
                    <a:pt x="19" y="81"/>
                    <a:pt x="19" y="81"/>
                    <a:pt x="19" y="81"/>
                  </a:cubicBezTo>
                  <a:cubicBezTo>
                    <a:pt x="20" y="81"/>
                    <a:pt x="20" y="80"/>
                    <a:pt x="21" y="80"/>
                  </a:cubicBezTo>
                  <a:cubicBezTo>
                    <a:pt x="21" y="80"/>
                    <a:pt x="21" y="80"/>
                    <a:pt x="22" y="79"/>
                  </a:cubicBezTo>
                  <a:cubicBezTo>
                    <a:pt x="22" y="79"/>
                    <a:pt x="22" y="79"/>
                    <a:pt x="23" y="79"/>
                  </a:cubicBezTo>
                  <a:cubicBezTo>
                    <a:pt x="23" y="78"/>
                    <a:pt x="24" y="77"/>
                    <a:pt x="24" y="76"/>
                  </a:cubicBezTo>
                  <a:cubicBezTo>
                    <a:pt x="30" y="69"/>
                    <a:pt x="37" y="53"/>
                    <a:pt x="36" y="43"/>
                  </a:cubicBezTo>
                  <a:cubicBezTo>
                    <a:pt x="37" y="37"/>
                    <a:pt x="38" y="31"/>
                    <a:pt x="39" y="24"/>
                  </a:cubicBezTo>
                  <a:cubicBezTo>
                    <a:pt x="39" y="20"/>
                    <a:pt x="40" y="17"/>
                    <a:pt x="40" y="13"/>
                  </a:cubicBezTo>
                  <a:cubicBezTo>
                    <a:pt x="42" y="12"/>
                    <a:pt x="43" y="11"/>
                    <a:pt x="44" y="9"/>
                  </a:cubicBezTo>
                  <a:cubicBezTo>
                    <a:pt x="43" y="8"/>
                    <a:pt x="44" y="7"/>
                    <a:pt x="43" y="5"/>
                  </a:cubicBezTo>
                  <a:cubicBezTo>
                    <a:pt x="43" y="5"/>
                    <a:pt x="43" y="4"/>
                    <a:pt x="42" y="3"/>
                  </a:cubicBezTo>
                  <a:close/>
                  <a:moveTo>
                    <a:pt x="32" y="39"/>
                  </a:moveTo>
                  <a:cubicBezTo>
                    <a:pt x="32" y="38"/>
                    <a:pt x="32" y="39"/>
                    <a:pt x="33" y="39"/>
                  </a:cubicBezTo>
                  <a:cubicBezTo>
                    <a:pt x="33" y="39"/>
                    <a:pt x="33" y="39"/>
                    <a:pt x="32" y="39"/>
                  </a:cubicBezTo>
                  <a:close/>
                </a:path>
              </a:pathLst>
            </a:custGeom>
            <a:solidFill>
              <a:srgbClr val="8080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9" name="Freeform 6"/>
            <p:cNvSpPr>
              <a:spLocks/>
            </p:cNvSpPr>
            <p:nvPr userDrawn="1"/>
          </p:nvSpPr>
          <p:spPr bwMode="auto">
            <a:xfrm>
              <a:off x="4055" y="2266"/>
              <a:ext cx="15" cy="37"/>
            </a:xfrm>
            <a:custGeom>
              <a:avLst/>
              <a:gdLst>
                <a:gd name="T0" fmla="*/ 10 w 13"/>
                <a:gd name="T1" fmla="*/ 25 h 32"/>
                <a:gd name="T2" fmla="*/ 8 w 13"/>
                <a:gd name="T3" fmla="*/ 2 h 32"/>
                <a:gd name="T4" fmla="*/ 4 w 13"/>
                <a:gd name="T5" fmla="*/ 6 h 32"/>
                <a:gd name="T6" fmla="*/ 5 w 13"/>
                <a:gd name="T7" fmla="*/ 28 h 32"/>
                <a:gd name="T8" fmla="*/ 13 w 13"/>
                <a:gd name="T9" fmla="*/ 29 h 32"/>
                <a:gd name="T10" fmla="*/ 10 w 13"/>
                <a:gd name="T11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32">
                  <a:moveTo>
                    <a:pt x="10" y="25"/>
                  </a:moveTo>
                  <a:cubicBezTo>
                    <a:pt x="7" y="20"/>
                    <a:pt x="13" y="6"/>
                    <a:pt x="8" y="2"/>
                  </a:cubicBezTo>
                  <a:cubicBezTo>
                    <a:pt x="5" y="0"/>
                    <a:pt x="4" y="4"/>
                    <a:pt x="4" y="6"/>
                  </a:cubicBezTo>
                  <a:cubicBezTo>
                    <a:pt x="6" y="13"/>
                    <a:pt x="0" y="21"/>
                    <a:pt x="5" y="28"/>
                  </a:cubicBezTo>
                  <a:cubicBezTo>
                    <a:pt x="7" y="31"/>
                    <a:pt x="11" y="32"/>
                    <a:pt x="13" y="29"/>
                  </a:cubicBezTo>
                  <a:cubicBezTo>
                    <a:pt x="11" y="27"/>
                    <a:pt x="12" y="26"/>
                    <a:pt x="10" y="25"/>
                  </a:cubicBezTo>
                  <a:close/>
                </a:path>
              </a:pathLst>
            </a:custGeom>
            <a:solidFill>
              <a:srgbClr val="8080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0" name="Freeform 7"/>
            <p:cNvSpPr>
              <a:spLocks/>
            </p:cNvSpPr>
            <p:nvPr userDrawn="1"/>
          </p:nvSpPr>
          <p:spPr bwMode="auto">
            <a:xfrm>
              <a:off x="4069" y="2263"/>
              <a:ext cx="39" cy="51"/>
            </a:xfrm>
            <a:custGeom>
              <a:avLst/>
              <a:gdLst>
                <a:gd name="T0" fmla="*/ 13 w 34"/>
                <a:gd name="T1" fmla="*/ 23 h 45"/>
                <a:gd name="T2" fmla="*/ 23 w 34"/>
                <a:gd name="T3" fmla="*/ 8 h 45"/>
                <a:gd name="T4" fmla="*/ 24 w 34"/>
                <a:gd name="T5" fmla="*/ 1 h 45"/>
                <a:gd name="T6" fmla="*/ 17 w 34"/>
                <a:gd name="T7" fmla="*/ 4 h 45"/>
                <a:gd name="T8" fmla="*/ 4 w 34"/>
                <a:gd name="T9" fmla="*/ 17 h 45"/>
                <a:gd name="T10" fmla="*/ 17 w 34"/>
                <a:gd name="T11" fmla="*/ 29 h 45"/>
                <a:gd name="T12" fmla="*/ 28 w 34"/>
                <a:gd name="T13" fmla="*/ 35 h 45"/>
                <a:gd name="T14" fmla="*/ 14 w 34"/>
                <a:gd name="T15" fmla="*/ 38 h 45"/>
                <a:gd name="T16" fmla="*/ 13 w 34"/>
                <a:gd name="T17" fmla="*/ 42 h 45"/>
                <a:gd name="T18" fmla="*/ 15 w 34"/>
                <a:gd name="T19" fmla="*/ 43 h 45"/>
                <a:gd name="T20" fmla="*/ 24 w 34"/>
                <a:gd name="T21" fmla="*/ 42 h 45"/>
                <a:gd name="T22" fmla="*/ 34 w 34"/>
                <a:gd name="T23" fmla="*/ 33 h 45"/>
                <a:gd name="T24" fmla="*/ 13 w 34"/>
                <a:gd name="T25" fmla="*/ 2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" h="45">
                  <a:moveTo>
                    <a:pt x="13" y="23"/>
                  </a:moveTo>
                  <a:cubicBezTo>
                    <a:pt x="4" y="19"/>
                    <a:pt x="19" y="9"/>
                    <a:pt x="23" y="8"/>
                  </a:cubicBezTo>
                  <a:cubicBezTo>
                    <a:pt x="25" y="7"/>
                    <a:pt x="28" y="1"/>
                    <a:pt x="24" y="1"/>
                  </a:cubicBezTo>
                  <a:cubicBezTo>
                    <a:pt x="22" y="0"/>
                    <a:pt x="19" y="3"/>
                    <a:pt x="17" y="4"/>
                  </a:cubicBezTo>
                  <a:cubicBezTo>
                    <a:pt x="12" y="7"/>
                    <a:pt x="6" y="12"/>
                    <a:pt x="4" y="17"/>
                  </a:cubicBezTo>
                  <a:cubicBezTo>
                    <a:pt x="0" y="26"/>
                    <a:pt x="12" y="28"/>
                    <a:pt x="17" y="29"/>
                  </a:cubicBezTo>
                  <a:cubicBezTo>
                    <a:pt x="20" y="30"/>
                    <a:pt x="32" y="30"/>
                    <a:pt x="28" y="35"/>
                  </a:cubicBezTo>
                  <a:cubicBezTo>
                    <a:pt x="23" y="37"/>
                    <a:pt x="19" y="38"/>
                    <a:pt x="14" y="38"/>
                  </a:cubicBezTo>
                  <a:cubicBezTo>
                    <a:pt x="13" y="39"/>
                    <a:pt x="13" y="40"/>
                    <a:pt x="13" y="42"/>
                  </a:cubicBezTo>
                  <a:cubicBezTo>
                    <a:pt x="14" y="42"/>
                    <a:pt x="14" y="43"/>
                    <a:pt x="15" y="43"/>
                  </a:cubicBezTo>
                  <a:cubicBezTo>
                    <a:pt x="16" y="45"/>
                    <a:pt x="22" y="43"/>
                    <a:pt x="24" y="42"/>
                  </a:cubicBezTo>
                  <a:cubicBezTo>
                    <a:pt x="28" y="41"/>
                    <a:pt x="34" y="38"/>
                    <a:pt x="34" y="33"/>
                  </a:cubicBezTo>
                  <a:cubicBezTo>
                    <a:pt x="34" y="24"/>
                    <a:pt x="19" y="23"/>
                    <a:pt x="13" y="23"/>
                  </a:cubicBezTo>
                  <a:close/>
                </a:path>
              </a:pathLst>
            </a:custGeom>
            <a:solidFill>
              <a:srgbClr val="8080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1" name="Freeform 8"/>
            <p:cNvSpPr>
              <a:spLocks/>
            </p:cNvSpPr>
            <p:nvPr userDrawn="1"/>
          </p:nvSpPr>
          <p:spPr bwMode="auto">
            <a:xfrm>
              <a:off x="4108" y="2268"/>
              <a:ext cx="42" cy="40"/>
            </a:xfrm>
            <a:custGeom>
              <a:avLst/>
              <a:gdLst>
                <a:gd name="T0" fmla="*/ 37 w 37"/>
                <a:gd name="T1" fmla="*/ 26 h 35"/>
                <a:gd name="T2" fmla="*/ 33 w 37"/>
                <a:gd name="T3" fmla="*/ 23 h 35"/>
                <a:gd name="T4" fmla="*/ 32 w 37"/>
                <a:gd name="T5" fmla="*/ 12 h 35"/>
                <a:gd name="T6" fmla="*/ 24 w 37"/>
                <a:gd name="T7" fmla="*/ 7 h 35"/>
                <a:gd name="T8" fmla="*/ 9 w 37"/>
                <a:gd name="T9" fmla="*/ 25 h 35"/>
                <a:gd name="T10" fmla="*/ 12 w 37"/>
                <a:gd name="T11" fmla="*/ 3 h 35"/>
                <a:gd name="T12" fmla="*/ 6 w 37"/>
                <a:gd name="T13" fmla="*/ 9 h 35"/>
                <a:gd name="T14" fmla="*/ 8 w 37"/>
                <a:gd name="T15" fmla="*/ 32 h 35"/>
                <a:gd name="T16" fmla="*/ 25 w 37"/>
                <a:gd name="T17" fmla="*/ 19 h 35"/>
                <a:gd name="T18" fmla="*/ 32 w 37"/>
                <a:gd name="T19" fmla="*/ 30 h 35"/>
                <a:gd name="T20" fmla="*/ 37 w 37"/>
                <a:gd name="T21" fmla="*/ 2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" h="35">
                  <a:moveTo>
                    <a:pt x="37" y="26"/>
                  </a:moveTo>
                  <a:cubicBezTo>
                    <a:pt x="37" y="25"/>
                    <a:pt x="33" y="24"/>
                    <a:pt x="33" y="23"/>
                  </a:cubicBezTo>
                  <a:cubicBezTo>
                    <a:pt x="32" y="20"/>
                    <a:pt x="32" y="16"/>
                    <a:pt x="32" y="12"/>
                  </a:cubicBezTo>
                  <a:cubicBezTo>
                    <a:pt x="32" y="4"/>
                    <a:pt x="29" y="0"/>
                    <a:pt x="24" y="7"/>
                  </a:cubicBezTo>
                  <a:cubicBezTo>
                    <a:pt x="25" y="15"/>
                    <a:pt x="16" y="25"/>
                    <a:pt x="9" y="25"/>
                  </a:cubicBezTo>
                  <a:cubicBezTo>
                    <a:pt x="5" y="17"/>
                    <a:pt x="12" y="11"/>
                    <a:pt x="12" y="3"/>
                  </a:cubicBezTo>
                  <a:cubicBezTo>
                    <a:pt x="9" y="0"/>
                    <a:pt x="6" y="6"/>
                    <a:pt x="6" y="9"/>
                  </a:cubicBezTo>
                  <a:cubicBezTo>
                    <a:pt x="2" y="16"/>
                    <a:pt x="0" y="28"/>
                    <a:pt x="8" y="32"/>
                  </a:cubicBezTo>
                  <a:cubicBezTo>
                    <a:pt x="14" y="35"/>
                    <a:pt x="21" y="22"/>
                    <a:pt x="25" y="19"/>
                  </a:cubicBezTo>
                  <a:cubicBezTo>
                    <a:pt x="26" y="23"/>
                    <a:pt x="26" y="30"/>
                    <a:pt x="32" y="30"/>
                  </a:cubicBezTo>
                  <a:cubicBezTo>
                    <a:pt x="34" y="29"/>
                    <a:pt x="37" y="28"/>
                    <a:pt x="37" y="26"/>
                  </a:cubicBezTo>
                  <a:close/>
                </a:path>
              </a:pathLst>
            </a:custGeom>
            <a:solidFill>
              <a:srgbClr val="8080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2" name="Freeform 9"/>
            <p:cNvSpPr>
              <a:spLocks noEditPoints="1"/>
            </p:cNvSpPr>
            <p:nvPr userDrawn="1"/>
          </p:nvSpPr>
          <p:spPr bwMode="auto">
            <a:xfrm>
              <a:off x="4143" y="2258"/>
              <a:ext cx="55" cy="56"/>
            </a:xfrm>
            <a:custGeom>
              <a:avLst/>
              <a:gdLst>
                <a:gd name="T0" fmla="*/ 40 w 48"/>
                <a:gd name="T1" fmla="*/ 35 h 49"/>
                <a:gd name="T2" fmla="*/ 43 w 48"/>
                <a:gd name="T3" fmla="*/ 35 h 49"/>
                <a:gd name="T4" fmla="*/ 41 w 48"/>
                <a:gd name="T5" fmla="*/ 31 h 49"/>
                <a:gd name="T6" fmla="*/ 35 w 48"/>
                <a:gd name="T7" fmla="*/ 21 h 49"/>
                <a:gd name="T8" fmla="*/ 31 w 48"/>
                <a:gd name="T9" fmla="*/ 4 h 49"/>
                <a:gd name="T10" fmla="*/ 24 w 48"/>
                <a:gd name="T11" fmla="*/ 3 h 49"/>
                <a:gd name="T12" fmla="*/ 12 w 48"/>
                <a:gd name="T13" fmla="*/ 29 h 49"/>
                <a:gd name="T14" fmla="*/ 4 w 48"/>
                <a:gd name="T15" fmla="*/ 40 h 49"/>
                <a:gd name="T16" fmla="*/ 7 w 48"/>
                <a:gd name="T17" fmla="*/ 45 h 49"/>
                <a:gd name="T18" fmla="*/ 12 w 48"/>
                <a:gd name="T19" fmla="*/ 38 h 49"/>
                <a:gd name="T20" fmla="*/ 19 w 48"/>
                <a:gd name="T21" fmla="*/ 37 h 49"/>
                <a:gd name="T22" fmla="*/ 32 w 48"/>
                <a:gd name="T23" fmla="*/ 35 h 49"/>
                <a:gd name="T24" fmla="*/ 40 w 48"/>
                <a:gd name="T25" fmla="*/ 42 h 49"/>
                <a:gd name="T26" fmla="*/ 48 w 48"/>
                <a:gd name="T27" fmla="*/ 40 h 49"/>
                <a:gd name="T28" fmla="*/ 40 w 48"/>
                <a:gd name="T29" fmla="*/ 35 h 49"/>
                <a:gd name="T30" fmla="*/ 18 w 48"/>
                <a:gd name="T31" fmla="*/ 31 h 49"/>
                <a:gd name="T32" fmla="*/ 26 w 48"/>
                <a:gd name="T33" fmla="*/ 12 h 49"/>
                <a:gd name="T34" fmla="*/ 28 w 48"/>
                <a:gd name="T35" fmla="*/ 17 h 49"/>
                <a:gd name="T36" fmla="*/ 31 w 48"/>
                <a:gd name="T37" fmla="*/ 31 h 49"/>
                <a:gd name="T38" fmla="*/ 18 w 48"/>
                <a:gd name="T39" fmla="*/ 3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8" h="49">
                  <a:moveTo>
                    <a:pt x="40" y="35"/>
                  </a:moveTo>
                  <a:cubicBezTo>
                    <a:pt x="41" y="34"/>
                    <a:pt x="42" y="34"/>
                    <a:pt x="43" y="35"/>
                  </a:cubicBezTo>
                  <a:cubicBezTo>
                    <a:pt x="42" y="33"/>
                    <a:pt x="45" y="31"/>
                    <a:pt x="41" y="31"/>
                  </a:cubicBezTo>
                  <a:cubicBezTo>
                    <a:pt x="35" y="31"/>
                    <a:pt x="36" y="25"/>
                    <a:pt x="35" y="21"/>
                  </a:cubicBezTo>
                  <a:cubicBezTo>
                    <a:pt x="34" y="15"/>
                    <a:pt x="31" y="9"/>
                    <a:pt x="31" y="4"/>
                  </a:cubicBezTo>
                  <a:cubicBezTo>
                    <a:pt x="31" y="1"/>
                    <a:pt x="24" y="0"/>
                    <a:pt x="24" y="3"/>
                  </a:cubicBezTo>
                  <a:cubicBezTo>
                    <a:pt x="20" y="11"/>
                    <a:pt x="18" y="22"/>
                    <a:pt x="12" y="29"/>
                  </a:cubicBezTo>
                  <a:cubicBezTo>
                    <a:pt x="10" y="33"/>
                    <a:pt x="4" y="37"/>
                    <a:pt x="4" y="40"/>
                  </a:cubicBezTo>
                  <a:cubicBezTo>
                    <a:pt x="0" y="42"/>
                    <a:pt x="3" y="49"/>
                    <a:pt x="7" y="45"/>
                  </a:cubicBezTo>
                  <a:cubicBezTo>
                    <a:pt x="7" y="44"/>
                    <a:pt x="12" y="39"/>
                    <a:pt x="12" y="38"/>
                  </a:cubicBezTo>
                  <a:cubicBezTo>
                    <a:pt x="14" y="36"/>
                    <a:pt x="16" y="37"/>
                    <a:pt x="19" y="37"/>
                  </a:cubicBezTo>
                  <a:cubicBezTo>
                    <a:pt x="23" y="36"/>
                    <a:pt x="28" y="35"/>
                    <a:pt x="32" y="35"/>
                  </a:cubicBezTo>
                  <a:cubicBezTo>
                    <a:pt x="34" y="37"/>
                    <a:pt x="36" y="43"/>
                    <a:pt x="40" y="42"/>
                  </a:cubicBezTo>
                  <a:cubicBezTo>
                    <a:pt x="42" y="42"/>
                    <a:pt x="48" y="42"/>
                    <a:pt x="48" y="40"/>
                  </a:cubicBezTo>
                  <a:cubicBezTo>
                    <a:pt x="46" y="37"/>
                    <a:pt x="41" y="38"/>
                    <a:pt x="40" y="35"/>
                  </a:cubicBezTo>
                  <a:close/>
                  <a:moveTo>
                    <a:pt x="18" y="31"/>
                  </a:moveTo>
                  <a:cubicBezTo>
                    <a:pt x="17" y="31"/>
                    <a:pt x="24" y="15"/>
                    <a:pt x="26" y="12"/>
                  </a:cubicBezTo>
                  <a:cubicBezTo>
                    <a:pt x="28" y="13"/>
                    <a:pt x="27" y="16"/>
                    <a:pt x="28" y="17"/>
                  </a:cubicBezTo>
                  <a:cubicBezTo>
                    <a:pt x="29" y="22"/>
                    <a:pt x="31" y="26"/>
                    <a:pt x="31" y="31"/>
                  </a:cubicBezTo>
                  <a:cubicBezTo>
                    <a:pt x="29" y="33"/>
                    <a:pt x="21" y="31"/>
                    <a:pt x="18" y="31"/>
                  </a:cubicBezTo>
                  <a:close/>
                </a:path>
              </a:pathLst>
            </a:custGeom>
            <a:solidFill>
              <a:srgbClr val="8080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3" name="Freeform 10"/>
            <p:cNvSpPr>
              <a:spLocks/>
            </p:cNvSpPr>
            <p:nvPr userDrawn="1"/>
          </p:nvSpPr>
          <p:spPr bwMode="auto">
            <a:xfrm>
              <a:off x="4194" y="2264"/>
              <a:ext cx="37" cy="41"/>
            </a:xfrm>
            <a:custGeom>
              <a:avLst/>
              <a:gdLst>
                <a:gd name="T0" fmla="*/ 11 w 32"/>
                <a:gd name="T1" fmla="*/ 29 h 36"/>
                <a:gd name="T2" fmla="*/ 12 w 32"/>
                <a:gd name="T3" fmla="*/ 13 h 36"/>
                <a:gd name="T4" fmla="*/ 12 w 32"/>
                <a:gd name="T5" fmla="*/ 3 h 36"/>
                <a:gd name="T6" fmla="*/ 8 w 32"/>
                <a:gd name="T7" fmla="*/ 1 h 36"/>
                <a:gd name="T8" fmla="*/ 5 w 32"/>
                <a:gd name="T9" fmla="*/ 8 h 36"/>
                <a:gd name="T10" fmla="*/ 5 w 32"/>
                <a:gd name="T11" fmla="*/ 31 h 36"/>
                <a:gd name="T12" fmla="*/ 19 w 32"/>
                <a:gd name="T13" fmla="*/ 34 h 36"/>
                <a:gd name="T14" fmla="*/ 32 w 32"/>
                <a:gd name="T15" fmla="*/ 25 h 36"/>
                <a:gd name="T16" fmla="*/ 11 w 32"/>
                <a:gd name="T17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6">
                  <a:moveTo>
                    <a:pt x="11" y="29"/>
                  </a:moveTo>
                  <a:cubicBezTo>
                    <a:pt x="9" y="24"/>
                    <a:pt x="11" y="18"/>
                    <a:pt x="12" y="13"/>
                  </a:cubicBezTo>
                  <a:cubicBezTo>
                    <a:pt x="14" y="11"/>
                    <a:pt x="12" y="6"/>
                    <a:pt x="12" y="3"/>
                  </a:cubicBezTo>
                  <a:cubicBezTo>
                    <a:pt x="11" y="2"/>
                    <a:pt x="10" y="2"/>
                    <a:pt x="8" y="1"/>
                  </a:cubicBezTo>
                  <a:cubicBezTo>
                    <a:pt x="4" y="0"/>
                    <a:pt x="5" y="6"/>
                    <a:pt x="5" y="8"/>
                  </a:cubicBezTo>
                  <a:cubicBezTo>
                    <a:pt x="7" y="14"/>
                    <a:pt x="0" y="25"/>
                    <a:pt x="5" y="31"/>
                  </a:cubicBezTo>
                  <a:cubicBezTo>
                    <a:pt x="10" y="36"/>
                    <a:pt x="12" y="35"/>
                    <a:pt x="19" y="34"/>
                  </a:cubicBezTo>
                  <a:cubicBezTo>
                    <a:pt x="22" y="32"/>
                    <a:pt x="32" y="29"/>
                    <a:pt x="32" y="25"/>
                  </a:cubicBezTo>
                  <a:cubicBezTo>
                    <a:pt x="32" y="22"/>
                    <a:pt x="14" y="33"/>
                    <a:pt x="11" y="29"/>
                  </a:cubicBezTo>
                  <a:close/>
                </a:path>
              </a:pathLst>
            </a:custGeom>
            <a:solidFill>
              <a:srgbClr val="8080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4" name="Freeform 453"/>
            <p:cNvSpPr>
              <a:spLocks noEditPoints="1"/>
            </p:cNvSpPr>
            <p:nvPr userDrawn="1"/>
          </p:nvSpPr>
          <p:spPr bwMode="auto">
            <a:xfrm>
              <a:off x="4255" y="2245"/>
              <a:ext cx="97" cy="77"/>
            </a:xfrm>
            <a:custGeom>
              <a:avLst/>
              <a:gdLst>
                <a:gd name="T0" fmla="*/ 56 w 85"/>
                <a:gd name="T1" fmla="*/ 29 h 68"/>
                <a:gd name="T2" fmla="*/ 49 w 85"/>
                <a:gd name="T3" fmla="*/ 45 h 68"/>
                <a:gd name="T4" fmla="*/ 53 w 85"/>
                <a:gd name="T5" fmla="*/ 52 h 68"/>
                <a:gd name="T6" fmla="*/ 48 w 85"/>
                <a:gd name="T7" fmla="*/ 53 h 68"/>
                <a:gd name="T8" fmla="*/ 30 w 85"/>
                <a:gd name="T9" fmla="*/ 59 h 68"/>
                <a:gd name="T10" fmla="*/ 13 w 85"/>
                <a:gd name="T11" fmla="*/ 59 h 68"/>
                <a:gd name="T12" fmla="*/ 10 w 85"/>
                <a:gd name="T13" fmla="*/ 40 h 68"/>
                <a:gd name="T14" fmla="*/ 17 w 85"/>
                <a:gd name="T15" fmla="*/ 22 h 68"/>
                <a:gd name="T16" fmla="*/ 21 w 85"/>
                <a:gd name="T17" fmla="*/ 16 h 68"/>
                <a:gd name="T18" fmla="*/ 31 w 85"/>
                <a:gd name="T19" fmla="*/ 9 h 68"/>
                <a:gd name="T20" fmla="*/ 30 w 85"/>
                <a:gd name="T21" fmla="*/ 14 h 68"/>
                <a:gd name="T22" fmla="*/ 26 w 85"/>
                <a:gd name="T23" fmla="*/ 20 h 68"/>
                <a:gd name="T24" fmla="*/ 31 w 85"/>
                <a:gd name="T25" fmla="*/ 22 h 68"/>
                <a:gd name="T26" fmla="*/ 38 w 85"/>
                <a:gd name="T27" fmla="*/ 8 h 68"/>
                <a:gd name="T28" fmla="*/ 30 w 85"/>
                <a:gd name="T29" fmla="*/ 3 h 68"/>
                <a:gd name="T30" fmla="*/ 12 w 85"/>
                <a:gd name="T31" fmla="*/ 20 h 68"/>
                <a:gd name="T32" fmla="*/ 5 w 85"/>
                <a:gd name="T33" fmla="*/ 36 h 68"/>
                <a:gd name="T34" fmla="*/ 11 w 85"/>
                <a:gd name="T35" fmla="*/ 64 h 68"/>
                <a:gd name="T36" fmla="*/ 25 w 85"/>
                <a:gd name="T37" fmla="*/ 65 h 68"/>
                <a:gd name="T38" fmla="*/ 51 w 85"/>
                <a:gd name="T39" fmla="*/ 58 h 68"/>
                <a:gd name="T40" fmla="*/ 54 w 85"/>
                <a:gd name="T41" fmla="*/ 56 h 68"/>
                <a:gd name="T42" fmla="*/ 59 w 85"/>
                <a:gd name="T43" fmla="*/ 53 h 68"/>
                <a:gd name="T44" fmla="*/ 63 w 85"/>
                <a:gd name="T45" fmla="*/ 53 h 68"/>
                <a:gd name="T46" fmla="*/ 83 w 85"/>
                <a:gd name="T47" fmla="*/ 35 h 68"/>
                <a:gd name="T48" fmla="*/ 84 w 85"/>
                <a:gd name="T49" fmla="*/ 30 h 68"/>
                <a:gd name="T50" fmla="*/ 85 w 85"/>
                <a:gd name="T51" fmla="*/ 24 h 68"/>
                <a:gd name="T52" fmla="*/ 56 w 85"/>
                <a:gd name="T53" fmla="*/ 29 h 68"/>
                <a:gd name="T54" fmla="*/ 63 w 85"/>
                <a:gd name="T55" fmla="*/ 48 h 68"/>
                <a:gd name="T56" fmla="*/ 57 w 85"/>
                <a:gd name="T57" fmla="*/ 38 h 68"/>
                <a:gd name="T58" fmla="*/ 68 w 85"/>
                <a:gd name="T59" fmla="*/ 26 h 68"/>
                <a:gd name="T60" fmla="*/ 75 w 85"/>
                <a:gd name="T61" fmla="*/ 25 h 68"/>
                <a:gd name="T62" fmla="*/ 79 w 85"/>
                <a:gd name="T63" fmla="*/ 27 h 68"/>
                <a:gd name="T64" fmla="*/ 63 w 85"/>
                <a:gd name="T65" fmla="*/ 4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5" h="68">
                  <a:moveTo>
                    <a:pt x="56" y="29"/>
                  </a:moveTo>
                  <a:cubicBezTo>
                    <a:pt x="54" y="34"/>
                    <a:pt x="47" y="38"/>
                    <a:pt x="49" y="45"/>
                  </a:cubicBezTo>
                  <a:cubicBezTo>
                    <a:pt x="50" y="48"/>
                    <a:pt x="51" y="50"/>
                    <a:pt x="53" y="52"/>
                  </a:cubicBezTo>
                  <a:cubicBezTo>
                    <a:pt x="51" y="52"/>
                    <a:pt x="49" y="53"/>
                    <a:pt x="48" y="53"/>
                  </a:cubicBezTo>
                  <a:cubicBezTo>
                    <a:pt x="42" y="56"/>
                    <a:pt x="36" y="58"/>
                    <a:pt x="30" y="59"/>
                  </a:cubicBezTo>
                  <a:cubicBezTo>
                    <a:pt x="24" y="61"/>
                    <a:pt x="19" y="61"/>
                    <a:pt x="13" y="59"/>
                  </a:cubicBezTo>
                  <a:cubicBezTo>
                    <a:pt x="7" y="57"/>
                    <a:pt x="6" y="44"/>
                    <a:pt x="10" y="40"/>
                  </a:cubicBezTo>
                  <a:cubicBezTo>
                    <a:pt x="10" y="33"/>
                    <a:pt x="17" y="28"/>
                    <a:pt x="17" y="22"/>
                  </a:cubicBezTo>
                  <a:cubicBezTo>
                    <a:pt x="19" y="20"/>
                    <a:pt x="21" y="18"/>
                    <a:pt x="21" y="16"/>
                  </a:cubicBezTo>
                  <a:cubicBezTo>
                    <a:pt x="24" y="14"/>
                    <a:pt x="27" y="10"/>
                    <a:pt x="31" y="9"/>
                  </a:cubicBezTo>
                  <a:cubicBezTo>
                    <a:pt x="32" y="9"/>
                    <a:pt x="30" y="14"/>
                    <a:pt x="30" y="14"/>
                  </a:cubicBezTo>
                  <a:cubicBezTo>
                    <a:pt x="29" y="16"/>
                    <a:pt x="25" y="18"/>
                    <a:pt x="26" y="20"/>
                  </a:cubicBezTo>
                  <a:cubicBezTo>
                    <a:pt x="27" y="22"/>
                    <a:pt x="29" y="24"/>
                    <a:pt x="31" y="22"/>
                  </a:cubicBezTo>
                  <a:cubicBezTo>
                    <a:pt x="35" y="17"/>
                    <a:pt x="36" y="14"/>
                    <a:pt x="38" y="8"/>
                  </a:cubicBezTo>
                  <a:cubicBezTo>
                    <a:pt x="37" y="6"/>
                    <a:pt x="34" y="0"/>
                    <a:pt x="30" y="3"/>
                  </a:cubicBezTo>
                  <a:cubicBezTo>
                    <a:pt x="25" y="3"/>
                    <a:pt x="12" y="15"/>
                    <a:pt x="12" y="20"/>
                  </a:cubicBezTo>
                  <a:cubicBezTo>
                    <a:pt x="10" y="26"/>
                    <a:pt x="6" y="31"/>
                    <a:pt x="5" y="36"/>
                  </a:cubicBezTo>
                  <a:cubicBezTo>
                    <a:pt x="1" y="48"/>
                    <a:pt x="0" y="57"/>
                    <a:pt x="11" y="64"/>
                  </a:cubicBezTo>
                  <a:cubicBezTo>
                    <a:pt x="14" y="66"/>
                    <a:pt x="22" y="68"/>
                    <a:pt x="25" y="65"/>
                  </a:cubicBezTo>
                  <a:cubicBezTo>
                    <a:pt x="35" y="66"/>
                    <a:pt x="42" y="58"/>
                    <a:pt x="51" y="58"/>
                  </a:cubicBezTo>
                  <a:cubicBezTo>
                    <a:pt x="52" y="57"/>
                    <a:pt x="53" y="56"/>
                    <a:pt x="54" y="56"/>
                  </a:cubicBezTo>
                  <a:cubicBezTo>
                    <a:pt x="55" y="55"/>
                    <a:pt x="58" y="55"/>
                    <a:pt x="59" y="53"/>
                  </a:cubicBezTo>
                  <a:cubicBezTo>
                    <a:pt x="60" y="53"/>
                    <a:pt x="61" y="53"/>
                    <a:pt x="63" y="53"/>
                  </a:cubicBezTo>
                  <a:cubicBezTo>
                    <a:pt x="74" y="52"/>
                    <a:pt x="79" y="44"/>
                    <a:pt x="83" y="35"/>
                  </a:cubicBezTo>
                  <a:cubicBezTo>
                    <a:pt x="83" y="33"/>
                    <a:pt x="84" y="32"/>
                    <a:pt x="84" y="30"/>
                  </a:cubicBezTo>
                  <a:cubicBezTo>
                    <a:pt x="84" y="28"/>
                    <a:pt x="84" y="26"/>
                    <a:pt x="85" y="24"/>
                  </a:cubicBezTo>
                  <a:cubicBezTo>
                    <a:pt x="83" y="9"/>
                    <a:pt x="59" y="21"/>
                    <a:pt x="56" y="29"/>
                  </a:cubicBezTo>
                  <a:close/>
                  <a:moveTo>
                    <a:pt x="63" y="48"/>
                  </a:moveTo>
                  <a:cubicBezTo>
                    <a:pt x="57" y="46"/>
                    <a:pt x="52" y="45"/>
                    <a:pt x="57" y="38"/>
                  </a:cubicBezTo>
                  <a:cubicBezTo>
                    <a:pt x="60" y="33"/>
                    <a:pt x="66" y="30"/>
                    <a:pt x="68" y="26"/>
                  </a:cubicBezTo>
                  <a:cubicBezTo>
                    <a:pt x="70" y="25"/>
                    <a:pt x="74" y="22"/>
                    <a:pt x="75" y="25"/>
                  </a:cubicBezTo>
                  <a:cubicBezTo>
                    <a:pt x="76" y="26"/>
                    <a:pt x="79" y="26"/>
                    <a:pt x="79" y="27"/>
                  </a:cubicBezTo>
                  <a:cubicBezTo>
                    <a:pt x="79" y="37"/>
                    <a:pt x="73" y="46"/>
                    <a:pt x="63" y="48"/>
                  </a:cubicBezTo>
                  <a:close/>
                </a:path>
              </a:pathLst>
            </a:custGeom>
            <a:solidFill>
              <a:srgbClr val="8080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5" name="Freeform 12"/>
            <p:cNvSpPr>
              <a:spLocks/>
            </p:cNvSpPr>
            <p:nvPr userDrawn="1"/>
          </p:nvSpPr>
          <p:spPr bwMode="auto">
            <a:xfrm>
              <a:off x="4346" y="2260"/>
              <a:ext cx="50" cy="56"/>
            </a:xfrm>
            <a:custGeom>
              <a:avLst/>
              <a:gdLst>
                <a:gd name="T0" fmla="*/ 38 w 44"/>
                <a:gd name="T1" fmla="*/ 3 h 49"/>
                <a:gd name="T2" fmla="*/ 36 w 44"/>
                <a:gd name="T3" fmla="*/ 10 h 49"/>
                <a:gd name="T4" fmla="*/ 39 w 44"/>
                <a:gd name="T5" fmla="*/ 27 h 49"/>
                <a:gd name="T6" fmla="*/ 34 w 44"/>
                <a:gd name="T7" fmla="*/ 38 h 49"/>
                <a:gd name="T8" fmla="*/ 20 w 44"/>
                <a:gd name="T9" fmla="*/ 18 h 49"/>
                <a:gd name="T10" fmla="*/ 20 w 44"/>
                <a:gd name="T11" fmla="*/ 15 h 49"/>
                <a:gd name="T12" fmla="*/ 12 w 44"/>
                <a:gd name="T13" fmla="*/ 7 h 49"/>
                <a:gd name="T14" fmla="*/ 10 w 44"/>
                <a:gd name="T15" fmla="*/ 22 h 49"/>
                <a:gd name="T16" fmla="*/ 10 w 44"/>
                <a:gd name="T17" fmla="*/ 49 h 49"/>
                <a:gd name="T18" fmla="*/ 13 w 44"/>
                <a:gd name="T19" fmla="*/ 41 h 49"/>
                <a:gd name="T20" fmla="*/ 14 w 44"/>
                <a:gd name="T21" fmla="*/ 30 h 49"/>
                <a:gd name="T22" fmla="*/ 16 w 44"/>
                <a:gd name="T23" fmla="*/ 25 h 49"/>
                <a:gd name="T24" fmla="*/ 36 w 44"/>
                <a:gd name="T25" fmla="*/ 45 h 49"/>
                <a:gd name="T26" fmla="*/ 44 w 44"/>
                <a:gd name="T27" fmla="*/ 29 h 49"/>
                <a:gd name="T28" fmla="*/ 42 w 44"/>
                <a:gd name="T29" fmla="*/ 11 h 49"/>
                <a:gd name="T30" fmla="*/ 44 w 44"/>
                <a:gd name="T31" fmla="*/ 6 h 49"/>
                <a:gd name="T32" fmla="*/ 38 w 44"/>
                <a:gd name="T33" fmla="*/ 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" h="49">
                  <a:moveTo>
                    <a:pt x="38" y="3"/>
                  </a:moveTo>
                  <a:cubicBezTo>
                    <a:pt x="33" y="2"/>
                    <a:pt x="38" y="7"/>
                    <a:pt x="36" y="10"/>
                  </a:cubicBezTo>
                  <a:cubicBezTo>
                    <a:pt x="39" y="13"/>
                    <a:pt x="39" y="23"/>
                    <a:pt x="39" y="27"/>
                  </a:cubicBezTo>
                  <a:cubicBezTo>
                    <a:pt x="39" y="30"/>
                    <a:pt x="39" y="40"/>
                    <a:pt x="34" y="38"/>
                  </a:cubicBezTo>
                  <a:cubicBezTo>
                    <a:pt x="28" y="36"/>
                    <a:pt x="22" y="24"/>
                    <a:pt x="20" y="18"/>
                  </a:cubicBezTo>
                  <a:cubicBezTo>
                    <a:pt x="21" y="16"/>
                    <a:pt x="20" y="16"/>
                    <a:pt x="20" y="15"/>
                  </a:cubicBezTo>
                  <a:cubicBezTo>
                    <a:pt x="19" y="11"/>
                    <a:pt x="18" y="0"/>
                    <a:pt x="12" y="7"/>
                  </a:cubicBezTo>
                  <a:cubicBezTo>
                    <a:pt x="12" y="8"/>
                    <a:pt x="10" y="21"/>
                    <a:pt x="10" y="22"/>
                  </a:cubicBezTo>
                  <a:cubicBezTo>
                    <a:pt x="12" y="24"/>
                    <a:pt x="0" y="49"/>
                    <a:pt x="10" y="49"/>
                  </a:cubicBezTo>
                  <a:cubicBezTo>
                    <a:pt x="17" y="46"/>
                    <a:pt x="14" y="46"/>
                    <a:pt x="13" y="41"/>
                  </a:cubicBezTo>
                  <a:cubicBezTo>
                    <a:pt x="12" y="37"/>
                    <a:pt x="14" y="33"/>
                    <a:pt x="14" y="30"/>
                  </a:cubicBezTo>
                  <a:cubicBezTo>
                    <a:pt x="15" y="29"/>
                    <a:pt x="15" y="27"/>
                    <a:pt x="16" y="25"/>
                  </a:cubicBezTo>
                  <a:cubicBezTo>
                    <a:pt x="21" y="32"/>
                    <a:pt x="25" y="45"/>
                    <a:pt x="36" y="45"/>
                  </a:cubicBezTo>
                  <a:cubicBezTo>
                    <a:pt x="42" y="40"/>
                    <a:pt x="44" y="37"/>
                    <a:pt x="44" y="29"/>
                  </a:cubicBezTo>
                  <a:cubicBezTo>
                    <a:pt x="44" y="23"/>
                    <a:pt x="43" y="16"/>
                    <a:pt x="42" y="11"/>
                  </a:cubicBezTo>
                  <a:cubicBezTo>
                    <a:pt x="43" y="9"/>
                    <a:pt x="44" y="8"/>
                    <a:pt x="44" y="6"/>
                  </a:cubicBezTo>
                  <a:cubicBezTo>
                    <a:pt x="43" y="4"/>
                    <a:pt x="40" y="4"/>
                    <a:pt x="38" y="3"/>
                  </a:cubicBezTo>
                  <a:close/>
                </a:path>
              </a:pathLst>
            </a:custGeom>
            <a:solidFill>
              <a:srgbClr val="8080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6" name="Freeform 13"/>
            <p:cNvSpPr>
              <a:spLocks/>
            </p:cNvSpPr>
            <p:nvPr userDrawn="1"/>
          </p:nvSpPr>
          <p:spPr bwMode="auto">
            <a:xfrm>
              <a:off x="4399" y="2255"/>
              <a:ext cx="37" cy="56"/>
            </a:xfrm>
            <a:custGeom>
              <a:avLst/>
              <a:gdLst>
                <a:gd name="T0" fmla="*/ 30 w 33"/>
                <a:gd name="T1" fmla="*/ 3 h 49"/>
                <a:gd name="T2" fmla="*/ 14 w 33"/>
                <a:gd name="T3" fmla="*/ 40 h 49"/>
                <a:gd name="T4" fmla="*/ 5 w 33"/>
                <a:gd name="T5" fmla="*/ 10 h 49"/>
                <a:gd name="T6" fmla="*/ 6 w 33"/>
                <a:gd name="T7" fmla="*/ 22 h 49"/>
                <a:gd name="T8" fmla="*/ 9 w 33"/>
                <a:gd name="T9" fmla="*/ 41 h 49"/>
                <a:gd name="T10" fmla="*/ 18 w 33"/>
                <a:gd name="T11" fmla="*/ 44 h 49"/>
                <a:gd name="T12" fmla="*/ 24 w 33"/>
                <a:gd name="T13" fmla="*/ 32 h 49"/>
                <a:gd name="T14" fmla="*/ 29 w 33"/>
                <a:gd name="T15" fmla="*/ 15 h 49"/>
                <a:gd name="T16" fmla="*/ 33 w 33"/>
                <a:gd name="T17" fmla="*/ 8 h 49"/>
                <a:gd name="T18" fmla="*/ 30 w 33"/>
                <a:gd name="T19" fmla="*/ 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49">
                  <a:moveTo>
                    <a:pt x="30" y="3"/>
                  </a:moveTo>
                  <a:cubicBezTo>
                    <a:pt x="24" y="2"/>
                    <a:pt x="22" y="40"/>
                    <a:pt x="14" y="40"/>
                  </a:cubicBezTo>
                  <a:cubicBezTo>
                    <a:pt x="9" y="32"/>
                    <a:pt x="10" y="19"/>
                    <a:pt x="5" y="10"/>
                  </a:cubicBezTo>
                  <a:cubicBezTo>
                    <a:pt x="0" y="10"/>
                    <a:pt x="6" y="18"/>
                    <a:pt x="6" y="22"/>
                  </a:cubicBezTo>
                  <a:cubicBezTo>
                    <a:pt x="6" y="28"/>
                    <a:pt x="9" y="35"/>
                    <a:pt x="9" y="41"/>
                  </a:cubicBezTo>
                  <a:cubicBezTo>
                    <a:pt x="10" y="49"/>
                    <a:pt x="13" y="49"/>
                    <a:pt x="18" y="44"/>
                  </a:cubicBezTo>
                  <a:cubicBezTo>
                    <a:pt x="21" y="41"/>
                    <a:pt x="23" y="36"/>
                    <a:pt x="24" y="32"/>
                  </a:cubicBezTo>
                  <a:cubicBezTo>
                    <a:pt x="26" y="27"/>
                    <a:pt x="28" y="21"/>
                    <a:pt x="29" y="15"/>
                  </a:cubicBezTo>
                  <a:cubicBezTo>
                    <a:pt x="32" y="14"/>
                    <a:pt x="33" y="11"/>
                    <a:pt x="33" y="8"/>
                  </a:cubicBezTo>
                  <a:cubicBezTo>
                    <a:pt x="33" y="7"/>
                    <a:pt x="30" y="0"/>
                    <a:pt x="30" y="3"/>
                  </a:cubicBezTo>
                  <a:close/>
                </a:path>
              </a:pathLst>
            </a:custGeom>
            <a:solidFill>
              <a:srgbClr val="8080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7" name="Freeform 14"/>
            <p:cNvSpPr>
              <a:spLocks/>
            </p:cNvSpPr>
            <p:nvPr userDrawn="1"/>
          </p:nvSpPr>
          <p:spPr bwMode="auto">
            <a:xfrm>
              <a:off x="4435" y="2263"/>
              <a:ext cx="40" cy="53"/>
            </a:xfrm>
            <a:custGeom>
              <a:avLst/>
              <a:gdLst>
                <a:gd name="T0" fmla="*/ 18 w 35"/>
                <a:gd name="T1" fmla="*/ 16 h 47"/>
                <a:gd name="T2" fmla="*/ 8 w 35"/>
                <a:gd name="T3" fmla="*/ 17 h 47"/>
                <a:gd name="T4" fmla="*/ 35 w 35"/>
                <a:gd name="T5" fmla="*/ 5 h 47"/>
                <a:gd name="T6" fmla="*/ 35 w 35"/>
                <a:gd name="T7" fmla="*/ 5 h 47"/>
                <a:gd name="T8" fmla="*/ 5 w 35"/>
                <a:gd name="T9" fmla="*/ 8 h 47"/>
                <a:gd name="T10" fmla="*/ 2 w 35"/>
                <a:gd name="T11" fmla="*/ 17 h 47"/>
                <a:gd name="T12" fmla="*/ 0 w 35"/>
                <a:gd name="T13" fmla="*/ 21 h 47"/>
                <a:gd name="T14" fmla="*/ 0 w 35"/>
                <a:gd name="T15" fmla="*/ 35 h 47"/>
                <a:gd name="T16" fmla="*/ 20 w 35"/>
                <a:gd name="T17" fmla="*/ 41 h 47"/>
                <a:gd name="T18" fmla="*/ 21 w 35"/>
                <a:gd name="T19" fmla="*/ 30 h 47"/>
                <a:gd name="T20" fmla="*/ 14 w 35"/>
                <a:gd name="T21" fmla="*/ 38 h 47"/>
                <a:gd name="T22" fmla="*/ 6 w 35"/>
                <a:gd name="T23" fmla="*/ 26 h 47"/>
                <a:gd name="T24" fmla="*/ 25 w 35"/>
                <a:gd name="T25" fmla="*/ 20 h 47"/>
                <a:gd name="T26" fmla="*/ 18 w 35"/>
                <a:gd name="T27" fmla="*/ 1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" h="47">
                  <a:moveTo>
                    <a:pt x="18" y="16"/>
                  </a:moveTo>
                  <a:cubicBezTo>
                    <a:pt x="15" y="17"/>
                    <a:pt x="10" y="18"/>
                    <a:pt x="8" y="17"/>
                  </a:cubicBezTo>
                  <a:cubicBezTo>
                    <a:pt x="3" y="6"/>
                    <a:pt x="29" y="7"/>
                    <a:pt x="35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0"/>
                    <a:pt x="8" y="2"/>
                    <a:pt x="5" y="8"/>
                  </a:cubicBezTo>
                  <a:cubicBezTo>
                    <a:pt x="0" y="7"/>
                    <a:pt x="2" y="14"/>
                    <a:pt x="2" y="17"/>
                  </a:cubicBezTo>
                  <a:cubicBezTo>
                    <a:pt x="1" y="19"/>
                    <a:pt x="1" y="20"/>
                    <a:pt x="0" y="21"/>
                  </a:cubicBezTo>
                  <a:cubicBezTo>
                    <a:pt x="1" y="26"/>
                    <a:pt x="0" y="31"/>
                    <a:pt x="0" y="35"/>
                  </a:cubicBezTo>
                  <a:cubicBezTo>
                    <a:pt x="3" y="47"/>
                    <a:pt x="11" y="47"/>
                    <a:pt x="20" y="41"/>
                  </a:cubicBezTo>
                  <a:cubicBezTo>
                    <a:pt x="26" y="38"/>
                    <a:pt x="28" y="23"/>
                    <a:pt x="21" y="30"/>
                  </a:cubicBezTo>
                  <a:cubicBezTo>
                    <a:pt x="21" y="33"/>
                    <a:pt x="17" y="38"/>
                    <a:pt x="14" y="38"/>
                  </a:cubicBezTo>
                  <a:cubicBezTo>
                    <a:pt x="7" y="45"/>
                    <a:pt x="6" y="29"/>
                    <a:pt x="6" y="26"/>
                  </a:cubicBezTo>
                  <a:cubicBezTo>
                    <a:pt x="6" y="23"/>
                    <a:pt x="23" y="20"/>
                    <a:pt x="25" y="20"/>
                  </a:cubicBezTo>
                  <a:cubicBezTo>
                    <a:pt x="32" y="16"/>
                    <a:pt x="20" y="16"/>
                    <a:pt x="18" y="16"/>
                  </a:cubicBezTo>
                  <a:close/>
                </a:path>
              </a:pathLst>
            </a:custGeom>
            <a:solidFill>
              <a:srgbClr val="8080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8" name="Freeform 15"/>
            <p:cNvSpPr>
              <a:spLocks noEditPoints="1"/>
            </p:cNvSpPr>
            <p:nvPr userDrawn="1"/>
          </p:nvSpPr>
          <p:spPr bwMode="auto">
            <a:xfrm>
              <a:off x="4469" y="2258"/>
              <a:ext cx="145" cy="56"/>
            </a:xfrm>
            <a:custGeom>
              <a:avLst/>
              <a:gdLst>
                <a:gd name="T0" fmla="*/ 118 w 127"/>
                <a:gd name="T1" fmla="*/ 35 h 49"/>
                <a:gd name="T2" fmla="*/ 121 w 127"/>
                <a:gd name="T3" fmla="*/ 35 h 49"/>
                <a:gd name="T4" fmla="*/ 119 w 127"/>
                <a:gd name="T5" fmla="*/ 31 h 49"/>
                <a:gd name="T6" fmla="*/ 113 w 127"/>
                <a:gd name="T7" fmla="*/ 21 h 49"/>
                <a:gd name="T8" fmla="*/ 109 w 127"/>
                <a:gd name="T9" fmla="*/ 4 h 49"/>
                <a:gd name="T10" fmla="*/ 103 w 127"/>
                <a:gd name="T11" fmla="*/ 3 h 49"/>
                <a:gd name="T12" fmla="*/ 90 w 127"/>
                <a:gd name="T13" fmla="*/ 29 h 49"/>
                <a:gd name="T14" fmla="*/ 83 w 127"/>
                <a:gd name="T15" fmla="*/ 38 h 49"/>
                <a:gd name="T16" fmla="*/ 83 w 127"/>
                <a:gd name="T17" fmla="*/ 37 h 49"/>
                <a:gd name="T18" fmla="*/ 61 w 127"/>
                <a:gd name="T19" fmla="*/ 27 h 49"/>
                <a:gd name="T20" fmla="*/ 72 w 127"/>
                <a:gd name="T21" fmla="*/ 12 h 49"/>
                <a:gd name="T22" fmla="*/ 73 w 127"/>
                <a:gd name="T23" fmla="*/ 5 h 49"/>
                <a:gd name="T24" fmla="*/ 66 w 127"/>
                <a:gd name="T25" fmla="*/ 8 h 49"/>
                <a:gd name="T26" fmla="*/ 53 w 127"/>
                <a:gd name="T27" fmla="*/ 21 h 49"/>
                <a:gd name="T28" fmla="*/ 63 w 127"/>
                <a:gd name="T29" fmla="*/ 32 h 49"/>
                <a:gd name="T30" fmla="*/ 50 w 127"/>
                <a:gd name="T31" fmla="*/ 34 h 49"/>
                <a:gd name="T32" fmla="*/ 32 w 127"/>
                <a:gd name="T33" fmla="*/ 36 h 49"/>
                <a:gd name="T34" fmla="*/ 31 w 127"/>
                <a:gd name="T35" fmla="*/ 36 h 49"/>
                <a:gd name="T36" fmla="*/ 35 w 127"/>
                <a:gd name="T37" fmla="*/ 28 h 49"/>
                <a:gd name="T38" fmla="*/ 48 w 127"/>
                <a:gd name="T39" fmla="*/ 10 h 49"/>
                <a:gd name="T40" fmla="*/ 23 w 127"/>
                <a:gd name="T41" fmla="*/ 7 h 49"/>
                <a:gd name="T42" fmla="*/ 15 w 127"/>
                <a:gd name="T43" fmla="*/ 9 h 49"/>
                <a:gd name="T44" fmla="*/ 6 w 127"/>
                <a:gd name="T45" fmla="*/ 11 h 49"/>
                <a:gd name="T46" fmla="*/ 1 w 127"/>
                <a:gd name="T47" fmla="*/ 15 h 49"/>
                <a:gd name="T48" fmla="*/ 9 w 127"/>
                <a:gd name="T49" fmla="*/ 16 h 49"/>
                <a:gd name="T50" fmla="*/ 9 w 127"/>
                <a:gd name="T51" fmla="*/ 35 h 49"/>
                <a:gd name="T52" fmla="*/ 16 w 127"/>
                <a:gd name="T53" fmla="*/ 46 h 49"/>
                <a:gd name="T54" fmla="*/ 18 w 127"/>
                <a:gd name="T55" fmla="*/ 41 h 49"/>
                <a:gd name="T56" fmla="*/ 15 w 127"/>
                <a:gd name="T57" fmla="*/ 36 h 49"/>
                <a:gd name="T58" fmla="*/ 15 w 127"/>
                <a:gd name="T59" fmla="*/ 18 h 49"/>
                <a:gd name="T60" fmla="*/ 27 w 127"/>
                <a:gd name="T61" fmla="*/ 12 h 49"/>
                <a:gd name="T62" fmla="*/ 40 w 127"/>
                <a:gd name="T63" fmla="*/ 15 h 49"/>
                <a:gd name="T64" fmla="*/ 34 w 127"/>
                <a:gd name="T65" fmla="*/ 21 h 49"/>
                <a:gd name="T66" fmla="*/ 27 w 127"/>
                <a:gd name="T67" fmla="*/ 40 h 49"/>
                <a:gd name="T68" fmla="*/ 40 w 127"/>
                <a:gd name="T69" fmla="*/ 41 h 49"/>
                <a:gd name="T70" fmla="*/ 46 w 127"/>
                <a:gd name="T71" fmla="*/ 39 h 49"/>
                <a:gd name="T72" fmla="*/ 72 w 127"/>
                <a:gd name="T73" fmla="*/ 34 h 49"/>
                <a:gd name="T74" fmla="*/ 72 w 127"/>
                <a:gd name="T75" fmla="*/ 34 h 49"/>
                <a:gd name="T76" fmla="*/ 77 w 127"/>
                <a:gd name="T77" fmla="*/ 39 h 49"/>
                <a:gd name="T78" fmla="*/ 62 w 127"/>
                <a:gd name="T79" fmla="*/ 42 h 49"/>
                <a:gd name="T80" fmla="*/ 62 w 127"/>
                <a:gd name="T81" fmla="*/ 46 h 49"/>
                <a:gd name="T82" fmla="*/ 64 w 127"/>
                <a:gd name="T83" fmla="*/ 47 h 49"/>
                <a:gd name="T84" fmla="*/ 73 w 127"/>
                <a:gd name="T85" fmla="*/ 46 h 49"/>
                <a:gd name="T86" fmla="*/ 81 w 127"/>
                <a:gd name="T87" fmla="*/ 42 h 49"/>
                <a:gd name="T88" fmla="*/ 86 w 127"/>
                <a:gd name="T89" fmla="*/ 45 h 49"/>
                <a:gd name="T90" fmla="*/ 91 w 127"/>
                <a:gd name="T91" fmla="*/ 38 h 49"/>
                <a:gd name="T92" fmla="*/ 97 w 127"/>
                <a:gd name="T93" fmla="*/ 37 h 49"/>
                <a:gd name="T94" fmla="*/ 110 w 127"/>
                <a:gd name="T95" fmla="*/ 35 h 49"/>
                <a:gd name="T96" fmla="*/ 119 w 127"/>
                <a:gd name="T97" fmla="*/ 42 h 49"/>
                <a:gd name="T98" fmla="*/ 127 w 127"/>
                <a:gd name="T99" fmla="*/ 40 h 49"/>
                <a:gd name="T100" fmla="*/ 118 w 127"/>
                <a:gd name="T101" fmla="*/ 35 h 49"/>
                <a:gd name="T102" fmla="*/ 82 w 127"/>
                <a:gd name="T103" fmla="*/ 41 h 49"/>
                <a:gd name="T104" fmla="*/ 82 w 127"/>
                <a:gd name="T105" fmla="*/ 40 h 49"/>
                <a:gd name="T106" fmla="*/ 82 w 127"/>
                <a:gd name="T107" fmla="*/ 40 h 49"/>
                <a:gd name="T108" fmla="*/ 82 w 127"/>
                <a:gd name="T109" fmla="*/ 41 h 49"/>
                <a:gd name="T110" fmla="*/ 97 w 127"/>
                <a:gd name="T111" fmla="*/ 31 h 49"/>
                <a:gd name="T112" fmla="*/ 104 w 127"/>
                <a:gd name="T113" fmla="*/ 12 h 49"/>
                <a:gd name="T114" fmla="*/ 107 w 127"/>
                <a:gd name="T115" fmla="*/ 17 h 49"/>
                <a:gd name="T116" fmla="*/ 110 w 127"/>
                <a:gd name="T117" fmla="*/ 31 h 49"/>
                <a:gd name="T118" fmla="*/ 97 w 127"/>
                <a:gd name="T119" fmla="*/ 3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7" h="49">
                  <a:moveTo>
                    <a:pt x="118" y="35"/>
                  </a:moveTo>
                  <a:cubicBezTo>
                    <a:pt x="119" y="34"/>
                    <a:pt x="120" y="34"/>
                    <a:pt x="121" y="35"/>
                  </a:cubicBezTo>
                  <a:cubicBezTo>
                    <a:pt x="120" y="33"/>
                    <a:pt x="124" y="31"/>
                    <a:pt x="119" y="31"/>
                  </a:cubicBezTo>
                  <a:cubicBezTo>
                    <a:pt x="114" y="31"/>
                    <a:pt x="115" y="25"/>
                    <a:pt x="113" y="21"/>
                  </a:cubicBezTo>
                  <a:cubicBezTo>
                    <a:pt x="112" y="15"/>
                    <a:pt x="110" y="9"/>
                    <a:pt x="109" y="4"/>
                  </a:cubicBezTo>
                  <a:cubicBezTo>
                    <a:pt x="109" y="1"/>
                    <a:pt x="103" y="0"/>
                    <a:pt x="103" y="3"/>
                  </a:cubicBezTo>
                  <a:cubicBezTo>
                    <a:pt x="98" y="11"/>
                    <a:pt x="96" y="22"/>
                    <a:pt x="90" y="29"/>
                  </a:cubicBezTo>
                  <a:cubicBezTo>
                    <a:pt x="89" y="32"/>
                    <a:pt x="85" y="35"/>
                    <a:pt x="83" y="38"/>
                  </a:cubicBezTo>
                  <a:cubicBezTo>
                    <a:pt x="83" y="38"/>
                    <a:pt x="83" y="37"/>
                    <a:pt x="83" y="37"/>
                  </a:cubicBezTo>
                  <a:cubicBezTo>
                    <a:pt x="83" y="28"/>
                    <a:pt x="68" y="27"/>
                    <a:pt x="61" y="27"/>
                  </a:cubicBezTo>
                  <a:cubicBezTo>
                    <a:pt x="52" y="23"/>
                    <a:pt x="68" y="13"/>
                    <a:pt x="72" y="12"/>
                  </a:cubicBezTo>
                  <a:cubicBezTo>
                    <a:pt x="74" y="11"/>
                    <a:pt x="77" y="5"/>
                    <a:pt x="73" y="5"/>
                  </a:cubicBezTo>
                  <a:cubicBezTo>
                    <a:pt x="71" y="4"/>
                    <a:pt x="68" y="7"/>
                    <a:pt x="66" y="8"/>
                  </a:cubicBezTo>
                  <a:cubicBezTo>
                    <a:pt x="61" y="11"/>
                    <a:pt x="55" y="16"/>
                    <a:pt x="53" y="21"/>
                  </a:cubicBezTo>
                  <a:cubicBezTo>
                    <a:pt x="49" y="29"/>
                    <a:pt x="58" y="31"/>
                    <a:pt x="63" y="32"/>
                  </a:cubicBezTo>
                  <a:cubicBezTo>
                    <a:pt x="58" y="33"/>
                    <a:pt x="52" y="34"/>
                    <a:pt x="50" y="34"/>
                  </a:cubicBezTo>
                  <a:cubicBezTo>
                    <a:pt x="46" y="36"/>
                    <a:pt x="37" y="36"/>
                    <a:pt x="32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27" y="33"/>
                    <a:pt x="32" y="30"/>
                    <a:pt x="35" y="28"/>
                  </a:cubicBezTo>
                  <a:cubicBezTo>
                    <a:pt x="40" y="23"/>
                    <a:pt x="47" y="18"/>
                    <a:pt x="48" y="10"/>
                  </a:cubicBezTo>
                  <a:cubicBezTo>
                    <a:pt x="46" y="2"/>
                    <a:pt x="29" y="6"/>
                    <a:pt x="23" y="7"/>
                  </a:cubicBezTo>
                  <a:cubicBezTo>
                    <a:pt x="21" y="7"/>
                    <a:pt x="17" y="9"/>
                    <a:pt x="15" y="9"/>
                  </a:cubicBezTo>
                  <a:cubicBezTo>
                    <a:pt x="11" y="8"/>
                    <a:pt x="10" y="12"/>
                    <a:pt x="6" y="11"/>
                  </a:cubicBezTo>
                  <a:cubicBezTo>
                    <a:pt x="4" y="12"/>
                    <a:pt x="2" y="13"/>
                    <a:pt x="1" y="15"/>
                  </a:cubicBezTo>
                  <a:cubicBezTo>
                    <a:pt x="0" y="22"/>
                    <a:pt x="6" y="16"/>
                    <a:pt x="9" y="16"/>
                  </a:cubicBezTo>
                  <a:cubicBezTo>
                    <a:pt x="10" y="19"/>
                    <a:pt x="9" y="31"/>
                    <a:pt x="9" y="35"/>
                  </a:cubicBezTo>
                  <a:cubicBezTo>
                    <a:pt x="9" y="38"/>
                    <a:pt x="11" y="46"/>
                    <a:pt x="16" y="46"/>
                  </a:cubicBezTo>
                  <a:cubicBezTo>
                    <a:pt x="18" y="46"/>
                    <a:pt x="19" y="43"/>
                    <a:pt x="18" y="41"/>
                  </a:cubicBezTo>
                  <a:cubicBezTo>
                    <a:pt x="18" y="42"/>
                    <a:pt x="15" y="36"/>
                    <a:pt x="15" y="36"/>
                  </a:cubicBezTo>
                  <a:cubicBezTo>
                    <a:pt x="14" y="30"/>
                    <a:pt x="13" y="23"/>
                    <a:pt x="15" y="18"/>
                  </a:cubicBezTo>
                  <a:cubicBezTo>
                    <a:pt x="17" y="13"/>
                    <a:pt x="22" y="12"/>
                    <a:pt x="27" y="12"/>
                  </a:cubicBezTo>
                  <a:cubicBezTo>
                    <a:pt x="30" y="12"/>
                    <a:pt x="43" y="9"/>
                    <a:pt x="40" y="15"/>
                  </a:cubicBezTo>
                  <a:cubicBezTo>
                    <a:pt x="39" y="17"/>
                    <a:pt x="36" y="19"/>
                    <a:pt x="34" y="21"/>
                  </a:cubicBezTo>
                  <a:cubicBezTo>
                    <a:pt x="30" y="25"/>
                    <a:pt x="14" y="36"/>
                    <a:pt x="27" y="40"/>
                  </a:cubicBezTo>
                  <a:cubicBezTo>
                    <a:pt x="31" y="42"/>
                    <a:pt x="36" y="42"/>
                    <a:pt x="40" y="41"/>
                  </a:cubicBezTo>
                  <a:cubicBezTo>
                    <a:pt x="41" y="40"/>
                    <a:pt x="45" y="39"/>
                    <a:pt x="46" y="39"/>
                  </a:cubicBezTo>
                  <a:cubicBezTo>
                    <a:pt x="47" y="40"/>
                    <a:pt x="71" y="37"/>
                    <a:pt x="72" y="34"/>
                  </a:cubicBezTo>
                  <a:cubicBezTo>
                    <a:pt x="72" y="34"/>
                    <a:pt x="72" y="34"/>
                    <a:pt x="72" y="34"/>
                  </a:cubicBezTo>
                  <a:cubicBezTo>
                    <a:pt x="75" y="35"/>
                    <a:pt x="79" y="36"/>
                    <a:pt x="77" y="39"/>
                  </a:cubicBezTo>
                  <a:cubicBezTo>
                    <a:pt x="72" y="41"/>
                    <a:pt x="68" y="42"/>
                    <a:pt x="62" y="42"/>
                  </a:cubicBezTo>
                  <a:cubicBezTo>
                    <a:pt x="61" y="43"/>
                    <a:pt x="62" y="44"/>
                    <a:pt x="62" y="46"/>
                  </a:cubicBezTo>
                  <a:cubicBezTo>
                    <a:pt x="63" y="46"/>
                    <a:pt x="63" y="47"/>
                    <a:pt x="64" y="47"/>
                  </a:cubicBezTo>
                  <a:cubicBezTo>
                    <a:pt x="65" y="49"/>
                    <a:pt x="71" y="47"/>
                    <a:pt x="73" y="46"/>
                  </a:cubicBezTo>
                  <a:cubicBezTo>
                    <a:pt x="75" y="45"/>
                    <a:pt x="78" y="44"/>
                    <a:pt x="81" y="42"/>
                  </a:cubicBezTo>
                  <a:cubicBezTo>
                    <a:pt x="80" y="44"/>
                    <a:pt x="82" y="48"/>
                    <a:pt x="86" y="45"/>
                  </a:cubicBezTo>
                  <a:cubicBezTo>
                    <a:pt x="86" y="44"/>
                    <a:pt x="90" y="39"/>
                    <a:pt x="91" y="38"/>
                  </a:cubicBezTo>
                  <a:cubicBezTo>
                    <a:pt x="93" y="36"/>
                    <a:pt x="95" y="37"/>
                    <a:pt x="97" y="37"/>
                  </a:cubicBezTo>
                  <a:cubicBezTo>
                    <a:pt x="101" y="36"/>
                    <a:pt x="107" y="35"/>
                    <a:pt x="110" y="35"/>
                  </a:cubicBezTo>
                  <a:cubicBezTo>
                    <a:pt x="113" y="37"/>
                    <a:pt x="114" y="43"/>
                    <a:pt x="119" y="42"/>
                  </a:cubicBezTo>
                  <a:cubicBezTo>
                    <a:pt x="121" y="42"/>
                    <a:pt x="126" y="42"/>
                    <a:pt x="127" y="40"/>
                  </a:cubicBezTo>
                  <a:cubicBezTo>
                    <a:pt x="124" y="37"/>
                    <a:pt x="120" y="38"/>
                    <a:pt x="118" y="35"/>
                  </a:cubicBezTo>
                  <a:close/>
                  <a:moveTo>
                    <a:pt x="82" y="41"/>
                  </a:moveTo>
                  <a:cubicBezTo>
                    <a:pt x="82" y="40"/>
                    <a:pt x="82" y="40"/>
                    <a:pt x="82" y="40"/>
                  </a:cubicBezTo>
                  <a:cubicBezTo>
                    <a:pt x="82" y="40"/>
                    <a:pt x="82" y="40"/>
                    <a:pt x="82" y="40"/>
                  </a:cubicBezTo>
                  <a:cubicBezTo>
                    <a:pt x="82" y="40"/>
                    <a:pt x="82" y="40"/>
                    <a:pt x="82" y="41"/>
                  </a:cubicBezTo>
                  <a:close/>
                  <a:moveTo>
                    <a:pt x="97" y="31"/>
                  </a:moveTo>
                  <a:cubicBezTo>
                    <a:pt x="95" y="31"/>
                    <a:pt x="103" y="15"/>
                    <a:pt x="104" y="12"/>
                  </a:cubicBezTo>
                  <a:cubicBezTo>
                    <a:pt x="106" y="13"/>
                    <a:pt x="105" y="16"/>
                    <a:pt x="107" y="17"/>
                  </a:cubicBezTo>
                  <a:cubicBezTo>
                    <a:pt x="107" y="22"/>
                    <a:pt x="109" y="26"/>
                    <a:pt x="110" y="31"/>
                  </a:cubicBezTo>
                  <a:cubicBezTo>
                    <a:pt x="108" y="33"/>
                    <a:pt x="100" y="31"/>
                    <a:pt x="97" y="31"/>
                  </a:cubicBezTo>
                  <a:close/>
                </a:path>
              </a:pathLst>
            </a:custGeom>
            <a:solidFill>
              <a:srgbClr val="8080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9" name="Freeform 16"/>
            <p:cNvSpPr>
              <a:spLocks/>
            </p:cNvSpPr>
            <p:nvPr userDrawn="1"/>
          </p:nvSpPr>
          <p:spPr bwMode="auto">
            <a:xfrm>
              <a:off x="4607" y="2265"/>
              <a:ext cx="62" cy="48"/>
            </a:xfrm>
            <a:custGeom>
              <a:avLst/>
              <a:gdLst>
                <a:gd name="T0" fmla="*/ 50 w 54"/>
                <a:gd name="T1" fmla="*/ 26 h 42"/>
                <a:gd name="T2" fmla="*/ 49 w 54"/>
                <a:gd name="T3" fmla="*/ 4 h 42"/>
                <a:gd name="T4" fmla="*/ 49 w 54"/>
                <a:gd name="T5" fmla="*/ 3 h 42"/>
                <a:gd name="T6" fmla="*/ 45 w 54"/>
                <a:gd name="T7" fmla="*/ 0 h 42"/>
                <a:gd name="T8" fmla="*/ 20 w 54"/>
                <a:gd name="T9" fmla="*/ 5 h 42"/>
                <a:gd name="T10" fmla="*/ 0 w 54"/>
                <a:gd name="T11" fmla="*/ 8 h 42"/>
                <a:gd name="T12" fmla="*/ 6 w 54"/>
                <a:gd name="T13" fmla="*/ 13 h 42"/>
                <a:gd name="T14" fmla="*/ 12 w 54"/>
                <a:gd name="T15" fmla="*/ 12 h 42"/>
                <a:gd name="T16" fmla="*/ 14 w 54"/>
                <a:gd name="T17" fmla="*/ 32 h 42"/>
                <a:gd name="T18" fmla="*/ 20 w 54"/>
                <a:gd name="T19" fmla="*/ 28 h 42"/>
                <a:gd name="T20" fmla="*/ 19 w 54"/>
                <a:gd name="T21" fmla="*/ 11 h 42"/>
                <a:gd name="T22" fmla="*/ 36 w 54"/>
                <a:gd name="T23" fmla="*/ 9 h 42"/>
                <a:gd name="T24" fmla="*/ 44 w 54"/>
                <a:gd name="T25" fmla="*/ 8 h 42"/>
                <a:gd name="T26" fmla="*/ 45 w 54"/>
                <a:gd name="T27" fmla="*/ 29 h 42"/>
                <a:gd name="T28" fmla="*/ 53 w 54"/>
                <a:gd name="T29" fmla="*/ 30 h 42"/>
                <a:gd name="T30" fmla="*/ 50 w 54"/>
                <a:gd name="T31" fmla="*/ 2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4" h="42">
                  <a:moveTo>
                    <a:pt x="50" y="26"/>
                  </a:moveTo>
                  <a:cubicBezTo>
                    <a:pt x="48" y="21"/>
                    <a:pt x="54" y="7"/>
                    <a:pt x="49" y="4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47" y="2"/>
                    <a:pt x="47" y="0"/>
                    <a:pt x="45" y="0"/>
                  </a:cubicBezTo>
                  <a:cubicBezTo>
                    <a:pt x="40" y="4"/>
                    <a:pt x="27" y="4"/>
                    <a:pt x="20" y="5"/>
                  </a:cubicBezTo>
                  <a:cubicBezTo>
                    <a:pt x="15" y="4"/>
                    <a:pt x="4" y="6"/>
                    <a:pt x="0" y="8"/>
                  </a:cubicBezTo>
                  <a:cubicBezTo>
                    <a:pt x="0" y="12"/>
                    <a:pt x="0" y="14"/>
                    <a:pt x="6" y="13"/>
                  </a:cubicBezTo>
                  <a:cubicBezTo>
                    <a:pt x="8" y="12"/>
                    <a:pt x="10" y="11"/>
                    <a:pt x="12" y="12"/>
                  </a:cubicBezTo>
                  <a:cubicBezTo>
                    <a:pt x="12" y="18"/>
                    <a:pt x="11" y="27"/>
                    <a:pt x="14" y="32"/>
                  </a:cubicBezTo>
                  <a:cubicBezTo>
                    <a:pt x="20" y="42"/>
                    <a:pt x="30" y="26"/>
                    <a:pt x="20" y="28"/>
                  </a:cubicBezTo>
                  <a:cubicBezTo>
                    <a:pt x="22" y="24"/>
                    <a:pt x="18" y="15"/>
                    <a:pt x="19" y="11"/>
                  </a:cubicBezTo>
                  <a:cubicBezTo>
                    <a:pt x="24" y="11"/>
                    <a:pt x="31" y="10"/>
                    <a:pt x="36" y="9"/>
                  </a:cubicBezTo>
                  <a:cubicBezTo>
                    <a:pt x="40" y="8"/>
                    <a:pt x="42" y="8"/>
                    <a:pt x="44" y="8"/>
                  </a:cubicBezTo>
                  <a:cubicBezTo>
                    <a:pt x="46" y="15"/>
                    <a:pt x="41" y="23"/>
                    <a:pt x="45" y="29"/>
                  </a:cubicBezTo>
                  <a:cubicBezTo>
                    <a:pt x="47" y="32"/>
                    <a:pt x="51" y="33"/>
                    <a:pt x="53" y="30"/>
                  </a:cubicBezTo>
                  <a:cubicBezTo>
                    <a:pt x="52" y="28"/>
                    <a:pt x="52" y="27"/>
                    <a:pt x="50" y="26"/>
                  </a:cubicBezTo>
                  <a:close/>
                </a:path>
              </a:pathLst>
            </a:custGeom>
            <a:solidFill>
              <a:srgbClr val="8080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0" name="Freeform 17"/>
            <p:cNvSpPr>
              <a:spLocks noEditPoints="1"/>
            </p:cNvSpPr>
            <p:nvPr userDrawn="1"/>
          </p:nvSpPr>
          <p:spPr bwMode="auto">
            <a:xfrm>
              <a:off x="4669" y="2254"/>
              <a:ext cx="43" cy="51"/>
            </a:xfrm>
            <a:custGeom>
              <a:avLst/>
              <a:gdLst>
                <a:gd name="T0" fmla="*/ 9 w 38"/>
                <a:gd name="T1" fmla="*/ 21 h 45"/>
                <a:gd name="T2" fmla="*/ 2 w 38"/>
                <a:gd name="T3" fmla="*/ 37 h 45"/>
                <a:gd name="T4" fmla="*/ 16 w 38"/>
                <a:gd name="T5" fmla="*/ 45 h 45"/>
                <a:gd name="T6" fmla="*/ 37 w 38"/>
                <a:gd name="T7" fmla="*/ 27 h 45"/>
                <a:gd name="T8" fmla="*/ 38 w 38"/>
                <a:gd name="T9" fmla="*/ 22 h 45"/>
                <a:gd name="T10" fmla="*/ 38 w 38"/>
                <a:gd name="T11" fmla="*/ 16 h 45"/>
                <a:gd name="T12" fmla="*/ 9 w 38"/>
                <a:gd name="T13" fmla="*/ 21 h 45"/>
                <a:gd name="T14" fmla="*/ 16 w 38"/>
                <a:gd name="T15" fmla="*/ 40 h 45"/>
                <a:gd name="T16" fmla="*/ 10 w 38"/>
                <a:gd name="T17" fmla="*/ 30 h 45"/>
                <a:gd name="T18" fmla="*/ 21 w 38"/>
                <a:gd name="T19" fmla="*/ 18 h 45"/>
                <a:gd name="T20" fmla="*/ 28 w 38"/>
                <a:gd name="T21" fmla="*/ 17 h 45"/>
                <a:gd name="T22" fmla="*/ 33 w 38"/>
                <a:gd name="T23" fmla="*/ 19 h 45"/>
                <a:gd name="T24" fmla="*/ 16 w 38"/>
                <a:gd name="T25" fmla="*/ 4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45">
                  <a:moveTo>
                    <a:pt x="9" y="21"/>
                  </a:moveTo>
                  <a:cubicBezTo>
                    <a:pt x="7" y="26"/>
                    <a:pt x="0" y="30"/>
                    <a:pt x="2" y="37"/>
                  </a:cubicBezTo>
                  <a:cubicBezTo>
                    <a:pt x="5" y="45"/>
                    <a:pt x="9" y="45"/>
                    <a:pt x="16" y="45"/>
                  </a:cubicBezTo>
                  <a:cubicBezTo>
                    <a:pt x="27" y="44"/>
                    <a:pt x="33" y="36"/>
                    <a:pt x="37" y="27"/>
                  </a:cubicBezTo>
                  <a:cubicBezTo>
                    <a:pt x="37" y="25"/>
                    <a:pt x="37" y="24"/>
                    <a:pt x="38" y="22"/>
                  </a:cubicBezTo>
                  <a:cubicBezTo>
                    <a:pt x="38" y="20"/>
                    <a:pt x="37" y="18"/>
                    <a:pt x="38" y="16"/>
                  </a:cubicBezTo>
                  <a:cubicBezTo>
                    <a:pt x="37" y="0"/>
                    <a:pt x="13" y="13"/>
                    <a:pt x="9" y="21"/>
                  </a:cubicBezTo>
                  <a:close/>
                  <a:moveTo>
                    <a:pt x="16" y="40"/>
                  </a:moveTo>
                  <a:cubicBezTo>
                    <a:pt x="10" y="38"/>
                    <a:pt x="6" y="37"/>
                    <a:pt x="10" y="30"/>
                  </a:cubicBezTo>
                  <a:cubicBezTo>
                    <a:pt x="13" y="25"/>
                    <a:pt x="19" y="22"/>
                    <a:pt x="21" y="18"/>
                  </a:cubicBezTo>
                  <a:cubicBezTo>
                    <a:pt x="23" y="17"/>
                    <a:pt x="27" y="14"/>
                    <a:pt x="28" y="17"/>
                  </a:cubicBezTo>
                  <a:cubicBezTo>
                    <a:pt x="29" y="18"/>
                    <a:pt x="33" y="18"/>
                    <a:pt x="33" y="19"/>
                  </a:cubicBezTo>
                  <a:cubicBezTo>
                    <a:pt x="33" y="29"/>
                    <a:pt x="26" y="38"/>
                    <a:pt x="16" y="40"/>
                  </a:cubicBezTo>
                  <a:close/>
                </a:path>
              </a:pathLst>
            </a:custGeom>
            <a:solidFill>
              <a:srgbClr val="8080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1" name="Freeform 18"/>
            <p:cNvSpPr>
              <a:spLocks/>
            </p:cNvSpPr>
            <p:nvPr userDrawn="1"/>
          </p:nvSpPr>
          <p:spPr bwMode="auto">
            <a:xfrm>
              <a:off x="4707" y="2262"/>
              <a:ext cx="51" cy="54"/>
            </a:xfrm>
            <a:custGeom>
              <a:avLst/>
              <a:gdLst>
                <a:gd name="T0" fmla="*/ 39 w 45"/>
                <a:gd name="T1" fmla="*/ 2 h 48"/>
                <a:gd name="T2" fmla="*/ 37 w 45"/>
                <a:gd name="T3" fmla="*/ 9 h 48"/>
                <a:gd name="T4" fmla="*/ 39 w 45"/>
                <a:gd name="T5" fmla="*/ 26 h 48"/>
                <a:gd name="T6" fmla="*/ 35 w 45"/>
                <a:gd name="T7" fmla="*/ 37 h 48"/>
                <a:gd name="T8" fmla="*/ 21 w 45"/>
                <a:gd name="T9" fmla="*/ 17 h 48"/>
                <a:gd name="T10" fmla="*/ 20 w 45"/>
                <a:gd name="T11" fmla="*/ 14 h 48"/>
                <a:gd name="T12" fmla="*/ 12 w 45"/>
                <a:gd name="T13" fmla="*/ 6 h 48"/>
                <a:gd name="T14" fmla="*/ 11 w 45"/>
                <a:gd name="T15" fmla="*/ 21 h 48"/>
                <a:gd name="T16" fmla="*/ 11 w 45"/>
                <a:gd name="T17" fmla="*/ 48 h 48"/>
                <a:gd name="T18" fmla="*/ 13 w 45"/>
                <a:gd name="T19" fmla="*/ 40 h 48"/>
                <a:gd name="T20" fmla="*/ 14 w 45"/>
                <a:gd name="T21" fmla="*/ 29 h 48"/>
                <a:gd name="T22" fmla="*/ 16 w 45"/>
                <a:gd name="T23" fmla="*/ 24 h 48"/>
                <a:gd name="T24" fmla="*/ 37 w 45"/>
                <a:gd name="T25" fmla="*/ 44 h 48"/>
                <a:gd name="T26" fmla="*/ 44 w 45"/>
                <a:gd name="T27" fmla="*/ 28 h 48"/>
                <a:gd name="T28" fmla="*/ 42 w 45"/>
                <a:gd name="T29" fmla="*/ 10 h 48"/>
                <a:gd name="T30" fmla="*/ 45 w 45"/>
                <a:gd name="T31" fmla="*/ 5 h 48"/>
                <a:gd name="T32" fmla="*/ 39 w 45"/>
                <a:gd name="T33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" h="48">
                  <a:moveTo>
                    <a:pt x="39" y="2"/>
                  </a:moveTo>
                  <a:cubicBezTo>
                    <a:pt x="33" y="1"/>
                    <a:pt x="38" y="6"/>
                    <a:pt x="37" y="9"/>
                  </a:cubicBezTo>
                  <a:cubicBezTo>
                    <a:pt x="39" y="12"/>
                    <a:pt x="39" y="22"/>
                    <a:pt x="39" y="26"/>
                  </a:cubicBezTo>
                  <a:cubicBezTo>
                    <a:pt x="39" y="29"/>
                    <a:pt x="40" y="39"/>
                    <a:pt x="35" y="37"/>
                  </a:cubicBezTo>
                  <a:cubicBezTo>
                    <a:pt x="28" y="35"/>
                    <a:pt x="22" y="23"/>
                    <a:pt x="21" y="17"/>
                  </a:cubicBezTo>
                  <a:cubicBezTo>
                    <a:pt x="21" y="15"/>
                    <a:pt x="20" y="15"/>
                    <a:pt x="20" y="14"/>
                  </a:cubicBezTo>
                  <a:cubicBezTo>
                    <a:pt x="19" y="10"/>
                    <a:pt x="19" y="0"/>
                    <a:pt x="12" y="6"/>
                  </a:cubicBezTo>
                  <a:cubicBezTo>
                    <a:pt x="12" y="7"/>
                    <a:pt x="10" y="20"/>
                    <a:pt x="11" y="21"/>
                  </a:cubicBezTo>
                  <a:cubicBezTo>
                    <a:pt x="13" y="23"/>
                    <a:pt x="0" y="48"/>
                    <a:pt x="11" y="48"/>
                  </a:cubicBezTo>
                  <a:cubicBezTo>
                    <a:pt x="18" y="45"/>
                    <a:pt x="15" y="45"/>
                    <a:pt x="13" y="40"/>
                  </a:cubicBezTo>
                  <a:cubicBezTo>
                    <a:pt x="13" y="36"/>
                    <a:pt x="14" y="32"/>
                    <a:pt x="14" y="29"/>
                  </a:cubicBezTo>
                  <a:cubicBezTo>
                    <a:pt x="15" y="28"/>
                    <a:pt x="15" y="26"/>
                    <a:pt x="16" y="24"/>
                  </a:cubicBezTo>
                  <a:cubicBezTo>
                    <a:pt x="22" y="31"/>
                    <a:pt x="26" y="44"/>
                    <a:pt x="37" y="44"/>
                  </a:cubicBezTo>
                  <a:cubicBezTo>
                    <a:pt x="43" y="39"/>
                    <a:pt x="44" y="36"/>
                    <a:pt x="44" y="28"/>
                  </a:cubicBezTo>
                  <a:cubicBezTo>
                    <a:pt x="44" y="22"/>
                    <a:pt x="43" y="15"/>
                    <a:pt x="42" y="10"/>
                  </a:cubicBezTo>
                  <a:cubicBezTo>
                    <a:pt x="43" y="8"/>
                    <a:pt x="44" y="7"/>
                    <a:pt x="45" y="5"/>
                  </a:cubicBezTo>
                  <a:cubicBezTo>
                    <a:pt x="44" y="3"/>
                    <a:pt x="41" y="3"/>
                    <a:pt x="39" y="2"/>
                  </a:cubicBezTo>
                  <a:close/>
                </a:path>
              </a:pathLst>
            </a:custGeom>
            <a:solidFill>
              <a:srgbClr val="8080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2" name="Freeform 19"/>
            <p:cNvSpPr>
              <a:spLocks/>
            </p:cNvSpPr>
            <p:nvPr userDrawn="1"/>
          </p:nvSpPr>
          <p:spPr bwMode="auto">
            <a:xfrm>
              <a:off x="4757" y="2263"/>
              <a:ext cx="40" cy="51"/>
            </a:xfrm>
            <a:custGeom>
              <a:avLst/>
              <a:gdLst>
                <a:gd name="T0" fmla="*/ 35 w 35"/>
                <a:gd name="T1" fmla="*/ 33 h 45"/>
                <a:gd name="T2" fmla="*/ 13 w 35"/>
                <a:gd name="T3" fmla="*/ 23 h 45"/>
                <a:gd name="T4" fmla="*/ 23 w 35"/>
                <a:gd name="T5" fmla="*/ 8 h 45"/>
                <a:gd name="T6" fmla="*/ 25 w 35"/>
                <a:gd name="T7" fmla="*/ 1 h 45"/>
                <a:gd name="T8" fmla="*/ 17 w 35"/>
                <a:gd name="T9" fmla="*/ 4 h 45"/>
                <a:gd name="T10" fmla="*/ 4 w 35"/>
                <a:gd name="T11" fmla="*/ 17 h 45"/>
                <a:gd name="T12" fmla="*/ 17 w 35"/>
                <a:gd name="T13" fmla="*/ 29 h 45"/>
                <a:gd name="T14" fmla="*/ 28 w 35"/>
                <a:gd name="T15" fmla="*/ 35 h 45"/>
                <a:gd name="T16" fmla="*/ 14 w 35"/>
                <a:gd name="T17" fmla="*/ 38 h 45"/>
                <a:gd name="T18" fmla="*/ 13 w 35"/>
                <a:gd name="T19" fmla="*/ 42 h 45"/>
                <a:gd name="T20" fmla="*/ 15 w 35"/>
                <a:gd name="T21" fmla="*/ 43 h 45"/>
                <a:gd name="T22" fmla="*/ 24 w 35"/>
                <a:gd name="T23" fmla="*/ 42 h 45"/>
                <a:gd name="T24" fmla="*/ 35 w 35"/>
                <a:gd name="T25" fmla="*/ 3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" h="45">
                  <a:moveTo>
                    <a:pt x="35" y="33"/>
                  </a:moveTo>
                  <a:cubicBezTo>
                    <a:pt x="35" y="24"/>
                    <a:pt x="19" y="23"/>
                    <a:pt x="13" y="23"/>
                  </a:cubicBezTo>
                  <a:cubicBezTo>
                    <a:pt x="4" y="19"/>
                    <a:pt x="19" y="9"/>
                    <a:pt x="23" y="8"/>
                  </a:cubicBezTo>
                  <a:cubicBezTo>
                    <a:pt x="25" y="7"/>
                    <a:pt x="28" y="1"/>
                    <a:pt x="25" y="1"/>
                  </a:cubicBezTo>
                  <a:cubicBezTo>
                    <a:pt x="22" y="0"/>
                    <a:pt x="19" y="3"/>
                    <a:pt x="17" y="4"/>
                  </a:cubicBezTo>
                  <a:cubicBezTo>
                    <a:pt x="12" y="7"/>
                    <a:pt x="6" y="12"/>
                    <a:pt x="4" y="17"/>
                  </a:cubicBezTo>
                  <a:cubicBezTo>
                    <a:pt x="0" y="26"/>
                    <a:pt x="12" y="28"/>
                    <a:pt x="17" y="29"/>
                  </a:cubicBezTo>
                  <a:cubicBezTo>
                    <a:pt x="20" y="30"/>
                    <a:pt x="32" y="30"/>
                    <a:pt x="28" y="35"/>
                  </a:cubicBezTo>
                  <a:cubicBezTo>
                    <a:pt x="23" y="37"/>
                    <a:pt x="19" y="38"/>
                    <a:pt x="14" y="38"/>
                  </a:cubicBezTo>
                  <a:cubicBezTo>
                    <a:pt x="13" y="39"/>
                    <a:pt x="13" y="40"/>
                    <a:pt x="13" y="42"/>
                  </a:cubicBezTo>
                  <a:cubicBezTo>
                    <a:pt x="14" y="42"/>
                    <a:pt x="15" y="43"/>
                    <a:pt x="15" y="43"/>
                  </a:cubicBezTo>
                  <a:cubicBezTo>
                    <a:pt x="16" y="45"/>
                    <a:pt x="23" y="43"/>
                    <a:pt x="24" y="42"/>
                  </a:cubicBezTo>
                  <a:cubicBezTo>
                    <a:pt x="28" y="41"/>
                    <a:pt x="35" y="38"/>
                    <a:pt x="35" y="33"/>
                  </a:cubicBezTo>
                  <a:close/>
                </a:path>
              </a:pathLst>
            </a:custGeom>
            <a:solidFill>
              <a:srgbClr val="8080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3" name="Freeform 20"/>
            <p:cNvSpPr>
              <a:spLocks/>
            </p:cNvSpPr>
            <p:nvPr userDrawn="1"/>
          </p:nvSpPr>
          <p:spPr bwMode="auto">
            <a:xfrm>
              <a:off x="4790" y="2297"/>
              <a:ext cx="15" cy="28"/>
            </a:xfrm>
            <a:custGeom>
              <a:avLst/>
              <a:gdLst>
                <a:gd name="T0" fmla="*/ 13 w 13"/>
                <a:gd name="T1" fmla="*/ 4 h 25"/>
                <a:gd name="T2" fmla="*/ 6 w 13"/>
                <a:gd name="T3" fmla="*/ 7 h 25"/>
                <a:gd name="T4" fmla="*/ 1 w 13"/>
                <a:gd name="T5" fmla="*/ 24 h 25"/>
                <a:gd name="T6" fmla="*/ 2 w 13"/>
                <a:gd name="T7" fmla="*/ 25 h 25"/>
                <a:gd name="T8" fmla="*/ 3 w 13"/>
                <a:gd name="T9" fmla="*/ 25 h 25"/>
                <a:gd name="T10" fmla="*/ 5 w 13"/>
                <a:gd name="T11" fmla="*/ 25 h 25"/>
                <a:gd name="T12" fmla="*/ 9 w 13"/>
                <a:gd name="T13" fmla="*/ 20 h 25"/>
                <a:gd name="T14" fmla="*/ 13 w 13"/>
                <a:gd name="T15" fmla="*/ 10 h 25"/>
                <a:gd name="T16" fmla="*/ 13 w 13"/>
                <a:gd name="T17" fmla="*/ 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25">
                  <a:moveTo>
                    <a:pt x="13" y="4"/>
                  </a:moveTo>
                  <a:cubicBezTo>
                    <a:pt x="9" y="0"/>
                    <a:pt x="5" y="3"/>
                    <a:pt x="6" y="7"/>
                  </a:cubicBezTo>
                  <a:cubicBezTo>
                    <a:pt x="8" y="14"/>
                    <a:pt x="0" y="17"/>
                    <a:pt x="1" y="24"/>
                  </a:cubicBezTo>
                  <a:cubicBezTo>
                    <a:pt x="1" y="24"/>
                    <a:pt x="2" y="24"/>
                    <a:pt x="2" y="25"/>
                  </a:cubicBezTo>
                  <a:cubicBezTo>
                    <a:pt x="2" y="25"/>
                    <a:pt x="3" y="25"/>
                    <a:pt x="3" y="25"/>
                  </a:cubicBezTo>
                  <a:cubicBezTo>
                    <a:pt x="4" y="25"/>
                    <a:pt x="4" y="25"/>
                    <a:pt x="5" y="25"/>
                  </a:cubicBezTo>
                  <a:cubicBezTo>
                    <a:pt x="6" y="23"/>
                    <a:pt x="8" y="21"/>
                    <a:pt x="9" y="20"/>
                  </a:cubicBezTo>
                  <a:cubicBezTo>
                    <a:pt x="10" y="18"/>
                    <a:pt x="13" y="13"/>
                    <a:pt x="13" y="10"/>
                  </a:cubicBezTo>
                  <a:cubicBezTo>
                    <a:pt x="13" y="9"/>
                    <a:pt x="12" y="5"/>
                    <a:pt x="13" y="4"/>
                  </a:cubicBezTo>
                  <a:close/>
                </a:path>
              </a:pathLst>
            </a:custGeom>
            <a:solidFill>
              <a:srgbClr val="8080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4" name="Freeform 21"/>
            <p:cNvSpPr>
              <a:spLocks noEditPoints="1"/>
            </p:cNvSpPr>
            <p:nvPr userDrawn="1"/>
          </p:nvSpPr>
          <p:spPr bwMode="auto">
            <a:xfrm>
              <a:off x="4836" y="2235"/>
              <a:ext cx="51" cy="93"/>
            </a:xfrm>
            <a:custGeom>
              <a:avLst/>
              <a:gdLst>
                <a:gd name="T0" fmla="*/ 43 w 45"/>
                <a:gd name="T1" fmla="*/ 3 h 81"/>
                <a:gd name="T2" fmla="*/ 42 w 45"/>
                <a:gd name="T3" fmla="*/ 1 h 81"/>
                <a:gd name="T4" fmla="*/ 40 w 45"/>
                <a:gd name="T5" fmla="*/ 0 h 81"/>
                <a:gd name="T6" fmla="*/ 39 w 45"/>
                <a:gd name="T7" fmla="*/ 0 h 81"/>
                <a:gd name="T8" fmla="*/ 38 w 45"/>
                <a:gd name="T9" fmla="*/ 0 h 81"/>
                <a:gd name="T10" fmla="*/ 37 w 45"/>
                <a:gd name="T11" fmla="*/ 0 h 81"/>
                <a:gd name="T12" fmla="*/ 36 w 45"/>
                <a:gd name="T13" fmla="*/ 2 h 81"/>
                <a:gd name="T14" fmla="*/ 36 w 45"/>
                <a:gd name="T15" fmla="*/ 3 h 81"/>
                <a:gd name="T16" fmla="*/ 37 w 45"/>
                <a:gd name="T17" fmla="*/ 5 h 81"/>
                <a:gd name="T18" fmla="*/ 34 w 45"/>
                <a:gd name="T19" fmla="*/ 31 h 81"/>
                <a:gd name="T20" fmla="*/ 31 w 45"/>
                <a:gd name="T21" fmla="*/ 48 h 81"/>
                <a:gd name="T22" fmla="*/ 28 w 45"/>
                <a:gd name="T23" fmla="*/ 58 h 81"/>
                <a:gd name="T24" fmla="*/ 26 w 45"/>
                <a:gd name="T25" fmla="*/ 63 h 81"/>
                <a:gd name="T26" fmla="*/ 24 w 45"/>
                <a:gd name="T27" fmla="*/ 68 h 81"/>
                <a:gd name="T28" fmla="*/ 20 w 45"/>
                <a:gd name="T29" fmla="*/ 74 h 81"/>
                <a:gd name="T30" fmla="*/ 16 w 45"/>
                <a:gd name="T31" fmla="*/ 58 h 81"/>
                <a:gd name="T32" fmla="*/ 13 w 45"/>
                <a:gd name="T33" fmla="*/ 47 h 81"/>
                <a:gd name="T34" fmla="*/ 4 w 45"/>
                <a:gd name="T35" fmla="*/ 14 h 81"/>
                <a:gd name="T36" fmla="*/ 5 w 45"/>
                <a:gd name="T37" fmla="*/ 14 h 81"/>
                <a:gd name="T38" fmla="*/ 0 w 45"/>
                <a:gd name="T39" fmla="*/ 18 h 81"/>
                <a:gd name="T40" fmla="*/ 1 w 45"/>
                <a:gd name="T41" fmla="*/ 21 h 81"/>
                <a:gd name="T42" fmla="*/ 5 w 45"/>
                <a:gd name="T43" fmla="*/ 33 h 81"/>
                <a:gd name="T44" fmla="*/ 15 w 45"/>
                <a:gd name="T45" fmla="*/ 78 h 81"/>
                <a:gd name="T46" fmla="*/ 15 w 45"/>
                <a:gd name="T47" fmla="*/ 79 h 81"/>
                <a:gd name="T48" fmla="*/ 16 w 45"/>
                <a:gd name="T49" fmla="*/ 80 h 81"/>
                <a:gd name="T50" fmla="*/ 18 w 45"/>
                <a:gd name="T51" fmla="*/ 81 h 81"/>
                <a:gd name="T52" fmla="*/ 18 w 45"/>
                <a:gd name="T53" fmla="*/ 81 h 81"/>
                <a:gd name="T54" fmla="*/ 19 w 45"/>
                <a:gd name="T55" fmla="*/ 81 h 81"/>
                <a:gd name="T56" fmla="*/ 20 w 45"/>
                <a:gd name="T57" fmla="*/ 81 h 81"/>
                <a:gd name="T58" fmla="*/ 21 w 45"/>
                <a:gd name="T59" fmla="*/ 80 h 81"/>
                <a:gd name="T60" fmla="*/ 22 w 45"/>
                <a:gd name="T61" fmla="*/ 79 h 81"/>
                <a:gd name="T62" fmla="*/ 23 w 45"/>
                <a:gd name="T63" fmla="*/ 79 h 81"/>
                <a:gd name="T64" fmla="*/ 25 w 45"/>
                <a:gd name="T65" fmla="*/ 76 h 81"/>
                <a:gd name="T66" fmla="*/ 36 w 45"/>
                <a:gd name="T67" fmla="*/ 43 h 81"/>
                <a:gd name="T68" fmla="*/ 39 w 45"/>
                <a:gd name="T69" fmla="*/ 24 h 81"/>
                <a:gd name="T70" fmla="*/ 41 w 45"/>
                <a:gd name="T71" fmla="*/ 13 h 81"/>
                <a:gd name="T72" fmla="*/ 45 w 45"/>
                <a:gd name="T73" fmla="*/ 9 h 81"/>
                <a:gd name="T74" fmla="*/ 44 w 45"/>
                <a:gd name="T75" fmla="*/ 5 h 81"/>
                <a:gd name="T76" fmla="*/ 43 w 45"/>
                <a:gd name="T77" fmla="*/ 3 h 81"/>
                <a:gd name="T78" fmla="*/ 33 w 45"/>
                <a:gd name="T79" fmla="*/ 39 h 81"/>
                <a:gd name="T80" fmla="*/ 34 w 45"/>
                <a:gd name="T81" fmla="*/ 39 h 81"/>
                <a:gd name="T82" fmla="*/ 33 w 45"/>
                <a:gd name="T83" fmla="*/ 3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" h="81">
                  <a:moveTo>
                    <a:pt x="43" y="3"/>
                  </a:moveTo>
                  <a:cubicBezTo>
                    <a:pt x="43" y="2"/>
                    <a:pt x="42" y="2"/>
                    <a:pt x="42" y="1"/>
                  </a:cubicBezTo>
                  <a:cubicBezTo>
                    <a:pt x="41" y="1"/>
                    <a:pt x="41" y="0"/>
                    <a:pt x="40" y="0"/>
                  </a:cubicBezTo>
                  <a:cubicBezTo>
                    <a:pt x="40" y="0"/>
                    <a:pt x="40" y="0"/>
                    <a:pt x="39" y="0"/>
                  </a:cubicBezTo>
                  <a:cubicBezTo>
                    <a:pt x="39" y="0"/>
                    <a:pt x="38" y="0"/>
                    <a:pt x="38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0"/>
                    <a:pt x="36" y="1"/>
                    <a:pt x="36" y="2"/>
                  </a:cubicBezTo>
                  <a:cubicBezTo>
                    <a:pt x="36" y="2"/>
                    <a:pt x="36" y="3"/>
                    <a:pt x="36" y="3"/>
                  </a:cubicBezTo>
                  <a:cubicBezTo>
                    <a:pt x="36" y="4"/>
                    <a:pt x="37" y="4"/>
                    <a:pt x="37" y="5"/>
                  </a:cubicBezTo>
                  <a:cubicBezTo>
                    <a:pt x="37" y="13"/>
                    <a:pt x="36" y="23"/>
                    <a:pt x="34" y="31"/>
                  </a:cubicBezTo>
                  <a:cubicBezTo>
                    <a:pt x="33" y="35"/>
                    <a:pt x="29" y="44"/>
                    <a:pt x="31" y="48"/>
                  </a:cubicBezTo>
                  <a:cubicBezTo>
                    <a:pt x="30" y="49"/>
                    <a:pt x="28" y="56"/>
                    <a:pt x="28" y="58"/>
                  </a:cubicBezTo>
                  <a:cubicBezTo>
                    <a:pt x="27" y="59"/>
                    <a:pt x="26" y="61"/>
                    <a:pt x="26" y="63"/>
                  </a:cubicBezTo>
                  <a:cubicBezTo>
                    <a:pt x="25" y="64"/>
                    <a:pt x="24" y="66"/>
                    <a:pt x="24" y="68"/>
                  </a:cubicBezTo>
                  <a:cubicBezTo>
                    <a:pt x="24" y="69"/>
                    <a:pt x="21" y="74"/>
                    <a:pt x="20" y="74"/>
                  </a:cubicBezTo>
                  <a:cubicBezTo>
                    <a:pt x="16" y="70"/>
                    <a:pt x="16" y="63"/>
                    <a:pt x="16" y="58"/>
                  </a:cubicBezTo>
                  <a:cubicBezTo>
                    <a:pt x="13" y="58"/>
                    <a:pt x="13" y="49"/>
                    <a:pt x="13" y="47"/>
                  </a:cubicBezTo>
                  <a:cubicBezTo>
                    <a:pt x="9" y="43"/>
                    <a:pt x="14" y="11"/>
                    <a:pt x="4" y="14"/>
                  </a:cubicBezTo>
                  <a:cubicBezTo>
                    <a:pt x="4" y="14"/>
                    <a:pt x="5" y="14"/>
                    <a:pt x="5" y="14"/>
                  </a:cubicBezTo>
                  <a:cubicBezTo>
                    <a:pt x="4" y="14"/>
                    <a:pt x="0" y="16"/>
                    <a:pt x="0" y="18"/>
                  </a:cubicBezTo>
                  <a:cubicBezTo>
                    <a:pt x="0" y="19"/>
                    <a:pt x="1" y="19"/>
                    <a:pt x="1" y="21"/>
                  </a:cubicBezTo>
                  <a:cubicBezTo>
                    <a:pt x="3" y="23"/>
                    <a:pt x="5" y="30"/>
                    <a:pt x="5" y="33"/>
                  </a:cubicBezTo>
                  <a:cubicBezTo>
                    <a:pt x="9" y="48"/>
                    <a:pt x="9" y="65"/>
                    <a:pt x="15" y="78"/>
                  </a:cubicBezTo>
                  <a:cubicBezTo>
                    <a:pt x="15" y="78"/>
                    <a:pt x="15" y="79"/>
                    <a:pt x="15" y="79"/>
                  </a:cubicBezTo>
                  <a:cubicBezTo>
                    <a:pt x="15" y="79"/>
                    <a:pt x="16" y="79"/>
                    <a:pt x="16" y="80"/>
                  </a:cubicBezTo>
                  <a:cubicBezTo>
                    <a:pt x="17" y="80"/>
                    <a:pt x="17" y="81"/>
                    <a:pt x="18" y="81"/>
                  </a:cubicBezTo>
                  <a:cubicBezTo>
                    <a:pt x="18" y="81"/>
                    <a:pt x="18" y="81"/>
                    <a:pt x="18" y="81"/>
                  </a:cubicBezTo>
                  <a:cubicBezTo>
                    <a:pt x="18" y="81"/>
                    <a:pt x="19" y="81"/>
                    <a:pt x="19" y="81"/>
                  </a:cubicBezTo>
                  <a:cubicBezTo>
                    <a:pt x="19" y="81"/>
                    <a:pt x="20" y="81"/>
                    <a:pt x="20" y="81"/>
                  </a:cubicBezTo>
                  <a:cubicBezTo>
                    <a:pt x="21" y="81"/>
                    <a:pt x="21" y="80"/>
                    <a:pt x="21" y="80"/>
                  </a:cubicBezTo>
                  <a:cubicBezTo>
                    <a:pt x="22" y="80"/>
                    <a:pt x="22" y="80"/>
                    <a:pt x="22" y="79"/>
                  </a:cubicBezTo>
                  <a:cubicBezTo>
                    <a:pt x="23" y="79"/>
                    <a:pt x="23" y="79"/>
                    <a:pt x="23" y="79"/>
                  </a:cubicBezTo>
                  <a:cubicBezTo>
                    <a:pt x="24" y="78"/>
                    <a:pt x="25" y="77"/>
                    <a:pt x="25" y="76"/>
                  </a:cubicBezTo>
                  <a:cubicBezTo>
                    <a:pt x="30" y="69"/>
                    <a:pt x="37" y="53"/>
                    <a:pt x="36" y="43"/>
                  </a:cubicBezTo>
                  <a:cubicBezTo>
                    <a:pt x="38" y="37"/>
                    <a:pt x="39" y="31"/>
                    <a:pt x="39" y="24"/>
                  </a:cubicBezTo>
                  <a:cubicBezTo>
                    <a:pt x="40" y="20"/>
                    <a:pt x="40" y="17"/>
                    <a:pt x="41" y="13"/>
                  </a:cubicBezTo>
                  <a:cubicBezTo>
                    <a:pt x="42" y="12"/>
                    <a:pt x="44" y="11"/>
                    <a:pt x="45" y="9"/>
                  </a:cubicBezTo>
                  <a:cubicBezTo>
                    <a:pt x="44" y="8"/>
                    <a:pt x="44" y="7"/>
                    <a:pt x="44" y="5"/>
                  </a:cubicBezTo>
                  <a:cubicBezTo>
                    <a:pt x="44" y="5"/>
                    <a:pt x="43" y="4"/>
                    <a:pt x="43" y="3"/>
                  </a:cubicBezTo>
                  <a:close/>
                  <a:moveTo>
                    <a:pt x="33" y="39"/>
                  </a:moveTo>
                  <a:cubicBezTo>
                    <a:pt x="33" y="38"/>
                    <a:pt x="33" y="39"/>
                    <a:pt x="34" y="39"/>
                  </a:cubicBezTo>
                  <a:cubicBezTo>
                    <a:pt x="33" y="39"/>
                    <a:pt x="33" y="39"/>
                    <a:pt x="33" y="39"/>
                  </a:cubicBezTo>
                  <a:close/>
                </a:path>
              </a:pathLst>
            </a:custGeom>
            <a:solidFill>
              <a:srgbClr val="8080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5" name="Freeform 22"/>
            <p:cNvSpPr>
              <a:spLocks/>
            </p:cNvSpPr>
            <p:nvPr userDrawn="1"/>
          </p:nvSpPr>
          <p:spPr bwMode="auto">
            <a:xfrm>
              <a:off x="4886" y="2266"/>
              <a:ext cx="15" cy="37"/>
            </a:xfrm>
            <a:custGeom>
              <a:avLst/>
              <a:gdLst>
                <a:gd name="T0" fmla="*/ 9 w 13"/>
                <a:gd name="T1" fmla="*/ 25 h 32"/>
                <a:gd name="T2" fmla="*/ 8 w 13"/>
                <a:gd name="T3" fmla="*/ 2 h 32"/>
                <a:gd name="T4" fmla="*/ 4 w 13"/>
                <a:gd name="T5" fmla="*/ 6 h 32"/>
                <a:gd name="T6" fmla="*/ 5 w 13"/>
                <a:gd name="T7" fmla="*/ 28 h 32"/>
                <a:gd name="T8" fmla="*/ 12 w 13"/>
                <a:gd name="T9" fmla="*/ 29 h 32"/>
                <a:gd name="T10" fmla="*/ 9 w 13"/>
                <a:gd name="T11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32">
                  <a:moveTo>
                    <a:pt x="9" y="25"/>
                  </a:moveTo>
                  <a:cubicBezTo>
                    <a:pt x="7" y="20"/>
                    <a:pt x="13" y="6"/>
                    <a:pt x="8" y="2"/>
                  </a:cubicBezTo>
                  <a:cubicBezTo>
                    <a:pt x="5" y="0"/>
                    <a:pt x="4" y="4"/>
                    <a:pt x="4" y="6"/>
                  </a:cubicBezTo>
                  <a:cubicBezTo>
                    <a:pt x="6" y="14"/>
                    <a:pt x="0" y="21"/>
                    <a:pt x="5" y="28"/>
                  </a:cubicBezTo>
                  <a:cubicBezTo>
                    <a:pt x="6" y="31"/>
                    <a:pt x="10" y="32"/>
                    <a:pt x="12" y="29"/>
                  </a:cubicBezTo>
                  <a:cubicBezTo>
                    <a:pt x="11" y="27"/>
                    <a:pt x="11" y="26"/>
                    <a:pt x="9" y="25"/>
                  </a:cubicBezTo>
                  <a:close/>
                </a:path>
              </a:pathLst>
            </a:custGeom>
            <a:solidFill>
              <a:srgbClr val="8080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6" name="Freeform 23"/>
            <p:cNvSpPr>
              <a:spLocks/>
            </p:cNvSpPr>
            <p:nvPr userDrawn="1"/>
          </p:nvSpPr>
          <p:spPr bwMode="auto">
            <a:xfrm>
              <a:off x="4899" y="2263"/>
              <a:ext cx="39" cy="51"/>
            </a:xfrm>
            <a:custGeom>
              <a:avLst/>
              <a:gdLst>
                <a:gd name="T0" fmla="*/ 12 w 34"/>
                <a:gd name="T1" fmla="*/ 23 h 45"/>
                <a:gd name="T2" fmla="*/ 23 w 34"/>
                <a:gd name="T3" fmla="*/ 8 h 45"/>
                <a:gd name="T4" fmla="*/ 24 w 34"/>
                <a:gd name="T5" fmla="*/ 1 h 45"/>
                <a:gd name="T6" fmla="*/ 16 w 34"/>
                <a:gd name="T7" fmla="*/ 4 h 45"/>
                <a:gd name="T8" fmla="*/ 4 w 34"/>
                <a:gd name="T9" fmla="*/ 17 h 45"/>
                <a:gd name="T10" fmla="*/ 17 w 34"/>
                <a:gd name="T11" fmla="*/ 29 h 45"/>
                <a:gd name="T12" fmla="*/ 27 w 34"/>
                <a:gd name="T13" fmla="*/ 35 h 45"/>
                <a:gd name="T14" fmla="*/ 13 w 34"/>
                <a:gd name="T15" fmla="*/ 38 h 45"/>
                <a:gd name="T16" fmla="*/ 13 w 34"/>
                <a:gd name="T17" fmla="*/ 42 h 45"/>
                <a:gd name="T18" fmla="*/ 15 w 34"/>
                <a:gd name="T19" fmla="*/ 43 h 45"/>
                <a:gd name="T20" fmla="*/ 23 w 34"/>
                <a:gd name="T21" fmla="*/ 42 h 45"/>
                <a:gd name="T22" fmla="*/ 34 w 34"/>
                <a:gd name="T23" fmla="*/ 33 h 45"/>
                <a:gd name="T24" fmla="*/ 12 w 34"/>
                <a:gd name="T25" fmla="*/ 2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" h="45">
                  <a:moveTo>
                    <a:pt x="12" y="23"/>
                  </a:moveTo>
                  <a:cubicBezTo>
                    <a:pt x="3" y="19"/>
                    <a:pt x="19" y="9"/>
                    <a:pt x="23" y="8"/>
                  </a:cubicBezTo>
                  <a:cubicBezTo>
                    <a:pt x="24" y="7"/>
                    <a:pt x="27" y="1"/>
                    <a:pt x="24" y="1"/>
                  </a:cubicBezTo>
                  <a:cubicBezTo>
                    <a:pt x="21" y="0"/>
                    <a:pt x="18" y="3"/>
                    <a:pt x="16" y="4"/>
                  </a:cubicBezTo>
                  <a:cubicBezTo>
                    <a:pt x="11" y="7"/>
                    <a:pt x="6" y="12"/>
                    <a:pt x="4" y="17"/>
                  </a:cubicBezTo>
                  <a:cubicBezTo>
                    <a:pt x="0" y="26"/>
                    <a:pt x="12" y="28"/>
                    <a:pt x="17" y="29"/>
                  </a:cubicBezTo>
                  <a:cubicBezTo>
                    <a:pt x="20" y="30"/>
                    <a:pt x="31" y="30"/>
                    <a:pt x="27" y="35"/>
                  </a:cubicBezTo>
                  <a:cubicBezTo>
                    <a:pt x="22" y="37"/>
                    <a:pt x="18" y="38"/>
                    <a:pt x="13" y="38"/>
                  </a:cubicBezTo>
                  <a:cubicBezTo>
                    <a:pt x="12" y="39"/>
                    <a:pt x="13" y="40"/>
                    <a:pt x="13" y="42"/>
                  </a:cubicBezTo>
                  <a:cubicBezTo>
                    <a:pt x="13" y="42"/>
                    <a:pt x="14" y="43"/>
                    <a:pt x="15" y="43"/>
                  </a:cubicBezTo>
                  <a:cubicBezTo>
                    <a:pt x="16" y="45"/>
                    <a:pt x="22" y="43"/>
                    <a:pt x="23" y="42"/>
                  </a:cubicBezTo>
                  <a:cubicBezTo>
                    <a:pt x="28" y="41"/>
                    <a:pt x="34" y="38"/>
                    <a:pt x="34" y="33"/>
                  </a:cubicBezTo>
                  <a:cubicBezTo>
                    <a:pt x="34" y="24"/>
                    <a:pt x="19" y="23"/>
                    <a:pt x="12" y="23"/>
                  </a:cubicBezTo>
                  <a:close/>
                </a:path>
              </a:pathLst>
            </a:custGeom>
            <a:solidFill>
              <a:srgbClr val="8080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7" name="Freeform 24"/>
            <p:cNvSpPr>
              <a:spLocks noEditPoints="1"/>
            </p:cNvSpPr>
            <p:nvPr userDrawn="1"/>
          </p:nvSpPr>
          <p:spPr bwMode="auto">
            <a:xfrm>
              <a:off x="4942" y="2250"/>
              <a:ext cx="66" cy="57"/>
            </a:xfrm>
            <a:custGeom>
              <a:avLst/>
              <a:gdLst>
                <a:gd name="T0" fmla="*/ 28 w 58"/>
                <a:gd name="T1" fmla="*/ 10 h 50"/>
                <a:gd name="T2" fmla="*/ 8 w 58"/>
                <a:gd name="T3" fmla="*/ 17 h 50"/>
                <a:gd name="T4" fmla="*/ 7 w 58"/>
                <a:gd name="T5" fmla="*/ 16 h 50"/>
                <a:gd name="T6" fmla="*/ 3 w 58"/>
                <a:gd name="T7" fmla="*/ 20 h 50"/>
                <a:gd name="T8" fmla="*/ 4 w 58"/>
                <a:gd name="T9" fmla="*/ 42 h 50"/>
                <a:gd name="T10" fmla="*/ 12 w 58"/>
                <a:gd name="T11" fmla="*/ 43 h 50"/>
                <a:gd name="T12" fmla="*/ 9 w 58"/>
                <a:gd name="T13" fmla="*/ 39 h 50"/>
                <a:gd name="T14" fmla="*/ 9 w 58"/>
                <a:gd name="T15" fmla="*/ 20 h 50"/>
                <a:gd name="T16" fmla="*/ 21 w 58"/>
                <a:gd name="T17" fmla="*/ 16 h 50"/>
                <a:gd name="T18" fmla="*/ 21 w 58"/>
                <a:gd name="T19" fmla="*/ 44 h 50"/>
                <a:gd name="T20" fmla="*/ 30 w 58"/>
                <a:gd name="T21" fmla="*/ 48 h 50"/>
                <a:gd name="T22" fmla="*/ 26 w 58"/>
                <a:gd name="T23" fmla="*/ 39 h 50"/>
                <a:gd name="T24" fmla="*/ 34 w 58"/>
                <a:gd name="T25" fmla="*/ 36 h 50"/>
                <a:gd name="T26" fmla="*/ 46 w 58"/>
                <a:gd name="T27" fmla="*/ 38 h 50"/>
                <a:gd name="T28" fmla="*/ 36 w 58"/>
                <a:gd name="T29" fmla="*/ 43 h 50"/>
                <a:gd name="T30" fmla="*/ 35 w 58"/>
                <a:gd name="T31" fmla="*/ 47 h 50"/>
                <a:gd name="T32" fmla="*/ 46 w 58"/>
                <a:gd name="T33" fmla="*/ 45 h 50"/>
                <a:gd name="T34" fmla="*/ 53 w 58"/>
                <a:gd name="T35" fmla="*/ 36 h 50"/>
                <a:gd name="T36" fmla="*/ 39 w 58"/>
                <a:gd name="T37" fmla="*/ 30 h 50"/>
                <a:gd name="T38" fmla="*/ 58 w 58"/>
                <a:gd name="T39" fmla="*/ 12 h 50"/>
                <a:gd name="T40" fmla="*/ 28 w 58"/>
                <a:gd name="T41" fmla="*/ 10 h 50"/>
                <a:gd name="T42" fmla="*/ 27 w 58"/>
                <a:gd name="T43" fmla="*/ 30 h 50"/>
                <a:gd name="T44" fmla="*/ 28 w 58"/>
                <a:gd name="T45" fmla="*/ 21 h 50"/>
                <a:gd name="T46" fmla="*/ 35 w 58"/>
                <a:gd name="T47" fmla="*/ 13 h 50"/>
                <a:gd name="T48" fmla="*/ 52 w 58"/>
                <a:gd name="T49" fmla="*/ 13 h 50"/>
                <a:gd name="T50" fmla="*/ 27 w 58"/>
                <a:gd name="T51" fmla="*/ 3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8" h="50">
                  <a:moveTo>
                    <a:pt x="28" y="10"/>
                  </a:moveTo>
                  <a:cubicBezTo>
                    <a:pt x="25" y="11"/>
                    <a:pt x="11" y="14"/>
                    <a:pt x="8" y="17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4" y="14"/>
                    <a:pt x="4" y="18"/>
                    <a:pt x="3" y="20"/>
                  </a:cubicBezTo>
                  <a:cubicBezTo>
                    <a:pt x="5" y="28"/>
                    <a:pt x="0" y="35"/>
                    <a:pt x="4" y="42"/>
                  </a:cubicBezTo>
                  <a:cubicBezTo>
                    <a:pt x="6" y="45"/>
                    <a:pt x="10" y="46"/>
                    <a:pt x="12" y="43"/>
                  </a:cubicBezTo>
                  <a:cubicBezTo>
                    <a:pt x="11" y="41"/>
                    <a:pt x="11" y="40"/>
                    <a:pt x="9" y="39"/>
                  </a:cubicBezTo>
                  <a:cubicBezTo>
                    <a:pt x="7" y="35"/>
                    <a:pt x="10" y="25"/>
                    <a:pt x="9" y="20"/>
                  </a:cubicBezTo>
                  <a:cubicBezTo>
                    <a:pt x="13" y="21"/>
                    <a:pt x="17" y="16"/>
                    <a:pt x="21" y="16"/>
                  </a:cubicBezTo>
                  <a:cubicBezTo>
                    <a:pt x="23" y="24"/>
                    <a:pt x="21" y="36"/>
                    <a:pt x="21" y="44"/>
                  </a:cubicBezTo>
                  <a:cubicBezTo>
                    <a:pt x="24" y="50"/>
                    <a:pt x="26" y="46"/>
                    <a:pt x="30" y="48"/>
                  </a:cubicBezTo>
                  <a:cubicBezTo>
                    <a:pt x="31" y="45"/>
                    <a:pt x="26" y="43"/>
                    <a:pt x="26" y="39"/>
                  </a:cubicBezTo>
                  <a:cubicBezTo>
                    <a:pt x="26" y="35"/>
                    <a:pt x="31" y="37"/>
                    <a:pt x="34" y="36"/>
                  </a:cubicBezTo>
                  <a:cubicBezTo>
                    <a:pt x="37" y="37"/>
                    <a:pt x="44" y="35"/>
                    <a:pt x="46" y="38"/>
                  </a:cubicBezTo>
                  <a:cubicBezTo>
                    <a:pt x="45" y="40"/>
                    <a:pt x="39" y="43"/>
                    <a:pt x="36" y="43"/>
                  </a:cubicBezTo>
                  <a:cubicBezTo>
                    <a:pt x="36" y="45"/>
                    <a:pt x="32" y="46"/>
                    <a:pt x="35" y="47"/>
                  </a:cubicBezTo>
                  <a:cubicBezTo>
                    <a:pt x="39" y="50"/>
                    <a:pt x="43" y="45"/>
                    <a:pt x="46" y="45"/>
                  </a:cubicBezTo>
                  <a:cubicBezTo>
                    <a:pt x="49" y="41"/>
                    <a:pt x="53" y="41"/>
                    <a:pt x="53" y="36"/>
                  </a:cubicBezTo>
                  <a:cubicBezTo>
                    <a:pt x="53" y="33"/>
                    <a:pt x="41" y="30"/>
                    <a:pt x="39" y="30"/>
                  </a:cubicBezTo>
                  <a:cubicBezTo>
                    <a:pt x="44" y="25"/>
                    <a:pt x="58" y="21"/>
                    <a:pt x="58" y="12"/>
                  </a:cubicBezTo>
                  <a:cubicBezTo>
                    <a:pt x="58" y="0"/>
                    <a:pt x="34" y="10"/>
                    <a:pt x="28" y="10"/>
                  </a:cubicBezTo>
                  <a:close/>
                  <a:moveTo>
                    <a:pt x="27" y="30"/>
                  </a:moveTo>
                  <a:cubicBezTo>
                    <a:pt x="27" y="28"/>
                    <a:pt x="28" y="24"/>
                    <a:pt x="28" y="21"/>
                  </a:cubicBezTo>
                  <a:cubicBezTo>
                    <a:pt x="28" y="15"/>
                    <a:pt x="30" y="13"/>
                    <a:pt x="35" y="13"/>
                  </a:cubicBezTo>
                  <a:cubicBezTo>
                    <a:pt x="38" y="13"/>
                    <a:pt x="52" y="9"/>
                    <a:pt x="52" y="13"/>
                  </a:cubicBezTo>
                  <a:cubicBezTo>
                    <a:pt x="52" y="19"/>
                    <a:pt x="32" y="30"/>
                    <a:pt x="27" y="30"/>
                  </a:cubicBezTo>
                  <a:close/>
                </a:path>
              </a:pathLst>
            </a:custGeom>
            <a:solidFill>
              <a:srgbClr val="8080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8" name="Freeform 25"/>
            <p:cNvSpPr>
              <a:spLocks/>
            </p:cNvSpPr>
            <p:nvPr userDrawn="1"/>
          </p:nvSpPr>
          <p:spPr bwMode="auto">
            <a:xfrm>
              <a:off x="5006" y="2263"/>
              <a:ext cx="74" cy="53"/>
            </a:xfrm>
            <a:custGeom>
              <a:avLst/>
              <a:gdLst>
                <a:gd name="T0" fmla="*/ 35 w 65"/>
                <a:gd name="T1" fmla="*/ 8 h 47"/>
                <a:gd name="T2" fmla="*/ 32 w 65"/>
                <a:gd name="T3" fmla="*/ 17 h 47"/>
                <a:gd name="T4" fmla="*/ 30 w 65"/>
                <a:gd name="T5" fmla="*/ 21 h 47"/>
                <a:gd name="T6" fmla="*/ 31 w 65"/>
                <a:gd name="T7" fmla="*/ 25 h 47"/>
                <a:gd name="T8" fmla="*/ 11 w 65"/>
                <a:gd name="T9" fmla="*/ 30 h 47"/>
                <a:gd name="T10" fmla="*/ 11 w 65"/>
                <a:gd name="T11" fmla="*/ 14 h 47"/>
                <a:gd name="T12" fmla="*/ 11 w 65"/>
                <a:gd name="T13" fmla="*/ 4 h 47"/>
                <a:gd name="T14" fmla="*/ 8 w 65"/>
                <a:gd name="T15" fmla="*/ 2 h 47"/>
                <a:gd name="T16" fmla="*/ 4 w 65"/>
                <a:gd name="T17" fmla="*/ 9 h 47"/>
                <a:gd name="T18" fmla="*/ 5 w 65"/>
                <a:gd name="T19" fmla="*/ 32 h 47"/>
                <a:gd name="T20" fmla="*/ 19 w 65"/>
                <a:gd name="T21" fmla="*/ 35 h 47"/>
                <a:gd name="T22" fmla="*/ 31 w 65"/>
                <a:gd name="T23" fmla="*/ 28 h 47"/>
                <a:gd name="T24" fmla="*/ 30 w 65"/>
                <a:gd name="T25" fmla="*/ 35 h 47"/>
                <a:gd name="T26" fmla="*/ 50 w 65"/>
                <a:gd name="T27" fmla="*/ 41 h 47"/>
                <a:gd name="T28" fmla="*/ 51 w 65"/>
                <a:gd name="T29" fmla="*/ 30 h 47"/>
                <a:gd name="T30" fmla="*/ 44 w 65"/>
                <a:gd name="T31" fmla="*/ 38 h 47"/>
                <a:gd name="T32" fmla="*/ 36 w 65"/>
                <a:gd name="T33" fmla="*/ 26 h 47"/>
                <a:gd name="T34" fmla="*/ 55 w 65"/>
                <a:gd name="T35" fmla="*/ 20 h 47"/>
                <a:gd name="T36" fmla="*/ 48 w 65"/>
                <a:gd name="T37" fmla="*/ 16 h 47"/>
                <a:gd name="T38" fmla="*/ 38 w 65"/>
                <a:gd name="T39" fmla="*/ 17 h 47"/>
                <a:gd name="T40" fmla="*/ 65 w 65"/>
                <a:gd name="T41" fmla="*/ 5 h 47"/>
                <a:gd name="T42" fmla="*/ 65 w 65"/>
                <a:gd name="T43" fmla="*/ 5 h 47"/>
                <a:gd name="T44" fmla="*/ 35 w 65"/>
                <a:gd name="T45" fmla="*/ 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5" h="47">
                  <a:moveTo>
                    <a:pt x="35" y="8"/>
                  </a:moveTo>
                  <a:cubicBezTo>
                    <a:pt x="30" y="7"/>
                    <a:pt x="32" y="14"/>
                    <a:pt x="32" y="17"/>
                  </a:cubicBezTo>
                  <a:cubicBezTo>
                    <a:pt x="32" y="19"/>
                    <a:pt x="31" y="20"/>
                    <a:pt x="30" y="21"/>
                  </a:cubicBezTo>
                  <a:cubicBezTo>
                    <a:pt x="31" y="23"/>
                    <a:pt x="31" y="24"/>
                    <a:pt x="31" y="25"/>
                  </a:cubicBezTo>
                  <a:cubicBezTo>
                    <a:pt x="27" y="26"/>
                    <a:pt x="13" y="33"/>
                    <a:pt x="11" y="30"/>
                  </a:cubicBezTo>
                  <a:cubicBezTo>
                    <a:pt x="8" y="25"/>
                    <a:pt x="11" y="19"/>
                    <a:pt x="11" y="14"/>
                  </a:cubicBezTo>
                  <a:cubicBezTo>
                    <a:pt x="13" y="12"/>
                    <a:pt x="11" y="7"/>
                    <a:pt x="11" y="4"/>
                  </a:cubicBezTo>
                  <a:cubicBezTo>
                    <a:pt x="10" y="3"/>
                    <a:pt x="9" y="3"/>
                    <a:pt x="8" y="2"/>
                  </a:cubicBezTo>
                  <a:cubicBezTo>
                    <a:pt x="4" y="1"/>
                    <a:pt x="4" y="7"/>
                    <a:pt x="4" y="9"/>
                  </a:cubicBezTo>
                  <a:cubicBezTo>
                    <a:pt x="6" y="15"/>
                    <a:pt x="0" y="26"/>
                    <a:pt x="5" y="32"/>
                  </a:cubicBezTo>
                  <a:cubicBezTo>
                    <a:pt x="9" y="37"/>
                    <a:pt x="12" y="37"/>
                    <a:pt x="19" y="35"/>
                  </a:cubicBezTo>
                  <a:cubicBezTo>
                    <a:pt x="21" y="33"/>
                    <a:pt x="28" y="31"/>
                    <a:pt x="31" y="28"/>
                  </a:cubicBezTo>
                  <a:cubicBezTo>
                    <a:pt x="30" y="31"/>
                    <a:pt x="30" y="33"/>
                    <a:pt x="30" y="35"/>
                  </a:cubicBezTo>
                  <a:cubicBezTo>
                    <a:pt x="33" y="47"/>
                    <a:pt x="42" y="47"/>
                    <a:pt x="50" y="41"/>
                  </a:cubicBezTo>
                  <a:cubicBezTo>
                    <a:pt x="56" y="38"/>
                    <a:pt x="58" y="23"/>
                    <a:pt x="51" y="30"/>
                  </a:cubicBezTo>
                  <a:cubicBezTo>
                    <a:pt x="51" y="33"/>
                    <a:pt x="47" y="38"/>
                    <a:pt x="44" y="38"/>
                  </a:cubicBezTo>
                  <a:cubicBezTo>
                    <a:pt x="37" y="45"/>
                    <a:pt x="36" y="29"/>
                    <a:pt x="36" y="26"/>
                  </a:cubicBezTo>
                  <a:cubicBezTo>
                    <a:pt x="36" y="23"/>
                    <a:pt x="53" y="20"/>
                    <a:pt x="55" y="20"/>
                  </a:cubicBezTo>
                  <a:cubicBezTo>
                    <a:pt x="63" y="16"/>
                    <a:pt x="50" y="16"/>
                    <a:pt x="48" y="16"/>
                  </a:cubicBezTo>
                  <a:cubicBezTo>
                    <a:pt x="45" y="17"/>
                    <a:pt x="41" y="18"/>
                    <a:pt x="38" y="17"/>
                  </a:cubicBezTo>
                  <a:cubicBezTo>
                    <a:pt x="33" y="6"/>
                    <a:pt x="60" y="7"/>
                    <a:pt x="65" y="5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5" y="0"/>
                    <a:pt x="39" y="2"/>
                    <a:pt x="35" y="8"/>
                  </a:cubicBezTo>
                  <a:close/>
                </a:path>
              </a:pathLst>
            </a:custGeom>
            <a:solidFill>
              <a:srgbClr val="8080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9" name="Freeform 26"/>
            <p:cNvSpPr>
              <a:spLocks noEditPoints="1"/>
            </p:cNvSpPr>
            <p:nvPr userDrawn="1"/>
          </p:nvSpPr>
          <p:spPr bwMode="auto">
            <a:xfrm>
              <a:off x="5082" y="2249"/>
              <a:ext cx="114" cy="76"/>
            </a:xfrm>
            <a:custGeom>
              <a:avLst/>
              <a:gdLst>
                <a:gd name="T0" fmla="*/ 83 w 100"/>
                <a:gd name="T1" fmla="*/ 28 h 67"/>
                <a:gd name="T2" fmla="*/ 73 w 100"/>
                <a:gd name="T3" fmla="*/ 29 h 67"/>
                <a:gd name="T4" fmla="*/ 100 w 100"/>
                <a:gd name="T5" fmla="*/ 17 h 67"/>
                <a:gd name="T6" fmla="*/ 100 w 100"/>
                <a:gd name="T7" fmla="*/ 17 h 67"/>
                <a:gd name="T8" fmla="*/ 70 w 100"/>
                <a:gd name="T9" fmla="*/ 20 h 67"/>
                <a:gd name="T10" fmla="*/ 67 w 100"/>
                <a:gd name="T11" fmla="*/ 29 h 67"/>
                <a:gd name="T12" fmla="*/ 65 w 100"/>
                <a:gd name="T13" fmla="*/ 33 h 67"/>
                <a:gd name="T14" fmla="*/ 65 w 100"/>
                <a:gd name="T15" fmla="*/ 47 h 67"/>
                <a:gd name="T16" fmla="*/ 66 w 100"/>
                <a:gd name="T17" fmla="*/ 51 h 67"/>
                <a:gd name="T18" fmla="*/ 63 w 100"/>
                <a:gd name="T19" fmla="*/ 50 h 67"/>
                <a:gd name="T20" fmla="*/ 62 w 100"/>
                <a:gd name="T21" fmla="*/ 49 h 67"/>
                <a:gd name="T22" fmla="*/ 51 w 100"/>
                <a:gd name="T23" fmla="*/ 46 h 67"/>
                <a:gd name="T24" fmla="*/ 36 w 100"/>
                <a:gd name="T25" fmla="*/ 39 h 67"/>
                <a:gd name="T26" fmla="*/ 57 w 100"/>
                <a:gd name="T27" fmla="*/ 25 h 67"/>
                <a:gd name="T28" fmla="*/ 66 w 100"/>
                <a:gd name="T29" fmla="*/ 5 h 67"/>
                <a:gd name="T30" fmla="*/ 47 w 100"/>
                <a:gd name="T31" fmla="*/ 1 h 67"/>
                <a:gd name="T32" fmla="*/ 30 w 100"/>
                <a:gd name="T33" fmla="*/ 3 h 67"/>
                <a:gd name="T34" fmla="*/ 12 w 100"/>
                <a:gd name="T35" fmla="*/ 9 h 67"/>
                <a:gd name="T36" fmla="*/ 1 w 100"/>
                <a:gd name="T37" fmla="*/ 13 h 67"/>
                <a:gd name="T38" fmla="*/ 11 w 100"/>
                <a:gd name="T39" fmla="*/ 14 h 67"/>
                <a:gd name="T40" fmla="*/ 14 w 100"/>
                <a:gd name="T41" fmla="*/ 12 h 67"/>
                <a:gd name="T42" fmla="*/ 23 w 100"/>
                <a:gd name="T43" fmla="*/ 9 h 67"/>
                <a:gd name="T44" fmla="*/ 27 w 100"/>
                <a:gd name="T45" fmla="*/ 8 h 67"/>
                <a:gd name="T46" fmla="*/ 26 w 100"/>
                <a:gd name="T47" fmla="*/ 31 h 67"/>
                <a:gd name="T48" fmla="*/ 26 w 100"/>
                <a:gd name="T49" fmla="*/ 37 h 67"/>
                <a:gd name="T50" fmla="*/ 25 w 100"/>
                <a:gd name="T51" fmla="*/ 50 h 67"/>
                <a:gd name="T52" fmla="*/ 24 w 100"/>
                <a:gd name="T53" fmla="*/ 66 h 67"/>
                <a:gd name="T54" fmla="*/ 26 w 100"/>
                <a:gd name="T55" fmla="*/ 67 h 67"/>
                <a:gd name="T56" fmla="*/ 26 w 100"/>
                <a:gd name="T57" fmla="*/ 67 h 67"/>
                <a:gd name="T58" fmla="*/ 26 w 100"/>
                <a:gd name="T59" fmla="*/ 66 h 67"/>
                <a:gd name="T60" fmla="*/ 28 w 100"/>
                <a:gd name="T61" fmla="*/ 67 h 67"/>
                <a:gd name="T62" fmla="*/ 29 w 100"/>
                <a:gd name="T63" fmla="*/ 66 h 67"/>
                <a:gd name="T64" fmla="*/ 34 w 100"/>
                <a:gd name="T65" fmla="*/ 46 h 67"/>
                <a:gd name="T66" fmla="*/ 54 w 100"/>
                <a:gd name="T67" fmla="*/ 54 h 67"/>
                <a:gd name="T68" fmla="*/ 61 w 100"/>
                <a:gd name="T69" fmla="*/ 56 h 67"/>
                <a:gd name="T70" fmla="*/ 72 w 100"/>
                <a:gd name="T71" fmla="*/ 58 h 67"/>
                <a:gd name="T72" fmla="*/ 83 w 100"/>
                <a:gd name="T73" fmla="*/ 54 h 67"/>
                <a:gd name="T74" fmla="*/ 85 w 100"/>
                <a:gd name="T75" fmla="*/ 53 h 67"/>
                <a:gd name="T76" fmla="*/ 86 w 100"/>
                <a:gd name="T77" fmla="*/ 42 h 67"/>
                <a:gd name="T78" fmla="*/ 79 w 100"/>
                <a:gd name="T79" fmla="*/ 50 h 67"/>
                <a:gd name="T80" fmla="*/ 71 w 100"/>
                <a:gd name="T81" fmla="*/ 38 h 67"/>
                <a:gd name="T82" fmla="*/ 90 w 100"/>
                <a:gd name="T83" fmla="*/ 32 h 67"/>
                <a:gd name="T84" fmla="*/ 83 w 100"/>
                <a:gd name="T85" fmla="*/ 28 h 67"/>
                <a:gd name="T86" fmla="*/ 32 w 100"/>
                <a:gd name="T87" fmla="*/ 34 h 67"/>
                <a:gd name="T88" fmla="*/ 34 w 100"/>
                <a:gd name="T89" fmla="*/ 7 h 67"/>
                <a:gd name="T90" fmla="*/ 50 w 100"/>
                <a:gd name="T91" fmla="*/ 5 h 67"/>
                <a:gd name="T92" fmla="*/ 62 w 100"/>
                <a:gd name="T93" fmla="*/ 11 h 67"/>
                <a:gd name="T94" fmla="*/ 32 w 100"/>
                <a:gd name="T95" fmla="*/ 34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0" h="67">
                  <a:moveTo>
                    <a:pt x="83" y="28"/>
                  </a:moveTo>
                  <a:cubicBezTo>
                    <a:pt x="80" y="29"/>
                    <a:pt x="75" y="30"/>
                    <a:pt x="73" y="29"/>
                  </a:cubicBezTo>
                  <a:cubicBezTo>
                    <a:pt x="68" y="18"/>
                    <a:pt x="94" y="19"/>
                    <a:pt x="100" y="17"/>
                  </a:cubicBezTo>
                  <a:cubicBezTo>
                    <a:pt x="100" y="17"/>
                    <a:pt x="100" y="17"/>
                    <a:pt x="100" y="17"/>
                  </a:cubicBezTo>
                  <a:cubicBezTo>
                    <a:pt x="100" y="12"/>
                    <a:pt x="73" y="14"/>
                    <a:pt x="70" y="20"/>
                  </a:cubicBezTo>
                  <a:cubicBezTo>
                    <a:pt x="65" y="19"/>
                    <a:pt x="67" y="26"/>
                    <a:pt x="67" y="29"/>
                  </a:cubicBezTo>
                  <a:cubicBezTo>
                    <a:pt x="66" y="31"/>
                    <a:pt x="66" y="32"/>
                    <a:pt x="65" y="33"/>
                  </a:cubicBezTo>
                  <a:cubicBezTo>
                    <a:pt x="66" y="38"/>
                    <a:pt x="65" y="43"/>
                    <a:pt x="65" y="47"/>
                  </a:cubicBezTo>
                  <a:cubicBezTo>
                    <a:pt x="65" y="49"/>
                    <a:pt x="66" y="50"/>
                    <a:pt x="66" y="51"/>
                  </a:cubicBezTo>
                  <a:cubicBezTo>
                    <a:pt x="65" y="50"/>
                    <a:pt x="64" y="50"/>
                    <a:pt x="63" y="50"/>
                  </a:cubicBezTo>
                  <a:cubicBezTo>
                    <a:pt x="63" y="50"/>
                    <a:pt x="62" y="50"/>
                    <a:pt x="62" y="49"/>
                  </a:cubicBezTo>
                  <a:cubicBezTo>
                    <a:pt x="59" y="49"/>
                    <a:pt x="54" y="48"/>
                    <a:pt x="51" y="46"/>
                  </a:cubicBezTo>
                  <a:cubicBezTo>
                    <a:pt x="49" y="45"/>
                    <a:pt x="36" y="42"/>
                    <a:pt x="36" y="39"/>
                  </a:cubicBezTo>
                  <a:cubicBezTo>
                    <a:pt x="41" y="36"/>
                    <a:pt x="55" y="31"/>
                    <a:pt x="57" y="25"/>
                  </a:cubicBezTo>
                  <a:cubicBezTo>
                    <a:pt x="65" y="23"/>
                    <a:pt x="68" y="13"/>
                    <a:pt x="66" y="5"/>
                  </a:cubicBezTo>
                  <a:cubicBezTo>
                    <a:pt x="61" y="1"/>
                    <a:pt x="54" y="0"/>
                    <a:pt x="47" y="1"/>
                  </a:cubicBezTo>
                  <a:cubicBezTo>
                    <a:pt x="45" y="1"/>
                    <a:pt x="30" y="0"/>
                    <a:pt x="30" y="3"/>
                  </a:cubicBezTo>
                  <a:cubicBezTo>
                    <a:pt x="30" y="2"/>
                    <a:pt x="13" y="8"/>
                    <a:pt x="12" y="9"/>
                  </a:cubicBezTo>
                  <a:cubicBezTo>
                    <a:pt x="9" y="9"/>
                    <a:pt x="1" y="12"/>
                    <a:pt x="1" y="13"/>
                  </a:cubicBezTo>
                  <a:cubicBezTo>
                    <a:pt x="0" y="20"/>
                    <a:pt x="9" y="15"/>
                    <a:pt x="11" y="14"/>
                  </a:cubicBezTo>
                  <a:cubicBezTo>
                    <a:pt x="13" y="14"/>
                    <a:pt x="13" y="13"/>
                    <a:pt x="14" y="12"/>
                  </a:cubicBezTo>
                  <a:cubicBezTo>
                    <a:pt x="17" y="11"/>
                    <a:pt x="20" y="9"/>
                    <a:pt x="23" y="9"/>
                  </a:cubicBezTo>
                  <a:cubicBezTo>
                    <a:pt x="24" y="9"/>
                    <a:pt x="26" y="8"/>
                    <a:pt x="27" y="8"/>
                  </a:cubicBezTo>
                  <a:cubicBezTo>
                    <a:pt x="29" y="15"/>
                    <a:pt x="27" y="23"/>
                    <a:pt x="26" y="31"/>
                  </a:cubicBezTo>
                  <a:cubicBezTo>
                    <a:pt x="26" y="32"/>
                    <a:pt x="25" y="35"/>
                    <a:pt x="26" y="37"/>
                  </a:cubicBezTo>
                  <a:cubicBezTo>
                    <a:pt x="23" y="41"/>
                    <a:pt x="25" y="45"/>
                    <a:pt x="25" y="50"/>
                  </a:cubicBezTo>
                  <a:cubicBezTo>
                    <a:pt x="25" y="53"/>
                    <a:pt x="21" y="63"/>
                    <a:pt x="24" y="66"/>
                  </a:cubicBezTo>
                  <a:cubicBezTo>
                    <a:pt x="25" y="66"/>
                    <a:pt x="25" y="67"/>
                    <a:pt x="26" y="67"/>
                  </a:cubicBezTo>
                  <a:cubicBezTo>
                    <a:pt x="26" y="67"/>
                    <a:pt x="26" y="67"/>
                    <a:pt x="26" y="67"/>
                  </a:cubicBezTo>
                  <a:cubicBezTo>
                    <a:pt x="26" y="66"/>
                    <a:pt x="26" y="66"/>
                    <a:pt x="26" y="66"/>
                  </a:cubicBezTo>
                  <a:cubicBezTo>
                    <a:pt x="27" y="66"/>
                    <a:pt x="28" y="66"/>
                    <a:pt x="28" y="67"/>
                  </a:cubicBezTo>
                  <a:cubicBezTo>
                    <a:pt x="28" y="66"/>
                    <a:pt x="28" y="66"/>
                    <a:pt x="29" y="66"/>
                  </a:cubicBezTo>
                  <a:cubicBezTo>
                    <a:pt x="35" y="63"/>
                    <a:pt x="25" y="47"/>
                    <a:pt x="34" y="46"/>
                  </a:cubicBezTo>
                  <a:cubicBezTo>
                    <a:pt x="37" y="45"/>
                    <a:pt x="51" y="51"/>
                    <a:pt x="54" y="54"/>
                  </a:cubicBezTo>
                  <a:cubicBezTo>
                    <a:pt x="57" y="54"/>
                    <a:pt x="59" y="56"/>
                    <a:pt x="61" y="56"/>
                  </a:cubicBezTo>
                  <a:cubicBezTo>
                    <a:pt x="64" y="56"/>
                    <a:pt x="68" y="57"/>
                    <a:pt x="72" y="58"/>
                  </a:cubicBezTo>
                  <a:cubicBezTo>
                    <a:pt x="74" y="58"/>
                    <a:pt x="82" y="57"/>
                    <a:pt x="83" y="54"/>
                  </a:cubicBezTo>
                  <a:cubicBezTo>
                    <a:pt x="84" y="53"/>
                    <a:pt x="84" y="53"/>
                    <a:pt x="85" y="53"/>
                  </a:cubicBezTo>
                  <a:cubicBezTo>
                    <a:pt x="91" y="50"/>
                    <a:pt x="93" y="35"/>
                    <a:pt x="86" y="42"/>
                  </a:cubicBezTo>
                  <a:cubicBezTo>
                    <a:pt x="86" y="45"/>
                    <a:pt x="82" y="50"/>
                    <a:pt x="79" y="50"/>
                  </a:cubicBezTo>
                  <a:cubicBezTo>
                    <a:pt x="72" y="57"/>
                    <a:pt x="71" y="41"/>
                    <a:pt x="71" y="38"/>
                  </a:cubicBezTo>
                  <a:cubicBezTo>
                    <a:pt x="71" y="35"/>
                    <a:pt x="88" y="32"/>
                    <a:pt x="90" y="32"/>
                  </a:cubicBezTo>
                  <a:cubicBezTo>
                    <a:pt x="98" y="28"/>
                    <a:pt x="85" y="28"/>
                    <a:pt x="83" y="28"/>
                  </a:cubicBezTo>
                  <a:close/>
                  <a:moveTo>
                    <a:pt x="32" y="34"/>
                  </a:moveTo>
                  <a:cubicBezTo>
                    <a:pt x="33" y="25"/>
                    <a:pt x="34" y="16"/>
                    <a:pt x="34" y="7"/>
                  </a:cubicBezTo>
                  <a:cubicBezTo>
                    <a:pt x="34" y="4"/>
                    <a:pt x="48" y="5"/>
                    <a:pt x="50" y="5"/>
                  </a:cubicBezTo>
                  <a:cubicBezTo>
                    <a:pt x="53" y="5"/>
                    <a:pt x="62" y="6"/>
                    <a:pt x="62" y="11"/>
                  </a:cubicBezTo>
                  <a:cubicBezTo>
                    <a:pt x="62" y="20"/>
                    <a:pt x="40" y="32"/>
                    <a:pt x="32" y="34"/>
                  </a:cubicBezTo>
                  <a:close/>
                </a:path>
              </a:pathLst>
            </a:custGeom>
            <a:solidFill>
              <a:srgbClr val="8080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0" name="Freeform 27"/>
            <p:cNvSpPr>
              <a:spLocks/>
            </p:cNvSpPr>
            <p:nvPr userDrawn="1"/>
          </p:nvSpPr>
          <p:spPr bwMode="auto">
            <a:xfrm>
              <a:off x="5187" y="2263"/>
              <a:ext cx="39" cy="51"/>
            </a:xfrm>
            <a:custGeom>
              <a:avLst/>
              <a:gdLst>
                <a:gd name="T0" fmla="*/ 12 w 34"/>
                <a:gd name="T1" fmla="*/ 23 h 45"/>
                <a:gd name="T2" fmla="*/ 23 w 34"/>
                <a:gd name="T3" fmla="*/ 8 h 45"/>
                <a:gd name="T4" fmla="*/ 24 w 34"/>
                <a:gd name="T5" fmla="*/ 1 h 45"/>
                <a:gd name="T6" fmla="*/ 17 w 34"/>
                <a:gd name="T7" fmla="*/ 4 h 45"/>
                <a:gd name="T8" fmla="*/ 4 w 34"/>
                <a:gd name="T9" fmla="*/ 17 h 45"/>
                <a:gd name="T10" fmla="*/ 17 w 34"/>
                <a:gd name="T11" fmla="*/ 29 h 45"/>
                <a:gd name="T12" fmla="*/ 28 w 34"/>
                <a:gd name="T13" fmla="*/ 35 h 45"/>
                <a:gd name="T14" fmla="*/ 13 w 34"/>
                <a:gd name="T15" fmla="*/ 38 h 45"/>
                <a:gd name="T16" fmla="*/ 13 w 34"/>
                <a:gd name="T17" fmla="*/ 42 h 45"/>
                <a:gd name="T18" fmla="*/ 15 w 34"/>
                <a:gd name="T19" fmla="*/ 43 h 45"/>
                <a:gd name="T20" fmla="*/ 24 w 34"/>
                <a:gd name="T21" fmla="*/ 42 h 45"/>
                <a:gd name="T22" fmla="*/ 34 w 34"/>
                <a:gd name="T23" fmla="*/ 33 h 45"/>
                <a:gd name="T24" fmla="*/ 12 w 34"/>
                <a:gd name="T25" fmla="*/ 2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" h="45">
                  <a:moveTo>
                    <a:pt x="12" y="23"/>
                  </a:moveTo>
                  <a:cubicBezTo>
                    <a:pt x="3" y="19"/>
                    <a:pt x="19" y="9"/>
                    <a:pt x="23" y="8"/>
                  </a:cubicBezTo>
                  <a:cubicBezTo>
                    <a:pt x="25" y="7"/>
                    <a:pt x="28" y="1"/>
                    <a:pt x="24" y="1"/>
                  </a:cubicBezTo>
                  <a:cubicBezTo>
                    <a:pt x="22" y="0"/>
                    <a:pt x="19" y="3"/>
                    <a:pt x="17" y="4"/>
                  </a:cubicBezTo>
                  <a:cubicBezTo>
                    <a:pt x="11" y="7"/>
                    <a:pt x="6" y="12"/>
                    <a:pt x="4" y="17"/>
                  </a:cubicBezTo>
                  <a:cubicBezTo>
                    <a:pt x="0" y="26"/>
                    <a:pt x="12" y="28"/>
                    <a:pt x="17" y="29"/>
                  </a:cubicBezTo>
                  <a:cubicBezTo>
                    <a:pt x="20" y="30"/>
                    <a:pt x="31" y="30"/>
                    <a:pt x="28" y="35"/>
                  </a:cubicBezTo>
                  <a:cubicBezTo>
                    <a:pt x="23" y="37"/>
                    <a:pt x="19" y="38"/>
                    <a:pt x="13" y="38"/>
                  </a:cubicBezTo>
                  <a:cubicBezTo>
                    <a:pt x="12" y="39"/>
                    <a:pt x="13" y="40"/>
                    <a:pt x="13" y="42"/>
                  </a:cubicBezTo>
                  <a:cubicBezTo>
                    <a:pt x="14" y="42"/>
                    <a:pt x="14" y="43"/>
                    <a:pt x="15" y="43"/>
                  </a:cubicBezTo>
                  <a:cubicBezTo>
                    <a:pt x="16" y="45"/>
                    <a:pt x="22" y="43"/>
                    <a:pt x="24" y="42"/>
                  </a:cubicBezTo>
                  <a:cubicBezTo>
                    <a:pt x="28" y="41"/>
                    <a:pt x="34" y="38"/>
                    <a:pt x="34" y="33"/>
                  </a:cubicBezTo>
                  <a:cubicBezTo>
                    <a:pt x="34" y="24"/>
                    <a:pt x="19" y="23"/>
                    <a:pt x="12" y="23"/>
                  </a:cubicBezTo>
                  <a:close/>
                </a:path>
              </a:pathLst>
            </a:custGeom>
            <a:solidFill>
              <a:srgbClr val="8080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1" name="Freeform 28"/>
            <p:cNvSpPr>
              <a:spLocks/>
            </p:cNvSpPr>
            <p:nvPr userDrawn="1"/>
          </p:nvSpPr>
          <p:spPr bwMode="auto">
            <a:xfrm>
              <a:off x="5226" y="2268"/>
              <a:ext cx="42" cy="40"/>
            </a:xfrm>
            <a:custGeom>
              <a:avLst/>
              <a:gdLst>
                <a:gd name="T0" fmla="*/ 32 w 37"/>
                <a:gd name="T1" fmla="*/ 12 h 35"/>
                <a:gd name="T2" fmla="*/ 24 w 37"/>
                <a:gd name="T3" fmla="*/ 7 h 35"/>
                <a:gd name="T4" fmla="*/ 9 w 37"/>
                <a:gd name="T5" fmla="*/ 25 h 35"/>
                <a:gd name="T6" fmla="*/ 12 w 37"/>
                <a:gd name="T7" fmla="*/ 3 h 35"/>
                <a:gd name="T8" fmla="*/ 6 w 37"/>
                <a:gd name="T9" fmla="*/ 9 h 35"/>
                <a:gd name="T10" fmla="*/ 8 w 37"/>
                <a:gd name="T11" fmla="*/ 32 h 35"/>
                <a:gd name="T12" fmla="*/ 25 w 37"/>
                <a:gd name="T13" fmla="*/ 19 h 35"/>
                <a:gd name="T14" fmla="*/ 32 w 37"/>
                <a:gd name="T15" fmla="*/ 30 h 35"/>
                <a:gd name="T16" fmla="*/ 37 w 37"/>
                <a:gd name="T17" fmla="*/ 26 h 35"/>
                <a:gd name="T18" fmla="*/ 33 w 37"/>
                <a:gd name="T19" fmla="*/ 23 h 35"/>
                <a:gd name="T20" fmla="*/ 32 w 37"/>
                <a:gd name="T21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" h="35">
                  <a:moveTo>
                    <a:pt x="32" y="12"/>
                  </a:moveTo>
                  <a:cubicBezTo>
                    <a:pt x="32" y="4"/>
                    <a:pt x="29" y="0"/>
                    <a:pt x="24" y="7"/>
                  </a:cubicBezTo>
                  <a:cubicBezTo>
                    <a:pt x="25" y="15"/>
                    <a:pt x="16" y="25"/>
                    <a:pt x="9" y="25"/>
                  </a:cubicBezTo>
                  <a:cubicBezTo>
                    <a:pt x="5" y="17"/>
                    <a:pt x="12" y="11"/>
                    <a:pt x="12" y="3"/>
                  </a:cubicBezTo>
                  <a:cubicBezTo>
                    <a:pt x="9" y="0"/>
                    <a:pt x="6" y="6"/>
                    <a:pt x="6" y="9"/>
                  </a:cubicBezTo>
                  <a:cubicBezTo>
                    <a:pt x="2" y="16"/>
                    <a:pt x="0" y="28"/>
                    <a:pt x="8" y="32"/>
                  </a:cubicBezTo>
                  <a:cubicBezTo>
                    <a:pt x="14" y="35"/>
                    <a:pt x="21" y="22"/>
                    <a:pt x="25" y="19"/>
                  </a:cubicBezTo>
                  <a:cubicBezTo>
                    <a:pt x="26" y="23"/>
                    <a:pt x="26" y="30"/>
                    <a:pt x="32" y="30"/>
                  </a:cubicBezTo>
                  <a:cubicBezTo>
                    <a:pt x="34" y="29"/>
                    <a:pt x="36" y="28"/>
                    <a:pt x="37" y="26"/>
                  </a:cubicBezTo>
                  <a:cubicBezTo>
                    <a:pt x="36" y="25"/>
                    <a:pt x="33" y="24"/>
                    <a:pt x="33" y="23"/>
                  </a:cubicBezTo>
                  <a:cubicBezTo>
                    <a:pt x="32" y="20"/>
                    <a:pt x="32" y="16"/>
                    <a:pt x="32" y="12"/>
                  </a:cubicBezTo>
                  <a:close/>
                </a:path>
              </a:pathLst>
            </a:custGeom>
            <a:solidFill>
              <a:srgbClr val="8080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2" name="Freeform 29"/>
            <p:cNvSpPr>
              <a:spLocks/>
            </p:cNvSpPr>
            <p:nvPr userDrawn="1"/>
          </p:nvSpPr>
          <p:spPr bwMode="auto">
            <a:xfrm>
              <a:off x="5267" y="2264"/>
              <a:ext cx="36" cy="41"/>
            </a:xfrm>
            <a:custGeom>
              <a:avLst/>
              <a:gdLst>
                <a:gd name="T0" fmla="*/ 11 w 32"/>
                <a:gd name="T1" fmla="*/ 29 h 36"/>
                <a:gd name="T2" fmla="*/ 12 w 32"/>
                <a:gd name="T3" fmla="*/ 13 h 36"/>
                <a:gd name="T4" fmla="*/ 12 w 32"/>
                <a:gd name="T5" fmla="*/ 3 h 36"/>
                <a:gd name="T6" fmla="*/ 8 w 32"/>
                <a:gd name="T7" fmla="*/ 1 h 36"/>
                <a:gd name="T8" fmla="*/ 5 w 32"/>
                <a:gd name="T9" fmla="*/ 8 h 36"/>
                <a:gd name="T10" fmla="*/ 5 w 32"/>
                <a:gd name="T11" fmla="*/ 31 h 36"/>
                <a:gd name="T12" fmla="*/ 19 w 32"/>
                <a:gd name="T13" fmla="*/ 34 h 36"/>
                <a:gd name="T14" fmla="*/ 32 w 32"/>
                <a:gd name="T15" fmla="*/ 25 h 36"/>
                <a:gd name="T16" fmla="*/ 11 w 32"/>
                <a:gd name="T17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6">
                  <a:moveTo>
                    <a:pt x="11" y="29"/>
                  </a:moveTo>
                  <a:cubicBezTo>
                    <a:pt x="9" y="24"/>
                    <a:pt x="11" y="18"/>
                    <a:pt x="12" y="13"/>
                  </a:cubicBezTo>
                  <a:cubicBezTo>
                    <a:pt x="14" y="11"/>
                    <a:pt x="12" y="6"/>
                    <a:pt x="12" y="3"/>
                  </a:cubicBezTo>
                  <a:cubicBezTo>
                    <a:pt x="11" y="2"/>
                    <a:pt x="10" y="2"/>
                    <a:pt x="8" y="1"/>
                  </a:cubicBezTo>
                  <a:cubicBezTo>
                    <a:pt x="4" y="0"/>
                    <a:pt x="5" y="6"/>
                    <a:pt x="5" y="8"/>
                  </a:cubicBezTo>
                  <a:cubicBezTo>
                    <a:pt x="7" y="14"/>
                    <a:pt x="0" y="25"/>
                    <a:pt x="5" y="31"/>
                  </a:cubicBezTo>
                  <a:cubicBezTo>
                    <a:pt x="10" y="36"/>
                    <a:pt x="13" y="36"/>
                    <a:pt x="19" y="34"/>
                  </a:cubicBezTo>
                  <a:cubicBezTo>
                    <a:pt x="22" y="32"/>
                    <a:pt x="32" y="29"/>
                    <a:pt x="32" y="25"/>
                  </a:cubicBezTo>
                  <a:cubicBezTo>
                    <a:pt x="32" y="22"/>
                    <a:pt x="14" y="33"/>
                    <a:pt x="11" y="29"/>
                  </a:cubicBezTo>
                  <a:close/>
                </a:path>
              </a:pathLst>
            </a:custGeom>
            <a:solidFill>
              <a:srgbClr val="8080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3" name="Freeform 30"/>
            <p:cNvSpPr>
              <a:spLocks/>
            </p:cNvSpPr>
            <p:nvPr userDrawn="1"/>
          </p:nvSpPr>
          <p:spPr bwMode="auto">
            <a:xfrm>
              <a:off x="5295" y="2263"/>
              <a:ext cx="80" cy="51"/>
            </a:xfrm>
            <a:custGeom>
              <a:avLst/>
              <a:gdLst>
                <a:gd name="T0" fmla="*/ 48 w 70"/>
                <a:gd name="T1" fmla="*/ 23 h 45"/>
                <a:gd name="T2" fmla="*/ 59 w 70"/>
                <a:gd name="T3" fmla="*/ 8 h 45"/>
                <a:gd name="T4" fmla="*/ 60 w 70"/>
                <a:gd name="T5" fmla="*/ 1 h 45"/>
                <a:gd name="T6" fmla="*/ 52 w 70"/>
                <a:gd name="T7" fmla="*/ 4 h 45"/>
                <a:gd name="T8" fmla="*/ 48 w 70"/>
                <a:gd name="T9" fmla="*/ 7 h 45"/>
                <a:gd name="T10" fmla="*/ 49 w 70"/>
                <a:gd name="T11" fmla="*/ 5 h 45"/>
                <a:gd name="T12" fmla="*/ 45 w 70"/>
                <a:gd name="T13" fmla="*/ 2 h 45"/>
                <a:gd name="T14" fmla="*/ 20 w 70"/>
                <a:gd name="T15" fmla="*/ 7 h 45"/>
                <a:gd name="T16" fmla="*/ 0 w 70"/>
                <a:gd name="T17" fmla="*/ 10 h 45"/>
                <a:gd name="T18" fmla="*/ 6 w 70"/>
                <a:gd name="T19" fmla="*/ 15 h 45"/>
                <a:gd name="T20" fmla="*/ 12 w 70"/>
                <a:gd name="T21" fmla="*/ 14 h 45"/>
                <a:gd name="T22" fmla="*/ 14 w 70"/>
                <a:gd name="T23" fmla="*/ 34 h 45"/>
                <a:gd name="T24" fmla="*/ 20 w 70"/>
                <a:gd name="T25" fmla="*/ 30 h 45"/>
                <a:gd name="T26" fmla="*/ 19 w 70"/>
                <a:gd name="T27" fmla="*/ 13 h 45"/>
                <a:gd name="T28" fmla="*/ 36 w 70"/>
                <a:gd name="T29" fmla="*/ 11 h 45"/>
                <a:gd name="T30" fmla="*/ 45 w 70"/>
                <a:gd name="T31" fmla="*/ 10 h 45"/>
                <a:gd name="T32" fmla="*/ 40 w 70"/>
                <a:gd name="T33" fmla="*/ 17 h 45"/>
                <a:gd name="T34" fmla="*/ 52 w 70"/>
                <a:gd name="T35" fmla="*/ 29 h 45"/>
                <a:gd name="T36" fmla="*/ 63 w 70"/>
                <a:gd name="T37" fmla="*/ 35 h 45"/>
                <a:gd name="T38" fmla="*/ 49 w 70"/>
                <a:gd name="T39" fmla="*/ 38 h 45"/>
                <a:gd name="T40" fmla="*/ 48 w 70"/>
                <a:gd name="T41" fmla="*/ 42 h 45"/>
                <a:gd name="T42" fmla="*/ 50 w 70"/>
                <a:gd name="T43" fmla="*/ 43 h 45"/>
                <a:gd name="T44" fmla="*/ 59 w 70"/>
                <a:gd name="T45" fmla="*/ 42 h 45"/>
                <a:gd name="T46" fmla="*/ 70 w 70"/>
                <a:gd name="T47" fmla="*/ 33 h 45"/>
                <a:gd name="T48" fmla="*/ 48 w 70"/>
                <a:gd name="T49" fmla="*/ 2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0" h="45">
                  <a:moveTo>
                    <a:pt x="48" y="23"/>
                  </a:moveTo>
                  <a:cubicBezTo>
                    <a:pt x="39" y="19"/>
                    <a:pt x="54" y="9"/>
                    <a:pt x="59" y="8"/>
                  </a:cubicBezTo>
                  <a:cubicBezTo>
                    <a:pt x="60" y="7"/>
                    <a:pt x="63" y="1"/>
                    <a:pt x="60" y="1"/>
                  </a:cubicBezTo>
                  <a:cubicBezTo>
                    <a:pt x="57" y="0"/>
                    <a:pt x="54" y="3"/>
                    <a:pt x="52" y="4"/>
                  </a:cubicBezTo>
                  <a:cubicBezTo>
                    <a:pt x="51" y="5"/>
                    <a:pt x="49" y="6"/>
                    <a:pt x="48" y="7"/>
                  </a:cubicBezTo>
                  <a:cubicBezTo>
                    <a:pt x="48" y="6"/>
                    <a:pt x="49" y="6"/>
                    <a:pt x="49" y="5"/>
                  </a:cubicBezTo>
                  <a:cubicBezTo>
                    <a:pt x="47" y="4"/>
                    <a:pt x="47" y="2"/>
                    <a:pt x="45" y="2"/>
                  </a:cubicBezTo>
                  <a:cubicBezTo>
                    <a:pt x="40" y="6"/>
                    <a:pt x="27" y="6"/>
                    <a:pt x="20" y="7"/>
                  </a:cubicBezTo>
                  <a:cubicBezTo>
                    <a:pt x="15" y="6"/>
                    <a:pt x="4" y="8"/>
                    <a:pt x="0" y="10"/>
                  </a:cubicBezTo>
                  <a:cubicBezTo>
                    <a:pt x="0" y="14"/>
                    <a:pt x="0" y="16"/>
                    <a:pt x="6" y="15"/>
                  </a:cubicBezTo>
                  <a:cubicBezTo>
                    <a:pt x="8" y="14"/>
                    <a:pt x="10" y="13"/>
                    <a:pt x="12" y="14"/>
                  </a:cubicBezTo>
                  <a:cubicBezTo>
                    <a:pt x="12" y="20"/>
                    <a:pt x="11" y="29"/>
                    <a:pt x="14" y="34"/>
                  </a:cubicBezTo>
                  <a:cubicBezTo>
                    <a:pt x="20" y="44"/>
                    <a:pt x="30" y="28"/>
                    <a:pt x="20" y="30"/>
                  </a:cubicBezTo>
                  <a:cubicBezTo>
                    <a:pt x="22" y="27"/>
                    <a:pt x="18" y="17"/>
                    <a:pt x="19" y="13"/>
                  </a:cubicBezTo>
                  <a:cubicBezTo>
                    <a:pt x="24" y="13"/>
                    <a:pt x="31" y="12"/>
                    <a:pt x="36" y="11"/>
                  </a:cubicBezTo>
                  <a:cubicBezTo>
                    <a:pt x="40" y="10"/>
                    <a:pt x="43" y="10"/>
                    <a:pt x="45" y="10"/>
                  </a:cubicBezTo>
                  <a:cubicBezTo>
                    <a:pt x="43" y="12"/>
                    <a:pt x="41" y="15"/>
                    <a:pt x="40" y="17"/>
                  </a:cubicBezTo>
                  <a:cubicBezTo>
                    <a:pt x="36" y="26"/>
                    <a:pt x="47" y="28"/>
                    <a:pt x="52" y="29"/>
                  </a:cubicBezTo>
                  <a:cubicBezTo>
                    <a:pt x="55" y="30"/>
                    <a:pt x="67" y="30"/>
                    <a:pt x="63" y="35"/>
                  </a:cubicBezTo>
                  <a:cubicBezTo>
                    <a:pt x="58" y="37"/>
                    <a:pt x="54" y="38"/>
                    <a:pt x="49" y="38"/>
                  </a:cubicBezTo>
                  <a:cubicBezTo>
                    <a:pt x="48" y="39"/>
                    <a:pt x="48" y="40"/>
                    <a:pt x="48" y="42"/>
                  </a:cubicBezTo>
                  <a:cubicBezTo>
                    <a:pt x="49" y="42"/>
                    <a:pt x="50" y="43"/>
                    <a:pt x="50" y="43"/>
                  </a:cubicBezTo>
                  <a:cubicBezTo>
                    <a:pt x="52" y="45"/>
                    <a:pt x="58" y="43"/>
                    <a:pt x="59" y="42"/>
                  </a:cubicBezTo>
                  <a:cubicBezTo>
                    <a:pt x="64" y="41"/>
                    <a:pt x="70" y="38"/>
                    <a:pt x="70" y="33"/>
                  </a:cubicBezTo>
                  <a:cubicBezTo>
                    <a:pt x="70" y="24"/>
                    <a:pt x="54" y="23"/>
                    <a:pt x="48" y="23"/>
                  </a:cubicBezTo>
                  <a:close/>
                </a:path>
              </a:pathLst>
            </a:custGeom>
            <a:solidFill>
              <a:srgbClr val="8080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4" name="Freeform 31"/>
            <p:cNvSpPr>
              <a:spLocks/>
            </p:cNvSpPr>
            <p:nvPr userDrawn="1"/>
          </p:nvSpPr>
          <p:spPr bwMode="auto">
            <a:xfrm>
              <a:off x="3518" y="1995"/>
              <a:ext cx="386" cy="351"/>
            </a:xfrm>
            <a:custGeom>
              <a:avLst/>
              <a:gdLst>
                <a:gd name="T0" fmla="*/ 168 w 338"/>
                <a:gd name="T1" fmla="*/ 0 h 308"/>
                <a:gd name="T2" fmla="*/ 282 w 338"/>
                <a:gd name="T3" fmla="*/ 84 h 308"/>
                <a:gd name="T4" fmla="*/ 338 w 338"/>
                <a:gd name="T5" fmla="*/ 112 h 308"/>
                <a:gd name="T6" fmla="*/ 169 w 338"/>
                <a:gd name="T7" fmla="*/ 308 h 308"/>
                <a:gd name="T8" fmla="*/ 0 w 338"/>
                <a:gd name="T9" fmla="*/ 112 h 308"/>
                <a:gd name="T10" fmla="*/ 55 w 338"/>
                <a:gd name="T11" fmla="*/ 84 h 308"/>
                <a:gd name="T12" fmla="*/ 168 w 338"/>
                <a:gd name="T13" fmla="*/ 0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8" h="308">
                  <a:moveTo>
                    <a:pt x="168" y="0"/>
                  </a:moveTo>
                  <a:cubicBezTo>
                    <a:pt x="168" y="0"/>
                    <a:pt x="221" y="52"/>
                    <a:pt x="282" y="84"/>
                  </a:cubicBezTo>
                  <a:cubicBezTo>
                    <a:pt x="313" y="99"/>
                    <a:pt x="338" y="112"/>
                    <a:pt x="338" y="112"/>
                  </a:cubicBezTo>
                  <a:cubicBezTo>
                    <a:pt x="169" y="308"/>
                    <a:pt x="169" y="308"/>
                    <a:pt x="169" y="308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12"/>
                    <a:pt x="24" y="99"/>
                    <a:pt x="55" y="84"/>
                  </a:cubicBezTo>
                  <a:cubicBezTo>
                    <a:pt x="116" y="52"/>
                    <a:pt x="168" y="0"/>
                    <a:pt x="168" y="0"/>
                  </a:cubicBezTo>
                </a:path>
              </a:pathLst>
            </a:custGeom>
            <a:solidFill>
              <a:srgbClr val="4142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5" name="Freeform 32"/>
            <p:cNvSpPr>
              <a:spLocks/>
            </p:cNvSpPr>
            <p:nvPr userDrawn="1"/>
          </p:nvSpPr>
          <p:spPr bwMode="auto">
            <a:xfrm>
              <a:off x="3575" y="2044"/>
              <a:ext cx="271" cy="246"/>
            </a:xfrm>
            <a:custGeom>
              <a:avLst/>
              <a:gdLst>
                <a:gd name="T0" fmla="*/ 0 w 238"/>
                <a:gd name="T1" fmla="*/ 79 h 216"/>
                <a:gd name="T2" fmla="*/ 20 w 238"/>
                <a:gd name="T3" fmla="*/ 69 h 216"/>
                <a:gd name="T4" fmla="*/ 118 w 238"/>
                <a:gd name="T5" fmla="*/ 0 h 216"/>
                <a:gd name="T6" fmla="*/ 218 w 238"/>
                <a:gd name="T7" fmla="*/ 69 h 216"/>
                <a:gd name="T8" fmla="*/ 238 w 238"/>
                <a:gd name="T9" fmla="*/ 79 h 216"/>
                <a:gd name="T10" fmla="*/ 119 w 238"/>
                <a:gd name="T11" fmla="*/ 216 h 216"/>
                <a:gd name="T12" fmla="*/ 0 w 238"/>
                <a:gd name="T13" fmla="*/ 79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8" h="216">
                  <a:moveTo>
                    <a:pt x="0" y="79"/>
                  </a:moveTo>
                  <a:cubicBezTo>
                    <a:pt x="6" y="76"/>
                    <a:pt x="13" y="73"/>
                    <a:pt x="20" y="69"/>
                  </a:cubicBezTo>
                  <a:cubicBezTo>
                    <a:pt x="60" y="48"/>
                    <a:pt x="96" y="20"/>
                    <a:pt x="118" y="0"/>
                  </a:cubicBezTo>
                  <a:cubicBezTo>
                    <a:pt x="141" y="20"/>
                    <a:pt x="178" y="48"/>
                    <a:pt x="218" y="69"/>
                  </a:cubicBezTo>
                  <a:cubicBezTo>
                    <a:pt x="224" y="73"/>
                    <a:pt x="231" y="76"/>
                    <a:pt x="238" y="79"/>
                  </a:cubicBezTo>
                  <a:cubicBezTo>
                    <a:pt x="119" y="216"/>
                    <a:pt x="119" y="216"/>
                    <a:pt x="119" y="216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B226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6" name="Freeform 33"/>
            <p:cNvSpPr>
              <a:spLocks/>
            </p:cNvSpPr>
            <p:nvPr userDrawn="1"/>
          </p:nvSpPr>
          <p:spPr bwMode="auto">
            <a:xfrm>
              <a:off x="3622" y="2082"/>
              <a:ext cx="178" cy="163"/>
            </a:xfrm>
            <a:custGeom>
              <a:avLst/>
              <a:gdLst>
                <a:gd name="T0" fmla="*/ 0 w 156"/>
                <a:gd name="T1" fmla="*/ 52 h 143"/>
                <a:gd name="T2" fmla="*/ 1 w 156"/>
                <a:gd name="T3" fmla="*/ 52 h 143"/>
                <a:gd name="T4" fmla="*/ 78 w 156"/>
                <a:gd name="T5" fmla="*/ 0 h 143"/>
                <a:gd name="T6" fmla="*/ 154 w 156"/>
                <a:gd name="T7" fmla="*/ 52 h 143"/>
                <a:gd name="T8" fmla="*/ 156 w 156"/>
                <a:gd name="T9" fmla="*/ 52 h 143"/>
                <a:gd name="T10" fmla="*/ 78 w 156"/>
                <a:gd name="T11" fmla="*/ 143 h 143"/>
                <a:gd name="T12" fmla="*/ 0 w 156"/>
                <a:gd name="T13" fmla="*/ 5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6" h="143">
                  <a:moveTo>
                    <a:pt x="0" y="52"/>
                  </a:moveTo>
                  <a:cubicBezTo>
                    <a:pt x="1" y="52"/>
                    <a:pt x="1" y="52"/>
                    <a:pt x="1" y="52"/>
                  </a:cubicBezTo>
                  <a:cubicBezTo>
                    <a:pt x="31" y="36"/>
                    <a:pt x="59" y="16"/>
                    <a:pt x="78" y="0"/>
                  </a:cubicBezTo>
                  <a:cubicBezTo>
                    <a:pt x="98" y="16"/>
                    <a:pt x="124" y="36"/>
                    <a:pt x="154" y="52"/>
                  </a:cubicBezTo>
                  <a:cubicBezTo>
                    <a:pt x="155" y="52"/>
                    <a:pt x="155" y="52"/>
                    <a:pt x="156" y="52"/>
                  </a:cubicBezTo>
                  <a:cubicBezTo>
                    <a:pt x="78" y="143"/>
                    <a:pt x="78" y="143"/>
                    <a:pt x="78" y="143"/>
                  </a:cubicBezTo>
                  <a:lnTo>
                    <a:pt x="0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7" name="Freeform 34"/>
            <p:cNvSpPr>
              <a:spLocks noEditPoints="1"/>
            </p:cNvSpPr>
            <p:nvPr userDrawn="1"/>
          </p:nvSpPr>
          <p:spPr bwMode="auto">
            <a:xfrm>
              <a:off x="4026" y="2057"/>
              <a:ext cx="106" cy="124"/>
            </a:xfrm>
            <a:custGeom>
              <a:avLst/>
              <a:gdLst>
                <a:gd name="T0" fmla="*/ 69 w 93"/>
                <a:gd name="T1" fmla="*/ 51 h 109"/>
                <a:gd name="T2" fmla="*/ 83 w 93"/>
                <a:gd name="T3" fmla="*/ 39 h 109"/>
                <a:gd name="T4" fmla="*/ 83 w 93"/>
                <a:gd name="T5" fmla="*/ 18 h 109"/>
                <a:gd name="T6" fmla="*/ 51 w 93"/>
                <a:gd name="T7" fmla="*/ 0 h 109"/>
                <a:gd name="T8" fmla="*/ 0 w 93"/>
                <a:gd name="T9" fmla="*/ 0 h 109"/>
                <a:gd name="T10" fmla="*/ 0 w 93"/>
                <a:gd name="T11" fmla="*/ 1 h 109"/>
                <a:gd name="T12" fmla="*/ 0 w 93"/>
                <a:gd name="T13" fmla="*/ 108 h 109"/>
                <a:gd name="T14" fmla="*/ 51 w 93"/>
                <a:gd name="T15" fmla="*/ 108 h 109"/>
                <a:gd name="T16" fmla="*/ 84 w 93"/>
                <a:gd name="T17" fmla="*/ 95 h 109"/>
                <a:gd name="T18" fmla="*/ 69 w 93"/>
                <a:gd name="T19" fmla="*/ 51 h 109"/>
                <a:gd name="T20" fmla="*/ 15 w 93"/>
                <a:gd name="T21" fmla="*/ 12 h 109"/>
                <a:gd name="T22" fmla="*/ 28 w 93"/>
                <a:gd name="T23" fmla="*/ 12 h 109"/>
                <a:gd name="T24" fmla="*/ 62 w 93"/>
                <a:gd name="T25" fmla="*/ 14 h 109"/>
                <a:gd name="T26" fmla="*/ 68 w 93"/>
                <a:gd name="T27" fmla="*/ 35 h 109"/>
                <a:gd name="T28" fmla="*/ 47 w 93"/>
                <a:gd name="T29" fmla="*/ 46 h 109"/>
                <a:gd name="T30" fmla="*/ 14 w 93"/>
                <a:gd name="T31" fmla="*/ 46 h 109"/>
                <a:gd name="T32" fmla="*/ 14 w 93"/>
                <a:gd name="T33" fmla="*/ 18 h 109"/>
                <a:gd name="T34" fmla="*/ 15 w 93"/>
                <a:gd name="T35" fmla="*/ 12 h 109"/>
                <a:gd name="T36" fmla="*/ 72 w 93"/>
                <a:gd name="T37" fmla="*/ 82 h 109"/>
                <a:gd name="T38" fmla="*/ 53 w 93"/>
                <a:gd name="T39" fmla="*/ 96 h 109"/>
                <a:gd name="T40" fmla="*/ 14 w 93"/>
                <a:gd name="T41" fmla="*/ 96 h 109"/>
                <a:gd name="T42" fmla="*/ 14 w 93"/>
                <a:gd name="T43" fmla="*/ 67 h 109"/>
                <a:gd name="T44" fmla="*/ 14 w 93"/>
                <a:gd name="T45" fmla="*/ 58 h 109"/>
                <a:gd name="T46" fmla="*/ 26 w 93"/>
                <a:gd name="T47" fmla="*/ 58 h 109"/>
                <a:gd name="T48" fmla="*/ 61 w 93"/>
                <a:gd name="T49" fmla="*/ 60 h 109"/>
                <a:gd name="T50" fmla="*/ 72 w 93"/>
                <a:gd name="T51" fmla="*/ 82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3" h="109">
                  <a:moveTo>
                    <a:pt x="69" y="51"/>
                  </a:moveTo>
                  <a:cubicBezTo>
                    <a:pt x="75" y="48"/>
                    <a:pt x="80" y="45"/>
                    <a:pt x="83" y="39"/>
                  </a:cubicBezTo>
                  <a:cubicBezTo>
                    <a:pt x="86" y="32"/>
                    <a:pt x="86" y="25"/>
                    <a:pt x="83" y="18"/>
                  </a:cubicBezTo>
                  <a:cubicBezTo>
                    <a:pt x="79" y="4"/>
                    <a:pt x="64" y="0"/>
                    <a:pt x="5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36"/>
                    <a:pt x="0" y="72"/>
                    <a:pt x="0" y="108"/>
                  </a:cubicBezTo>
                  <a:cubicBezTo>
                    <a:pt x="0" y="109"/>
                    <a:pt x="46" y="108"/>
                    <a:pt x="51" y="108"/>
                  </a:cubicBezTo>
                  <a:cubicBezTo>
                    <a:pt x="63" y="108"/>
                    <a:pt x="77" y="107"/>
                    <a:pt x="84" y="95"/>
                  </a:cubicBezTo>
                  <a:cubicBezTo>
                    <a:pt x="93" y="79"/>
                    <a:pt x="88" y="56"/>
                    <a:pt x="69" y="51"/>
                  </a:cubicBezTo>
                  <a:close/>
                  <a:moveTo>
                    <a:pt x="15" y="12"/>
                  </a:moveTo>
                  <a:cubicBezTo>
                    <a:pt x="19" y="12"/>
                    <a:pt x="23" y="12"/>
                    <a:pt x="28" y="12"/>
                  </a:cubicBezTo>
                  <a:cubicBezTo>
                    <a:pt x="38" y="12"/>
                    <a:pt x="53" y="10"/>
                    <a:pt x="62" y="14"/>
                  </a:cubicBezTo>
                  <a:cubicBezTo>
                    <a:pt x="70" y="18"/>
                    <a:pt x="71" y="28"/>
                    <a:pt x="68" y="35"/>
                  </a:cubicBezTo>
                  <a:cubicBezTo>
                    <a:pt x="65" y="44"/>
                    <a:pt x="55" y="46"/>
                    <a:pt x="47" y="46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4" y="36"/>
                    <a:pt x="14" y="27"/>
                    <a:pt x="14" y="18"/>
                  </a:cubicBezTo>
                  <a:cubicBezTo>
                    <a:pt x="14" y="17"/>
                    <a:pt x="13" y="12"/>
                    <a:pt x="15" y="12"/>
                  </a:cubicBezTo>
                  <a:close/>
                  <a:moveTo>
                    <a:pt x="72" y="82"/>
                  </a:moveTo>
                  <a:cubicBezTo>
                    <a:pt x="71" y="92"/>
                    <a:pt x="62" y="96"/>
                    <a:pt x="53" y="96"/>
                  </a:cubicBezTo>
                  <a:cubicBezTo>
                    <a:pt x="14" y="96"/>
                    <a:pt x="14" y="96"/>
                    <a:pt x="14" y="96"/>
                  </a:cubicBezTo>
                  <a:cubicBezTo>
                    <a:pt x="14" y="86"/>
                    <a:pt x="14" y="77"/>
                    <a:pt x="14" y="67"/>
                  </a:cubicBezTo>
                  <a:cubicBezTo>
                    <a:pt x="14" y="67"/>
                    <a:pt x="14" y="58"/>
                    <a:pt x="14" y="58"/>
                  </a:cubicBezTo>
                  <a:cubicBezTo>
                    <a:pt x="18" y="58"/>
                    <a:pt x="22" y="58"/>
                    <a:pt x="26" y="58"/>
                  </a:cubicBezTo>
                  <a:cubicBezTo>
                    <a:pt x="37" y="58"/>
                    <a:pt x="51" y="56"/>
                    <a:pt x="61" y="60"/>
                  </a:cubicBezTo>
                  <a:cubicBezTo>
                    <a:pt x="71" y="62"/>
                    <a:pt x="74" y="73"/>
                    <a:pt x="72" y="82"/>
                  </a:cubicBezTo>
                  <a:close/>
                </a:path>
              </a:pathLst>
            </a:custGeom>
            <a:solidFill>
              <a:srgbClr val="B226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8" name="Freeform 35"/>
            <p:cNvSpPr>
              <a:spLocks/>
            </p:cNvSpPr>
            <p:nvPr userDrawn="1"/>
          </p:nvSpPr>
          <p:spPr bwMode="auto">
            <a:xfrm>
              <a:off x="4143" y="2095"/>
              <a:ext cx="45" cy="88"/>
            </a:xfrm>
            <a:custGeom>
              <a:avLst/>
              <a:gdLst>
                <a:gd name="T0" fmla="*/ 13 w 39"/>
                <a:gd name="T1" fmla="*/ 14 h 77"/>
                <a:gd name="T2" fmla="*/ 13 w 39"/>
                <a:gd name="T3" fmla="*/ 14 h 77"/>
                <a:gd name="T4" fmla="*/ 13 w 39"/>
                <a:gd name="T5" fmla="*/ 1 h 77"/>
                <a:gd name="T6" fmla="*/ 0 w 39"/>
                <a:gd name="T7" fmla="*/ 1 h 77"/>
                <a:gd name="T8" fmla="*/ 0 w 39"/>
                <a:gd name="T9" fmla="*/ 48 h 77"/>
                <a:gd name="T10" fmla="*/ 0 w 39"/>
                <a:gd name="T11" fmla="*/ 72 h 77"/>
                <a:gd name="T12" fmla="*/ 13 w 39"/>
                <a:gd name="T13" fmla="*/ 74 h 77"/>
                <a:gd name="T14" fmla="*/ 13 w 39"/>
                <a:gd name="T15" fmla="*/ 42 h 77"/>
                <a:gd name="T16" fmla="*/ 14 w 39"/>
                <a:gd name="T17" fmla="*/ 27 h 77"/>
                <a:gd name="T18" fmla="*/ 39 w 39"/>
                <a:gd name="T19" fmla="*/ 14 h 77"/>
                <a:gd name="T20" fmla="*/ 39 w 39"/>
                <a:gd name="T21" fmla="*/ 0 h 77"/>
                <a:gd name="T22" fmla="*/ 13 w 39"/>
                <a:gd name="T23" fmla="*/ 14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" h="77">
                  <a:moveTo>
                    <a:pt x="13" y="14"/>
                  </a:moveTo>
                  <a:cubicBezTo>
                    <a:pt x="13" y="14"/>
                    <a:pt x="13" y="14"/>
                    <a:pt x="13" y="14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7"/>
                    <a:pt x="0" y="33"/>
                    <a:pt x="0" y="48"/>
                  </a:cubicBezTo>
                  <a:cubicBezTo>
                    <a:pt x="0" y="56"/>
                    <a:pt x="0" y="64"/>
                    <a:pt x="0" y="72"/>
                  </a:cubicBezTo>
                  <a:cubicBezTo>
                    <a:pt x="0" y="77"/>
                    <a:pt x="9" y="74"/>
                    <a:pt x="13" y="74"/>
                  </a:cubicBezTo>
                  <a:cubicBezTo>
                    <a:pt x="13" y="63"/>
                    <a:pt x="13" y="52"/>
                    <a:pt x="13" y="42"/>
                  </a:cubicBezTo>
                  <a:cubicBezTo>
                    <a:pt x="13" y="37"/>
                    <a:pt x="12" y="32"/>
                    <a:pt x="14" y="27"/>
                  </a:cubicBezTo>
                  <a:cubicBezTo>
                    <a:pt x="17" y="15"/>
                    <a:pt x="28" y="13"/>
                    <a:pt x="39" y="14"/>
                  </a:cubicBezTo>
                  <a:cubicBezTo>
                    <a:pt x="39" y="10"/>
                    <a:pt x="39" y="5"/>
                    <a:pt x="39" y="0"/>
                  </a:cubicBezTo>
                  <a:cubicBezTo>
                    <a:pt x="28" y="0"/>
                    <a:pt x="19" y="4"/>
                    <a:pt x="13" y="14"/>
                  </a:cubicBezTo>
                  <a:close/>
                </a:path>
              </a:pathLst>
            </a:custGeom>
            <a:solidFill>
              <a:srgbClr val="B226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9" name="Freeform 36"/>
            <p:cNvSpPr>
              <a:spLocks/>
            </p:cNvSpPr>
            <p:nvPr userDrawn="1"/>
          </p:nvSpPr>
          <p:spPr bwMode="auto">
            <a:xfrm>
              <a:off x="4201" y="2057"/>
              <a:ext cx="14" cy="16"/>
            </a:xfrm>
            <a:custGeom>
              <a:avLst/>
              <a:gdLst>
                <a:gd name="T0" fmla="*/ 0 w 12"/>
                <a:gd name="T1" fmla="*/ 14 h 14"/>
                <a:gd name="T2" fmla="*/ 12 w 12"/>
                <a:gd name="T3" fmla="*/ 14 h 14"/>
                <a:gd name="T4" fmla="*/ 12 w 12"/>
                <a:gd name="T5" fmla="*/ 0 h 14"/>
                <a:gd name="T6" fmla="*/ 0 w 12"/>
                <a:gd name="T7" fmla="*/ 0 h 14"/>
                <a:gd name="T8" fmla="*/ 0 w 12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4">
                  <a:moveTo>
                    <a:pt x="0" y="14"/>
                  </a:moveTo>
                  <a:cubicBezTo>
                    <a:pt x="0" y="14"/>
                    <a:pt x="11" y="14"/>
                    <a:pt x="12" y="1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9"/>
                    <a:pt x="0" y="14"/>
                  </a:cubicBezTo>
                  <a:close/>
                </a:path>
              </a:pathLst>
            </a:custGeom>
            <a:solidFill>
              <a:srgbClr val="B226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0" name="Freeform 37"/>
            <p:cNvSpPr>
              <a:spLocks/>
            </p:cNvSpPr>
            <p:nvPr userDrawn="1"/>
          </p:nvSpPr>
          <p:spPr bwMode="auto">
            <a:xfrm>
              <a:off x="4201" y="2096"/>
              <a:ext cx="14" cy="87"/>
            </a:xfrm>
            <a:custGeom>
              <a:avLst/>
              <a:gdLst>
                <a:gd name="T0" fmla="*/ 0 w 12"/>
                <a:gd name="T1" fmla="*/ 47 h 76"/>
                <a:gd name="T2" fmla="*/ 0 w 12"/>
                <a:gd name="T3" fmla="*/ 71 h 76"/>
                <a:gd name="T4" fmla="*/ 12 w 12"/>
                <a:gd name="T5" fmla="*/ 73 h 76"/>
                <a:gd name="T6" fmla="*/ 12 w 12"/>
                <a:gd name="T7" fmla="*/ 0 h 76"/>
                <a:gd name="T8" fmla="*/ 0 w 12"/>
                <a:gd name="T9" fmla="*/ 0 h 76"/>
                <a:gd name="T10" fmla="*/ 0 w 12"/>
                <a:gd name="T11" fmla="*/ 4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76">
                  <a:moveTo>
                    <a:pt x="0" y="47"/>
                  </a:moveTo>
                  <a:cubicBezTo>
                    <a:pt x="0" y="55"/>
                    <a:pt x="0" y="63"/>
                    <a:pt x="0" y="71"/>
                  </a:cubicBezTo>
                  <a:cubicBezTo>
                    <a:pt x="0" y="76"/>
                    <a:pt x="8" y="73"/>
                    <a:pt x="12" y="73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6"/>
                    <a:pt x="0" y="32"/>
                    <a:pt x="0" y="47"/>
                  </a:cubicBezTo>
                  <a:close/>
                </a:path>
              </a:pathLst>
            </a:custGeom>
            <a:solidFill>
              <a:srgbClr val="B226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1" name="Freeform 38"/>
            <p:cNvSpPr>
              <a:spLocks noEditPoints="1"/>
            </p:cNvSpPr>
            <p:nvPr userDrawn="1"/>
          </p:nvSpPr>
          <p:spPr bwMode="auto">
            <a:xfrm>
              <a:off x="4232" y="2091"/>
              <a:ext cx="81" cy="128"/>
            </a:xfrm>
            <a:custGeom>
              <a:avLst/>
              <a:gdLst>
                <a:gd name="T0" fmla="*/ 58 w 71"/>
                <a:gd name="T1" fmla="*/ 15 h 113"/>
                <a:gd name="T2" fmla="*/ 20 w 71"/>
                <a:gd name="T3" fmla="*/ 6 h 113"/>
                <a:gd name="T4" fmla="*/ 0 w 71"/>
                <a:gd name="T5" fmla="*/ 42 h 113"/>
                <a:gd name="T6" fmla="*/ 18 w 71"/>
                <a:gd name="T7" fmla="*/ 77 h 113"/>
                <a:gd name="T8" fmla="*/ 58 w 71"/>
                <a:gd name="T9" fmla="*/ 67 h 113"/>
                <a:gd name="T10" fmla="*/ 58 w 71"/>
                <a:gd name="T11" fmla="*/ 67 h 113"/>
                <a:gd name="T12" fmla="*/ 58 w 71"/>
                <a:gd name="T13" fmla="*/ 77 h 113"/>
                <a:gd name="T14" fmla="*/ 58 w 71"/>
                <a:gd name="T15" fmla="*/ 86 h 113"/>
                <a:gd name="T16" fmla="*/ 55 w 71"/>
                <a:gd name="T17" fmla="*/ 94 h 113"/>
                <a:gd name="T18" fmla="*/ 49 w 71"/>
                <a:gd name="T19" fmla="*/ 100 h 113"/>
                <a:gd name="T20" fmla="*/ 37 w 71"/>
                <a:gd name="T21" fmla="*/ 103 h 113"/>
                <a:gd name="T22" fmla="*/ 29 w 71"/>
                <a:gd name="T23" fmla="*/ 102 h 113"/>
                <a:gd name="T24" fmla="*/ 23 w 71"/>
                <a:gd name="T25" fmla="*/ 99 h 113"/>
                <a:gd name="T26" fmla="*/ 18 w 71"/>
                <a:gd name="T27" fmla="*/ 94 h 113"/>
                <a:gd name="T28" fmla="*/ 17 w 71"/>
                <a:gd name="T29" fmla="*/ 86 h 113"/>
                <a:gd name="T30" fmla="*/ 3 w 71"/>
                <a:gd name="T31" fmla="*/ 86 h 113"/>
                <a:gd name="T32" fmla="*/ 7 w 71"/>
                <a:gd name="T33" fmla="*/ 98 h 113"/>
                <a:gd name="T34" fmla="*/ 14 w 71"/>
                <a:gd name="T35" fmla="*/ 107 h 113"/>
                <a:gd name="T36" fmla="*/ 24 w 71"/>
                <a:gd name="T37" fmla="*/ 111 h 113"/>
                <a:gd name="T38" fmla="*/ 37 w 71"/>
                <a:gd name="T39" fmla="*/ 113 h 113"/>
                <a:gd name="T40" fmla="*/ 56 w 71"/>
                <a:gd name="T41" fmla="*/ 109 h 113"/>
                <a:gd name="T42" fmla="*/ 66 w 71"/>
                <a:gd name="T43" fmla="*/ 100 h 113"/>
                <a:gd name="T44" fmla="*/ 70 w 71"/>
                <a:gd name="T45" fmla="*/ 89 h 113"/>
                <a:gd name="T46" fmla="*/ 71 w 71"/>
                <a:gd name="T47" fmla="*/ 79 h 113"/>
                <a:gd name="T48" fmla="*/ 71 w 71"/>
                <a:gd name="T49" fmla="*/ 5 h 113"/>
                <a:gd name="T50" fmla="*/ 58 w 71"/>
                <a:gd name="T51" fmla="*/ 5 h 113"/>
                <a:gd name="T52" fmla="*/ 58 w 71"/>
                <a:gd name="T53" fmla="*/ 15 h 113"/>
                <a:gd name="T54" fmla="*/ 33 w 71"/>
                <a:gd name="T55" fmla="*/ 68 h 113"/>
                <a:gd name="T56" fmla="*/ 11 w 71"/>
                <a:gd name="T57" fmla="*/ 42 h 113"/>
                <a:gd name="T58" fmla="*/ 17 w 71"/>
                <a:gd name="T59" fmla="*/ 24 h 113"/>
                <a:gd name="T60" fmla="*/ 33 w 71"/>
                <a:gd name="T61" fmla="*/ 15 h 113"/>
                <a:gd name="T62" fmla="*/ 51 w 71"/>
                <a:gd name="T63" fmla="*/ 24 h 113"/>
                <a:gd name="T64" fmla="*/ 56 w 71"/>
                <a:gd name="T65" fmla="*/ 42 h 113"/>
                <a:gd name="T66" fmla="*/ 33 w 71"/>
                <a:gd name="T67" fmla="*/ 68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1" h="113">
                  <a:moveTo>
                    <a:pt x="58" y="15"/>
                  </a:moveTo>
                  <a:cubicBezTo>
                    <a:pt x="49" y="4"/>
                    <a:pt x="34" y="0"/>
                    <a:pt x="20" y="6"/>
                  </a:cubicBezTo>
                  <a:cubicBezTo>
                    <a:pt x="5" y="11"/>
                    <a:pt x="0" y="27"/>
                    <a:pt x="0" y="42"/>
                  </a:cubicBezTo>
                  <a:cubicBezTo>
                    <a:pt x="0" y="56"/>
                    <a:pt x="5" y="70"/>
                    <a:pt x="18" y="77"/>
                  </a:cubicBezTo>
                  <a:cubicBezTo>
                    <a:pt x="32" y="84"/>
                    <a:pt x="48" y="80"/>
                    <a:pt x="58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77"/>
                    <a:pt x="58" y="77"/>
                    <a:pt x="58" y="77"/>
                  </a:cubicBezTo>
                  <a:cubicBezTo>
                    <a:pt x="58" y="80"/>
                    <a:pt x="58" y="83"/>
                    <a:pt x="58" y="86"/>
                  </a:cubicBezTo>
                  <a:cubicBezTo>
                    <a:pt x="58" y="89"/>
                    <a:pt x="57" y="92"/>
                    <a:pt x="55" y="94"/>
                  </a:cubicBezTo>
                  <a:cubicBezTo>
                    <a:pt x="54" y="97"/>
                    <a:pt x="52" y="99"/>
                    <a:pt x="49" y="100"/>
                  </a:cubicBezTo>
                  <a:cubicBezTo>
                    <a:pt x="46" y="102"/>
                    <a:pt x="42" y="103"/>
                    <a:pt x="37" y="103"/>
                  </a:cubicBezTo>
                  <a:cubicBezTo>
                    <a:pt x="34" y="103"/>
                    <a:pt x="31" y="103"/>
                    <a:pt x="29" y="102"/>
                  </a:cubicBezTo>
                  <a:cubicBezTo>
                    <a:pt x="26" y="101"/>
                    <a:pt x="24" y="100"/>
                    <a:pt x="23" y="99"/>
                  </a:cubicBezTo>
                  <a:cubicBezTo>
                    <a:pt x="21" y="97"/>
                    <a:pt x="19" y="96"/>
                    <a:pt x="18" y="94"/>
                  </a:cubicBezTo>
                  <a:cubicBezTo>
                    <a:pt x="17" y="91"/>
                    <a:pt x="17" y="89"/>
                    <a:pt x="17" y="86"/>
                  </a:cubicBezTo>
                  <a:cubicBezTo>
                    <a:pt x="3" y="86"/>
                    <a:pt x="3" y="86"/>
                    <a:pt x="3" y="86"/>
                  </a:cubicBezTo>
                  <a:cubicBezTo>
                    <a:pt x="4" y="91"/>
                    <a:pt x="5" y="95"/>
                    <a:pt x="7" y="98"/>
                  </a:cubicBezTo>
                  <a:cubicBezTo>
                    <a:pt x="8" y="102"/>
                    <a:pt x="11" y="104"/>
                    <a:pt x="14" y="107"/>
                  </a:cubicBezTo>
                  <a:cubicBezTo>
                    <a:pt x="17" y="109"/>
                    <a:pt x="21" y="110"/>
                    <a:pt x="24" y="111"/>
                  </a:cubicBezTo>
                  <a:cubicBezTo>
                    <a:pt x="28" y="112"/>
                    <a:pt x="33" y="113"/>
                    <a:pt x="37" y="113"/>
                  </a:cubicBezTo>
                  <a:cubicBezTo>
                    <a:pt x="45" y="113"/>
                    <a:pt x="51" y="111"/>
                    <a:pt x="56" y="109"/>
                  </a:cubicBezTo>
                  <a:cubicBezTo>
                    <a:pt x="60" y="107"/>
                    <a:pt x="64" y="104"/>
                    <a:pt x="66" y="100"/>
                  </a:cubicBezTo>
                  <a:cubicBezTo>
                    <a:pt x="68" y="96"/>
                    <a:pt x="69" y="93"/>
                    <a:pt x="70" y="89"/>
                  </a:cubicBezTo>
                  <a:cubicBezTo>
                    <a:pt x="71" y="85"/>
                    <a:pt x="71" y="82"/>
                    <a:pt x="71" y="79"/>
                  </a:cubicBezTo>
                  <a:cubicBezTo>
                    <a:pt x="71" y="5"/>
                    <a:pt x="71" y="5"/>
                    <a:pt x="71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9"/>
                    <a:pt x="58" y="12"/>
                    <a:pt x="58" y="15"/>
                  </a:cubicBezTo>
                  <a:close/>
                  <a:moveTo>
                    <a:pt x="33" y="68"/>
                  </a:moveTo>
                  <a:cubicBezTo>
                    <a:pt x="19" y="68"/>
                    <a:pt x="11" y="55"/>
                    <a:pt x="11" y="42"/>
                  </a:cubicBezTo>
                  <a:cubicBezTo>
                    <a:pt x="11" y="35"/>
                    <a:pt x="13" y="28"/>
                    <a:pt x="17" y="24"/>
                  </a:cubicBezTo>
                  <a:cubicBezTo>
                    <a:pt x="21" y="18"/>
                    <a:pt x="26" y="15"/>
                    <a:pt x="33" y="15"/>
                  </a:cubicBezTo>
                  <a:cubicBezTo>
                    <a:pt x="41" y="15"/>
                    <a:pt x="47" y="18"/>
                    <a:pt x="51" y="24"/>
                  </a:cubicBezTo>
                  <a:cubicBezTo>
                    <a:pt x="54" y="28"/>
                    <a:pt x="56" y="35"/>
                    <a:pt x="56" y="42"/>
                  </a:cubicBezTo>
                  <a:cubicBezTo>
                    <a:pt x="56" y="55"/>
                    <a:pt x="48" y="68"/>
                    <a:pt x="33" y="68"/>
                  </a:cubicBezTo>
                  <a:close/>
                </a:path>
              </a:pathLst>
            </a:custGeom>
            <a:solidFill>
              <a:srgbClr val="B226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2" name="Freeform 39"/>
            <p:cNvSpPr>
              <a:spLocks/>
            </p:cNvSpPr>
            <p:nvPr userDrawn="1"/>
          </p:nvSpPr>
          <p:spPr bwMode="auto">
            <a:xfrm>
              <a:off x="4335" y="2057"/>
              <a:ext cx="68" cy="124"/>
            </a:xfrm>
            <a:custGeom>
              <a:avLst/>
              <a:gdLst>
                <a:gd name="T0" fmla="*/ 13 w 60"/>
                <a:gd name="T1" fmla="*/ 45 h 109"/>
                <a:gd name="T2" fmla="*/ 13 w 60"/>
                <a:gd name="T3" fmla="*/ 45 h 109"/>
                <a:gd name="T4" fmla="*/ 13 w 60"/>
                <a:gd name="T5" fmla="*/ 0 h 109"/>
                <a:gd name="T6" fmla="*/ 0 w 60"/>
                <a:gd name="T7" fmla="*/ 0 h 109"/>
                <a:gd name="T8" fmla="*/ 0 w 60"/>
                <a:gd name="T9" fmla="*/ 64 h 109"/>
                <a:gd name="T10" fmla="*/ 0 w 60"/>
                <a:gd name="T11" fmla="*/ 101 h 109"/>
                <a:gd name="T12" fmla="*/ 0 w 60"/>
                <a:gd name="T13" fmla="*/ 108 h 109"/>
                <a:gd name="T14" fmla="*/ 13 w 60"/>
                <a:gd name="T15" fmla="*/ 108 h 109"/>
                <a:gd name="T16" fmla="*/ 13 w 60"/>
                <a:gd name="T17" fmla="*/ 69 h 109"/>
                <a:gd name="T18" fmla="*/ 21 w 60"/>
                <a:gd name="T19" fmla="*/ 48 h 109"/>
                <a:gd name="T20" fmla="*/ 48 w 60"/>
                <a:gd name="T21" fmla="*/ 61 h 109"/>
                <a:gd name="T22" fmla="*/ 48 w 60"/>
                <a:gd name="T23" fmla="*/ 108 h 109"/>
                <a:gd name="T24" fmla="*/ 60 w 60"/>
                <a:gd name="T25" fmla="*/ 108 h 109"/>
                <a:gd name="T26" fmla="*/ 60 w 60"/>
                <a:gd name="T27" fmla="*/ 65 h 109"/>
                <a:gd name="T28" fmla="*/ 53 w 60"/>
                <a:gd name="T29" fmla="*/ 39 h 109"/>
                <a:gd name="T30" fmla="*/ 13 w 60"/>
                <a:gd name="T31" fmla="*/ 45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0" h="109">
                  <a:moveTo>
                    <a:pt x="13" y="45"/>
                  </a:moveTo>
                  <a:cubicBezTo>
                    <a:pt x="13" y="45"/>
                    <a:pt x="13" y="45"/>
                    <a:pt x="13" y="45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1"/>
                    <a:pt x="0" y="43"/>
                    <a:pt x="0" y="64"/>
                  </a:cubicBezTo>
                  <a:cubicBezTo>
                    <a:pt x="0" y="77"/>
                    <a:pt x="0" y="89"/>
                    <a:pt x="0" y="101"/>
                  </a:cubicBezTo>
                  <a:cubicBezTo>
                    <a:pt x="0" y="104"/>
                    <a:pt x="0" y="106"/>
                    <a:pt x="0" y="108"/>
                  </a:cubicBezTo>
                  <a:cubicBezTo>
                    <a:pt x="0" y="109"/>
                    <a:pt x="11" y="108"/>
                    <a:pt x="13" y="108"/>
                  </a:cubicBezTo>
                  <a:cubicBezTo>
                    <a:pt x="13" y="95"/>
                    <a:pt x="13" y="82"/>
                    <a:pt x="13" y="69"/>
                  </a:cubicBezTo>
                  <a:cubicBezTo>
                    <a:pt x="13" y="61"/>
                    <a:pt x="13" y="52"/>
                    <a:pt x="21" y="48"/>
                  </a:cubicBezTo>
                  <a:cubicBezTo>
                    <a:pt x="34" y="41"/>
                    <a:pt x="48" y="47"/>
                    <a:pt x="48" y="61"/>
                  </a:cubicBezTo>
                  <a:cubicBezTo>
                    <a:pt x="48" y="108"/>
                    <a:pt x="48" y="108"/>
                    <a:pt x="48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94"/>
                    <a:pt x="60" y="79"/>
                    <a:pt x="60" y="65"/>
                  </a:cubicBezTo>
                  <a:cubicBezTo>
                    <a:pt x="60" y="56"/>
                    <a:pt x="60" y="46"/>
                    <a:pt x="53" y="39"/>
                  </a:cubicBezTo>
                  <a:cubicBezTo>
                    <a:pt x="41" y="29"/>
                    <a:pt x="21" y="33"/>
                    <a:pt x="13" y="45"/>
                  </a:cubicBezTo>
                  <a:close/>
                </a:path>
              </a:pathLst>
            </a:custGeom>
            <a:solidFill>
              <a:srgbClr val="B226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3" name="Freeform 40"/>
            <p:cNvSpPr>
              <a:spLocks/>
            </p:cNvSpPr>
            <p:nvPr userDrawn="1"/>
          </p:nvSpPr>
          <p:spPr bwMode="auto">
            <a:xfrm>
              <a:off x="4416" y="2071"/>
              <a:ext cx="43" cy="113"/>
            </a:xfrm>
            <a:custGeom>
              <a:avLst/>
              <a:gdLst>
                <a:gd name="T0" fmla="*/ 24 w 38"/>
                <a:gd name="T1" fmla="*/ 0 h 99"/>
                <a:gd name="T2" fmla="*/ 12 w 38"/>
                <a:gd name="T3" fmla="*/ 0 h 99"/>
                <a:gd name="T4" fmla="*/ 12 w 38"/>
                <a:gd name="T5" fmla="*/ 22 h 99"/>
                <a:gd name="T6" fmla="*/ 0 w 38"/>
                <a:gd name="T7" fmla="*/ 22 h 99"/>
                <a:gd name="T8" fmla="*/ 0 w 38"/>
                <a:gd name="T9" fmla="*/ 33 h 99"/>
                <a:gd name="T10" fmla="*/ 12 w 38"/>
                <a:gd name="T11" fmla="*/ 33 h 99"/>
                <a:gd name="T12" fmla="*/ 12 w 38"/>
                <a:gd name="T13" fmla="*/ 71 h 99"/>
                <a:gd name="T14" fmla="*/ 12 w 38"/>
                <a:gd name="T15" fmla="*/ 85 h 99"/>
                <a:gd name="T16" fmla="*/ 37 w 38"/>
                <a:gd name="T17" fmla="*/ 96 h 99"/>
                <a:gd name="T18" fmla="*/ 37 w 38"/>
                <a:gd name="T19" fmla="*/ 85 h 99"/>
                <a:gd name="T20" fmla="*/ 24 w 38"/>
                <a:gd name="T21" fmla="*/ 79 h 99"/>
                <a:gd name="T22" fmla="*/ 24 w 38"/>
                <a:gd name="T23" fmla="*/ 33 h 99"/>
                <a:gd name="T24" fmla="*/ 38 w 38"/>
                <a:gd name="T25" fmla="*/ 33 h 99"/>
                <a:gd name="T26" fmla="*/ 38 w 38"/>
                <a:gd name="T27" fmla="*/ 22 h 99"/>
                <a:gd name="T28" fmla="*/ 24 w 38"/>
                <a:gd name="T29" fmla="*/ 22 h 99"/>
                <a:gd name="T30" fmla="*/ 24 w 38"/>
                <a:gd name="T31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8" h="99">
                  <a:moveTo>
                    <a:pt x="24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0" y="33"/>
                    <a:pt x="0" y="33"/>
                  </a:cubicBezTo>
                  <a:cubicBezTo>
                    <a:pt x="4" y="33"/>
                    <a:pt x="8" y="33"/>
                    <a:pt x="12" y="33"/>
                  </a:cubicBezTo>
                  <a:cubicBezTo>
                    <a:pt x="12" y="46"/>
                    <a:pt x="12" y="58"/>
                    <a:pt x="12" y="71"/>
                  </a:cubicBezTo>
                  <a:cubicBezTo>
                    <a:pt x="12" y="75"/>
                    <a:pt x="12" y="80"/>
                    <a:pt x="12" y="85"/>
                  </a:cubicBezTo>
                  <a:cubicBezTo>
                    <a:pt x="12" y="99"/>
                    <a:pt x="26" y="98"/>
                    <a:pt x="37" y="96"/>
                  </a:cubicBezTo>
                  <a:cubicBezTo>
                    <a:pt x="37" y="92"/>
                    <a:pt x="37" y="89"/>
                    <a:pt x="37" y="85"/>
                  </a:cubicBezTo>
                  <a:cubicBezTo>
                    <a:pt x="31" y="87"/>
                    <a:pt x="24" y="88"/>
                    <a:pt x="24" y="79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24" y="22"/>
                    <a:pt x="24" y="22"/>
                    <a:pt x="24" y="22"/>
                  </a:cubicBezTo>
                  <a:lnTo>
                    <a:pt x="24" y="0"/>
                  </a:lnTo>
                  <a:close/>
                </a:path>
              </a:pathLst>
            </a:custGeom>
            <a:solidFill>
              <a:srgbClr val="B226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4" name="Freeform 41"/>
            <p:cNvSpPr>
              <a:spLocks/>
            </p:cNvSpPr>
            <p:nvPr userDrawn="1"/>
          </p:nvSpPr>
          <p:spPr bwMode="auto">
            <a:xfrm>
              <a:off x="4465" y="2042"/>
              <a:ext cx="117" cy="143"/>
            </a:xfrm>
            <a:custGeom>
              <a:avLst/>
              <a:gdLst>
                <a:gd name="T0" fmla="*/ 48 w 103"/>
                <a:gd name="T1" fmla="*/ 104 h 126"/>
                <a:gd name="T2" fmla="*/ 27 w 103"/>
                <a:gd name="T3" fmla="*/ 67 h 126"/>
                <a:gd name="T4" fmla="*/ 51 w 103"/>
                <a:gd name="T5" fmla="*/ 30 h 126"/>
                <a:gd name="T6" fmla="*/ 82 w 103"/>
                <a:gd name="T7" fmla="*/ 49 h 126"/>
                <a:gd name="T8" fmla="*/ 101 w 103"/>
                <a:gd name="T9" fmla="*/ 44 h 126"/>
                <a:gd name="T10" fmla="*/ 96 w 103"/>
                <a:gd name="T11" fmla="*/ 29 h 126"/>
                <a:gd name="T12" fmla="*/ 83 w 103"/>
                <a:gd name="T13" fmla="*/ 16 h 126"/>
                <a:gd name="T14" fmla="*/ 10 w 103"/>
                <a:gd name="T15" fmla="*/ 43 h 126"/>
                <a:gd name="T16" fmla="*/ 37 w 103"/>
                <a:gd name="T17" fmla="*/ 120 h 126"/>
                <a:gd name="T18" fmla="*/ 78 w 103"/>
                <a:gd name="T19" fmla="*/ 120 h 126"/>
                <a:gd name="T20" fmla="*/ 103 w 103"/>
                <a:gd name="T21" fmla="*/ 92 h 126"/>
                <a:gd name="T22" fmla="*/ 84 w 103"/>
                <a:gd name="T23" fmla="*/ 83 h 126"/>
                <a:gd name="T24" fmla="*/ 48 w 103"/>
                <a:gd name="T25" fmla="*/ 104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3" h="126">
                  <a:moveTo>
                    <a:pt x="48" y="104"/>
                  </a:moveTo>
                  <a:cubicBezTo>
                    <a:pt x="33" y="99"/>
                    <a:pt x="27" y="82"/>
                    <a:pt x="27" y="67"/>
                  </a:cubicBezTo>
                  <a:cubicBezTo>
                    <a:pt x="27" y="52"/>
                    <a:pt x="34" y="34"/>
                    <a:pt x="51" y="30"/>
                  </a:cubicBezTo>
                  <a:cubicBezTo>
                    <a:pt x="65" y="26"/>
                    <a:pt x="80" y="34"/>
                    <a:pt x="82" y="49"/>
                  </a:cubicBezTo>
                  <a:cubicBezTo>
                    <a:pt x="89" y="47"/>
                    <a:pt x="95" y="46"/>
                    <a:pt x="101" y="44"/>
                  </a:cubicBezTo>
                  <a:cubicBezTo>
                    <a:pt x="103" y="44"/>
                    <a:pt x="97" y="31"/>
                    <a:pt x="96" y="29"/>
                  </a:cubicBezTo>
                  <a:cubicBezTo>
                    <a:pt x="93" y="24"/>
                    <a:pt x="88" y="19"/>
                    <a:pt x="83" y="16"/>
                  </a:cubicBezTo>
                  <a:cubicBezTo>
                    <a:pt x="56" y="0"/>
                    <a:pt x="21" y="15"/>
                    <a:pt x="10" y="43"/>
                  </a:cubicBezTo>
                  <a:cubicBezTo>
                    <a:pt x="0" y="70"/>
                    <a:pt x="8" y="108"/>
                    <a:pt x="37" y="120"/>
                  </a:cubicBezTo>
                  <a:cubicBezTo>
                    <a:pt x="50" y="126"/>
                    <a:pt x="66" y="126"/>
                    <a:pt x="78" y="120"/>
                  </a:cubicBezTo>
                  <a:cubicBezTo>
                    <a:pt x="90" y="115"/>
                    <a:pt x="98" y="104"/>
                    <a:pt x="103" y="92"/>
                  </a:cubicBezTo>
                  <a:cubicBezTo>
                    <a:pt x="97" y="89"/>
                    <a:pt x="91" y="86"/>
                    <a:pt x="84" y="83"/>
                  </a:cubicBezTo>
                  <a:cubicBezTo>
                    <a:pt x="79" y="99"/>
                    <a:pt x="65" y="109"/>
                    <a:pt x="48" y="104"/>
                  </a:cubicBezTo>
                  <a:close/>
                </a:path>
              </a:pathLst>
            </a:custGeom>
            <a:solidFill>
              <a:srgbClr val="4142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5" name="Freeform 42"/>
            <p:cNvSpPr>
              <a:spLocks noEditPoints="1"/>
            </p:cNvSpPr>
            <p:nvPr userDrawn="1"/>
          </p:nvSpPr>
          <p:spPr bwMode="auto">
            <a:xfrm>
              <a:off x="4585" y="2090"/>
              <a:ext cx="86" cy="98"/>
            </a:xfrm>
            <a:custGeom>
              <a:avLst/>
              <a:gdLst>
                <a:gd name="T0" fmla="*/ 74 w 76"/>
                <a:gd name="T1" fmla="*/ 26 h 86"/>
                <a:gd name="T2" fmla="*/ 40 w 76"/>
                <a:gd name="T3" fmla="*/ 0 h 86"/>
                <a:gd name="T4" fmla="*/ 7 w 76"/>
                <a:gd name="T5" fmla="*/ 25 h 86"/>
                <a:gd name="T6" fmla="*/ 17 w 76"/>
                <a:gd name="T7" fmla="*/ 26 h 86"/>
                <a:gd name="T8" fmla="*/ 26 w 76"/>
                <a:gd name="T9" fmla="*/ 24 h 86"/>
                <a:gd name="T10" fmla="*/ 55 w 76"/>
                <a:gd name="T11" fmla="*/ 24 h 86"/>
                <a:gd name="T12" fmla="*/ 35 w 76"/>
                <a:gd name="T13" fmla="*/ 31 h 86"/>
                <a:gd name="T14" fmla="*/ 4 w 76"/>
                <a:gd name="T15" fmla="*/ 61 h 86"/>
                <a:gd name="T16" fmla="*/ 55 w 76"/>
                <a:gd name="T17" fmla="*/ 72 h 86"/>
                <a:gd name="T18" fmla="*/ 57 w 76"/>
                <a:gd name="T19" fmla="*/ 79 h 86"/>
                <a:gd name="T20" fmla="*/ 76 w 76"/>
                <a:gd name="T21" fmla="*/ 79 h 86"/>
                <a:gd name="T22" fmla="*/ 74 w 76"/>
                <a:gd name="T23" fmla="*/ 66 h 86"/>
                <a:gd name="T24" fmla="*/ 74 w 76"/>
                <a:gd name="T25" fmla="*/ 26 h 86"/>
                <a:gd name="T26" fmla="*/ 44 w 76"/>
                <a:gd name="T27" fmla="*/ 64 h 86"/>
                <a:gd name="T28" fmla="*/ 24 w 76"/>
                <a:gd name="T29" fmla="*/ 60 h 86"/>
                <a:gd name="T30" fmla="*/ 36 w 76"/>
                <a:gd name="T31" fmla="*/ 46 h 86"/>
                <a:gd name="T32" fmla="*/ 55 w 76"/>
                <a:gd name="T33" fmla="*/ 41 h 86"/>
                <a:gd name="T34" fmla="*/ 44 w 76"/>
                <a:gd name="T35" fmla="*/ 64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6" h="86">
                  <a:moveTo>
                    <a:pt x="74" y="26"/>
                  </a:moveTo>
                  <a:cubicBezTo>
                    <a:pt x="74" y="6"/>
                    <a:pt x="57" y="0"/>
                    <a:pt x="40" y="0"/>
                  </a:cubicBezTo>
                  <a:cubicBezTo>
                    <a:pt x="24" y="0"/>
                    <a:pt x="7" y="7"/>
                    <a:pt x="7" y="25"/>
                  </a:cubicBezTo>
                  <a:cubicBezTo>
                    <a:pt x="11" y="26"/>
                    <a:pt x="14" y="26"/>
                    <a:pt x="17" y="26"/>
                  </a:cubicBezTo>
                  <a:cubicBezTo>
                    <a:pt x="21" y="26"/>
                    <a:pt x="26" y="28"/>
                    <a:pt x="26" y="24"/>
                  </a:cubicBezTo>
                  <a:cubicBezTo>
                    <a:pt x="27" y="10"/>
                    <a:pt x="55" y="11"/>
                    <a:pt x="55" y="24"/>
                  </a:cubicBezTo>
                  <a:cubicBezTo>
                    <a:pt x="56" y="29"/>
                    <a:pt x="38" y="31"/>
                    <a:pt x="35" y="31"/>
                  </a:cubicBezTo>
                  <a:cubicBezTo>
                    <a:pt x="19" y="34"/>
                    <a:pt x="0" y="41"/>
                    <a:pt x="4" y="61"/>
                  </a:cubicBezTo>
                  <a:cubicBezTo>
                    <a:pt x="8" y="86"/>
                    <a:pt x="40" y="85"/>
                    <a:pt x="55" y="72"/>
                  </a:cubicBezTo>
                  <a:cubicBezTo>
                    <a:pt x="55" y="75"/>
                    <a:pt x="55" y="77"/>
                    <a:pt x="57" y="79"/>
                  </a:cubicBezTo>
                  <a:cubicBezTo>
                    <a:pt x="63" y="79"/>
                    <a:pt x="70" y="79"/>
                    <a:pt x="76" y="79"/>
                  </a:cubicBezTo>
                  <a:cubicBezTo>
                    <a:pt x="74" y="75"/>
                    <a:pt x="74" y="71"/>
                    <a:pt x="74" y="66"/>
                  </a:cubicBezTo>
                  <a:cubicBezTo>
                    <a:pt x="74" y="53"/>
                    <a:pt x="74" y="39"/>
                    <a:pt x="74" y="26"/>
                  </a:cubicBezTo>
                  <a:close/>
                  <a:moveTo>
                    <a:pt x="44" y="64"/>
                  </a:moveTo>
                  <a:cubicBezTo>
                    <a:pt x="38" y="67"/>
                    <a:pt x="27" y="67"/>
                    <a:pt x="24" y="60"/>
                  </a:cubicBezTo>
                  <a:cubicBezTo>
                    <a:pt x="19" y="51"/>
                    <a:pt x="29" y="47"/>
                    <a:pt x="36" y="46"/>
                  </a:cubicBezTo>
                  <a:cubicBezTo>
                    <a:pt x="42" y="44"/>
                    <a:pt x="49" y="44"/>
                    <a:pt x="55" y="41"/>
                  </a:cubicBezTo>
                  <a:cubicBezTo>
                    <a:pt x="55" y="51"/>
                    <a:pt x="56" y="60"/>
                    <a:pt x="44" y="64"/>
                  </a:cubicBezTo>
                  <a:close/>
                </a:path>
              </a:pathLst>
            </a:custGeom>
            <a:solidFill>
              <a:srgbClr val="4142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6" name="Freeform 43"/>
            <p:cNvSpPr>
              <a:spLocks/>
            </p:cNvSpPr>
            <p:nvPr userDrawn="1"/>
          </p:nvSpPr>
          <p:spPr bwMode="auto">
            <a:xfrm>
              <a:off x="4688" y="2090"/>
              <a:ext cx="49" cy="91"/>
            </a:xfrm>
            <a:custGeom>
              <a:avLst/>
              <a:gdLst>
                <a:gd name="T0" fmla="*/ 19 w 43"/>
                <a:gd name="T1" fmla="*/ 13 h 80"/>
                <a:gd name="T2" fmla="*/ 19 w 43"/>
                <a:gd name="T3" fmla="*/ 13 h 80"/>
                <a:gd name="T4" fmla="*/ 19 w 43"/>
                <a:gd name="T5" fmla="*/ 2 h 80"/>
                <a:gd name="T6" fmla="*/ 0 w 43"/>
                <a:gd name="T7" fmla="*/ 2 h 80"/>
                <a:gd name="T8" fmla="*/ 0 w 43"/>
                <a:gd name="T9" fmla="*/ 55 h 80"/>
                <a:gd name="T10" fmla="*/ 0 w 43"/>
                <a:gd name="T11" fmla="*/ 63 h 80"/>
                <a:gd name="T12" fmla="*/ 0 w 43"/>
                <a:gd name="T13" fmla="*/ 78 h 80"/>
                <a:gd name="T14" fmla="*/ 0 w 43"/>
                <a:gd name="T15" fmla="*/ 80 h 80"/>
                <a:gd name="T16" fmla="*/ 19 w 43"/>
                <a:gd name="T17" fmla="*/ 80 h 80"/>
                <a:gd name="T18" fmla="*/ 19 w 43"/>
                <a:gd name="T19" fmla="*/ 79 h 80"/>
                <a:gd name="T20" fmla="*/ 19 w 43"/>
                <a:gd name="T21" fmla="*/ 63 h 80"/>
                <a:gd name="T22" fmla="*/ 19 w 43"/>
                <a:gd name="T23" fmla="*/ 48 h 80"/>
                <a:gd name="T24" fmla="*/ 20 w 43"/>
                <a:gd name="T25" fmla="*/ 33 h 80"/>
                <a:gd name="T26" fmla="*/ 43 w 43"/>
                <a:gd name="T27" fmla="*/ 19 h 80"/>
                <a:gd name="T28" fmla="*/ 43 w 43"/>
                <a:gd name="T29" fmla="*/ 0 h 80"/>
                <a:gd name="T30" fmla="*/ 19 w 43"/>
                <a:gd name="T31" fmla="*/ 1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3" h="80">
                  <a:moveTo>
                    <a:pt x="19" y="13"/>
                  </a:moveTo>
                  <a:cubicBezTo>
                    <a:pt x="19" y="13"/>
                    <a:pt x="19" y="13"/>
                    <a:pt x="19" y="13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0"/>
                    <a:pt x="0" y="38"/>
                    <a:pt x="0" y="55"/>
                  </a:cubicBezTo>
                  <a:cubicBezTo>
                    <a:pt x="0" y="58"/>
                    <a:pt x="0" y="60"/>
                    <a:pt x="0" y="63"/>
                  </a:cubicBezTo>
                  <a:cubicBezTo>
                    <a:pt x="0" y="68"/>
                    <a:pt x="0" y="73"/>
                    <a:pt x="0" y="78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19" y="80"/>
                    <a:pt x="19" y="80"/>
                    <a:pt x="19" y="80"/>
                  </a:cubicBezTo>
                  <a:cubicBezTo>
                    <a:pt x="19" y="79"/>
                    <a:pt x="19" y="79"/>
                    <a:pt x="19" y="79"/>
                  </a:cubicBezTo>
                  <a:cubicBezTo>
                    <a:pt x="19" y="74"/>
                    <a:pt x="19" y="68"/>
                    <a:pt x="19" y="63"/>
                  </a:cubicBezTo>
                  <a:cubicBezTo>
                    <a:pt x="19" y="58"/>
                    <a:pt x="19" y="53"/>
                    <a:pt x="19" y="48"/>
                  </a:cubicBezTo>
                  <a:cubicBezTo>
                    <a:pt x="19" y="43"/>
                    <a:pt x="18" y="38"/>
                    <a:pt x="20" y="33"/>
                  </a:cubicBezTo>
                  <a:cubicBezTo>
                    <a:pt x="23" y="23"/>
                    <a:pt x="33" y="19"/>
                    <a:pt x="43" y="19"/>
                  </a:cubicBezTo>
                  <a:cubicBezTo>
                    <a:pt x="43" y="13"/>
                    <a:pt x="43" y="7"/>
                    <a:pt x="43" y="0"/>
                  </a:cubicBezTo>
                  <a:cubicBezTo>
                    <a:pt x="33" y="0"/>
                    <a:pt x="24" y="4"/>
                    <a:pt x="19" y="13"/>
                  </a:cubicBezTo>
                  <a:close/>
                </a:path>
              </a:pathLst>
            </a:custGeom>
            <a:solidFill>
              <a:srgbClr val="4142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7" name="Freeform 44"/>
            <p:cNvSpPr>
              <a:spLocks/>
            </p:cNvSpPr>
            <p:nvPr userDrawn="1"/>
          </p:nvSpPr>
          <p:spPr bwMode="auto">
            <a:xfrm>
              <a:off x="4950" y="2085"/>
              <a:ext cx="76" cy="96"/>
            </a:xfrm>
            <a:custGeom>
              <a:avLst/>
              <a:gdLst>
                <a:gd name="T0" fmla="*/ 59 w 67"/>
                <a:gd name="T1" fmla="*/ 10 h 84"/>
                <a:gd name="T2" fmla="*/ 19 w 67"/>
                <a:gd name="T3" fmla="*/ 14 h 84"/>
                <a:gd name="T4" fmla="*/ 19 w 67"/>
                <a:gd name="T5" fmla="*/ 14 h 84"/>
                <a:gd name="T6" fmla="*/ 19 w 67"/>
                <a:gd name="T7" fmla="*/ 6 h 84"/>
                <a:gd name="T8" fmla="*/ 0 w 67"/>
                <a:gd name="T9" fmla="*/ 6 h 84"/>
                <a:gd name="T10" fmla="*/ 0 w 67"/>
                <a:gd name="T11" fmla="*/ 59 h 84"/>
                <a:gd name="T12" fmla="*/ 0 w 67"/>
                <a:gd name="T13" fmla="*/ 63 h 84"/>
                <a:gd name="T14" fmla="*/ 0 w 67"/>
                <a:gd name="T15" fmla="*/ 82 h 84"/>
                <a:gd name="T16" fmla="*/ 0 w 67"/>
                <a:gd name="T17" fmla="*/ 84 h 84"/>
                <a:gd name="T18" fmla="*/ 19 w 67"/>
                <a:gd name="T19" fmla="*/ 84 h 84"/>
                <a:gd name="T20" fmla="*/ 19 w 67"/>
                <a:gd name="T21" fmla="*/ 48 h 84"/>
                <a:gd name="T22" fmla="*/ 24 w 67"/>
                <a:gd name="T23" fmla="*/ 27 h 84"/>
                <a:gd name="T24" fmla="*/ 48 w 67"/>
                <a:gd name="T25" fmla="*/ 36 h 84"/>
                <a:gd name="T26" fmla="*/ 48 w 67"/>
                <a:gd name="T27" fmla="*/ 83 h 84"/>
                <a:gd name="T28" fmla="*/ 67 w 67"/>
                <a:gd name="T29" fmla="*/ 83 h 84"/>
                <a:gd name="T30" fmla="*/ 67 w 67"/>
                <a:gd name="T31" fmla="*/ 36 h 84"/>
                <a:gd name="T32" fmla="*/ 59 w 67"/>
                <a:gd name="T33" fmla="*/ 1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7" h="84">
                  <a:moveTo>
                    <a:pt x="59" y="10"/>
                  </a:moveTo>
                  <a:cubicBezTo>
                    <a:pt x="48" y="0"/>
                    <a:pt x="28" y="3"/>
                    <a:pt x="19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4"/>
                    <a:pt x="0" y="42"/>
                    <a:pt x="0" y="59"/>
                  </a:cubicBezTo>
                  <a:cubicBezTo>
                    <a:pt x="0" y="61"/>
                    <a:pt x="0" y="62"/>
                    <a:pt x="0" y="63"/>
                  </a:cubicBezTo>
                  <a:cubicBezTo>
                    <a:pt x="0" y="70"/>
                    <a:pt x="0" y="76"/>
                    <a:pt x="0" y="82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19" y="84"/>
                    <a:pt x="19" y="84"/>
                    <a:pt x="19" y="84"/>
                  </a:cubicBezTo>
                  <a:cubicBezTo>
                    <a:pt x="19" y="84"/>
                    <a:pt x="19" y="60"/>
                    <a:pt x="19" y="48"/>
                  </a:cubicBezTo>
                  <a:cubicBezTo>
                    <a:pt x="19" y="40"/>
                    <a:pt x="19" y="33"/>
                    <a:pt x="24" y="27"/>
                  </a:cubicBezTo>
                  <a:cubicBezTo>
                    <a:pt x="33" y="17"/>
                    <a:pt x="48" y="23"/>
                    <a:pt x="48" y="36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67" y="83"/>
                    <a:pt x="67" y="83"/>
                    <a:pt x="67" y="83"/>
                  </a:cubicBezTo>
                  <a:cubicBezTo>
                    <a:pt x="67" y="68"/>
                    <a:pt x="67" y="52"/>
                    <a:pt x="67" y="36"/>
                  </a:cubicBezTo>
                  <a:cubicBezTo>
                    <a:pt x="67" y="27"/>
                    <a:pt x="67" y="16"/>
                    <a:pt x="59" y="10"/>
                  </a:cubicBezTo>
                  <a:close/>
                </a:path>
              </a:pathLst>
            </a:custGeom>
            <a:solidFill>
              <a:srgbClr val="4142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8" name="Freeform 45"/>
            <p:cNvSpPr>
              <a:spLocks noEditPoints="1"/>
            </p:cNvSpPr>
            <p:nvPr userDrawn="1"/>
          </p:nvSpPr>
          <p:spPr bwMode="auto">
            <a:xfrm>
              <a:off x="4845" y="2090"/>
              <a:ext cx="90" cy="92"/>
            </a:xfrm>
            <a:custGeom>
              <a:avLst/>
              <a:gdLst>
                <a:gd name="T0" fmla="*/ 39 w 79"/>
                <a:gd name="T1" fmla="*/ 0 h 81"/>
                <a:gd name="T2" fmla="*/ 0 w 79"/>
                <a:gd name="T3" fmla="*/ 41 h 81"/>
                <a:gd name="T4" fmla="*/ 39 w 79"/>
                <a:gd name="T5" fmla="*/ 81 h 81"/>
                <a:gd name="T6" fmla="*/ 79 w 79"/>
                <a:gd name="T7" fmla="*/ 41 h 81"/>
                <a:gd name="T8" fmla="*/ 39 w 79"/>
                <a:gd name="T9" fmla="*/ 0 h 81"/>
                <a:gd name="T10" fmla="*/ 54 w 79"/>
                <a:gd name="T11" fmla="*/ 57 h 81"/>
                <a:gd name="T12" fmla="*/ 39 w 79"/>
                <a:gd name="T13" fmla="*/ 64 h 81"/>
                <a:gd name="T14" fmla="*/ 18 w 79"/>
                <a:gd name="T15" fmla="*/ 41 h 81"/>
                <a:gd name="T16" fmla="*/ 23 w 79"/>
                <a:gd name="T17" fmla="*/ 24 h 81"/>
                <a:gd name="T18" fmla="*/ 39 w 79"/>
                <a:gd name="T19" fmla="*/ 17 h 81"/>
                <a:gd name="T20" fmla="*/ 59 w 79"/>
                <a:gd name="T21" fmla="*/ 41 h 81"/>
                <a:gd name="T22" fmla="*/ 54 w 79"/>
                <a:gd name="T23" fmla="*/ 5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" h="81">
                  <a:moveTo>
                    <a:pt x="39" y="0"/>
                  </a:moveTo>
                  <a:cubicBezTo>
                    <a:pt x="16" y="0"/>
                    <a:pt x="0" y="18"/>
                    <a:pt x="0" y="41"/>
                  </a:cubicBezTo>
                  <a:cubicBezTo>
                    <a:pt x="0" y="64"/>
                    <a:pt x="16" y="81"/>
                    <a:pt x="39" y="81"/>
                  </a:cubicBezTo>
                  <a:cubicBezTo>
                    <a:pt x="63" y="81"/>
                    <a:pt x="79" y="64"/>
                    <a:pt x="79" y="41"/>
                  </a:cubicBezTo>
                  <a:cubicBezTo>
                    <a:pt x="79" y="18"/>
                    <a:pt x="63" y="0"/>
                    <a:pt x="39" y="0"/>
                  </a:cubicBezTo>
                  <a:close/>
                  <a:moveTo>
                    <a:pt x="54" y="57"/>
                  </a:moveTo>
                  <a:cubicBezTo>
                    <a:pt x="51" y="62"/>
                    <a:pt x="45" y="64"/>
                    <a:pt x="39" y="64"/>
                  </a:cubicBezTo>
                  <a:cubicBezTo>
                    <a:pt x="25" y="64"/>
                    <a:pt x="18" y="52"/>
                    <a:pt x="18" y="41"/>
                  </a:cubicBezTo>
                  <a:cubicBezTo>
                    <a:pt x="18" y="34"/>
                    <a:pt x="20" y="29"/>
                    <a:pt x="23" y="24"/>
                  </a:cubicBezTo>
                  <a:cubicBezTo>
                    <a:pt x="27" y="19"/>
                    <a:pt x="33" y="17"/>
                    <a:pt x="39" y="17"/>
                  </a:cubicBezTo>
                  <a:cubicBezTo>
                    <a:pt x="53" y="17"/>
                    <a:pt x="59" y="29"/>
                    <a:pt x="59" y="41"/>
                  </a:cubicBezTo>
                  <a:cubicBezTo>
                    <a:pt x="59" y="47"/>
                    <a:pt x="58" y="52"/>
                    <a:pt x="54" y="57"/>
                  </a:cubicBezTo>
                  <a:close/>
                </a:path>
              </a:pathLst>
            </a:custGeom>
            <a:solidFill>
              <a:srgbClr val="4142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9" name="Freeform 46"/>
            <p:cNvSpPr>
              <a:spLocks noEditPoints="1"/>
            </p:cNvSpPr>
            <p:nvPr userDrawn="1"/>
          </p:nvSpPr>
          <p:spPr bwMode="auto">
            <a:xfrm>
              <a:off x="4750" y="2057"/>
              <a:ext cx="86" cy="126"/>
            </a:xfrm>
            <a:custGeom>
              <a:avLst/>
              <a:gdLst>
                <a:gd name="T0" fmla="*/ 56 w 75"/>
                <a:gd name="T1" fmla="*/ 34 h 111"/>
                <a:gd name="T2" fmla="*/ 18 w 75"/>
                <a:gd name="T3" fmla="*/ 38 h 111"/>
                <a:gd name="T4" fmla="*/ 18 w 75"/>
                <a:gd name="T5" fmla="*/ 0 h 111"/>
                <a:gd name="T6" fmla="*/ 0 w 75"/>
                <a:gd name="T7" fmla="*/ 0 h 111"/>
                <a:gd name="T8" fmla="*/ 0 w 75"/>
                <a:gd name="T9" fmla="*/ 69 h 111"/>
                <a:gd name="T10" fmla="*/ 0 w 75"/>
                <a:gd name="T11" fmla="*/ 92 h 111"/>
                <a:gd name="T12" fmla="*/ 0 w 75"/>
                <a:gd name="T13" fmla="*/ 99 h 111"/>
                <a:gd name="T14" fmla="*/ 0 w 75"/>
                <a:gd name="T15" fmla="*/ 104 h 111"/>
                <a:gd name="T16" fmla="*/ 0 w 75"/>
                <a:gd name="T17" fmla="*/ 108 h 111"/>
                <a:gd name="T18" fmla="*/ 0 w 75"/>
                <a:gd name="T19" fmla="*/ 109 h 111"/>
                <a:gd name="T20" fmla="*/ 18 w 75"/>
                <a:gd name="T21" fmla="*/ 109 h 111"/>
                <a:gd name="T22" fmla="*/ 18 w 75"/>
                <a:gd name="T23" fmla="*/ 108 h 111"/>
                <a:gd name="T24" fmla="*/ 18 w 75"/>
                <a:gd name="T25" fmla="*/ 101 h 111"/>
                <a:gd name="T26" fmla="*/ 33 w 75"/>
                <a:gd name="T27" fmla="*/ 110 h 111"/>
                <a:gd name="T28" fmla="*/ 54 w 75"/>
                <a:gd name="T29" fmla="*/ 107 h 111"/>
                <a:gd name="T30" fmla="*/ 74 w 75"/>
                <a:gd name="T31" fmla="*/ 72 h 111"/>
                <a:gd name="T32" fmla="*/ 56 w 75"/>
                <a:gd name="T33" fmla="*/ 34 h 111"/>
                <a:gd name="T34" fmla="*/ 50 w 75"/>
                <a:gd name="T35" fmla="*/ 86 h 111"/>
                <a:gd name="T36" fmla="*/ 36 w 75"/>
                <a:gd name="T37" fmla="*/ 93 h 111"/>
                <a:gd name="T38" fmla="*/ 17 w 75"/>
                <a:gd name="T39" fmla="*/ 70 h 111"/>
                <a:gd name="T40" fmla="*/ 21 w 75"/>
                <a:gd name="T41" fmla="*/ 54 h 111"/>
                <a:gd name="T42" fmla="*/ 36 w 75"/>
                <a:gd name="T43" fmla="*/ 46 h 111"/>
                <a:gd name="T44" fmla="*/ 55 w 75"/>
                <a:gd name="T45" fmla="*/ 70 h 111"/>
                <a:gd name="T46" fmla="*/ 50 w 75"/>
                <a:gd name="T47" fmla="*/ 86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5" h="111">
                  <a:moveTo>
                    <a:pt x="56" y="34"/>
                  </a:moveTo>
                  <a:cubicBezTo>
                    <a:pt x="44" y="26"/>
                    <a:pt x="28" y="28"/>
                    <a:pt x="18" y="3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3"/>
                    <a:pt x="0" y="46"/>
                    <a:pt x="0" y="69"/>
                  </a:cubicBezTo>
                  <a:cubicBezTo>
                    <a:pt x="0" y="76"/>
                    <a:pt x="0" y="84"/>
                    <a:pt x="0" y="92"/>
                  </a:cubicBezTo>
                  <a:cubicBezTo>
                    <a:pt x="0" y="94"/>
                    <a:pt x="0" y="97"/>
                    <a:pt x="0" y="99"/>
                  </a:cubicBezTo>
                  <a:cubicBezTo>
                    <a:pt x="0" y="101"/>
                    <a:pt x="0" y="103"/>
                    <a:pt x="0" y="104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18" y="109"/>
                    <a:pt x="18" y="109"/>
                    <a:pt x="18" y="109"/>
                  </a:cubicBezTo>
                  <a:cubicBezTo>
                    <a:pt x="18" y="108"/>
                    <a:pt x="18" y="108"/>
                    <a:pt x="18" y="108"/>
                  </a:cubicBezTo>
                  <a:cubicBezTo>
                    <a:pt x="18" y="101"/>
                    <a:pt x="18" y="101"/>
                    <a:pt x="18" y="101"/>
                  </a:cubicBezTo>
                  <a:cubicBezTo>
                    <a:pt x="23" y="105"/>
                    <a:pt x="27" y="108"/>
                    <a:pt x="33" y="110"/>
                  </a:cubicBezTo>
                  <a:cubicBezTo>
                    <a:pt x="40" y="111"/>
                    <a:pt x="48" y="110"/>
                    <a:pt x="54" y="107"/>
                  </a:cubicBezTo>
                  <a:cubicBezTo>
                    <a:pt x="67" y="100"/>
                    <a:pt x="73" y="86"/>
                    <a:pt x="74" y="72"/>
                  </a:cubicBezTo>
                  <a:cubicBezTo>
                    <a:pt x="75" y="58"/>
                    <a:pt x="69" y="42"/>
                    <a:pt x="56" y="34"/>
                  </a:cubicBezTo>
                  <a:close/>
                  <a:moveTo>
                    <a:pt x="50" y="86"/>
                  </a:moveTo>
                  <a:cubicBezTo>
                    <a:pt x="47" y="91"/>
                    <a:pt x="42" y="93"/>
                    <a:pt x="36" y="93"/>
                  </a:cubicBezTo>
                  <a:cubicBezTo>
                    <a:pt x="23" y="93"/>
                    <a:pt x="17" y="81"/>
                    <a:pt x="17" y="70"/>
                  </a:cubicBezTo>
                  <a:cubicBezTo>
                    <a:pt x="17" y="63"/>
                    <a:pt x="18" y="58"/>
                    <a:pt x="21" y="54"/>
                  </a:cubicBezTo>
                  <a:cubicBezTo>
                    <a:pt x="25" y="49"/>
                    <a:pt x="30" y="46"/>
                    <a:pt x="36" y="46"/>
                  </a:cubicBezTo>
                  <a:cubicBezTo>
                    <a:pt x="49" y="46"/>
                    <a:pt x="55" y="58"/>
                    <a:pt x="55" y="70"/>
                  </a:cubicBezTo>
                  <a:cubicBezTo>
                    <a:pt x="55" y="76"/>
                    <a:pt x="53" y="81"/>
                    <a:pt x="50" y="86"/>
                  </a:cubicBezTo>
                  <a:close/>
                </a:path>
              </a:pathLst>
            </a:custGeom>
            <a:solidFill>
              <a:srgbClr val="4142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44" name="Rectangle 43"/>
          <p:cNvSpPr/>
          <p:nvPr/>
        </p:nvSpPr>
        <p:spPr>
          <a:xfrm>
            <a:off x="31002" y="146997"/>
            <a:ext cx="5590454" cy="32099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0" name="TextBox 489"/>
          <p:cNvSpPr txBox="1"/>
          <p:nvPr/>
        </p:nvSpPr>
        <p:spPr>
          <a:xfrm>
            <a:off x="251520" y="159194"/>
            <a:ext cx="3707904" cy="2122959"/>
          </a:xfrm>
          <a:prstGeom prst="rect">
            <a:avLst/>
          </a:prstGeom>
          <a:noFill/>
        </p:spPr>
        <p:txBody>
          <a:bodyPr wrap="square" rtlCol="0">
            <a:prstTxWarp prst="textCascadeUp">
              <a:avLst>
                <a:gd name="adj" fmla="val 73192"/>
              </a:avLst>
            </a:prstTxWarp>
            <a:spAutoFit/>
          </a:bodyPr>
          <a:lstStyle/>
          <a:p>
            <a:pPr algn="ctr"/>
            <a:r>
              <a:rPr lang="en-GB" sz="1400" b="1" dirty="0" smtClean="0">
                <a:latin typeface="Bradley Hand ITC" panose="03070402050302030203" pitchFamily="66" charset="0"/>
              </a:rPr>
              <a:t>To [insert name]</a:t>
            </a:r>
          </a:p>
          <a:p>
            <a:pPr algn="ctr"/>
            <a:r>
              <a:rPr lang="en-GB" sz="1400" b="1" dirty="0" smtClean="0">
                <a:latin typeface="Bradley Hand ITC" panose="03070402050302030203" pitchFamily="66" charset="0"/>
              </a:rPr>
              <a:t>Happy holidays!</a:t>
            </a:r>
          </a:p>
          <a:p>
            <a:pPr algn="ctr"/>
            <a:r>
              <a:rPr lang="en-GB" sz="1400" b="1" dirty="0" smtClean="0">
                <a:latin typeface="Bradley Hand ITC" panose="03070402050302030203" pitchFamily="66" charset="0"/>
              </a:rPr>
              <a:t>From [insert name]</a:t>
            </a:r>
            <a:endParaRPr lang="en-GB" sz="1400" b="1" dirty="0">
              <a:latin typeface="Bradley Hand ITC" panose="03070402050302030203" pitchFamily="66" charset="0"/>
            </a:endParaRPr>
          </a:p>
        </p:txBody>
      </p:sp>
      <p:sp>
        <p:nvSpPr>
          <p:cNvPr id="491" name="Freeform 490"/>
          <p:cNvSpPr/>
          <p:nvPr/>
        </p:nvSpPr>
        <p:spPr>
          <a:xfrm>
            <a:off x="1968679" y="1457289"/>
            <a:ext cx="2408895" cy="1138455"/>
          </a:xfrm>
          <a:custGeom>
            <a:avLst/>
            <a:gdLst>
              <a:gd name="connsiteX0" fmla="*/ 0 w 2370797"/>
              <a:gd name="connsiteY0" fmla="*/ 1104971 h 1138488"/>
              <a:gd name="connsiteX1" fmla="*/ 2362200 w 2370797"/>
              <a:gd name="connsiteY1" fmla="*/ 71 h 1138488"/>
              <a:gd name="connsiteX2" fmla="*/ 838200 w 2370797"/>
              <a:gd name="connsiteY2" fmla="*/ 1047821 h 1138488"/>
              <a:gd name="connsiteX3" fmla="*/ 2028825 w 2370797"/>
              <a:gd name="connsiteY3" fmla="*/ 666821 h 1138488"/>
              <a:gd name="connsiteX4" fmla="*/ 1800225 w 2370797"/>
              <a:gd name="connsiteY4" fmla="*/ 1104971 h 1138488"/>
              <a:gd name="connsiteX5" fmla="*/ 1933575 w 2370797"/>
              <a:gd name="connsiteY5" fmla="*/ 1124021 h 1138488"/>
              <a:gd name="connsiteX0" fmla="*/ 52690 w 2420487"/>
              <a:gd name="connsiteY0" fmla="*/ 1104937 h 1138454"/>
              <a:gd name="connsiteX1" fmla="*/ 224140 w 2420487"/>
              <a:gd name="connsiteY1" fmla="*/ 1009687 h 1138454"/>
              <a:gd name="connsiteX2" fmla="*/ 2414890 w 2420487"/>
              <a:gd name="connsiteY2" fmla="*/ 37 h 1138454"/>
              <a:gd name="connsiteX3" fmla="*/ 890890 w 2420487"/>
              <a:gd name="connsiteY3" fmla="*/ 1047787 h 1138454"/>
              <a:gd name="connsiteX4" fmla="*/ 2081515 w 2420487"/>
              <a:gd name="connsiteY4" fmla="*/ 666787 h 1138454"/>
              <a:gd name="connsiteX5" fmla="*/ 1852915 w 2420487"/>
              <a:gd name="connsiteY5" fmla="*/ 1104937 h 1138454"/>
              <a:gd name="connsiteX6" fmla="*/ 1986265 w 2420487"/>
              <a:gd name="connsiteY6" fmla="*/ 1123987 h 1138454"/>
              <a:gd name="connsiteX0" fmla="*/ 81635 w 2401807"/>
              <a:gd name="connsiteY0" fmla="*/ 923962 h 1138454"/>
              <a:gd name="connsiteX1" fmla="*/ 205460 w 2401807"/>
              <a:gd name="connsiteY1" fmla="*/ 1009687 h 1138454"/>
              <a:gd name="connsiteX2" fmla="*/ 2396210 w 2401807"/>
              <a:gd name="connsiteY2" fmla="*/ 37 h 1138454"/>
              <a:gd name="connsiteX3" fmla="*/ 872210 w 2401807"/>
              <a:gd name="connsiteY3" fmla="*/ 1047787 h 1138454"/>
              <a:gd name="connsiteX4" fmla="*/ 2062835 w 2401807"/>
              <a:gd name="connsiteY4" fmla="*/ 666787 h 1138454"/>
              <a:gd name="connsiteX5" fmla="*/ 1834235 w 2401807"/>
              <a:gd name="connsiteY5" fmla="*/ 1104937 h 1138454"/>
              <a:gd name="connsiteX6" fmla="*/ 1967585 w 2401807"/>
              <a:gd name="connsiteY6" fmla="*/ 1123987 h 1138454"/>
              <a:gd name="connsiteX0" fmla="*/ 69673 w 2408895"/>
              <a:gd name="connsiteY0" fmla="*/ 1000162 h 1138454"/>
              <a:gd name="connsiteX1" fmla="*/ 212548 w 2408895"/>
              <a:gd name="connsiteY1" fmla="*/ 1009687 h 1138454"/>
              <a:gd name="connsiteX2" fmla="*/ 2403298 w 2408895"/>
              <a:gd name="connsiteY2" fmla="*/ 37 h 1138454"/>
              <a:gd name="connsiteX3" fmla="*/ 879298 w 2408895"/>
              <a:gd name="connsiteY3" fmla="*/ 1047787 h 1138454"/>
              <a:gd name="connsiteX4" fmla="*/ 2069923 w 2408895"/>
              <a:gd name="connsiteY4" fmla="*/ 666787 h 1138454"/>
              <a:gd name="connsiteX5" fmla="*/ 1841323 w 2408895"/>
              <a:gd name="connsiteY5" fmla="*/ 1104937 h 1138454"/>
              <a:gd name="connsiteX6" fmla="*/ 1974673 w 2408895"/>
              <a:gd name="connsiteY6" fmla="*/ 1123987 h 1138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08895" h="1138454">
                <a:moveTo>
                  <a:pt x="69673" y="1000162"/>
                </a:moveTo>
                <a:cubicBezTo>
                  <a:pt x="98248" y="984287"/>
                  <a:pt x="-181152" y="1193837"/>
                  <a:pt x="212548" y="1009687"/>
                </a:cubicBezTo>
                <a:cubicBezTo>
                  <a:pt x="606248" y="825537"/>
                  <a:pt x="2292173" y="-6313"/>
                  <a:pt x="2403298" y="37"/>
                </a:cubicBezTo>
                <a:cubicBezTo>
                  <a:pt x="2514423" y="6387"/>
                  <a:pt x="934861" y="936662"/>
                  <a:pt x="879298" y="1047787"/>
                </a:cubicBezTo>
                <a:cubicBezTo>
                  <a:pt x="823736" y="1158912"/>
                  <a:pt x="1909586" y="657262"/>
                  <a:pt x="2069923" y="666787"/>
                </a:cubicBezTo>
                <a:cubicBezTo>
                  <a:pt x="2230260" y="676312"/>
                  <a:pt x="1857198" y="1028737"/>
                  <a:pt x="1841323" y="1104937"/>
                </a:cubicBezTo>
                <a:cubicBezTo>
                  <a:pt x="1825448" y="1181137"/>
                  <a:pt x="1933398" y="1100175"/>
                  <a:pt x="1974673" y="1123987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5" name="Dance Of The Sugar Plum Fairies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181581" y="644298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088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0"/>
    </mc:Choice>
    <mc:Fallback xmlns="">
      <p:transition spd="slow" advTm="5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125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10800000">
                                      <p:cBhvr>
                                        <p:cTn id="14" dur="1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71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10"/>
                            </p:stCondLst>
                            <p:childTnLst>
                              <p:par>
                                <p:cTn id="19" presetID="63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87642E-6 L 0.65625 0.00023 " pathEditMode="relative" rAng="0" ptsTypes="AA">
                                      <p:cBhvr>
                                        <p:cTn id="20" dur="113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3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2.17542E-6 L 0.65625 2.17542E-6 " pathEditMode="relative" rAng="0" ptsTypes="AA">
                                      <p:cBhvr>
                                        <p:cTn id="22" dur="113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3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9.9514E-7 L 0.6559 -9.9514E-7 " pathEditMode="relative" rAng="0" ptsTypes="AA">
                                      <p:cBhvr>
                                        <p:cTn id="24" dur="113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795" y="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92941E-6 L 0.65608 0.00023 " pathEditMode="relative" rAng="0" ptsTypes="AA">
                                      <p:cBhvr>
                                        <p:cTn id="26" dur="113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795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87642E-6 L 0.65625 0.00023 " pathEditMode="relative" rAng="0" ptsTypes="AA">
                                      <p:cBhvr>
                                        <p:cTn id="28" dur="113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3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80000">
                                      <p:cBhvr>
                                        <p:cTn id="30" dur="13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8" presetClass="emph" presetSubtype="0" fill="hold" nodeType="withEffect">
                                  <p:stCondLst>
                                    <p:cond delay="130"/>
                                  </p:stCondLst>
                                  <p:childTnLst>
                                    <p:animRot by="-480000">
                                      <p:cBhvr>
                                        <p:cTn id="32" dur="13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130"/>
                                  </p:stCondLst>
                                  <p:childTnLst>
                                    <p:animRot by="960000">
                                      <p:cBhvr>
                                        <p:cTn id="34" dur="13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960000">
                                      <p:cBhvr>
                                        <p:cTn id="36" dur="13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-960000">
                                      <p:cBhvr>
                                        <p:cTn id="38" dur="13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380"/>
                                  </p:stCondLst>
                                  <p:childTnLst>
                                    <p:animRot by="-960000">
                                      <p:cBhvr>
                                        <p:cTn id="40" dur="13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fill="hold" nodeType="withEffect">
                                  <p:stCondLst>
                                    <p:cond delay="380"/>
                                  </p:stCondLst>
                                  <p:childTnLst>
                                    <p:animRot by="960000">
                                      <p:cBhvr>
                                        <p:cTn id="42" dur="13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60000">
                                      <p:cBhvr>
                                        <p:cTn id="44" dur="13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960000">
                                      <p:cBhvr>
                                        <p:cTn id="46" dur="13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8" presetClass="emph" presetSubtype="0" fill="hold" nodeType="withEffect">
                                  <p:stCondLst>
                                    <p:cond delay="630"/>
                                  </p:stCondLst>
                                  <p:childTnLst>
                                    <p:animRot by="-960000">
                                      <p:cBhvr>
                                        <p:cTn id="48" dur="13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8" presetClass="emph" presetSubtype="0" fill="hold" nodeType="withEffect">
                                  <p:stCondLst>
                                    <p:cond delay="630"/>
                                  </p:stCondLst>
                                  <p:childTnLst>
                                    <p:animRot by="960000">
                                      <p:cBhvr>
                                        <p:cTn id="50" dur="13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8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960000">
                                      <p:cBhvr>
                                        <p:cTn id="52" dur="13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8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-960000">
                                      <p:cBhvr>
                                        <p:cTn id="54" dur="13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8" presetClass="emph" presetSubtype="0" fill="hold" nodeType="withEffect">
                                  <p:stCondLst>
                                    <p:cond delay="880"/>
                                  </p:stCondLst>
                                  <p:childTnLst>
                                    <p:animRot by="-960000">
                                      <p:cBhvr>
                                        <p:cTn id="56" dur="13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8" presetClass="emph" presetSubtype="0" fill="hold" nodeType="withEffect">
                                  <p:stCondLst>
                                    <p:cond delay="880"/>
                                  </p:stCondLst>
                                  <p:childTnLst>
                                    <p:animRot by="480000">
                                      <p:cBhvr>
                                        <p:cTn id="58" dur="13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480000">
                                      <p:cBhvr>
                                        <p:cTn id="60" dur="13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2" dur="113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840"/>
                            </p:stCondLst>
                            <p:childTnLst>
                              <p:par>
                                <p:cTn id="70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5642 0.00024 L 0.61354 0.00047 " pathEditMode="relative" rAng="0" ptsTypes="AA">
                                      <p:cBhvr>
                                        <p:cTn id="71" dur="375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53" y="0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5608 -1.85185E-6 L 0.61354 0.00023 " pathEditMode="relative" rAng="0" ptsTypes="AA">
                                      <p:cBhvr>
                                        <p:cTn id="73" dur="375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35" y="0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5608 0.00023 L 0.61337 -0.00023 " pathEditMode="relative" rAng="0" ptsTypes="AA">
                                      <p:cBhvr>
                                        <p:cTn id="75" dur="375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35" y="-23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5625 0.00023 L 0.61354 -1.48148E-6 " pathEditMode="relative" rAng="0" ptsTypes="AA">
                                      <p:cBhvr>
                                        <p:cTn id="77" dur="375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35" y="-23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80000">
                                      <p:cBhvr>
                                        <p:cTn id="79" dur="13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8" presetClass="emph" presetSubtype="0" fill="hold" nodeType="withEffect">
                                  <p:stCondLst>
                                    <p:cond delay="130"/>
                                  </p:stCondLst>
                                  <p:childTnLst>
                                    <p:animRot by="480000">
                                      <p:cBhvr>
                                        <p:cTn id="81" dur="13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2" presetID="8" presetClass="emph" presetSubtype="0" fill="hold" nodeType="withEffect">
                                  <p:stCondLst>
                                    <p:cond delay="130"/>
                                  </p:stCondLst>
                                  <p:childTnLst>
                                    <p:animRot by="-960000">
                                      <p:cBhvr>
                                        <p:cTn id="83" dur="13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8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-960000">
                                      <p:cBhvr>
                                        <p:cTn id="85" dur="13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220"/>
                            </p:stCondLst>
                            <p:childTnLst>
                              <p:par>
                                <p:cTn id="8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3220"/>
                            </p:stCondLst>
                            <p:childTnLst>
                              <p:par>
                                <p:cTn id="11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680000">
                                      <p:cBhvr>
                                        <p:cTn id="11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2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3.7037E-6 L 0.02934 0.03078 " pathEditMode="relative" rAng="0" ptsTypes="AA">
                                      <p:cBhvr>
                                        <p:cTn id="11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8" y="1528"/>
                                    </p:animMotion>
                                  </p:childTnLst>
                                </p:cTn>
                              </p:par>
                              <p:par>
                                <p:cTn id="114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07407E-6 L -0.00365 0.02569 " pathEditMode="relative" rAng="0" ptsTypes="AA">
                                      <p:cBhvr>
                                        <p:cTn id="115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1" y="1273"/>
                                    </p:animMotion>
                                  </p:childTnLst>
                                </p:cTn>
                              </p:par>
                              <p:par>
                                <p:cTn id="11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960000">
                                      <p:cBhvr>
                                        <p:cTn id="11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8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1.99491E-6 L -0.00521 0.02198 " pathEditMode="relative" rAng="0" ptsTypes="AA">
                                      <p:cBhvr>
                                        <p:cTn id="11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" y="1088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560000">
                                      <p:cBhvr>
                                        <p:cTn id="121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2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4.92941E-6 L -0.01754 0.02823 " pathEditMode="relative" rAng="0" ptsTypes="AA">
                                      <p:cBhvr>
                                        <p:cTn id="12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5" y="1412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620000">
                                      <p:cBhvr>
                                        <p:cTn id="125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5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573 2.22222E-6 L -8.33333E-7 2.22222E-6 " pathEditMode="relative" rAng="0" ptsTypes="AA">
                                      <p:cBhvr>
                                        <p:cTn id="130" dur="3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95" y="0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132" dur="3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3720"/>
                            </p:stCondLst>
                            <p:childTnLst>
                              <p:par>
                                <p:cTn id="134" presetID="64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65 0.02592 L -0.00018 0.00023 " pathEditMode="relative" rAng="0" ptsTypes="AA">
                                      <p:cBhvr>
                                        <p:cTn id="135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" y="-1296"/>
                                    </p:animMotion>
                                  </p:childTnLst>
                                </p:cTn>
                              </p:par>
                              <p:par>
                                <p:cTn id="13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60000">
                                      <p:cBhvr>
                                        <p:cTn id="13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8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934 0.03078 L 3.88889E-6 0.00023 " pathEditMode="relative" rAng="0" ptsTypes="AA">
                                      <p:cBhvr>
                                        <p:cTn id="13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6" y="-1527"/>
                                    </p:animMotion>
                                  </p:childTnLst>
                                </p:cTn>
                              </p:par>
                              <p:par>
                                <p:cTn id="14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680000">
                                      <p:cBhvr>
                                        <p:cTn id="14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2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36 0.02824 L 3.88889E-6 -0.00046 " pathEditMode="relative" rAng="0" ptsTypes="AA">
                                      <p:cBhvr>
                                        <p:cTn id="14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8" y="-1435"/>
                                    </p:animMotion>
                                  </p:childTnLst>
                                </p:cTn>
                              </p:par>
                              <p:par>
                                <p:cTn id="14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620000">
                                      <p:cBhvr>
                                        <p:cTn id="145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6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21 0.02222 L -8.33333E-7 3.7037E-7 " pathEditMode="relative" rAng="0" ptsTypes="AA">
                                      <p:cBhvr>
                                        <p:cTn id="14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0" y="-1111"/>
                                    </p:animMotion>
                                  </p:childTnLst>
                                </p:cTn>
                              </p:par>
                              <p:par>
                                <p:cTn id="14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560000">
                                      <p:cBhvr>
                                        <p:cTn id="14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0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48148E-6 L -8.33333E-7 -0.02893 " pathEditMode="relative" rAng="0" ptsTypes="AA">
                                      <p:cBhvr>
                                        <p:cTn id="151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4220"/>
                            </p:stCondLst>
                            <p:childTnLst>
                              <p:par>
                                <p:cTn id="15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3600000">
                                      <p:cBhvr>
                                        <p:cTn id="15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960000">
                                      <p:cBhvr>
                                        <p:cTn id="156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4.92941E-6 L 0.00503 -0.05879 " pathEditMode="relative" rAng="0" ptsTypes="AA">
                                      <p:cBhvr>
                                        <p:cTn id="15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3" y="-2939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0.00023 L 0.00017 -0.01828 " pathEditMode="relative" rAng="0" ptsTypes="AA">
                                      <p:cBhvr>
                                        <p:cTn id="16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26"/>
                                    </p:animMotion>
                                  </p:childTnLst>
                                </p:cTn>
                              </p:par>
                              <p:par>
                                <p:cTn id="161" presetID="51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0.02893 C -8.33333E-7 -0.0287 -0.02552 -0.12268 -0.01406 -0.21342 C 0.00261 -0.27014 0.05903 -0.34398 0.07969 -0.37245 C 0.10052 -0.40116 0.10816 -0.3831 0.11146 -0.38565 C 0.11476 -0.38819 0.10191 -0.38727 0.09948 -0.38773 " pathEditMode="relative" rAng="0" ptsTypes="fsaaf">
                                      <p:cBhvr>
                                        <p:cTn id="162" dur="7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62" y="-18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4970"/>
                            </p:stCondLst>
                            <p:childTnLst>
                              <p:par>
                                <p:cTn id="16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4970"/>
                            </p:stCondLst>
                            <p:childTnLst>
                              <p:par>
                                <p:cTn id="201" presetID="63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44444E-6 L 0.06389 -4.44444E-6 " pathEditMode="relative" rAng="0" ptsTypes="AA">
                                      <p:cBhvr>
                                        <p:cTn id="202" dur="38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94" y="0"/>
                                    </p:animMotion>
                                  </p:childTnLst>
                                </p:cTn>
                              </p:par>
                              <p:par>
                                <p:cTn id="203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48148E-6 L 0.06372 -1.48148E-6 " pathEditMode="relative" rAng="0" ptsTypes="AA">
                                      <p:cBhvr>
                                        <p:cTn id="204" dur="38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77" y="0"/>
                                    </p:animMotion>
                                  </p:childTnLst>
                                </p:cTn>
                              </p:par>
                              <p:par>
                                <p:cTn id="205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48148E-6 L 0.06388 -1.48148E-6 " pathEditMode="relative" rAng="0" ptsTypes="AA">
                                      <p:cBhvr>
                                        <p:cTn id="206" dur="38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94" y="0"/>
                                    </p:animMotion>
                                  </p:childTnLst>
                                </p:cTn>
                              </p:par>
                              <p:par>
                                <p:cTn id="207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3.7037E-6 L 0.02135 -0.04815 " pathEditMode="relative" rAng="0" ptsTypes="AA">
                                      <p:cBhvr>
                                        <p:cTn id="208" dur="38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9" y="-2407"/>
                                    </p:animMotion>
                                  </p:childTnLst>
                                </p:cTn>
                              </p:par>
                              <p:par>
                                <p:cTn id="209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07407E-6 L 0.05746 -0.04098 " pathEditMode="relative" rAng="0" ptsTypes="AA">
                                      <p:cBhvr>
                                        <p:cTn id="210" dur="38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5" y="-2060"/>
                                    </p:animMotion>
                                  </p:childTnLst>
                                </p:cTn>
                              </p:par>
                              <p:par>
                                <p:cTn id="211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3.33333E-6 L 0.0559 -0.0426 " pathEditMode="relative" rAng="0" ptsTypes="AA">
                                      <p:cBhvr>
                                        <p:cTn id="212" dur="38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5" y="-2130"/>
                                    </p:animMotion>
                                  </p:childTnLst>
                                </p:cTn>
                              </p:par>
                              <p:par>
                                <p:cTn id="213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11111E-6 L 0.05261 -0.0419 " pathEditMode="relative" rAng="0" ptsTypes="AA">
                                      <p:cBhvr>
                                        <p:cTn id="214" dur="38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22" y="-2106"/>
                                    </p:animMotion>
                                  </p:childTnLst>
                                </p:cTn>
                              </p:par>
                              <p:par>
                                <p:cTn id="2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80000">
                                      <p:cBhvr>
                                        <p:cTn id="216" dur="13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7" presetID="8" presetClass="emph" presetSubtype="0" fill="hold" nodeType="withEffect">
                                  <p:stCondLst>
                                    <p:cond delay="130"/>
                                  </p:stCondLst>
                                  <p:childTnLst>
                                    <p:animRot by="-480000">
                                      <p:cBhvr>
                                        <p:cTn id="218" dur="13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9" presetID="8" presetClass="emph" presetSubtype="0" fill="hold" nodeType="withEffect">
                                  <p:stCondLst>
                                    <p:cond delay="130"/>
                                  </p:stCondLst>
                                  <p:childTnLst>
                                    <p:animRot by="480000">
                                      <p:cBhvr>
                                        <p:cTn id="220" dur="13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440000">
                                      <p:cBhvr>
                                        <p:cTn id="222" dur="38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200000">
                                      <p:cBhvr>
                                        <p:cTn id="224" dur="38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80000">
                                      <p:cBhvr>
                                        <p:cTn id="226" dur="38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7" presetID="8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480000">
                                      <p:cBhvr>
                                        <p:cTn id="228" dur="13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>
                            <p:stCondLst>
                              <p:cond delay="5350"/>
                            </p:stCondLst>
                            <p:childTnLst>
                              <p:par>
                                <p:cTn id="23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1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2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3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4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5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6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8" dur="7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7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0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7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8" presetClass="emph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44" dur="7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5" presetID="23" presetClass="exit" presetSubtype="32" fill="hold" grpId="3" nodeType="withEffect">
                                  <p:stCondLst>
                                    <p:cond delay="1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6" dur="75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75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0" presetClass="exit" presetSubtype="0" fill="hold" grpId="4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0" dur="7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8" presetClass="emph" presetSubtype="0" fill="hold" grpId="5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253" dur="7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4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3" fill="hold">
                            <p:stCondLst>
                              <p:cond delay="7600"/>
                            </p:stCondLst>
                            <p:childTnLst>
                              <p:par>
                                <p:cTn id="26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6" fill="hold">
                            <p:stCondLst>
                              <p:cond delay="7600"/>
                            </p:stCondLst>
                            <p:childTnLst>
                              <p:par>
                                <p:cTn id="317" presetID="35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7 -3.7037E-7 L -0.32153 -3.7037E-7 " pathEditMode="relative" rAng="0" ptsTypes="AA">
                                      <p:cBhvr>
                                        <p:cTn id="318" dur="1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128" y="0"/>
                                    </p:animMotion>
                                  </p:childTnLst>
                                </p:cTn>
                              </p:par>
                              <p:par>
                                <p:cTn id="31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22222E-6 L -0.32205 -2.22222E-6 " pathEditMode="relative" rAng="0" ptsTypes="AA">
                                      <p:cBhvr>
                                        <p:cTn id="320" dur="1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111" y="0"/>
                                    </p:animMotion>
                                  </p:childTnLst>
                                </p:cTn>
                              </p:par>
                              <p:par>
                                <p:cTn id="32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-1.41634E-6 L -0.27552 -0.00023 " pathEditMode="relative" rAng="0" ptsTypes="AA">
                                      <p:cBhvr>
                                        <p:cTn id="322" dur="10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785" y="-23"/>
                                    </p:animMotion>
                                  </p:childTnLst>
                                </p:cTn>
                              </p:par>
                              <p:par>
                                <p:cTn id="32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">
                                      <p:cBhvr>
                                        <p:cTn id="324" dur="10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4.44444E-6 L -0.31302 0.02152 " pathEditMode="relative" rAng="0" ptsTypes="AA">
                                      <p:cBhvr>
                                        <p:cTn id="326" dur="1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60" y="1065"/>
                                    </p:animMotion>
                                  </p:childTnLst>
                                </p:cTn>
                              </p:par>
                              <p:par>
                                <p:cTn id="3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840000">
                                      <p:cBhvr>
                                        <p:cTn id="328" dur="1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96296E-6 L -0.31407 0.03889 " pathEditMode="relative" rAng="0" ptsTypes="AA">
                                      <p:cBhvr>
                                        <p:cTn id="330" dur="1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712" y="1944"/>
                                    </p:animMotion>
                                  </p:childTnLst>
                                </p:cTn>
                              </p:par>
                              <p:par>
                                <p:cTn id="33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820000">
                                      <p:cBhvr>
                                        <p:cTn id="332" dur="1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360000">
                                      <p:cBhvr>
                                        <p:cTn id="334" dur="10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4.07407E-6 L -0.32152 0.09074 " pathEditMode="relative" rAng="0" ptsTypes="AA">
                                      <p:cBhvr>
                                        <p:cTn id="336" dur="10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76" y="4537"/>
                                    </p:animMotion>
                                  </p:childTnLst>
                                </p:cTn>
                              </p:par>
                              <p:par>
                                <p:cTn id="3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9" dur="10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0" dur="10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85185E-6 L -0.07101 -1.85185E-6 " pathEditMode="relative" rAng="0" ptsTypes="AA">
                                      <p:cBhvr>
                                        <p:cTn id="35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59" y="0"/>
                                    </p:animMotion>
                                  </p:childTnLst>
                                </p:cTn>
                              </p:par>
                              <p:par>
                                <p:cTn id="351" presetID="35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352" dur="1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3" fill="hold">
                            <p:stCondLst>
                              <p:cond delay="8600"/>
                            </p:stCondLst>
                            <p:childTnLst>
                              <p:par>
                                <p:cTn id="35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8" fill="hold">
                            <p:stCondLst>
                              <p:cond delay="8600"/>
                            </p:stCondLst>
                            <p:childTnLst>
                              <p:par>
                                <p:cTn id="36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1200000">
                                      <p:cBhvr>
                                        <p:cTn id="370" dur="25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1" presetID="23" presetClass="entr" presetSubtype="16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3" dur="25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4" dur="25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5" presetID="51" presetClass="path" presetSubtype="0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Motion origin="layout" path="M -0.06493 -0.15625 C -0.0599 -0.14352 -0.04063 -0.10718 -0.02986 -0.08102 C -0.0191 -0.05486 -0.00504 -0.01343 3.33333E-6 1.85185E-6 " pathEditMode="relative" rAng="0" ptsTypes="faf">
                                      <p:cBhvr>
                                        <p:cTn id="376" dur="25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7" y="7801"/>
                                    </p:animMotion>
                                  </p:childTnLst>
                                </p:cTn>
                              </p:par>
                              <p:par>
                                <p:cTn id="377" presetID="8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1200000">
                                      <p:cBhvr>
                                        <p:cTn id="378" dur="25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9" presetID="8" presetClass="emph" presetSubtype="0" fill="hold" nodeType="withEffect">
                                  <p:stCondLst>
                                    <p:cond delay="650"/>
                                  </p:stCondLst>
                                  <p:childTnLst>
                                    <p:animRot by="-600000">
                                      <p:cBhvr>
                                        <p:cTn id="380" dur="25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1" presetID="2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3" dur="25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4" dur="25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5" presetID="51" presetClass="pat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06371 -0.09027 C -0.03993 -0.08148 -0.02969 -0.06782 -0.02066 -0.0537 L 0.00035 -0.00069 " pathEditMode="relative" rAng="0" ptsTypes="fFf">
                                      <p:cBhvr>
                                        <p:cTn id="386" dur="25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94" y="4468"/>
                                    </p:animMotion>
                                  </p:childTnLst>
                                </p:cTn>
                              </p:par>
                              <p:par>
                                <p:cTn id="387" presetID="8" presetClass="emph" presetSubtype="0" fill="hold" nodeType="withEffect">
                                  <p:stCondLst>
                                    <p:cond delay="1050"/>
                                  </p:stCondLst>
                                  <p:childTnLst>
                                    <p:animRot by="600000">
                                      <p:cBhvr>
                                        <p:cTn id="388" dur="25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9" presetID="8" presetClass="emph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Rot by="-300000">
                                      <p:cBhvr>
                                        <p:cTn id="390" dur="25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1" presetID="23" presetClass="entr" presetSubtype="16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3" dur="25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4" dur="25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5" presetID="51" presetClass="path" presetSubtype="0" fill="hold" grpId="1" nodeType="withEffect">
                                  <p:stCondLst>
                                    <p:cond delay="1450"/>
                                  </p:stCondLst>
                                  <p:childTnLst>
                                    <p:animMotion origin="layout" path="M -0.06216 -0.02477 C -0.03264 -0.03704 -0.02553 -0.03033 -0.0165 -0.01621 L 4.44444E-6 1.85185E-6 " pathEditMode="relative" rAng="0" ptsTypes="fFf">
                                      <p:cBhvr>
                                        <p:cTn id="396" dur="25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08" y="625"/>
                                    </p:animMotion>
                                  </p:childTnLst>
                                </p:cTn>
                              </p:par>
                              <p:par>
                                <p:cTn id="397" presetID="8" presetClass="emph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Rot by="300000">
                                      <p:cBhvr>
                                        <p:cTn id="398" dur="25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9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8 3.02939E-6 L -0.01041 0.07012 " pathEditMode="relative" rAng="0" ptsTypes="AA">
                                      <p:cBhvr>
                                        <p:cTn id="400" dur="500" fill="hold"/>
                                        <p:tgtEl>
                                          <p:spTgt spid="4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8" y="3495"/>
                                    </p:animMotion>
                                  </p:childTnLst>
                                </p:cTn>
                              </p:par>
                              <p:par>
                                <p:cTn id="401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8 -4.09627E-6 L -0.00816 0.05393 " pathEditMode="relative" rAng="0" ptsTypes="AA">
                                      <p:cBhvr>
                                        <p:cTn id="402" dur="500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7" y="2685"/>
                                    </p:animMotion>
                                  </p:childTnLst>
                                </p:cTn>
                              </p:par>
                              <p:par>
                                <p:cTn id="40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780000">
                                      <p:cBhvr>
                                        <p:cTn id="404" dur="500" fill="hold"/>
                                        <p:tgtEl>
                                          <p:spTgt spid="4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200000">
                                      <p:cBhvr>
                                        <p:cTn id="406" dur="500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7" fill="hold">
                            <p:stCondLst>
                              <p:cond delay="10450"/>
                            </p:stCondLst>
                            <p:childTnLst>
                              <p:par>
                                <p:cTn id="40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6" fill="hold">
                            <p:stCondLst>
                              <p:cond delay="10450"/>
                            </p:stCondLst>
                            <p:childTnLst>
                              <p:par>
                                <p:cTn id="417" presetID="35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7552 -0.00023 L -0.52552 -0.00023 " pathEditMode="relative" rAng="0" ptsTypes="AA">
                                      <p:cBhvr>
                                        <p:cTn id="418" dur="10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  <p:par>
                                <p:cTn id="41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1302 0.02153 L -0.56302 0.02153 " pathEditMode="relative" rAng="0" ptsTypes="AA">
                                      <p:cBhvr>
                                        <p:cTn id="420" dur="1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  <p:par>
                                <p:cTn id="42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1389 0.03866 L -0.56424 0.04005 " pathEditMode="relative" rAng="0" ptsTypes="AA">
                                      <p:cBhvr>
                                        <p:cTn id="422" dur="1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17" y="69"/>
                                    </p:animMotion>
                                  </p:childTnLst>
                                </p:cTn>
                              </p:par>
                              <p:par>
                                <p:cTn id="42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2153 0.09074 L -0.57153 0.09074 " pathEditMode="relative" rAng="0" ptsTypes="AA">
                                      <p:cBhvr>
                                        <p:cTn id="424" dur="10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  <p:par>
                                <p:cTn id="42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426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2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428" dur="1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2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430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000000">
                                      <p:cBhvr>
                                        <p:cTn id="432" dur="10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80000">
                                      <p:cBhvr>
                                        <p:cTn id="434" dur="13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0800000">
                                      <p:cBhvr>
                                        <p:cTn id="436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7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9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0" presetID="8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0800000">
                                      <p:cBhvr>
                                        <p:cTn id="441" dur="5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2" fill="hold">
                            <p:stCondLst>
                              <p:cond delay="11450"/>
                            </p:stCondLst>
                            <p:childTnLst>
                              <p:par>
                                <p:cTn id="44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444" dur="2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5" fill="hold">
                            <p:stCondLst>
                              <p:cond delay="11650"/>
                            </p:stCondLst>
                            <p:childTnLst>
                              <p:par>
                                <p:cTn id="44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1200000">
                                      <p:cBhvr>
                                        <p:cTn id="447" dur="5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8" presetID="6" presetClass="entr" presetSubtype="32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50" dur="2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1" presetID="6" presetClass="entr" presetSubtype="32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53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4" fill="hold">
                            <p:stCondLst>
                              <p:cond delay="12500"/>
                            </p:stCondLst>
                            <p:childTnLst>
                              <p:par>
                                <p:cTn id="45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7" dur="250" fill="hold"/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8" dur="250" fill="hold"/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9" presetID="64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0.25 L 1.11111E-6 -3.7037E-6 " pathEditMode="relative" rAng="0" ptsTypes="AA">
                                      <p:cBhvr>
                                        <p:cTn id="460" dur="250" fill="hold"/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461" presetID="32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6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7" fill="hold">
                            <p:stCondLst>
                              <p:cond delay="13500"/>
                            </p:stCondLst>
                            <p:childTnLst>
                              <p:par>
                                <p:cTn id="468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9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1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2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4" presetID="10" presetClass="exit" presetSubtype="0" fill="hold" grpId="3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5" dur="5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7" fill="hold">
                            <p:stCondLst>
                              <p:cond delay="15000"/>
                            </p:stCondLst>
                            <p:childTnLst>
                              <p:par>
                                <p:cTn id="478" presetID="64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42 0.07012 L 0.00017 -0.00023 " pathEditMode="relative" rAng="0" ptsTypes="AA">
                                      <p:cBhvr>
                                        <p:cTn id="479" dur="500" fill="hold"/>
                                        <p:tgtEl>
                                          <p:spTgt spid="4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1" y="-3518"/>
                                    </p:animMotion>
                                  </p:childTnLst>
                                </p:cTn>
                              </p:par>
                              <p:par>
                                <p:cTn id="480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16 0.05393 L 2.77778E-6 -4.09627E-6 " pathEditMode="relative" rAng="0" ptsTypes="AA">
                                      <p:cBhvr>
                                        <p:cTn id="481" dur="500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2708"/>
                                    </p:animMotion>
                                  </p:childTnLst>
                                </p:cTn>
                              </p:par>
                              <p:par>
                                <p:cTn id="48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780000">
                                      <p:cBhvr>
                                        <p:cTn id="483" dur="500" fill="hold"/>
                                        <p:tgtEl>
                                          <p:spTgt spid="4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200000">
                                      <p:cBhvr>
                                        <p:cTn id="485" dur="500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6" presetID="8" presetClass="entr" presetSubtype="3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488" dur="15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9" presetID="32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20000">
                                      <p:cBhvr>
                                        <p:cTn id="490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1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2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3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4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5" presetID="32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20000">
                                      <p:cBhvr>
                                        <p:cTn id="496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7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8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9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00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1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3" dur="75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4" dur="75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5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7" dur="75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8" presetID="8" presetClass="emph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509" dur="75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1" dur="10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5" dur="10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6" presetID="23" presetClass="exit" presetSubtype="32" fill="hold" grpId="3" nodeType="withEffect">
                                  <p:stCondLst>
                                    <p:cond delay="1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7" dur="750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8" dur="750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0" presetID="10" presetClass="exit" presetSubtype="0" fill="hold" grpId="4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1" dur="75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3" presetID="8" presetClass="emph" presetSubtype="0" fill="hold" grpId="5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524" dur="75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5" presetID="10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6" dur="75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8" presetID="42" presetClass="pat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4.16667E-6 3.02939E-6 L -0.01025 0.06989 " pathEditMode="relative" rAng="0" ptsTypes="AA">
                                      <p:cBhvr>
                                        <p:cTn id="529" dur="500" fill="hold"/>
                                        <p:tgtEl>
                                          <p:spTgt spid="4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1" y="3495"/>
                                    </p:animMotion>
                                  </p:childTnLst>
                                </p:cTn>
                              </p:par>
                              <p:par>
                                <p:cTn id="530" presetID="42" presetClass="pat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2.77778E-6 -4.09627E-6 L -0.00799 0.0537 " pathEditMode="relative" rAng="0" ptsTypes="AA">
                                      <p:cBhvr>
                                        <p:cTn id="531" dur="500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9" y="2685"/>
                                    </p:animMotion>
                                  </p:childTnLst>
                                </p:cTn>
                              </p:par>
                              <p:par>
                                <p:cTn id="532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-3780000">
                                      <p:cBhvr>
                                        <p:cTn id="533" dur="500" fill="hold"/>
                                        <p:tgtEl>
                                          <p:spTgt spid="4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4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-4200000">
                                      <p:cBhvr>
                                        <p:cTn id="535" dur="500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6" fill="hold">
                            <p:stCondLst>
                              <p:cond delay="17250"/>
                            </p:stCondLst>
                            <p:childTnLst>
                              <p:par>
                                <p:cTn id="537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10800000">
                                      <p:cBhvr>
                                        <p:cTn id="538" dur="5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9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540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2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4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5" presetID="8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0800000">
                                      <p:cBhvr>
                                        <p:cTn id="546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7" fill="hold">
                            <p:stCondLst>
                              <p:cond delay="18250"/>
                            </p:stCondLst>
                            <p:childTnLst>
                              <p:par>
                                <p:cTn id="54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549" dur="2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0" fill="hold">
                            <p:stCondLst>
                              <p:cond delay="18450"/>
                            </p:stCondLst>
                            <p:childTnLst>
                              <p:par>
                                <p:cTn id="55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552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3" fill="hold">
                            <p:stCondLst>
                              <p:cond delay="18950"/>
                            </p:stCondLst>
                            <p:childTnLst>
                              <p:par>
                                <p:cTn id="564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5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6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7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8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69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71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2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73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4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5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6" fill="hold">
                            <p:stCondLst>
                              <p:cond delay="19450"/>
                            </p:stCondLst>
                            <p:childTnLst>
                              <p:par>
                                <p:cTn id="577" presetID="44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3.7037E-6 C -4.72222E-6 0.00023 0.12292 0.08264 0.18473 0.15856 C 0.24653 0.23449 0.31268 0.39907 0.34914 0.47037 C 0.3856 0.54166 0.40504 0.55393 0.40695 0.58009 " pathEditMode="relative" rAng="0" ptsTypes="fssf">
                                      <p:cBhvr>
                                        <p:cTn id="578" dur="500" fill="hold"/>
                                        <p:tgtEl>
                                          <p:spTgt spid="4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47" y="29005"/>
                                    </p:animMotion>
                                  </p:childTnLst>
                                </p:cTn>
                              </p:par>
                              <p:par>
                                <p:cTn id="579" presetID="4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5.55112E-17 C -3.33333E-6 0.00023 0.09948 0.09514 0.14098 0.16296 C 0.18247 0.23079 0.22118 0.35301 0.24861 0.40648 " pathEditMode="relative" rAng="0" ptsTypes="fsf">
                                      <p:cBhvr>
                                        <p:cTn id="580" dur="400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31" y="20324"/>
                                    </p:animMotion>
                                  </p:childTnLst>
                                </p:cTn>
                              </p:par>
                              <p:par>
                                <p:cTn id="58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940000">
                                      <p:cBhvr>
                                        <p:cTn id="582" dur="500" fill="hold"/>
                                        <p:tgtEl>
                                          <p:spTgt spid="4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200000">
                                      <p:cBhvr>
                                        <p:cTn id="584" dur="500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5" presetID="6" presetClass="entr" presetSubtype="3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87" dur="2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8" fill="hold">
                            <p:stCondLst>
                              <p:cond delay="20150"/>
                            </p:stCondLst>
                            <p:childTnLst>
                              <p:par>
                                <p:cTn id="58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1" dur="250" fill="hold"/>
                                        <p:tgtEl>
                                          <p:spTgt spid="4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2" dur="250" fill="hold"/>
                                        <p:tgtEl>
                                          <p:spTgt spid="4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3" presetID="23" presetClass="entr" presetSubtype="16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5" dur="25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6" dur="25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7" presetID="2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9" dur="250" fill="hold"/>
                                        <p:tgtEl>
                                          <p:spTgt spid="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0" dur="250" fill="hold"/>
                                        <p:tgtEl>
                                          <p:spTgt spid="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1" presetID="64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0.25 L 1.11111E-6 -3.7037E-6 " pathEditMode="relative" rAng="0" ptsTypes="AA">
                                      <p:cBhvr>
                                        <p:cTn id="602" dur="250" fill="hold"/>
                                        <p:tgtEl>
                                          <p:spTgt spid="4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603" presetID="64" presetClass="path" presetSubtype="0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Motion origin="layout" path="M 1.11111E-6 0.25 L 1.11111E-6 -3.7037E-6 " pathEditMode="relative" rAng="0" ptsTypes="AA">
                                      <p:cBhvr>
                                        <p:cTn id="604" dur="25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605" presetID="64" presetClass="pat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1.11111E-6 0.25 L 1.11111E-6 -3.7037E-6 " pathEditMode="relative" rAng="0" ptsTypes="AA">
                                      <p:cBhvr>
                                        <p:cTn id="606" dur="250" fill="hold"/>
                                        <p:tgtEl>
                                          <p:spTgt spid="4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607" presetID="32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0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3" presetID="32" presetClass="emph" presetSubtype="0" fill="hold" grpId="2" nodeType="withEffect">
                                  <p:stCondLst>
                                    <p:cond delay="150"/>
                                  </p:stCondLst>
                                  <p:childTnLst>
                                    <p:animRot by="120000">
                                      <p:cBhvr>
                                        <p:cTn id="6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9" presetID="32" presetClass="emph" presetSubtype="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120000">
                                      <p:cBhvr>
                                        <p:cTn id="6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0800000">
                                      <p:cBhvr>
                                        <p:cTn id="626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7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28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0" presetID="8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0800000">
                                      <p:cBhvr>
                                        <p:cTn id="631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2" fill="hold">
                            <p:stCondLst>
                              <p:cond delay="21450"/>
                            </p:stCondLst>
                            <p:childTnLst>
                              <p:par>
                                <p:cTn id="633" presetID="10" presetClass="exit" presetSubtype="0" fill="hold" grpId="3" nodeType="afterEffect">
                                  <p:stCondLst>
                                    <p:cond delay="11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4" dur="500"/>
                                        <p:tgtEl>
                                          <p:spTgt spid="4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6" presetID="10" presetClass="exit" presetSubtype="0" fill="hold" grpId="3" nodeType="withEffect">
                                  <p:stCondLst>
                                    <p:cond delay="11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7" dur="50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9" presetID="10" presetClass="exit" presetSubtype="0" fill="hold" grpId="3" nodeType="withEffect">
                                  <p:stCondLst>
                                    <p:cond delay="11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0" dur="5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2" presetID="10" presetClass="exit" presetSubtype="0" fill="hold" grpId="1" nodeType="withEffect">
                                  <p:stCondLst>
                                    <p:cond delay="11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3" dur="5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5" presetID="64" presetClass="path" presetSubtype="0" fill="hold" nodeType="withEffect">
                                  <p:stCondLst>
                                    <p:cond delay="1150"/>
                                  </p:stCondLst>
                                  <p:childTnLst>
                                    <p:animMotion origin="layout" path="M -0.01042 0.07012 L -0.00018 3.02939E-6 " pathEditMode="relative" rAng="0" ptsTypes="AA">
                                      <p:cBhvr>
                                        <p:cTn id="646" dur="500" fill="hold"/>
                                        <p:tgtEl>
                                          <p:spTgt spid="4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-3518"/>
                                    </p:animMotion>
                                  </p:childTnLst>
                                </p:cTn>
                              </p:par>
                              <p:par>
                                <p:cTn id="647" presetID="64" presetClass="path" presetSubtype="0" fill="hold" nodeType="withEffect">
                                  <p:stCondLst>
                                    <p:cond delay="1150"/>
                                  </p:stCondLst>
                                  <p:childTnLst>
                                    <p:animMotion origin="layout" path="M -0.00816 0.05393 L 0.00017 0.00024 " pathEditMode="relative" rAng="0" ptsTypes="AA">
                                      <p:cBhvr>
                                        <p:cTn id="648" dur="500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7" y="-2685"/>
                                    </p:animMotion>
                                  </p:childTnLst>
                                </p:cTn>
                              </p:par>
                              <p:par>
                                <p:cTn id="649" presetID="8" presetClass="emph" presetSubtype="0" fill="hold" nodeType="withEffect">
                                  <p:stCondLst>
                                    <p:cond delay="1150"/>
                                  </p:stCondLst>
                                  <p:childTnLst>
                                    <p:animRot by="3780000">
                                      <p:cBhvr>
                                        <p:cTn id="650" dur="500" fill="hold"/>
                                        <p:tgtEl>
                                          <p:spTgt spid="4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1" presetID="8" presetClass="emph" presetSubtype="0" fill="hold" nodeType="withEffect">
                                  <p:stCondLst>
                                    <p:cond delay="1150"/>
                                  </p:stCondLst>
                                  <p:childTnLst>
                                    <p:animRot by="4200000">
                                      <p:cBhvr>
                                        <p:cTn id="652" dur="500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3" presetID="8" presetClass="entr" presetSubtype="32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655" dur="150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6" presetID="32" presetClass="emph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Rot by="120000">
                                      <p:cBhvr>
                                        <p:cTn id="657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8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59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0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1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2" presetID="32" presetClass="emph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Rot by="120000">
                                      <p:cBhvr>
                                        <p:cTn id="663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4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65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6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7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8" presetID="23" presetClass="entr" presetSubtype="16" fill="hold" grpId="0" nodeType="withEffect">
                                  <p:stCondLst>
                                    <p:cond delay="1850"/>
                                  </p:stCondLst>
                                  <p:childTnLst>
                                    <p:set>
                                      <p:cBhvr>
                                        <p:cTn id="6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0" dur="75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1" dur="75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2" presetID="10" presetClass="entr" presetSubtype="0" fill="hold" grpId="1" nodeType="withEffect">
                                  <p:stCondLst>
                                    <p:cond delay="1850"/>
                                  </p:stCondLst>
                                  <p:childTnLst>
                                    <p:set>
                                      <p:cBhvr>
                                        <p:cTn id="6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4" dur="75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5" presetID="8" presetClass="emph" presetSubtype="0" fill="hold" grpId="2" nodeType="withEffect">
                                  <p:stCondLst>
                                    <p:cond delay="1850"/>
                                  </p:stCondLst>
                                  <p:childTnLst>
                                    <p:animRot by="21600000">
                                      <p:cBhvr>
                                        <p:cTn id="676" dur="75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7" presetID="10" presetClass="exit" presetSubtype="0" fill="hold" nodeType="withEffect">
                                  <p:stCondLst>
                                    <p:cond delay="23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8" dur="75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0" presetID="10" presetClass="entr" presetSubtype="0" fill="hold" grpId="0" nodeType="withEffect">
                                  <p:stCondLst>
                                    <p:cond delay="2350"/>
                                  </p:stCondLst>
                                  <p:childTnLst>
                                    <p:set>
                                      <p:cBhvr>
                                        <p:cTn id="6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2" dur="75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3" presetID="23" presetClass="exit" presetSubtype="32" fill="hold" grpId="3" nodeType="withEffect">
                                  <p:stCondLst>
                                    <p:cond delay="2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4" dur="750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5" dur="750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7" presetID="10" presetClass="exit" presetSubtype="0" fill="hold" grpId="4" nodeType="withEffect">
                                  <p:stCondLst>
                                    <p:cond delay="2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8" dur="75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0" presetID="8" presetClass="emph" presetSubtype="0" fill="hold" grpId="5" nodeType="withEffect">
                                  <p:stCondLst>
                                    <p:cond delay="2600"/>
                                  </p:stCondLst>
                                  <p:childTnLst>
                                    <p:animRot by="21600000">
                                      <p:cBhvr>
                                        <p:cTn id="691" dur="75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2" presetID="10" presetClass="exit" presetSubtype="0" fill="hold" nodeType="withEffect">
                                  <p:stCondLst>
                                    <p:cond delay="28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3" dur="75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5" fill="hold">
                            <p:stCondLst>
                              <p:cond delay="25050"/>
                            </p:stCondLst>
                            <p:childTnLst>
                              <p:par>
                                <p:cTn id="6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8" dur="5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1" dur="5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2" fill="hold">
                            <p:stCondLst>
                              <p:cond delay="25550"/>
                            </p:stCondLst>
                            <p:childTnLst>
                              <p:par>
                                <p:cTn id="703" presetID="23" presetClass="exit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4" dur="500"/>
                                        <p:tgtEl>
                                          <p:spTgt spid="4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5" dur="500"/>
                                        <p:tgtEl>
                                          <p:spTgt spid="4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7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8" dur="5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0" fill="hold">
                            <p:stCondLst>
                              <p:cond delay="26050"/>
                            </p:stCondLst>
                            <p:childTnLst>
                              <p:par>
                                <p:cTn id="7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3" dur="200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4" dur="2000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5" dur="2000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6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17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18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19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0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21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4" dur="200"/>
                                        <p:tgtEl>
                                          <p:spTgt spid="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5" presetID="18" presetClass="entr" presetSubtype="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7" dur="5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8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3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5"/>
                </p:tgtEl>
              </p:cMediaNode>
            </p:audio>
          </p:childTnLst>
        </p:cTn>
      </p:par>
    </p:tnLst>
    <p:bldLst>
      <p:bldP spid="182" grpId="0" animBg="1"/>
      <p:bldP spid="182" grpId="1" animBg="1"/>
      <p:bldP spid="2" grpId="0" animBg="1"/>
      <p:bldP spid="180" grpId="0" animBg="1"/>
      <p:bldP spid="180" grpId="1" animBg="1"/>
      <p:bldP spid="180" grpId="2" animBg="1"/>
      <p:bldP spid="181" grpId="0" animBg="1"/>
      <p:bldP spid="181" grpId="1" animBg="1"/>
      <p:bldP spid="381" grpId="0" animBg="1"/>
      <p:bldP spid="381" grpId="1" animBg="1"/>
      <p:bldP spid="381" grpId="2" animBg="1"/>
      <p:bldP spid="381" grpId="3" animBg="1"/>
      <p:bldP spid="388" grpId="0" animBg="1"/>
      <p:bldP spid="388" grpId="1" animBg="1"/>
      <p:bldP spid="388" grpId="2" animBg="1"/>
      <p:bldP spid="388" grpId="3" animBg="1"/>
      <p:bldP spid="388" grpId="4" animBg="1"/>
      <p:bldP spid="388" grpId="5" animBg="1"/>
      <p:bldP spid="409" grpId="0" animBg="1"/>
      <p:bldP spid="409" grpId="1" animBg="1"/>
      <p:bldP spid="409" grpId="2" animBg="1"/>
      <p:bldP spid="409" grpId="3" animBg="1"/>
      <p:bldP spid="410" grpId="0" animBg="1"/>
      <p:bldP spid="410" grpId="1" animBg="1"/>
      <p:bldP spid="410" grpId="2" animBg="1"/>
      <p:bldP spid="410" grpId="3" animBg="1"/>
      <p:bldP spid="411" grpId="0" animBg="1"/>
      <p:bldP spid="411" grpId="1" animBg="1"/>
      <p:bldP spid="411" grpId="2" animBg="1"/>
      <p:bldP spid="411" grpId="3" animBg="1"/>
      <p:bldP spid="415" grpId="0" animBg="1"/>
      <p:bldP spid="415" grpId="1" animBg="1"/>
      <p:bldP spid="415" grpId="2" animBg="1"/>
      <p:bldP spid="415" grpId="3" animBg="1"/>
      <p:bldP spid="415" grpId="4" animBg="1"/>
      <p:bldP spid="415" grpId="5" animBg="1"/>
      <p:bldP spid="416" grpId="0" animBg="1"/>
      <p:bldP spid="417" grpId="0" animBg="1"/>
      <p:bldP spid="418" grpId="0" animBg="1"/>
      <p:bldP spid="418" grpId="1" animBg="1"/>
      <p:bldP spid="418" grpId="2" animBg="1"/>
      <p:bldP spid="396" grpId="0" animBg="1"/>
      <p:bldP spid="396" grpId="1" animBg="1"/>
      <p:bldP spid="119" grpId="0" animBg="1"/>
      <p:bldP spid="119" grpId="1" animBg="1"/>
      <p:bldP spid="119" grpId="2" animBg="1"/>
      <p:bldP spid="119" grpId="3" animBg="1"/>
      <p:bldP spid="119" grpId="4" animBg="1"/>
      <p:bldP spid="119" grpId="5" animBg="1"/>
      <p:bldP spid="262" grpId="0" animBg="1"/>
      <p:bldP spid="262" grpId="1" animBg="1"/>
      <p:bldP spid="263" grpId="0" animBg="1"/>
      <p:bldP spid="263" grpId="1" animBg="1"/>
      <p:bldP spid="264" grpId="0" animBg="1"/>
      <p:bldP spid="264" grpId="1" animBg="1"/>
      <p:bldP spid="265" grpId="0" animBg="1"/>
      <p:bldP spid="265" grpId="1" animBg="1"/>
      <p:bldP spid="266" grpId="0" animBg="1"/>
      <p:bldP spid="266" grpId="1" animBg="1"/>
      <p:bldP spid="5" grpId="0" animBg="1"/>
      <p:bldP spid="44" grpId="0" animBg="1"/>
      <p:bldP spid="490" grpId="0"/>
      <p:bldP spid="49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631</TotalTime>
  <Words>75</Words>
  <Application>Microsoft Office PowerPoint</Application>
  <PresentationFormat>On-screen Show (4:3)</PresentationFormat>
  <Paragraphs>7</Paragraphs>
  <Slides>2</Slides>
  <Notes>0</Notes>
  <HiddenSlides>1</HiddenSlides>
  <MMClips>1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Office Theme</vt:lpstr>
      <vt:lpstr>1_Office Theme</vt:lpstr>
      <vt:lpstr>PowerPoint Presentation</vt:lpstr>
      <vt:lpstr>PowerPoint Presentation</vt:lpstr>
    </vt:vector>
  </TitlesOfParts>
  <Manager>BrightCarbon</Manager>
  <Company>BrightCarbon Ltd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Christmas Card 2013</dc:title>
  <dc:subject>BrightCarbon.com</dc:subject>
  <dc:creator>BrightCarbon</dc:creator>
  <cp:keywords>Clear, Compelling, Effective</cp:keywords>
  <cp:lastModifiedBy>Karl Parry</cp:lastModifiedBy>
  <cp:revision>98</cp:revision>
  <dcterms:created xsi:type="dcterms:W3CDTF">2013-10-29T11:34:23Z</dcterms:created>
  <dcterms:modified xsi:type="dcterms:W3CDTF">2013-11-29T15:30:49Z</dcterms:modified>
  <cp:category>Presnetations</cp:category>
</cp:coreProperties>
</file>