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57" r:id="rId3"/>
  </p:sldIdLst>
  <p:sldSz cx="9144000" cy="5715000" type="screen16x1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9500"/>
    <a:srgbClr val="9E7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5" d="100"/>
          <a:sy n="85" d="100"/>
        </p:scale>
        <p:origin x="-936" y="-84"/>
      </p:cViewPr>
      <p:guideLst>
        <p:guide orient="horz" pos="1800"/>
        <p:guide pos="2880"/>
        <p:guide pos="5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18" Type="http://schemas.microsoft.com/office/2007/relationships/hdphoto" Target="../media/hdphoto5.wdp"/><Relationship Id="rId3" Type="http://schemas.openxmlformats.org/officeDocument/2006/relationships/slideMaster" Target="../slideMasters/slideMaster1.xml"/><Relationship Id="rId21" Type="http://schemas.microsoft.com/office/2007/relationships/hdphoto" Target="../media/hdphoto6.wdp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image" Target="../media/image10.png"/><Relationship Id="rId2" Type="http://schemas.openxmlformats.org/officeDocument/2006/relationships/audio" Target="../media/media1.wma"/><Relationship Id="rId16" Type="http://schemas.microsoft.com/office/2007/relationships/hdphoto" Target="../media/hdphoto4.wdp"/><Relationship Id="rId20" Type="http://schemas.openxmlformats.org/officeDocument/2006/relationships/image" Target="../media/image12.png"/><Relationship Id="rId1" Type="http://schemas.microsoft.com/office/2007/relationships/media" Target="../media/media1.wma"/><Relationship Id="rId6" Type="http://schemas.openxmlformats.org/officeDocument/2006/relationships/image" Target="../media/image2.png"/><Relationship Id="rId11" Type="http://schemas.microsoft.com/office/2007/relationships/hdphoto" Target="../media/hdphoto3.wdp"/><Relationship Id="rId24" Type="http://schemas.microsoft.com/office/2007/relationships/hdphoto" Target="../media/hdphoto7.wdp"/><Relationship Id="rId5" Type="http://schemas.microsoft.com/office/2007/relationships/hdphoto" Target="../media/hdphoto1.wdp"/><Relationship Id="rId15" Type="http://schemas.openxmlformats.org/officeDocument/2006/relationships/image" Target="../media/image9.png"/><Relationship Id="rId23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microsoft.com/office/2007/relationships/hdphoto" Target="../media/hdphoto2.wdp"/><Relationship Id="rId14" Type="http://schemas.openxmlformats.org/officeDocument/2006/relationships/image" Target="../media/image8.png"/><Relationship Id="rId22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B9C8-CA2A-436E-AABE-1FB2F6D03040}" type="datetimeFigureOut">
              <a:rPr lang="en-SG" smtClean="0"/>
              <a:t>26/11/2013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0BA27-9DE5-40D9-81BD-174C6C96A9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15315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utside"/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brightnessContrast bright="-32000" contrast="-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748" y="260634"/>
            <a:ext cx="3903423" cy="3903423"/>
          </a:xfrm>
          <a:prstGeom prst="rect">
            <a:avLst/>
          </a:prstGeom>
        </p:spPr>
      </p:pic>
      <p:sp>
        <p:nvSpPr>
          <p:cNvPr id="8" name="Spark"/>
          <p:cNvSpPr/>
          <p:nvPr userDrawn="1"/>
        </p:nvSpPr>
        <p:spPr>
          <a:xfrm rot="2270211">
            <a:off x="5905836" y="349287"/>
            <a:ext cx="749672" cy="523138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Spark"/>
          <p:cNvSpPr/>
          <p:nvPr userDrawn="1"/>
        </p:nvSpPr>
        <p:spPr>
          <a:xfrm rot="20270211">
            <a:off x="7427493" y="-15126"/>
            <a:ext cx="749672" cy="523138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Spark"/>
          <p:cNvSpPr/>
          <p:nvPr userDrawn="1"/>
        </p:nvSpPr>
        <p:spPr>
          <a:xfrm rot="6770211">
            <a:off x="6448236" y="620532"/>
            <a:ext cx="563240" cy="393041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Spark"/>
          <p:cNvSpPr/>
          <p:nvPr userDrawn="1"/>
        </p:nvSpPr>
        <p:spPr>
          <a:xfrm rot="20270211">
            <a:off x="6166432" y="384470"/>
            <a:ext cx="439420" cy="53002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Spark"/>
          <p:cNvSpPr/>
          <p:nvPr userDrawn="1"/>
        </p:nvSpPr>
        <p:spPr>
          <a:xfrm rot="20270211">
            <a:off x="8055354" y="407261"/>
            <a:ext cx="439420" cy="53002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Spark"/>
          <p:cNvSpPr/>
          <p:nvPr userDrawn="1"/>
        </p:nvSpPr>
        <p:spPr>
          <a:xfrm rot="20270211">
            <a:off x="7674277" y="413205"/>
            <a:ext cx="439420" cy="53002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Spark"/>
          <p:cNvSpPr/>
          <p:nvPr userDrawn="1"/>
        </p:nvSpPr>
        <p:spPr>
          <a:xfrm rot="20270211">
            <a:off x="7420821" y="362432"/>
            <a:ext cx="439420" cy="53002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Spark"/>
          <p:cNvSpPr/>
          <p:nvPr userDrawn="1"/>
        </p:nvSpPr>
        <p:spPr>
          <a:xfrm rot="2270211">
            <a:off x="7404731" y="501687"/>
            <a:ext cx="749672" cy="523138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Spark"/>
          <p:cNvSpPr/>
          <p:nvPr userDrawn="1"/>
        </p:nvSpPr>
        <p:spPr>
          <a:xfrm rot="20270211">
            <a:off x="7876888" y="160169"/>
            <a:ext cx="681520" cy="475580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Spark"/>
          <p:cNvSpPr/>
          <p:nvPr userDrawn="1"/>
        </p:nvSpPr>
        <p:spPr>
          <a:xfrm rot="20270211">
            <a:off x="7479290" y="398798"/>
            <a:ext cx="439420" cy="53002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Spark"/>
          <p:cNvSpPr/>
          <p:nvPr userDrawn="1"/>
        </p:nvSpPr>
        <p:spPr>
          <a:xfrm rot="20270211">
            <a:off x="5730518" y="363235"/>
            <a:ext cx="439420" cy="53002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Spark"/>
          <p:cNvSpPr/>
          <p:nvPr userDrawn="1"/>
        </p:nvSpPr>
        <p:spPr>
          <a:xfrm rot="20270211">
            <a:off x="6447957" y="370041"/>
            <a:ext cx="300130" cy="362016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Spark"/>
          <p:cNvSpPr/>
          <p:nvPr userDrawn="1"/>
        </p:nvSpPr>
        <p:spPr>
          <a:xfrm rot="20270211">
            <a:off x="7621220" y="495655"/>
            <a:ext cx="300130" cy="362016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Spark"/>
          <p:cNvSpPr/>
          <p:nvPr userDrawn="1"/>
        </p:nvSpPr>
        <p:spPr>
          <a:xfrm rot="20270211">
            <a:off x="7910292" y="382755"/>
            <a:ext cx="363157" cy="39821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Spark"/>
          <p:cNvSpPr/>
          <p:nvPr userDrawn="1"/>
        </p:nvSpPr>
        <p:spPr>
          <a:xfrm rot="20270211">
            <a:off x="6344249" y="148742"/>
            <a:ext cx="856306" cy="938977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Spark"/>
          <p:cNvSpPr/>
          <p:nvPr userDrawn="1"/>
        </p:nvSpPr>
        <p:spPr>
          <a:xfrm rot="20270211">
            <a:off x="6155604" y="417032"/>
            <a:ext cx="531698" cy="583031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Spark"/>
          <p:cNvSpPr/>
          <p:nvPr userDrawn="1"/>
        </p:nvSpPr>
        <p:spPr>
          <a:xfrm rot="20270211">
            <a:off x="8186061" y="326715"/>
            <a:ext cx="531698" cy="583031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Spark"/>
          <p:cNvSpPr/>
          <p:nvPr userDrawn="1"/>
        </p:nvSpPr>
        <p:spPr>
          <a:xfrm rot="2270211">
            <a:off x="5682296" y="224988"/>
            <a:ext cx="512036" cy="357310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Spark"/>
          <p:cNvSpPr/>
          <p:nvPr userDrawn="1"/>
        </p:nvSpPr>
        <p:spPr>
          <a:xfrm rot="20270211">
            <a:off x="6694014" y="-53585"/>
            <a:ext cx="749672" cy="523138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Spark"/>
          <p:cNvSpPr/>
          <p:nvPr userDrawn="1"/>
        </p:nvSpPr>
        <p:spPr>
          <a:xfrm rot="6770211">
            <a:off x="7738349" y="473016"/>
            <a:ext cx="512036" cy="357310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Spark"/>
          <p:cNvSpPr/>
          <p:nvPr userDrawn="1"/>
        </p:nvSpPr>
        <p:spPr>
          <a:xfrm rot="20270211">
            <a:off x="5364816" y="145229"/>
            <a:ext cx="300130" cy="362016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Spark"/>
          <p:cNvSpPr/>
          <p:nvPr userDrawn="1"/>
        </p:nvSpPr>
        <p:spPr>
          <a:xfrm rot="20270211">
            <a:off x="7782641" y="433261"/>
            <a:ext cx="300130" cy="362016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Spark"/>
          <p:cNvSpPr/>
          <p:nvPr userDrawn="1"/>
        </p:nvSpPr>
        <p:spPr>
          <a:xfrm rot="20270211">
            <a:off x="7401564" y="555239"/>
            <a:ext cx="300130" cy="362016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Spark"/>
          <p:cNvSpPr/>
          <p:nvPr userDrawn="1"/>
        </p:nvSpPr>
        <p:spPr>
          <a:xfrm rot="20270211">
            <a:off x="6923317" y="103395"/>
            <a:ext cx="300130" cy="362016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Spark"/>
          <p:cNvSpPr/>
          <p:nvPr userDrawn="1"/>
        </p:nvSpPr>
        <p:spPr>
          <a:xfrm rot="2270211">
            <a:off x="6393426" y="377388"/>
            <a:ext cx="512036" cy="357310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Spark"/>
          <p:cNvSpPr/>
          <p:nvPr userDrawn="1"/>
        </p:nvSpPr>
        <p:spPr>
          <a:xfrm rot="20270211">
            <a:off x="7498379" y="270908"/>
            <a:ext cx="465487" cy="324827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Spark"/>
          <p:cNvSpPr/>
          <p:nvPr userDrawn="1"/>
        </p:nvSpPr>
        <p:spPr>
          <a:xfrm rot="20270211">
            <a:off x="7724172" y="275591"/>
            <a:ext cx="300130" cy="362016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Spark"/>
          <p:cNvSpPr/>
          <p:nvPr userDrawn="1"/>
        </p:nvSpPr>
        <p:spPr>
          <a:xfrm rot="20270211">
            <a:off x="7434568" y="557763"/>
            <a:ext cx="300130" cy="362016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Spark"/>
          <p:cNvSpPr/>
          <p:nvPr userDrawn="1"/>
        </p:nvSpPr>
        <p:spPr>
          <a:xfrm rot="20270211">
            <a:off x="5541131" y="34702"/>
            <a:ext cx="272853" cy="329105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Spark"/>
          <p:cNvSpPr/>
          <p:nvPr userDrawn="1"/>
        </p:nvSpPr>
        <p:spPr>
          <a:xfrm rot="20270211">
            <a:off x="7844023" y="495027"/>
            <a:ext cx="204998" cy="247261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Spark"/>
          <p:cNvSpPr/>
          <p:nvPr userDrawn="1"/>
        </p:nvSpPr>
        <p:spPr>
          <a:xfrm rot="20270211">
            <a:off x="6603489" y="39712"/>
            <a:ext cx="363164" cy="39821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Spark"/>
          <p:cNvSpPr/>
          <p:nvPr userDrawn="1"/>
        </p:nvSpPr>
        <p:spPr>
          <a:xfrm rot="20270211">
            <a:off x="6137610" y="-25684"/>
            <a:ext cx="584868" cy="641334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Spark"/>
          <p:cNvSpPr/>
          <p:nvPr userDrawn="1"/>
        </p:nvSpPr>
        <p:spPr>
          <a:xfrm rot="20270211">
            <a:off x="5897517" y="451432"/>
            <a:ext cx="363157" cy="39821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Spark"/>
          <p:cNvSpPr/>
          <p:nvPr userDrawn="1"/>
        </p:nvSpPr>
        <p:spPr>
          <a:xfrm rot="20270211">
            <a:off x="7233703" y="308146"/>
            <a:ext cx="363157" cy="39821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Spark"/>
          <p:cNvSpPr/>
          <p:nvPr userDrawn="1"/>
        </p:nvSpPr>
        <p:spPr>
          <a:xfrm rot="2270211">
            <a:off x="5397128" y="264354"/>
            <a:ext cx="619564" cy="432345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Spark"/>
          <p:cNvSpPr/>
          <p:nvPr userDrawn="1"/>
        </p:nvSpPr>
        <p:spPr>
          <a:xfrm rot="20270211">
            <a:off x="6690188" y="513612"/>
            <a:ext cx="512036" cy="393041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Spark"/>
          <p:cNvSpPr/>
          <p:nvPr userDrawn="1"/>
        </p:nvSpPr>
        <p:spPr>
          <a:xfrm rot="6770211">
            <a:off x="7029068" y="518348"/>
            <a:ext cx="563240" cy="393041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Spark"/>
          <p:cNvSpPr/>
          <p:nvPr userDrawn="1"/>
        </p:nvSpPr>
        <p:spPr>
          <a:xfrm rot="20270211">
            <a:off x="5674260" y="240454"/>
            <a:ext cx="439420" cy="53002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Spark"/>
          <p:cNvSpPr/>
          <p:nvPr userDrawn="1"/>
        </p:nvSpPr>
        <p:spPr>
          <a:xfrm rot="20270211">
            <a:off x="7810607" y="263245"/>
            <a:ext cx="439420" cy="53002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Spark"/>
          <p:cNvSpPr/>
          <p:nvPr userDrawn="1"/>
        </p:nvSpPr>
        <p:spPr>
          <a:xfrm rot="20270211">
            <a:off x="6124170" y="269189"/>
            <a:ext cx="439420" cy="53002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Spark"/>
          <p:cNvSpPr/>
          <p:nvPr userDrawn="1"/>
        </p:nvSpPr>
        <p:spPr>
          <a:xfrm rot="20270211">
            <a:off x="6340194" y="218416"/>
            <a:ext cx="439420" cy="53002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Spark"/>
          <p:cNvSpPr/>
          <p:nvPr userDrawn="1"/>
        </p:nvSpPr>
        <p:spPr>
          <a:xfrm rot="2270211">
            <a:off x="5854624" y="357671"/>
            <a:ext cx="749672" cy="523138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Spark"/>
          <p:cNvSpPr/>
          <p:nvPr userDrawn="1"/>
        </p:nvSpPr>
        <p:spPr>
          <a:xfrm rot="20270211">
            <a:off x="7899915" y="688616"/>
            <a:ext cx="512036" cy="357310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Spark"/>
          <p:cNvSpPr/>
          <p:nvPr userDrawn="1"/>
        </p:nvSpPr>
        <p:spPr>
          <a:xfrm rot="20270211">
            <a:off x="7704023" y="254782"/>
            <a:ext cx="439420" cy="53002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Spark"/>
          <p:cNvSpPr/>
          <p:nvPr userDrawn="1"/>
        </p:nvSpPr>
        <p:spPr>
          <a:xfrm rot="20270211">
            <a:off x="6944939" y="271713"/>
            <a:ext cx="439420" cy="53002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Spark"/>
          <p:cNvSpPr/>
          <p:nvPr userDrawn="1"/>
        </p:nvSpPr>
        <p:spPr>
          <a:xfrm rot="20270211">
            <a:off x="5426882" y="226025"/>
            <a:ext cx="300130" cy="362016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Spark"/>
          <p:cNvSpPr/>
          <p:nvPr userDrawn="1"/>
        </p:nvSpPr>
        <p:spPr>
          <a:xfrm rot="20270211">
            <a:off x="7845953" y="351639"/>
            <a:ext cx="300130" cy="362016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Spark"/>
          <p:cNvSpPr/>
          <p:nvPr userDrawn="1"/>
        </p:nvSpPr>
        <p:spPr>
          <a:xfrm rot="20270211">
            <a:off x="5893689" y="616148"/>
            <a:ext cx="363157" cy="39821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Spark"/>
          <p:cNvSpPr/>
          <p:nvPr userDrawn="1"/>
        </p:nvSpPr>
        <p:spPr>
          <a:xfrm rot="20270211">
            <a:off x="5933317" y="212322"/>
            <a:ext cx="584868" cy="641334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Spark"/>
          <p:cNvSpPr/>
          <p:nvPr userDrawn="1"/>
        </p:nvSpPr>
        <p:spPr>
          <a:xfrm rot="20270211">
            <a:off x="5663432" y="273016"/>
            <a:ext cx="531698" cy="583031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Spark"/>
          <p:cNvSpPr/>
          <p:nvPr userDrawn="1"/>
        </p:nvSpPr>
        <p:spPr>
          <a:xfrm rot="20270211">
            <a:off x="7423719" y="182699"/>
            <a:ext cx="531698" cy="583031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Spark"/>
          <p:cNvSpPr/>
          <p:nvPr userDrawn="1"/>
        </p:nvSpPr>
        <p:spPr>
          <a:xfrm rot="2270211">
            <a:off x="6896717" y="133466"/>
            <a:ext cx="512036" cy="357310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Spark"/>
          <p:cNvSpPr/>
          <p:nvPr userDrawn="1"/>
        </p:nvSpPr>
        <p:spPr>
          <a:xfrm rot="20270211">
            <a:off x="6137497" y="-147541"/>
            <a:ext cx="563240" cy="393041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Spark"/>
          <p:cNvSpPr/>
          <p:nvPr userDrawn="1"/>
        </p:nvSpPr>
        <p:spPr>
          <a:xfrm rot="6770211">
            <a:off x="6188242" y="329000"/>
            <a:ext cx="512036" cy="357310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Spark"/>
          <p:cNvSpPr/>
          <p:nvPr userDrawn="1"/>
        </p:nvSpPr>
        <p:spPr>
          <a:xfrm rot="20270211">
            <a:off x="7108140" y="53707"/>
            <a:ext cx="300130" cy="362016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Spark"/>
          <p:cNvSpPr/>
          <p:nvPr userDrawn="1"/>
        </p:nvSpPr>
        <p:spPr>
          <a:xfrm rot="20270211">
            <a:off x="7537894" y="289245"/>
            <a:ext cx="300130" cy="362016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Spark"/>
          <p:cNvSpPr/>
          <p:nvPr userDrawn="1"/>
        </p:nvSpPr>
        <p:spPr>
          <a:xfrm rot="20270211">
            <a:off x="5851457" y="411223"/>
            <a:ext cx="300130" cy="362016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Spark"/>
          <p:cNvSpPr/>
          <p:nvPr userDrawn="1"/>
        </p:nvSpPr>
        <p:spPr>
          <a:xfrm rot="20270211">
            <a:off x="5439703" y="-109287"/>
            <a:ext cx="399473" cy="481844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Spark"/>
          <p:cNvSpPr/>
          <p:nvPr userDrawn="1"/>
        </p:nvSpPr>
        <p:spPr>
          <a:xfrm rot="2270211">
            <a:off x="5372351" y="233372"/>
            <a:ext cx="512036" cy="357310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Spark"/>
          <p:cNvSpPr/>
          <p:nvPr userDrawn="1"/>
        </p:nvSpPr>
        <p:spPr>
          <a:xfrm rot="20270211">
            <a:off x="6417752" y="126892"/>
            <a:ext cx="465487" cy="324827"/>
          </a:xfrm>
          <a:prstGeom prst="ellipse">
            <a:avLst/>
          </a:prstGeom>
          <a:gradFill>
            <a:gsLst>
              <a:gs pos="0">
                <a:schemeClr val="bg1"/>
              </a:gs>
              <a:gs pos="7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Spark"/>
          <p:cNvSpPr/>
          <p:nvPr userDrawn="1"/>
        </p:nvSpPr>
        <p:spPr>
          <a:xfrm rot="20270211">
            <a:off x="6667394" y="143807"/>
            <a:ext cx="439420" cy="53002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Spark"/>
          <p:cNvSpPr/>
          <p:nvPr userDrawn="1"/>
        </p:nvSpPr>
        <p:spPr>
          <a:xfrm rot="20270211">
            <a:off x="6672226" y="413747"/>
            <a:ext cx="300130" cy="362016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Spark"/>
          <p:cNvSpPr/>
          <p:nvPr userDrawn="1"/>
        </p:nvSpPr>
        <p:spPr>
          <a:xfrm rot="20270211">
            <a:off x="7270343" y="16067"/>
            <a:ext cx="399484" cy="481844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Spark"/>
          <p:cNvSpPr/>
          <p:nvPr userDrawn="1"/>
        </p:nvSpPr>
        <p:spPr>
          <a:xfrm rot="20270211">
            <a:off x="6809320" y="389871"/>
            <a:ext cx="300138" cy="362016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Spark"/>
          <p:cNvSpPr/>
          <p:nvPr userDrawn="1"/>
        </p:nvSpPr>
        <p:spPr>
          <a:xfrm rot="20270211">
            <a:off x="7155952" y="-41188"/>
            <a:ext cx="248045" cy="271987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Spark"/>
          <p:cNvSpPr/>
          <p:nvPr userDrawn="1"/>
        </p:nvSpPr>
        <p:spPr>
          <a:xfrm rot="20270211">
            <a:off x="5645438" y="-169700"/>
            <a:ext cx="584868" cy="641334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Spark"/>
          <p:cNvSpPr/>
          <p:nvPr userDrawn="1"/>
        </p:nvSpPr>
        <p:spPr>
          <a:xfrm rot="20270211">
            <a:off x="7111938" y="359910"/>
            <a:ext cx="363157" cy="39821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Spark"/>
          <p:cNvSpPr/>
          <p:nvPr userDrawn="1"/>
        </p:nvSpPr>
        <p:spPr>
          <a:xfrm rot="20270211">
            <a:off x="6988956" y="164130"/>
            <a:ext cx="363157" cy="398218"/>
          </a:xfrm>
          <a:prstGeom prst="ellipse">
            <a:avLst/>
          </a:prstGeom>
          <a:gradFill>
            <a:gsLst>
              <a:gs pos="0">
                <a:schemeClr val="bg1"/>
              </a:gs>
              <a:gs pos="39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topcoat2"/>
          <p:cNvSpPr/>
          <p:nvPr userDrawn="1"/>
        </p:nvSpPr>
        <p:spPr>
          <a:xfrm>
            <a:off x="-36717" y="0"/>
            <a:ext cx="9180717" cy="5722962"/>
          </a:xfrm>
          <a:custGeom>
            <a:avLst/>
            <a:gdLst/>
            <a:ahLst/>
            <a:cxnLst/>
            <a:rect l="l" t="t" r="r" b="b"/>
            <a:pathLst>
              <a:path w="9180717" h="5722962">
                <a:moveTo>
                  <a:pt x="7527446" y="2600316"/>
                </a:moveTo>
                <a:lnTo>
                  <a:pt x="7527446" y="3386337"/>
                </a:lnTo>
                <a:lnTo>
                  <a:pt x="8306014" y="3386337"/>
                </a:lnTo>
                <a:lnTo>
                  <a:pt x="8306014" y="2600316"/>
                </a:lnTo>
                <a:close/>
                <a:moveTo>
                  <a:pt x="6589912" y="2600316"/>
                </a:moveTo>
                <a:lnTo>
                  <a:pt x="6589912" y="3386337"/>
                </a:lnTo>
                <a:lnTo>
                  <a:pt x="7368480" y="3386337"/>
                </a:lnTo>
                <a:lnTo>
                  <a:pt x="7368480" y="2600316"/>
                </a:lnTo>
                <a:close/>
                <a:moveTo>
                  <a:pt x="5653108" y="2596386"/>
                </a:moveTo>
                <a:lnTo>
                  <a:pt x="5653108" y="3390267"/>
                </a:lnTo>
                <a:lnTo>
                  <a:pt x="6431676" y="3390267"/>
                </a:lnTo>
                <a:lnTo>
                  <a:pt x="6431676" y="2596386"/>
                </a:lnTo>
                <a:close/>
                <a:moveTo>
                  <a:pt x="7527446" y="1026668"/>
                </a:moveTo>
                <a:lnTo>
                  <a:pt x="7527446" y="2409525"/>
                </a:lnTo>
                <a:lnTo>
                  <a:pt x="8306014" y="2409525"/>
                </a:lnTo>
                <a:lnTo>
                  <a:pt x="8306014" y="1026668"/>
                </a:lnTo>
                <a:close/>
                <a:moveTo>
                  <a:pt x="6589912" y="1026668"/>
                </a:moveTo>
                <a:lnTo>
                  <a:pt x="6589912" y="2409525"/>
                </a:lnTo>
                <a:lnTo>
                  <a:pt x="7368480" y="2409525"/>
                </a:lnTo>
                <a:lnTo>
                  <a:pt x="7368480" y="1026668"/>
                </a:lnTo>
                <a:close/>
                <a:moveTo>
                  <a:pt x="5660817" y="1025894"/>
                </a:moveTo>
                <a:lnTo>
                  <a:pt x="5660817" y="2395059"/>
                </a:lnTo>
                <a:lnTo>
                  <a:pt x="6431676" y="2395059"/>
                </a:lnTo>
                <a:lnTo>
                  <a:pt x="6431676" y="1025894"/>
                </a:lnTo>
                <a:close/>
                <a:moveTo>
                  <a:pt x="0" y="0"/>
                </a:moveTo>
                <a:lnTo>
                  <a:pt x="9180717" y="0"/>
                </a:lnTo>
                <a:lnTo>
                  <a:pt x="9180717" y="5722962"/>
                </a:lnTo>
                <a:lnTo>
                  <a:pt x="0" y="5722962"/>
                </a:lnTo>
                <a:close/>
              </a:path>
            </a:pathLst>
          </a:custGeom>
          <a:gradFill>
            <a:gsLst>
              <a:gs pos="72000">
                <a:schemeClr val="tx1"/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77" name="Tree1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341029" cy="3273158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93" t="13000" r="55609" b="17250"/>
          <a:stretch/>
        </p:blipFill>
        <p:spPr>
          <a:xfrm>
            <a:off x="1403648" y="815533"/>
            <a:ext cx="2705040" cy="398618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9" name="WinDark"/>
          <p:cNvPicPr>
            <a:picLocks noChangeAspect="1"/>
          </p:cNvPicPr>
          <p:nvPr userDrawn="1"/>
        </p:nvPicPr>
        <p:blipFill>
          <a:blip r:embed="rId8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50000"/>
                    </a14:imgEffect>
                    <a14:imgEffect>
                      <a14:colorTemperature colorTemp="7750"/>
                    </a14:imgEffect>
                    <a14:imgEffect>
                      <a14:saturation sat="0"/>
                    </a14:imgEffect>
                    <a14:imgEffect>
                      <a14:brightnessContrast bright="-11000" contrast="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749" y="250221"/>
            <a:ext cx="3903423" cy="3903423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80" name="WinGlow"/>
          <p:cNvPicPr>
            <a:picLocks noChangeAspect="1"/>
          </p:cNvPicPr>
          <p:nvPr userDrawn="1"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749" y="250221"/>
            <a:ext cx="3903423" cy="390342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1" name="Tree2"/>
          <p:cNvPicPr>
            <a:picLocks noChangeAspect="1"/>
          </p:cNvPicPr>
          <p:nvPr userDrawn="1"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741263" cy="3119164"/>
          </a:xfrm>
          <a:prstGeom prst="rect">
            <a:avLst/>
          </a:prstGeom>
        </p:spPr>
      </p:pic>
      <p:pic>
        <p:nvPicPr>
          <p:cNvPr id="82" name="Kitty3"/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7838" y="1251471"/>
            <a:ext cx="2436270" cy="376291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3" name="topcoat1"/>
          <p:cNvSpPr/>
          <p:nvPr userDrawn="1"/>
        </p:nvSpPr>
        <p:spPr>
          <a:xfrm>
            <a:off x="-36717" y="0"/>
            <a:ext cx="9180717" cy="5722962"/>
          </a:xfrm>
          <a:custGeom>
            <a:avLst/>
            <a:gdLst/>
            <a:ahLst/>
            <a:cxnLst/>
            <a:rect l="l" t="t" r="r" b="b"/>
            <a:pathLst>
              <a:path w="9180717" h="5722962">
                <a:moveTo>
                  <a:pt x="7527446" y="2600316"/>
                </a:moveTo>
                <a:lnTo>
                  <a:pt x="7527446" y="3386337"/>
                </a:lnTo>
                <a:lnTo>
                  <a:pt x="8306014" y="3386337"/>
                </a:lnTo>
                <a:lnTo>
                  <a:pt x="8306014" y="2600316"/>
                </a:lnTo>
                <a:close/>
                <a:moveTo>
                  <a:pt x="6589912" y="2600316"/>
                </a:moveTo>
                <a:lnTo>
                  <a:pt x="6589912" y="3386337"/>
                </a:lnTo>
                <a:lnTo>
                  <a:pt x="7368480" y="3386337"/>
                </a:lnTo>
                <a:lnTo>
                  <a:pt x="7368480" y="2600316"/>
                </a:lnTo>
                <a:close/>
                <a:moveTo>
                  <a:pt x="5653108" y="2596386"/>
                </a:moveTo>
                <a:lnTo>
                  <a:pt x="5653108" y="3390267"/>
                </a:lnTo>
                <a:lnTo>
                  <a:pt x="6431676" y="3390267"/>
                </a:lnTo>
                <a:lnTo>
                  <a:pt x="6431676" y="2596386"/>
                </a:lnTo>
                <a:close/>
                <a:moveTo>
                  <a:pt x="7527446" y="1026668"/>
                </a:moveTo>
                <a:lnTo>
                  <a:pt x="7527446" y="2409525"/>
                </a:lnTo>
                <a:lnTo>
                  <a:pt x="8306014" y="2409525"/>
                </a:lnTo>
                <a:lnTo>
                  <a:pt x="8306014" y="1026668"/>
                </a:lnTo>
                <a:close/>
                <a:moveTo>
                  <a:pt x="6589912" y="1026668"/>
                </a:moveTo>
                <a:lnTo>
                  <a:pt x="6589912" y="2409525"/>
                </a:lnTo>
                <a:lnTo>
                  <a:pt x="7368480" y="2409525"/>
                </a:lnTo>
                <a:lnTo>
                  <a:pt x="7368480" y="1026668"/>
                </a:lnTo>
                <a:close/>
                <a:moveTo>
                  <a:pt x="5660817" y="1025894"/>
                </a:moveTo>
                <a:lnTo>
                  <a:pt x="5660817" y="2395059"/>
                </a:lnTo>
                <a:lnTo>
                  <a:pt x="6431676" y="2395059"/>
                </a:lnTo>
                <a:lnTo>
                  <a:pt x="6431676" y="1025894"/>
                </a:lnTo>
                <a:close/>
                <a:moveTo>
                  <a:pt x="0" y="0"/>
                </a:moveTo>
                <a:lnTo>
                  <a:pt x="9180717" y="0"/>
                </a:lnTo>
                <a:lnTo>
                  <a:pt x="9180717" y="5722962"/>
                </a:lnTo>
                <a:lnTo>
                  <a:pt x="0" y="5722962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Picture 84"/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46" y="1417340"/>
            <a:ext cx="1938044" cy="372500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6" name="Holly"/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797875"/>
            <a:ext cx="2697712" cy="191712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7" name="Oval 86"/>
          <p:cNvSpPr/>
          <p:nvPr userDrawn="1"/>
        </p:nvSpPr>
        <p:spPr>
          <a:xfrm>
            <a:off x="1561044" y="3777816"/>
            <a:ext cx="335026" cy="912202"/>
          </a:xfrm>
          <a:prstGeom prst="ellipse">
            <a:avLst/>
          </a:prstGeom>
          <a:gradFill>
            <a:gsLst>
              <a:gs pos="88000">
                <a:schemeClr val="bg1"/>
              </a:gs>
              <a:gs pos="0">
                <a:schemeClr val="bg1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glow rad="1092200">
              <a:srgbClr val="FF66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8" name="Oval 87"/>
          <p:cNvSpPr/>
          <p:nvPr userDrawn="1"/>
        </p:nvSpPr>
        <p:spPr>
          <a:xfrm>
            <a:off x="1490514" y="3029154"/>
            <a:ext cx="476086" cy="2319396"/>
          </a:xfrm>
          <a:prstGeom prst="ellipse">
            <a:avLst/>
          </a:prstGeom>
          <a:gradFill>
            <a:gsLst>
              <a:gs pos="85000">
                <a:srgbClr val="FF6600"/>
              </a:gs>
              <a:gs pos="56000">
                <a:schemeClr val="bg1"/>
              </a:gs>
              <a:gs pos="0">
                <a:schemeClr val="bg1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9" name="Oval 88"/>
          <p:cNvSpPr/>
          <p:nvPr userDrawn="1"/>
        </p:nvSpPr>
        <p:spPr>
          <a:xfrm>
            <a:off x="1505597" y="3120350"/>
            <a:ext cx="445920" cy="2366016"/>
          </a:xfrm>
          <a:prstGeom prst="ellipse">
            <a:avLst/>
          </a:prstGeom>
          <a:gradFill>
            <a:gsLst>
              <a:gs pos="88000">
                <a:schemeClr val="bg1"/>
              </a:gs>
              <a:gs pos="0">
                <a:schemeClr val="bg1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0" name="Oval 89"/>
          <p:cNvSpPr/>
          <p:nvPr userDrawn="1"/>
        </p:nvSpPr>
        <p:spPr>
          <a:xfrm>
            <a:off x="1617508" y="4529339"/>
            <a:ext cx="222098" cy="434101"/>
          </a:xfrm>
          <a:prstGeom prst="ellipse">
            <a:avLst/>
          </a:prstGeom>
          <a:gradFill>
            <a:gsLst>
              <a:gs pos="82092">
                <a:srgbClr val="5395D1"/>
              </a:gs>
              <a:gs pos="68000">
                <a:srgbClr val="0070C0"/>
              </a:gs>
              <a:gs pos="26000">
                <a:schemeClr val="tx1"/>
              </a:gs>
              <a:gs pos="100000">
                <a:schemeClr val="tx2">
                  <a:lumMod val="60000"/>
                  <a:lumOff val="40000"/>
                  <a:alpha val="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accent5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1" name="Oval 90"/>
          <p:cNvSpPr/>
          <p:nvPr userDrawn="1"/>
        </p:nvSpPr>
        <p:spPr>
          <a:xfrm>
            <a:off x="1513495" y="4275651"/>
            <a:ext cx="445223" cy="906965"/>
          </a:xfrm>
          <a:prstGeom prst="ellipse">
            <a:avLst/>
          </a:prstGeom>
          <a:gradFill flip="none" rotWithShape="1">
            <a:gsLst>
              <a:gs pos="89000">
                <a:schemeClr val="bg1">
                  <a:alpha val="0"/>
                </a:schemeClr>
              </a:gs>
              <a:gs pos="72000">
                <a:schemeClr val="bg1"/>
              </a:gs>
              <a:gs pos="30000">
                <a:schemeClr val="bg1">
                  <a:alpha val="0"/>
                </a:schemeClr>
              </a:gs>
              <a:gs pos="81000">
                <a:schemeClr val="bg1">
                  <a:alpha val="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2" name="Freeform 91"/>
          <p:cNvSpPr/>
          <p:nvPr userDrawn="1"/>
        </p:nvSpPr>
        <p:spPr>
          <a:xfrm rot="900000">
            <a:off x="1627831" y="4809347"/>
            <a:ext cx="305334" cy="104959"/>
          </a:xfrm>
          <a:custGeom>
            <a:avLst/>
            <a:gdLst>
              <a:gd name="connsiteX0" fmla="*/ 330200 w 406400"/>
              <a:gd name="connsiteY0" fmla="*/ 101600 h 139700"/>
              <a:gd name="connsiteX1" fmla="*/ 177800 w 406400"/>
              <a:gd name="connsiteY1" fmla="*/ 0 h 139700"/>
              <a:gd name="connsiteX2" fmla="*/ 50800 w 406400"/>
              <a:gd name="connsiteY2" fmla="*/ 0 h 139700"/>
              <a:gd name="connsiteX3" fmla="*/ 0 w 406400"/>
              <a:gd name="connsiteY3" fmla="*/ 38100 h 139700"/>
              <a:gd name="connsiteX4" fmla="*/ 12700 w 406400"/>
              <a:gd name="connsiteY4" fmla="*/ 76200 h 139700"/>
              <a:gd name="connsiteX5" fmla="*/ 88900 w 406400"/>
              <a:gd name="connsiteY5" fmla="*/ 76200 h 139700"/>
              <a:gd name="connsiteX6" fmla="*/ 190500 w 406400"/>
              <a:gd name="connsiteY6" fmla="*/ 139700 h 139700"/>
              <a:gd name="connsiteX7" fmla="*/ 190500 w 406400"/>
              <a:gd name="connsiteY7" fmla="*/ 139700 h 139700"/>
              <a:gd name="connsiteX8" fmla="*/ 406400 w 406400"/>
              <a:gd name="connsiteY8" fmla="*/ 139700 h 139700"/>
              <a:gd name="connsiteX9" fmla="*/ 406400 w 406400"/>
              <a:gd name="connsiteY9" fmla="*/ 114300 h 13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6400" h="139700">
                <a:moveTo>
                  <a:pt x="330200" y="101600"/>
                </a:moveTo>
                <a:lnTo>
                  <a:pt x="177800" y="0"/>
                </a:lnTo>
                <a:lnTo>
                  <a:pt x="50800" y="0"/>
                </a:lnTo>
                <a:lnTo>
                  <a:pt x="0" y="38100"/>
                </a:lnTo>
                <a:lnTo>
                  <a:pt x="12700" y="76200"/>
                </a:lnTo>
                <a:lnTo>
                  <a:pt x="88900" y="76200"/>
                </a:lnTo>
                <a:lnTo>
                  <a:pt x="190500" y="139700"/>
                </a:lnTo>
                <a:lnTo>
                  <a:pt x="190500" y="139700"/>
                </a:lnTo>
                <a:lnTo>
                  <a:pt x="406400" y="139700"/>
                </a:lnTo>
                <a:lnTo>
                  <a:pt x="406400" y="114300"/>
                </a:lnTo>
              </a:path>
            </a:pathLst>
          </a:custGeom>
          <a:gradFill flip="none" rotWithShape="1">
            <a:gsLst>
              <a:gs pos="87000">
                <a:srgbClr val="FF6600">
                  <a:alpha val="0"/>
                </a:srgbClr>
              </a:gs>
              <a:gs pos="833">
                <a:schemeClr val="tx1">
                  <a:alpha val="0"/>
                </a:schemeClr>
              </a:gs>
              <a:gs pos="10000">
                <a:schemeClr val="tx1"/>
              </a:gs>
              <a:gs pos="65000">
                <a:srgbClr val="FF6600"/>
              </a:gs>
            </a:gsLst>
            <a:lin ang="13500000" scaled="1"/>
            <a:tileRect/>
          </a:gradFill>
          <a:ln w="95250" cap="rnd">
            <a:noFill/>
          </a:ln>
          <a:effectLst>
            <a:outerShdw blurRad="139700" dist="38100" dir="16200000" sx="121000" sy="121000" rotWithShape="0">
              <a:srgbClr val="FF6600">
                <a:alpha val="7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3" name="Freeform 92"/>
          <p:cNvSpPr/>
          <p:nvPr userDrawn="1"/>
        </p:nvSpPr>
        <p:spPr>
          <a:xfrm>
            <a:off x="971600" y="4283239"/>
            <a:ext cx="1372083" cy="2102653"/>
          </a:xfrm>
          <a:custGeom>
            <a:avLst/>
            <a:gdLst>
              <a:gd name="connsiteX0" fmla="*/ 285750 w 1524384"/>
              <a:gd name="connsiteY0" fmla="*/ 133350 h 1314450"/>
              <a:gd name="connsiteX1" fmla="*/ 285750 w 1524384"/>
              <a:gd name="connsiteY1" fmla="*/ 133350 h 1314450"/>
              <a:gd name="connsiteX2" fmla="*/ 476250 w 1524384"/>
              <a:gd name="connsiteY2" fmla="*/ 171450 h 1314450"/>
              <a:gd name="connsiteX3" fmla="*/ 533400 w 1524384"/>
              <a:gd name="connsiteY3" fmla="*/ 190500 h 1314450"/>
              <a:gd name="connsiteX4" fmla="*/ 628650 w 1524384"/>
              <a:gd name="connsiteY4" fmla="*/ 209550 h 1314450"/>
              <a:gd name="connsiteX5" fmla="*/ 819150 w 1524384"/>
              <a:gd name="connsiteY5" fmla="*/ 228600 h 1314450"/>
              <a:gd name="connsiteX6" fmla="*/ 857250 w 1524384"/>
              <a:gd name="connsiteY6" fmla="*/ 171450 h 1314450"/>
              <a:gd name="connsiteX7" fmla="*/ 914400 w 1524384"/>
              <a:gd name="connsiteY7" fmla="*/ 152400 h 1314450"/>
              <a:gd name="connsiteX8" fmla="*/ 933450 w 1524384"/>
              <a:gd name="connsiteY8" fmla="*/ 95250 h 1314450"/>
              <a:gd name="connsiteX9" fmla="*/ 1047750 w 1524384"/>
              <a:gd name="connsiteY9" fmla="*/ 57150 h 1314450"/>
              <a:gd name="connsiteX10" fmla="*/ 1162050 w 1524384"/>
              <a:gd name="connsiteY10" fmla="*/ 0 h 1314450"/>
              <a:gd name="connsiteX11" fmla="*/ 1428750 w 1524384"/>
              <a:gd name="connsiteY11" fmla="*/ 76200 h 1314450"/>
              <a:gd name="connsiteX12" fmla="*/ 1524000 w 1524384"/>
              <a:gd name="connsiteY12" fmla="*/ 152400 h 1314450"/>
              <a:gd name="connsiteX13" fmla="*/ 1524000 w 1524384"/>
              <a:gd name="connsiteY13" fmla="*/ 152400 h 1314450"/>
              <a:gd name="connsiteX14" fmla="*/ 1524000 w 1524384"/>
              <a:gd name="connsiteY14" fmla="*/ 1314450 h 1314450"/>
              <a:gd name="connsiteX15" fmla="*/ 0 w 1524384"/>
              <a:gd name="connsiteY15" fmla="*/ 1295400 h 1314450"/>
              <a:gd name="connsiteX16" fmla="*/ 285750 w 1524384"/>
              <a:gd name="connsiteY16" fmla="*/ 133350 h 131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384" h="1314450">
                <a:moveTo>
                  <a:pt x="285750" y="133350"/>
                </a:moveTo>
                <a:lnTo>
                  <a:pt x="285750" y="133350"/>
                </a:lnTo>
                <a:cubicBezTo>
                  <a:pt x="349250" y="146050"/>
                  <a:pt x="413151" y="156889"/>
                  <a:pt x="476250" y="171450"/>
                </a:cubicBezTo>
                <a:cubicBezTo>
                  <a:pt x="495816" y="175965"/>
                  <a:pt x="513919" y="185630"/>
                  <a:pt x="533400" y="190500"/>
                </a:cubicBezTo>
                <a:cubicBezTo>
                  <a:pt x="564812" y="198353"/>
                  <a:pt x="596900" y="203200"/>
                  <a:pt x="628650" y="209550"/>
                </a:cubicBezTo>
                <a:cubicBezTo>
                  <a:pt x="701567" y="258162"/>
                  <a:pt x="705482" y="279119"/>
                  <a:pt x="819150" y="228600"/>
                </a:cubicBezTo>
                <a:cubicBezTo>
                  <a:pt x="840072" y="219301"/>
                  <a:pt x="839372" y="185753"/>
                  <a:pt x="857250" y="171450"/>
                </a:cubicBezTo>
                <a:cubicBezTo>
                  <a:pt x="872930" y="158906"/>
                  <a:pt x="895350" y="158750"/>
                  <a:pt x="914400" y="152400"/>
                </a:cubicBezTo>
                <a:cubicBezTo>
                  <a:pt x="920750" y="133350"/>
                  <a:pt x="917110" y="106922"/>
                  <a:pt x="933450" y="95250"/>
                </a:cubicBezTo>
                <a:cubicBezTo>
                  <a:pt x="966130" y="71907"/>
                  <a:pt x="1009650" y="69850"/>
                  <a:pt x="1047750" y="57150"/>
                </a:cubicBezTo>
                <a:cubicBezTo>
                  <a:pt x="1126620" y="30860"/>
                  <a:pt x="1088192" y="49239"/>
                  <a:pt x="1162050" y="0"/>
                </a:cubicBezTo>
                <a:cubicBezTo>
                  <a:pt x="1593553" y="39228"/>
                  <a:pt x="1247056" y="-37359"/>
                  <a:pt x="1428750" y="76200"/>
                </a:cubicBezTo>
                <a:cubicBezTo>
                  <a:pt x="1535792" y="143101"/>
                  <a:pt x="1524000" y="71159"/>
                  <a:pt x="1524000" y="152400"/>
                </a:cubicBezTo>
                <a:lnTo>
                  <a:pt x="1524000" y="152400"/>
                </a:lnTo>
                <a:lnTo>
                  <a:pt x="1524000" y="1314450"/>
                </a:lnTo>
                <a:lnTo>
                  <a:pt x="0" y="1295400"/>
                </a:lnTo>
                <a:lnTo>
                  <a:pt x="285750" y="1333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softEdge rad="228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4" name="Freeform 93"/>
          <p:cNvSpPr/>
          <p:nvPr userDrawn="1"/>
        </p:nvSpPr>
        <p:spPr>
          <a:xfrm>
            <a:off x="971600" y="4283239"/>
            <a:ext cx="1372083" cy="2102653"/>
          </a:xfrm>
          <a:custGeom>
            <a:avLst/>
            <a:gdLst>
              <a:gd name="connsiteX0" fmla="*/ 285750 w 1524384"/>
              <a:gd name="connsiteY0" fmla="*/ 133350 h 1314450"/>
              <a:gd name="connsiteX1" fmla="*/ 285750 w 1524384"/>
              <a:gd name="connsiteY1" fmla="*/ 133350 h 1314450"/>
              <a:gd name="connsiteX2" fmla="*/ 476250 w 1524384"/>
              <a:gd name="connsiteY2" fmla="*/ 171450 h 1314450"/>
              <a:gd name="connsiteX3" fmla="*/ 533400 w 1524384"/>
              <a:gd name="connsiteY3" fmla="*/ 190500 h 1314450"/>
              <a:gd name="connsiteX4" fmla="*/ 628650 w 1524384"/>
              <a:gd name="connsiteY4" fmla="*/ 209550 h 1314450"/>
              <a:gd name="connsiteX5" fmla="*/ 819150 w 1524384"/>
              <a:gd name="connsiteY5" fmla="*/ 228600 h 1314450"/>
              <a:gd name="connsiteX6" fmla="*/ 857250 w 1524384"/>
              <a:gd name="connsiteY6" fmla="*/ 171450 h 1314450"/>
              <a:gd name="connsiteX7" fmla="*/ 914400 w 1524384"/>
              <a:gd name="connsiteY7" fmla="*/ 152400 h 1314450"/>
              <a:gd name="connsiteX8" fmla="*/ 933450 w 1524384"/>
              <a:gd name="connsiteY8" fmla="*/ 95250 h 1314450"/>
              <a:gd name="connsiteX9" fmla="*/ 1047750 w 1524384"/>
              <a:gd name="connsiteY9" fmla="*/ 57150 h 1314450"/>
              <a:gd name="connsiteX10" fmla="*/ 1162050 w 1524384"/>
              <a:gd name="connsiteY10" fmla="*/ 0 h 1314450"/>
              <a:gd name="connsiteX11" fmla="*/ 1428750 w 1524384"/>
              <a:gd name="connsiteY11" fmla="*/ 76200 h 1314450"/>
              <a:gd name="connsiteX12" fmla="*/ 1524000 w 1524384"/>
              <a:gd name="connsiteY12" fmla="*/ 152400 h 1314450"/>
              <a:gd name="connsiteX13" fmla="*/ 1524000 w 1524384"/>
              <a:gd name="connsiteY13" fmla="*/ 152400 h 1314450"/>
              <a:gd name="connsiteX14" fmla="*/ 1524000 w 1524384"/>
              <a:gd name="connsiteY14" fmla="*/ 1314450 h 1314450"/>
              <a:gd name="connsiteX15" fmla="*/ 0 w 1524384"/>
              <a:gd name="connsiteY15" fmla="*/ 1295400 h 1314450"/>
              <a:gd name="connsiteX16" fmla="*/ 285750 w 1524384"/>
              <a:gd name="connsiteY16" fmla="*/ 133350 h 131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384" h="1314450">
                <a:moveTo>
                  <a:pt x="285750" y="133350"/>
                </a:moveTo>
                <a:lnTo>
                  <a:pt x="285750" y="133350"/>
                </a:lnTo>
                <a:cubicBezTo>
                  <a:pt x="349250" y="146050"/>
                  <a:pt x="413151" y="156889"/>
                  <a:pt x="476250" y="171450"/>
                </a:cubicBezTo>
                <a:cubicBezTo>
                  <a:pt x="495816" y="175965"/>
                  <a:pt x="513919" y="185630"/>
                  <a:pt x="533400" y="190500"/>
                </a:cubicBezTo>
                <a:cubicBezTo>
                  <a:pt x="564812" y="198353"/>
                  <a:pt x="596900" y="203200"/>
                  <a:pt x="628650" y="209550"/>
                </a:cubicBezTo>
                <a:cubicBezTo>
                  <a:pt x="701567" y="258162"/>
                  <a:pt x="705482" y="279119"/>
                  <a:pt x="819150" y="228600"/>
                </a:cubicBezTo>
                <a:cubicBezTo>
                  <a:pt x="840072" y="219301"/>
                  <a:pt x="839372" y="185753"/>
                  <a:pt x="857250" y="171450"/>
                </a:cubicBezTo>
                <a:cubicBezTo>
                  <a:pt x="872930" y="158906"/>
                  <a:pt x="895350" y="158750"/>
                  <a:pt x="914400" y="152400"/>
                </a:cubicBezTo>
                <a:cubicBezTo>
                  <a:pt x="920750" y="133350"/>
                  <a:pt x="917110" y="106922"/>
                  <a:pt x="933450" y="95250"/>
                </a:cubicBezTo>
                <a:cubicBezTo>
                  <a:pt x="966130" y="71907"/>
                  <a:pt x="1009650" y="69850"/>
                  <a:pt x="1047750" y="57150"/>
                </a:cubicBezTo>
                <a:cubicBezTo>
                  <a:pt x="1126620" y="30860"/>
                  <a:pt x="1088192" y="49239"/>
                  <a:pt x="1162050" y="0"/>
                </a:cubicBezTo>
                <a:cubicBezTo>
                  <a:pt x="1593553" y="39228"/>
                  <a:pt x="1247056" y="-37359"/>
                  <a:pt x="1428750" y="76200"/>
                </a:cubicBezTo>
                <a:cubicBezTo>
                  <a:pt x="1535792" y="143101"/>
                  <a:pt x="1524000" y="71159"/>
                  <a:pt x="1524000" y="152400"/>
                </a:cubicBezTo>
                <a:lnTo>
                  <a:pt x="1524000" y="152400"/>
                </a:lnTo>
                <a:lnTo>
                  <a:pt x="1524000" y="1314450"/>
                </a:lnTo>
                <a:lnTo>
                  <a:pt x="0" y="1295400"/>
                </a:lnTo>
                <a:lnTo>
                  <a:pt x="285750" y="133350"/>
                </a:lnTo>
                <a:close/>
              </a:path>
            </a:pathLst>
          </a:custGeom>
          <a:gradFill flip="none" rotWithShape="1">
            <a:gsLst>
              <a:gs pos="40000">
                <a:schemeClr val="tx1"/>
              </a:gs>
              <a:gs pos="100000">
                <a:srgbClr val="FF6600"/>
              </a:gs>
            </a:gsLst>
            <a:lin ang="16200000" scaled="1"/>
            <a:tileRect/>
          </a:gradFill>
          <a:ln>
            <a:noFill/>
          </a:ln>
          <a:effectLst>
            <a:softEdge rad="228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5" name="Oval 94"/>
          <p:cNvSpPr/>
          <p:nvPr userDrawn="1"/>
        </p:nvSpPr>
        <p:spPr>
          <a:xfrm>
            <a:off x="2713172" y="3606162"/>
            <a:ext cx="335026" cy="912202"/>
          </a:xfrm>
          <a:prstGeom prst="ellipse">
            <a:avLst/>
          </a:prstGeom>
          <a:gradFill>
            <a:gsLst>
              <a:gs pos="88000">
                <a:schemeClr val="bg1"/>
              </a:gs>
              <a:gs pos="0">
                <a:schemeClr val="bg1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glow rad="1092200">
              <a:srgbClr val="FF66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6" name="Oval 95"/>
          <p:cNvSpPr/>
          <p:nvPr userDrawn="1"/>
        </p:nvSpPr>
        <p:spPr>
          <a:xfrm>
            <a:off x="2642642" y="2857500"/>
            <a:ext cx="476086" cy="2319396"/>
          </a:xfrm>
          <a:prstGeom prst="ellipse">
            <a:avLst/>
          </a:prstGeom>
          <a:gradFill>
            <a:gsLst>
              <a:gs pos="85000">
                <a:srgbClr val="FF6600"/>
              </a:gs>
              <a:gs pos="56000">
                <a:schemeClr val="bg1"/>
              </a:gs>
              <a:gs pos="0">
                <a:schemeClr val="bg1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7" name="Oval 96"/>
          <p:cNvSpPr/>
          <p:nvPr userDrawn="1"/>
        </p:nvSpPr>
        <p:spPr>
          <a:xfrm>
            <a:off x="2657725" y="2948696"/>
            <a:ext cx="445920" cy="2366016"/>
          </a:xfrm>
          <a:prstGeom prst="ellipse">
            <a:avLst/>
          </a:prstGeom>
          <a:gradFill>
            <a:gsLst>
              <a:gs pos="88000">
                <a:schemeClr val="bg1"/>
              </a:gs>
              <a:gs pos="0">
                <a:schemeClr val="bg1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8" name="Oval 97"/>
          <p:cNvSpPr/>
          <p:nvPr userDrawn="1"/>
        </p:nvSpPr>
        <p:spPr>
          <a:xfrm>
            <a:off x="2769636" y="4357685"/>
            <a:ext cx="222098" cy="434101"/>
          </a:xfrm>
          <a:prstGeom prst="ellipse">
            <a:avLst/>
          </a:prstGeom>
          <a:gradFill>
            <a:gsLst>
              <a:gs pos="82092">
                <a:srgbClr val="5395D1"/>
              </a:gs>
              <a:gs pos="68000">
                <a:srgbClr val="0070C0"/>
              </a:gs>
              <a:gs pos="26000">
                <a:schemeClr val="tx1"/>
              </a:gs>
              <a:gs pos="100000">
                <a:schemeClr val="tx2">
                  <a:lumMod val="60000"/>
                  <a:lumOff val="40000"/>
                  <a:alpha val="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accent5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9" name="Oval 98"/>
          <p:cNvSpPr/>
          <p:nvPr userDrawn="1"/>
        </p:nvSpPr>
        <p:spPr>
          <a:xfrm>
            <a:off x="2665623" y="4103997"/>
            <a:ext cx="445223" cy="906965"/>
          </a:xfrm>
          <a:prstGeom prst="ellipse">
            <a:avLst/>
          </a:prstGeom>
          <a:gradFill flip="none" rotWithShape="1">
            <a:gsLst>
              <a:gs pos="89000">
                <a:schemeClr val="bg1">
                  <a:alpha val="0"/>
                </a:schemeClr>
              </a:gs>
              <a:gs pos="72000">
                <a:schemeClr val="bg1"/>
              </a:gs>
              <a:gs pos="30000">
                <a:schemeClr val="bg1">
                  <a:alpha val="0"/>
                </a:schemeClr>
              </a:gs>
              <a:gs pos="81000">
                <a:schemeClr val="bg1">
                  <a:alpha val="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0" name="Freeform 99"/>
          <p:cNvSpPr/>
          <p:nvPr userDrawn="1"/>
        </p:nvSpPr>
        <p:spPr>
          <a:xfrm rot="900000">
            <a:off x="2779959" y="4637693"/>
            <a:ext cx="305334" cy="104959"/>
          </a:xfrm>
          <a:custGeom>
            <a:avLst/>
            <a:gdLst>
              <a:gd name="connsiteX0" fmla="*/ 330200 w 406400"/>
              <a:gd name="connsiteY0" fmla="*/ 101600 h 139700"/>
              <a:gd name="connsiteX1" fmla="*/ 177800 w 406400"/>
              <a:gd name="connsiteY1" fmla="*/ 0 h 139700"/>
              <a:gd name="connsiteX2" fmla="*/ 50800 w 406400"/>
              <a:gd name="connsiteY2" fmla="*/ 0 h 139700"/>
              <a:gd name="connsiteX3" fmla="*/ 0 w 406400"/>
              <a:gd name="connsiteY3" fmla="*/ 38100 h 139700"/>
              <a:gd name="connsiteX4" fmla="*/ 12700 w 406400"/>
              <a:gd name="connsiteY4" fmla="*/ 76200 h 139700"/>
              <a:gd name="connsiteX5" fmla="*/ 88900 w 406400"/>
              <a:gd name="connsiteY5" fmla="*/ 76200 h 139700"/>
              <a:gd name="connsiteX6" fmla="*/ 190500 w 406400"/>
              <a:gd name="connsiteY6" fmla="*/ 139700 h 139700"/>
              <a:gd name="connsiteX7" fmla="*/ 190500 w 406400"/>
              <a:gd name="connsiteY7" fmla="*/ 139700 h 139700"/>
              <a:gd name="connsiteX8" fmla="*/ 406400 w 406400"/>
              <a:gd name="connsiteY8" fmla="*/ 139700 h 139700"/>
              <a:gd name="connsiteX9" fmla="*/ 406400 w 406400"/>
              <a:gd name="connsiteY9" fmla="*/ 114300 h 13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6400" h="139700">
                <a:moveTo>
                  <a:pt x="330200" y="101600"/>
                </a:moveTo>
                <a:lnTo>
                  <a:pt x="177800" y="0"/>
                </a:lnTo>
                <a:lnTo>
                  <a:pt x="50800" y="0"/>
                </a:lnTo>
                <a:lnTo>
                  <a:pt x="0" y="38100"/>
                </a:lnTo>
                <a:lnTo>
                  <a:pt x="12700" y="76200"/>
                </a:lnTo>
                <a:lnTo>
                  <a:pt x="88900" y="76200"/>
                </a:lnTo>
                <a:lnTo>
                  <a:pt x="190500" y="139700"/>
                </a:lnTo>
                <a:lnTo>
                  <a:pt x="190500" y="139700"/>
                </a:lnTo>
                <a:lnTo>
                  <a:pt x="406400" y="139700"/>
                </a:lnTo>
                <a:lnTo>
                  <a:pt x="406400" y="114300"/>
                </a:lnTo>
              </a:path>
            </a:pathLst>
          </a:custGeom>
          <a:gradFill flip="none" rotWithShape="1">
            <a:gsLst>
              <a:gs pos="87000">
                <a:srgbClr val="FF6600">
                  <a:alpha val="0"/>
                </a:srgbClr>
              </a:gs>
              <a:gs pos="833">
                <a:schemeClr val="tx1">
                  <a:alpha val="0"/>
                </a:schemeClr>
              </a:gs>
              <a:gs pos="10000">
                <a:schemeClr val="tx1"/>
              </a:gs>
              <a:gs pos="65000">
                <a:srgbClr val="FF6600"/>
              </a:gs>
            </a:gsLst>
            <a:lin ang="13500000" scaled="1"/>
            <a:tileRect/>
          </a:gradFill>
          <a:ln w="95250" cap="rnd">
            <a:noFill/>
          </a:ln>
          <a:effectLst>
            <a:outerShdw blurRad="139700" dist="38100" dir="16200000" sx="121000" sy="121000" rotWithShape="0">
              <a:srgbClr val="FF6600">
                <a:alpha val="7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1" name="Freeform 100"/>
          <p:cNvSpPr/>
          <p:nvPr userDrawn="1"/>
        </p:nvSpPr>
        <p:spPr>
          <a:xfrm>
            <a:off x="2123728" y="4111585"/>
            <a:ext cx="1372083" cy="2102653"/>
          </a:xfrm>
          <a:custGeom>
            <a:avLst/>
            <a:gdLst>
              <a:gd name="connsiteX0" fmla="*/ 285750 w 1524384"/>
              <a:gd name="connsiteY0" fmla="*/ 133350 h 1314450"/>
              <a:gd name="connsiteX1" fmla="*/ 285750 w 1524384"/>
              <a:gd name="connsiteY1" fmla="*/ 133350 h 1314450"/>
              <a:gd name="connsiteX2" fmla="*/ 476250 w 1524384"/>
              <a:gd name="connsiteY2" fmla="*/ 171450 h 1314450"/>
              <a:gd name="connsiteX3" fmla="*/ 533400 w 1524384"/>
              <a:gd name="connsiteY3" fmla="*/ 190500 h 1314450"/>
              <a:gd name="connsiteX4" fmla="*/ 628650 w 1524384"/>
              <a:gd name="connsiteY4" fmla="*/ 209550 h 1314450"/>
              <a:gd name="connsiteX5" fmla="*/ 819150 w 1524384"/>
              <a:gd name="connsiteY5" fmla="*/ 228600 h 1314450"/>
              <a:gd name="connsiteX6" fmla="*/ 857250 w 1524384"/>
              <a:gd name="connsiteY6" fmla="*/ 171450 h 1314450"/>
              <a:gd name="connsiteX7" fmla="*/ 914400 w 1524384"/>
              <a:gd name="connsiteY7" fmla="*/ 152400 h 1314450"/>
              <a:gd name="connsiteX8" fmla="*/ 933450 w 1524384"/>
              <a:gd name="connsiteY8" fmla="*/ 95250 h 1314450"/>
              <a:gd name="connsiteX9" fmla="*/ 1047750 w 1524384"/>
              <a:gd name="connsiteY9" fmla="*/ 57150 h 1314450"/>
              <a:gd name="connsiteX10" fmla="*/ 1162050 w 1524384"/>
              <a:gd name="connsiteY10" fmla="*/ 0 h 1314450"/>
              <a:gd name="connsiteX11" fmla="*/ 1428750 w 1524384"/>
              <a:gd name="connsiteY11" fmla="*/ 76200 h 1314450"/>
              <a:gd name="connsiteX12" fmla="*/ 1524000 w 1524384"/>
              <a:gd name="connsiteY12" fmla="*/ 152400 h 1314450"/>
              <a:gd name="connsiteX13" fmla="*/ 1524000 w 1524384"/>
              <a:gd name="connsiteY13" fmla="*/ 152400 h 1314450"/>
              <a:gd name="connsiteX14" fmla="*/ 1524000 w 1524384"/>
              <a:gd name="connsiteY14" fmla="*/ 1314450 h 1314450"/>
              <a:gd name="connsiteX15" fmla="*/ 0 w 1524384"/>
              <a:gd name="connsiteY15" fmla="*/ 1295400 h 1314450"/>
              <a:gd name="connsiteX16" fmla="*/ 285750 w 1524384"/>
              <a:gd name="connsiteY16" fmla="*/ 133350 h 131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384" h="1314450">
                <a:moveTo>
                  <a:pt x="285750" y="133350"/>
                </a:moveTo>
                <a:lnTo>
                  <a:pt x="285750" y="133350"/>
                </a:lnTo>
                <a:cubicBezTo>
                  <a:pt x="349250" y="146050"/>
                  <a:pt x="413151" y="156889"/>
                  <a:pt x="476250" y="171450"/>
                </a:cubicBezTo>
                <a:cubicBezTo>
                  <a:pt x="495816" y="175965"/>
                  <a:pt x="513919" y="185630"/>
                  <a:pt x="533400" y="190500"/>
                </a:cubicBezTo>
                <a:cubicBezTo>
                  <a:pt x="564812" y="198353"/>
                  <a:pt x="596900" y="203200"/>
                  <a:pt x="628650" y="209550"/>
                </a:cubicBezTo>
                <a:cubicBezTo>
                  <a:pt x="701567" y="258162"/>
                  <a:pt x="705482" y="279119"/>
                  <a:pt x="819150" y="228600"/>
                </a:cubicBezTo>
                <a:cubicBezTo>
                  <a:pt x="840072" y="219301"/>
                  <a:pt x="839372" y="185753"/>
                  <a:pt x="857250" y="171450"/>
                </a:cubicBezTo>
                <a:cubicBezTo>
                  <a:pt x="872930" y="158906"/>
                  <a:pt x="895350" y="158750"/>
                  <a:pt x="914400" y="152400"/>
                </a:cubicBezTo>
                <a:cubicBezTo>
                  <a:pt x="920750" y="133350"/>
                  <a:pt x="917110" y="106922"/>
                  <a:pt x="933450" y="95250"/>
                </a:cubicBezTo>
                <a:cubicBezTo>
                  <a:pt x="966130" y="71907"/>
                  <a:pt x="1009650" y="69850"/>
                  <a:pt x="1047750" y="57150"/>
                </a:cubicBezTo>
                <a:cubicBezTo>
                  <a:pt x="1126620" y="30860"/>
                  <a:pt x="1088192" y="49239"/>
                  <a:pt x="1162050" y="0"/>
                </a:cubicBezTo>
                <a:cubicBezTo>
                  <a:pt x="1593553" y="39228"/>
                  <a:pt x="1247056" y="-37359"/>
                  <a:pt x="1428750" y="76200"/>
                </a:cubicBezTo>
                <a:cubicBezTo>
                  <a:pt x="1535792" y="143101"/>
                  <a:pt x="1524000" y="71159"/>
                  <a:pt x="1524000" y="152400"/>
                </a:cubicBezTo>
                <a:lnTo>
                  <a:pt x="1524000" y="152400"/>
                </a:lnTo>
                <a:lnTo>
                  <a:pt x="1524000" y="1314450"/>
                </a:lnTo>
                <a:lnTo>
                  <a:pt x="0" y="1295400"/>
                </a:lnTo>
                <a:lnTo>
                  <a:pt x="285750" y="1333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softEdge rad="228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2" name="Freeform 101"/>
          <p:cNvSpPr/>
          <p:nvPr userDrawn="1"/>
        </p:nvSpPr>
        <p:spPr>
          <a:xfrm>
            <a:off x="2123728" y="4111585"/>
            <a:ext cx="1372083" cy="2102653"/>
          </a:xfrm>
          <a:custGeom>
            <a:avLst/>
            <a:gdLst>
              <a:gd name="connsiteX0" fmla="*/ 285750 w 1524384"/>
              <a:gd name="connsiteY0" fmla="*/ 133350 h 1314450"/>
              <a:gd name="connsiteX1" fmla="*/ 285750 w 1524384"/>
              <a:gd name="connsiteY1" fmla="*/ 133350 h 1314450"/>
              <a:gd name="connsiteX2" fmla="*/ 476250 w 1524384"/>
              <a:gd name="connsiteY2" fmla="*/ 171450 h 1314450"/>
              <a:gd name="connsiteX3" fmla="*/ 533400 w 1524384"/>
              <a:gd name="connsiteY3" fmla="*/ 190500 h 1314450"/>
              <a:gd name="connsiteX4" fmla="*/ 628650 w 1524384"/>
              <a:gd name="connsiteY4" fmla="*/ 209550 h 1314450"/>
              <a:gd name="connsiteX5" fmla="*/ 819150 w 1524384"/>
              <a:gd name="connsiteY5" fmla="*/ 228600 h 1314450"/>
              <a:gd name="connsiteX6" fmla="*/ 857250 w 1524384"/>
              <a:gd name="connsiteY6" fmla="*/ 171450 h 1314450"/>
              <a:gd name="connsiteX7" fmla="*/ 914400 w 1524384"/>
              <a:gd name="connsiteY7" fmla="*/ 152400 h 1314450"/>
              <a:gd name="connsiteX8" fmla="*/ 933450 w 1524384"/>
              <a:gd name="connsiteY8" fmla="*/ 95250 h 1314450"/>
              <a:gd name="connsiteX9" fmla="*/ 1047750 w 1524384"/>
              <a:gd name="connsiteY9" fmla="*/ 57150 h 1314450"/>
              <a:gd name="connsiteX10" fmla="*/ 1162050 w 1524384"/>
              <a:gd name="connsiteY10" fmla="*/ 0 h 1314450"/>
              <a:gd name="connsiteX11" fmla="*/ 1428750 w 1524384"/>
              <a:gd name="connsiteY11" fmla="*/ 76200 h 1314450"/>
              <a:gd name="connsiteX12" fmla="*/ 1524000 w 1524384"/>
              <a:gd name="connsiteY12" fmla="*/ 152400 h 1314450"/>
              <a:gd name="connsiteX13" fmla="*/ 1524000 w 1524384"/>
              <a:gd name="connsiteY13" fmla="*/ 152400 h 1314450"/>
              <a:gd name="connsiteX14" fmla="*/ 1524000 w 1524384"/>
              <a:gd name="connsiteY14" fmla="*/ 1314450 h 1314450"/>
              <a:gd name="connsiteX15" fmla="*/ 0 w 1524384"/>
              <a:gd name="connsiteY15" fmla="*/ 1295400 h 1314450"/>
              <a:gd name="connsiteX16" fmla="*/ 285750 w 1524384"/>
              <a:gd name="connsiteY16" fmla="*/ 133350 h 131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384" h="1314450">
                <a:moveTo>
                  <a:pt x="285750" y="133350"/>
                </a:moveTo>
                <a:lnTo>
                  <a:pt x="285750" y="133350"/>
                </a:lnTo>
                <a:cubicBezTo>
                  <a:pt x="349250" y="146050"/>
                  <a:pt x="413151" y="156889"/>
                  <a:pt x="476250" y="171450"/>
                </a:cubicBezTo>
                <a:cubicBezTo>
                  <a:pt x="495816" y="175965"/>
                  <a:pt x="513919" y="185630"/>
                  <a:pt x="533400" y="190500"/>
                </a:cubicBezTo>
                <a:cubicBezTo>
                  <a:pt x="564812" y="198353"/>
                  <a:pt x="596900" y="203200"/>
                  <a:pt x="628650" y="209550"/>
                </a:cubicBezTo>
                <a:cubicBezTo>
                  <a:pt x="701567" y="258162"/>
                  <a:pt x="705482" y="279119"/>
                  <a:pt x="819150" y="228600"/>
                </a:cubicBezTo>
                <a:cubicBezTo>
                  <a:pt x="840072" y="219301"/>
                  <a:pt x="839372" y="185753"/>
                  <a:pt x="857250" y="171450"/>
                </a:cubicBezTo>
                <a:cubicBezTo>
                  <a:pt x="872930" y="158906"/>
                  <a:pt x="895350" y="158750"/>
                  <a:pt x="914400" y="152400"/>
                </a:cubicBezTo>
                <a:cubicBezTo>
                  <a:pt x="920750" y="133350"/>
                  <a:pt x="917110" y="106922"/>
                  <a:pt x="933450" y="95250"/>
                </a:cubicBezTo>
                <a:cubicBezTo>
                  <a:pt x="966130" y="71907"/>
                  <a:pt x="1009650" y="69850"/>
                  <a:pt x="1047750" y="57150"/>
                </a:cubicBezTo>
                <a:cubicBezTo>
                  <a:pt x="1126620" y="30860"/>
                  <a:pt x="1088192" y="49239"/>
                  <a:pt x="1162050" y="0"/>
                </a:cubicBezTo>
                <a:cubicBezTo>
                  <a:pt x="1593553" y="39228"/>
                  <a:pt x="1247056" y="-37359"/>
                  <a:pt x="1428750" y="76200"/>
                </a:cubicBezTo>
                <a:cubicBezTo>
                  <a:pt x="1535792" y="143101"/>
                  <a:pt x="1524000" y="71159"/>
                  <a:pt x="1524000" y="152400"/>
                </a:cubicBezTo>
                <a:lnTo>
                  <a:pt x="1524000" y="152400"/>
                </a:lnTo>
                <a:lnTo>
                  <a:pt x="1524000" y="1314450"/>
                </a:lnTo>
                <a:lnTo>
                  <a:pt x="0" y="1295400"/>
                </a:lnTo>
                <a:lnTo>
                  <a:pt x="285750" y="133350"/>
                </a:lnTo>
                <a:close/>
              </a:path>
            </a:pathLst>
          </a:custGeom>
          <a:gradFill flip="none" rotWithShape="1">
            <a:gsLst>
              <a:gs pos="40000">
                <a:schemeClr val="tx1"/>
              </a:gs>
              <a:gs pos="100000">
                <a:srgbClr val="FF6600"/>
              </a:gs>
            </a:gsLst>
            <a:lin ang="16200000" scaled="1"/>
            <a:tileRect/>
          </a:gradFill>
          <a:ln>
            <a:noFill/>
          </a:ln>
          <a:effectLst>
            <a:softEdge rad="228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3" name="Oval 102"/>
          <p:cNvSpPr/>
          <p:nvPr userDrawn="1"/>
        </p:nvSpPr>
        <p:spPr>
          <a:xfrm>
            <a:off x="4005385" y="3777816"/>
            <a:ext cx="335026" cy="912202"/>
          </a:xfrm>
          <a:prstGeom prst="ellipse">
            <a:avLst/>
          </a:prstGeom>
          <a:gradFill>
            <a:gsLst>
              <a:gs pos="88000">
                <a:schemeClr val="bg1"/>
              </a:gs>
              <a:gs pos="0">
                <a:schemeClr val="bg1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glow rad="1092200">
              <a:srgbClr val="FF66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4" name="Oval 103"/>
          <p:cNvSpPr/>
          <p:nvPr userDrawn="1"/>
        </p:nvSpPr>
        <p:spPr>
          <a:xfrm>
            <a:off x="3934855" y="3029154"/>
            <a:ext cx="476086" cy="2319396"/>
          </a:xfrm>
          <a:prstGeom prst="ellipse">
            <a:avLst/>
          </a:prstGeom>
          <a:gradFill>
            <a:gsLst>
              <a:gs pos="85000">
                <a:srgbClr val="FF6600"/>
              </a:gs>
              <a:gs pos="56000">
                <a:schemeClr val="bg1"/>
              </a:gs>
              <a:gs pos="0">
                <a:schemeClr val="bg1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5" name="Oval 104"/>
          <p:cNvSpPr/>
          <p:nvPr userDrawn="1"/>
        </p:nvSpPr>
        <p:spPr>
          <a:xfrm>
            <a:off x="3949938" y="3120350"/>
            <a:ext cx="445920" cy="2366016"/>
          </a:xfrm>
          <a:prstGeom prst="ellipse">
            <a:avLst/>
          </a:prstGeom>
          <a:gradFill>
            <a:gsLst>
              <a:gs pos="88000">
                <a:schemeClr val="bg1"/>
              </a:gs>
              <a:gs pos="0">
                <a:schemeClr val="bg1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6" name="Oval 105"/>
          <p:cNvSpPr/>
          <p:nvPr userDrawn="1"/>
        </p:nvSpPr>
        <p:spPr>
          <a:xfrm>
            <a:off x="4061849" y="4529339"/>
            <a:ext cx="222098" cy="434101"/>
          </a:xfrm>
          <a:prstGeom prst="ellipse">
            <a:avLst/>
          </a:prstGeom>
          <a:gradFill>
            <a:gsLst>
              <a:gs pos="82092">
                <a:srgbClr val="5395D1"/>
              </a:gs>
              <a:gs pos="68000">
                <a:srgbClr val="0070C0"/>
              </a:gs>
              <a:gs pos="26000">
                <a:schemeClr val="tx1"/>
              </a:gs>
              <a:gs pos="100000">
                <a:schemeClr val="tx2">
                  <a:lumMod val="60000"/>
                  <a:lumOff val="40000"/>
                  <a:alpha val="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chemeClr val="accent5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7" name="Oval 106"/>
          <p:cNvSpPr/>
          <p:nvPr userDrawn="1"/>
        </p:nvSpPr>
        <p:spPr>
          <a:xfrm>
            <a:off x="3957836" y="4275651"/>
            <a:ext cx="445223" cy="906965"/>
          </a:xfrm>
          <a:prstGeom prst="ellipse">
            <a:avLst/>
          </a:prstGeom>
          <a:gradFill flip="none" rotWithShape="1">
            <a:gsLst>
              <a:gs pos="89000">
                <a:schemeClr val="bg1">
                  <a:alpha val="0"/>
                </a:schemeClr>
              </a:gs>
              <a:gs pos="72000">
                <a:schemeClr val="bg1"/>
              </a:gs>
              <a:gs pos="30000">
                <a:schemeClr val="bg1">
                  <a:alpha val="0"/>
                </a:schemeClr>
              </a:gs>
              <a:gs pos="81000">
                <a:schemeClr val="bg1">
                  <a:alpha val="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8" name="Freeform 107"/>
          <p:cNvSpPr/>
          <p:nvPr userDrawn="1"/>
        </p:nvSpPr>
        <p:spPr>
          <a:xfrm rot="900000">
            <a:off x="4072172" y="4809347"/>
            <a:ext cx="305334" cy="104959"/>
          </a:xfrm>
          <a:custGeom>
            <a:avLst/>
            <a:gdLst>
              <a:gd name="connsiteX0" fmla="*/ 330200 w 406400"/>
              <a:gd name="connsiteY0" fmla="*/ 101600 h 139700"/>
              <a:gd name="connsiteX1" fmla="*/ 177800 w 406400"/>
              <a:gd name="connsiteY1" fmla="*/ 0 h 139700"/>
              <a:gd name="connsiteX2" fmla="*/ 50800 w 406400"/>
              <a:gd name="connsiteY2" fmla="*/ 0 h 139700"/>
              <a:gd name="connsiteX3" fmla="*/ 0 w 406400"/>
              <a:gd name="connsiteY3" fmla="*/ 38100 h 139700"/>
              <a:gd name="connsiteX4" fmla="*/ 12700 w 406400"/>
              <a:gd name="connsiteY4" fmla="*/ 76200 h 139700"/>
              <a:gd name="connsiteX5" fmla="*/ 88900 w 406400"/>
              <a:gd name="connsiteY5" fmla="*/ 76200 h 139700"/>
              <a:gd name="connsiteX6" fmla="*/ 190500 w 406400"/>
              <a:gd name="connsiteY6" fmla="*/ 139700 h 139700"/>
              <a:gd name="connsiteX7" fmla="*/ 190500 w 406400"/>
              <a:gd name="connsiteY7" fmla="*/ 139700 h 139700"/>
              <a:gd name="connsiteX8" fmla="*/ 406400 w 406400"/>
              <a:gd name="connsiteY8" fmla="*/ 139700 h 139700"/>
              <a:gd name="connsiteX9" fmla="*/ 406400 w 406400"/>
              <a:gd name="connsiteY9" fmla="*/ 114300 h 13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6400" h="139700">
                <a:moveTo>
                  <a:pt x="330200" y="101600"/>
                </a:moveTo>
                <a:lnTo>
                  <a:pt x="177800" y="0"/>
                </a:lnTo>
                <a:lnTo>
                  <a:pt x="50800" y="0"/>
                </a:lnTo>
                <a:lnTo>
                  <a:pt x="0" y="38100"/>
                </a:lnTo>
                <a:lnTo>
                  <a:pt x="12700" y="76200"/>
                </a:lnTo>
                <a:lnTo>
                  <a:pt x="88900" y="76200"/>
                </a:lnTo>
                <a:lnTo>
                  <a:pt x="190500" y="139700"/>
                </a:lnTo>
                <a:lnTo>
                  <a:pt x="190500" y="139700"/>
                </a:lnTo>
                <a:lnTo>
                  <a:pt x="406400" y="139700"/>
                </a:lnTo>
                <a:lnTo>
                  <a:pt x="406400" y="114300"/>
                </a:lnTo>
              </a:path>
            </a:pathLst>
          </a:custGeom>
          <a:gradFill flip="none" rotWithShape="1">
            <a:gsLst>
              <a:gs pos="87000">
                <a:srgbClr val="FF6600">
                  <a:alpha val="0"/>
                </a:srgbClr>
              </a:gs>
              <a:gs pos="833">
                <a:schemeClr val="tx1">
                  <a:alpha val="0"/>
                </a:schemeClr>
              </a:gs>
              <a:gs pos="10000">
                <a:schemeClr val="tx1"/>
              </a:gs>
              <a:gs pos="65000">
                <a:srgbClr val="FF6600"/>
              </a:gs>
            </a:gsLst>
            <a:lin ang="13500000" scaled="1"/>
            <a:tileRect/>
          </a:gradFill>
          <a:ln w="95250" cap="rnd">
            <a:noFill/>
          </a:ln>
          <a:effectLst>
            <a:outerShdw blurRad="139700" dist="38100" dir="16200000" sx="121000" sy="121000" rotWithShape="0">
              <a:srgbClr val="FF6600">
                <a:alpha val="7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9" name="Freeform 108"/>
          <p:cNvSpPr/>
          <p:nvPr userDrawn="1"/>
        </p:nvSpPr>
        <p:spPr>
          <a:xfrm>
            <a:off x="3415941" y="4283239"/>
            <a:ext cx="1372083" cy="2102653"/>
          </a:xfrm>
          <a:custGeom>
            <a:avLst/>
            <a:gdLst>
              <a:gd name="connsiteX0" fmla="*/ 285750 w 1524384"/>
              <a:gd name="connsiteY0" fmla="*/ 133350 h 1314450"/>
              <a:gd name="connsiteX1" fmla="*/ 285750 w 1524384"/>
              <a:gd name="connsiteY1" fmla="*/ 133350 h 1314450"/>
              <a:gd name="connsiteX2" fmla="*/ 476250 w 1524384"/>
              <a:gd name="connsiteY2" fmla="*/ 171450 h 1314450"/>
              <a:gd name="connsiteX3" fmla="*/ 533400 w 1524384"/>
              <a:gd name="connsiteY3" fmla="*/ 190500 h 1314450"/>
              <a:gd name="connsiteX4" fmla="*/ 628650 w 1524384"/>
              <a:gd name="connsiteY4" fmla="*/ 209550 h 1314450"/>
              <a:gd name="connsiteX5" fmla="*/ 819150 w 1524384"/>
              <a:gd name="connsiteY5" fmla="*/ 228600 h 1314450"/>
              <a:gd name="connsiteX6" fmla="*/ 857250 w 1524384"/>
              <a:gd name="connsiteY6" fmla="*/ 171450 h 1314450"/>
              <a:gd name="connsiteX7" fmla="*/ 914400 w 1524384"/>
              <a:gd name="connsiteY7" fmla="*/ 152400 h 1314450"/>
              <a:gd name="connsiteX8" fmla="*/ 933450 w 1524384"/>
              <a:gd name="connsiteY8" fmla="*/ 95250 h 1314450"/>
              <a:gd name="connsiteX9" fmla="*/ 1047750 w 1524384"/>
              <a:gd name="connsiteY9" fmla="*/ 57150 h 1314450"/>
              <a:gd name="connsiteX10" fmla="*/ 1162050 w 1524384"/>
              <a:gd name="connsiteY10" fmla="*/ 0 h 1314450"/>
              <a:gd name="connsiteX11" fmla="*/ 1428750 w 1524384"/>
              <a:gd name="connsiteY11" fmla="*/ 76200 h 1314450"/>
              <a:gd name="connsiteX12" fmla="*/ 1524000 w 1524384"/>
              <a:gd name="connsiteY12" fmla="*/ 152400 h 1314450"/>
              <a:gd name="connsiteX13" fmla="*/ 1524000 w 1524384"/>
              <a:gd name="connsiteY13" fmla="*/ 152400 h 1314450"/>
              <a:gd name="connsiteX14" fmla="*/ 1524000 w 1524384"/>
              <a:gd name="connsiteY14" fmla="*/ 1314450 h 1314450"/>
              <a:gd name="connsiteX15" fmla="*/ 0 w 1524384"/>
              <a:gd name="connsiteY15" fmla="*/ 1295400 h 1314450"/>
              <a:gd name="connsiteX16" fmla="*/ 285750 w 1524384"/>
              <a:gd name="connsiteY16" fmla="*/ 133350 h 131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384" h="1314450">
                <a:moveTo>
                  <a:pt x="285750" y="133350"/>
                </a:moveTo>
                <a:lnTo>
                  <a:pt x="285750" y="133350"/>
                </a:lnTo>
                <a:cubicBezTo>
                  <a:pt x="349250" y="146050"/>
                  <a:pt x="413151" y="156889"/>
                  <a:pt x="476250" y="171450"/>
                </a:cubicBezTo>
                <a:cubicBezTo>
                  <a:pt x="495816" y="175965"/>
                  <a:pt x="513919" y="185630"/>
                  <a:pt x="533400" y="190500"/>
                </a:cubicBezTo>
                <a:cubicBezTo>
                  <a:pt x="564812" y="198353"/>
                  <a:pt x="596900" y="203200"/>
                  <a:pt x="628650" y="209550"/>
                </a:cubicBezTo>
                <a:cubicBezTo>
                  <a:pt x="701567" y="258162"/>
                  <a:pt x="705482" y="279119"/>
                  <a:pt x="819150" y="228600"/>
                </a:cubicBezTo>
                <a:cubicBezTo>
                  <a:pt x="840072" y="219301"/>
                  <a:pt x="839372" y="185753"/>
                  <a:pt x="857250" y="171450"/>
                </a:cubicBezTo>
                <a:cubicBezTo>
                  <a:pt x="872930" y="158906"/>
                  <a:pt x="895350" y="158750"/>
                  <a:pt x="914400" y="152400"/>
                </a:cubicBezTo>
                <a:cubicBezTo>
                  <a:pt x="920750" y="133350"/>
                  <a:pt x="917110" y="106922"/>
                  <a:pt x="933450" y="95250"/>
                </a:cubicBezTo>
                <a:cubicBezTo>
                  <a:pt x="966130" y="71907"/>
                  <a:pt x="1009650" y="69850"/>
                  <a:pt x="1047750" y="57150"/>
                </a:cubicBezTo>
                <a:cubicBezTo>
                  <a:pt x="1126620" y="30860"/>
                  <a:pt x="1088192" y="49239"/>
                  <a:pt x="1162050" y="0"/>
                </a:cubicBezTo>
                <a:cubicBezTo>
                  <a:pt x="1593553" y="39228"/>
                  <a:pt x="1247056" y="-37359"/>
                  <a:pt x="1428750" y="76200"/>
                </a:cubicBezTo>
                <a:cubicBezTo>
                  <a:pt x="1535792" y="143101"/>
                  <a:pt x="1524000" y="71159"/>
                  <a:pt x="1524000" y="152400"/>
                </a:cubicBezTo>
                <a:lnTo>
                  <a:pt x="1524000" y="152400"/>
                </a:lnTo>
                <a:lnTo>
                  <a:pt x="1524000" y="1314450"/>
                </a:lnTo>
                <a:lnTo>
                  <a:pt x="0" y="1295400"/>
                </a:lnTo>
                <a:lnTo>
                  <a:pt x="285750" y="1333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softEdge rad="228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0" name="Freeform 109"/>
          <p:cNvSpPr/>
          <p:nvPr userDrawn="1"/>
        </p:nvSpPr>
        <p:spPr>
          <a:xfrm>
            <a:off x="3415941" y="4283239"/>
            <a:ext cx="1372083" cy="2102653"/>
          </a:xfrm>
          <a:custGeom>
            <a:avLst/>
            <a:gdLst>
              <a:gd name="connsiteX0" fmla="*/ 285750 w 1524384"/>
              <a:gd name="connsiteY0" fmla="*/ 133350 h 1314450"/>
              <a:gd name="connsiteX1" fmla="*/ 285750 w 1524384"/>
              <a:gd name="connsiteY1" fmla="*/ 133350 h 1314450"/>
              <a:gd name="connsiteX2" fmla="*/ 476250 w 1524384"/>
              <a:gd name="connsiteY2" fmla="*/ 171450 h 1314450"/>
              <a:gd name="connsiteX3" fmla="*/ 533400 w 1524384"/>
              <a:gd name="connsiteY3" fmla="*/ 190500 h 1314450"/>
              <a:gd name="connsiteX4" fmla="*/ 628650 w 1524384"/>
              <a:gd name="connsiteY4" fmla="*/ 209550 h 1314450"/>
              <a:gd name="connsiteX5" fmla="*/ 819150 w 1524384"/>
              <a:gd name="connsiteY5" fmla="*/ 228600 h 1314450"/>
              <a:gd name="connsiteX6" fmla="*/ 857250 w 1524384"/>
              <a:gd name="connsiteY6" fmla="*/ 171450 h 1314450"/>
              <a:gd name="connsiteX7" fmla="*/ 914400 w 1524384"/>
              <a:gd name="connsiteY7" fmla="*/ 152400 h 1314450"/>
              <a:gd name="connsiteX8" fmla="*/ 933450 w 1524384"/>
              <a:gd name="connsiteY8" fmla="*/ 95250 h 1314450"/>
              <a:gd name="connsiteX9" fmla="*/ 1047750 w 1524384"/>
              <a:gd name="connsiteY9" fmla="*/ 57150 h 1314450"/>
              <a:gd name="connsiteX10" fmla="*/ 1162050 w 1524384"/>
              <a:gd name="connsiteY10" fmla="*/ 0 h 1314450"/>
              <a:gd name="connsiteX11" fmla="*/ 1428750 w 1524384"/>
              <a:gd name="connsiteY11" fmla="*/ 76200 h 1314450"/>
              <a:gd name="connsiteX12" fmla="*/ 1524000 w 1524384"/>
              <a:gd name="connsiteY12" fmla="*/ 152400 h 1314450"/>
              <a:gd name="connsiteX13" fmla="*/ 1524000 w 1524384"/>
              <a:gd name="connsiteY13" fmla="*/ 152400 h 1314450"/>
              <a:gd name="connsiteX14" fmla="*/ 1524000 w 1524384"/>
              <a:gd name="connsiteY14" fmla="*/ 1314450 h 1314450"/>
              <a:gd name="connsiteX15" fmla="*/ 0 w 1524384"/>
              <a:gd name="connsiteY15" fmla="*/ 1295400 h 1314450"/>
              <a:gd name="connsiteX16" fmla="*/ 285750 w 1524384"/>
              <a:gd name="connsiteY16" fmla="*/ 133350 h 131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384" h="1314450">
                <a:moveTo>
                  <a:pt x="285750" y="133350"/>
                </a:moveTo>
                <a:lnTo>
                  <a:pt x="285750" y="133350"/>
                </a:lnTo>
                <a:cubicBezTo>
                  <a:pt x="349250" y="146050"/>
                  <a:pt x="413151" y="156889"/>
                  <a:pt x="476250" y="171450"/>
                </a:cubicBezTo>
                <a:cubicBezTo>
                  <a:pt x="495816" y="175965"/>
                  <a:pt x="513919" y="185630"/>
                  <a:pt x="533400" y="190500"/>
                </a:cubicBezTo>
                <a:cubicBezTo>
                  <a:pt x="564812" y="198353"/>
                  <a:pt x="596900" y="203200"/>
                  <a:pt x="628650" y="209550"/>
                </a:cubicBezTo>
                <a:cubicBezTo>
                  <a:pt x="701567" y="258162"/>
                  <a:pt x="705482" y="279119"/>
                  <a:pt x="819150" y="228600"/>
                </a:cubicBezTo>
                <a:cubicBezTo>
                  <a:pt x="840072" y="219301"/>
                  <a:pt x="839372" y="185753"/>
                  <a:pt x="857250" y="171450"/>
                </a:cubicBezTo>
                <a:cubicBezTo>
                  <a:pt x="872930" y="158906"/>
                  <a:pt x="895350" y="158750"/>
                  <a:pt x="914400" y="152400"/>
                </a:cubicBezTo>
                <a:cubicBezTo>
                  <a:pt x="920750" y="133350"/>
                  <a:pt x="917110" y="106922"/>
                  <a:pt x="933450" y="95250"/>
                </a:cubicBezTo>
                <a:cubicBezTo>
                  <a:pt x="966130" y="71907"/>
                  <a:pt x="1009650" y="69850"/>
                  <a:pt x="1047750" y="57150"/>
                </a:cubicBezTo>
                <a:cubicBezTo>
                  <a:pt x="1126620" y="30860"/>
                  <a:pt x="1088192" y="49239"/>
                  <a:pt x="1162050" y="0"/>
                </a:cubicBezTo>
                <a:cubicBezTo>
                  <a:pt x="1593553" y="39228"/>
                  <a:pt x="1247056" y="-37359"/>
                  <a:pt x="1428750" y="76200"/>
                </a:cubicBezTo>
                <a:cubicBezTo>
                  <a:pt x="1535792" y="143101"/>
                  <a:pt x="1524000" y="71159"/>
                  <a:pt x="1524000" y="152400"/>
                </a:cubicBezTo>
                <a:lnTo>
                  <a:pt x="1524000" y="152400"/>
                </a:lnTo>
                <a:lnTo>
                  <a:pt x="1524000" y="1314450"/>
                </a:lnTo>
                <a:lnTo>
                  <a:pt x="0" y="1295400"/>
                </a:lnTo>
                <a:lnTo>
                  <a:pt x="285750" y="133350"/>
                </a:lnTo>
                <a:close/>
              </a:path>
            </a:pathLst>
          </a:custGeom>
          <a:gradFill flip="none" rotWithShape="1">
            <a:gsLst>
              <a:gs pos="40000">
                <a:schemeClr val="tx1"/>
              </a:gs>
              <a:gs pos="100000">
                <a:srgbClr val="FF6600"/>
              </a:gs>
            </a:gsLst>
            <a:lin ang="16200000" scaled="1"/>
            <a:tileRect/>
          </a:gradFill>
          <a:ln>
            <a:noFill/>
          </a:ln>
          <a:effectLst>
            <a:softEdge rad="228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15" name="Holly"/>
          <p:cNvPicPr>
            <a:picLocks noChangeAspect="1"/>
          </p:cNvPicPr>
          <p:nvPr userDrawn="1"/>
        </p:nvPicPr>
        <p:blipFill rotWithShape="1">
          <a:blip r:embed="rId17" cstate="screen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9820" y="1930"/>
            <a:ext cx="2697712" cy="191712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84" name="topcoat2"/>
          <p:cNvSpPr/>
          <p:nvPr userDrawn="1"/>
        </p:nvSpPr>
        <p:spPr>
          <a:xfrm>
            <a:off x="-14723" y="0"/>
            <a:ext cx="9180717" cy="5722962"/>
          </a:xfrm>
          <a:custGeom>
            <a:avLst/>
            <a:gdLst/>
            <a:ahLst/>
            <a:cxnLst/>
            <a:rect l="l" t="t" r="r" b="b"/>
            <a:pathLst>
              <a:path w="9180717" h="5722962">
                <a:moveTo>
                  <a:pt x="7527446" y="2600316"/>
                </a:moveTo>
                <a:lnTo>
                  <a:pt x="7527446" y="3386337"/>
                </a:lnTo>
                <a:lnTo>
                  <a:pt x="8306014" y="3386337"/>
                </a:lnTo>
                <a:lnTo>
                  <a:pt x="8306014" y="2600316"/>
                </a:lnTo>
                <a:close/>
                <a:moveTo>
                  <a:pt x="6589912" y="2600316"/>
                </a:moveTo>
                <a:lnTo>
                  <a:pt x="6589912" y="3386337"/>
                </a:lnTo>
                <a:lnTo>
                  <a:pt x="7368480" y="3386337"/>
                </a:lnTo>
                <a:lnTo>
                  <a:pt x="7368480" y="2600316"/>
                </a:lnTo>
                <a:close/>
                <a:moveTo>
                  <a:pt x="5653108" y="2596386"/>
                </a:moveTo>
                <a:lnTo>
                  <a:pt x="5653108" y="3390267"/>
                </a:lnTo>
                <a:lnTo>
                  <a:pt x="6431676" y="3390267"/>
                </a:lnTo>
                <a:lnTo>
                  <a:pt x="6431676" y="2596386"/>
                </a:lnTo>
                <a:close/>
                <a:moveTo>
                  <a:pt x="7527446" y="1026668"/>
                </a:moveTo>
                <a:lnTo>
                  <a:pt x="7527446" y="2409525"/>
                </a:lnTo>
                <a:lnTo>
                  <a:pt x="8306014" y="2409525"/>
                </a:lnTo>
                <a:lnTo>
                  <a:pt x="8306014" y="1026668"/>
                </a:lnTo>
                <a:close/>
                <a:moveTo>
                  <a:pt x="6589912" y="1026668"/>
                </a:moveTo>
                <a:lnTo>
                  <a:pt x="6589912" y="2409525"/>
                </a:lnTo>
                <a:lnTo>
                  <a:pt x="7368480" y="2409525"/>
                </a:lnTo>
                <a:lnTo>
                  <a:pt x="7368480" y="1026668"/>
                </a:lnTo>
                <a:close/>
                <a:moveTo>
                  <a:pt x="5660817" y="1025894"/>
                </a:moveTo>
                <a:lnTo>
                  <a:pt x="5660817" y="2395059"/>
                </a:lnTo>
                <a:lnTo>
                  <a:pt x="6431676" y="2395059"/>
                </a:lnTo>
                <a:lnTo>
                  <a:pt x="6431676" y="1025894"/>
                </a:lnTo>
                <a:close/>
                <a:moveTo>
                  <a:pt x="0" y="0"/>
                </a:moveTo>
                <a:lnTo>
                  <a:pt x="9180717" y="0"/>
                </a:lnTo>
                <a:lnTo>
                  <a:pt x="9180717" y="5722962"/>
                </a:lnTo>
                <a:lnTo>
                  <a:pt x="0" y="5722962"/>
                </a:lnTo>
                <a:close/>
              </a:path>
            </a:pathLst>
          </a:custGeom>
          <a:gradFill flip="none" rotWithShape="1">
            <a:gsLst>
              <a:gs pos="59000">
                <a:schemeClr val="tx1">
                  <a:alpha val="4000"/>
                </a:schemeClr>
              </a:gs>
              <a:gs pos="88000">
                <a:schemeClr val="accent6">
                  <a:lumMod val="75000"/>
                  <a:alpha val="17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topcoat1"/>
          <p:cNvSpPr/>
          <p:nvPr userDrawn="1"/>
        </p:nvSpPr>
        <p:spPr>
          <a:xfrm>
            <a:off x="-14723" y="0"/>
            <a:ext cx="9180717" cy="5722962"/>
          </a:xfrm>
          <a:custGeom>
            <a:avLst/>
            <a:gdLst/>
            <a:ahLst/>
            <a:cxnLst/>
            <a:rect l="l" t="t" r="r" b="b"/>
            <a:pathLst>
              <a:path w="9180717" h="5722962">
                <a:moveTo>
                  <a:pt x="7527446" y="2600316"/>
                </a:moveTo>
                <a:lnTo>
                  <a:pt x="7527446" y="3386337"/>
                </a:lnTo>
                <a:lnTo>
                  <a:pt x="8306014" y="3386337"/>
                </a:lnTo>
                <a:lnTo>
                  <a:pt x="8306014" y="2600316"/>
                </a:lnTo>
                <a:close/>
                <a:moveTo>
                  <a:pt x="6589912" y="2600316"/>
                </a:moveTo>
                <a:lnTo>
                  <a:pt x="6589912" y="3386337"/>
                </a:lnTo>
                <a:lnTo>
                  <a:pt x="7368480" y="3386337"/>
                </a:lnTo>
                <a:lnTo>
                  <a:pt x="7368480" y="2600316"/>
                </a:lnTo>
                <a:close/>
                <a:moveTo>
                  <a:pt x="5653108" y="2596386"/>
                </a:moveTo>
                <a:lnTo>
                  <a:pt x="5653108" y="3390267"/>
                </a:lnTo>
                <a:lnTo>
                  <a:pt x="6431676" y="3390267"/>
                </a:lnTo>
                <a:lnTo>
                  <a:pt x="6431676" y="2596386"/>
                </a:lnTo>
                <a:close/>
                <a:moveTo>
                  <a:pt x="7527446" y="1026668"/>
                </a:moveTo>
                <a:lnTo>
                  <a:pt x="7527446" y="2409525"/>
                </a:lnTo>
                <a:lnTo>
                  <a:pt x="8306014" y="2409525"/>
                </a:lnTo>
                <a:lnTo>
                  <a:pt x="8306014" y="1026668"/>
                </a:lnTo>
                <a:close/>
                <a:moveTo>
                  <a:pt x="6589912" y="1026668"/>
                </a:moveTo>
                <a:lnTo>
                  <a:pt x="6589912" y="2409525"/>
                </a:lnTo>
                <a:lnTo>
                  <a:pt x="7368480" y="2409525"/>
                </a:lnTo>
                <a:lnTo>
                  <a:pt x="7368480" y="1026668"/>
                </a:lnTo>
                <a:close/>
                <a:moveTo>
                  <a:pt x="5660817" y="1025894"/>
                </a:moveTo>
                <a:lnTo>
                  <a:pt x="5660817" y="2395059"/>
                </a:lnTo>
                <a:lnTo>
                  <a:pt x="6431676" y="2395059"/>
                </a:lnTo>
                <a:lnTo>
                  <a:pt x="6431676" y="1025894"/>
                </a:lnTo>
                <a:close/>
                <a:moveTo>
                  <a:pt x="0" y="0"/>
                </a:moveTo>
                <a:lnTo>
                  <a:pt x="9180717" y="0"/>
                </a:lnTo>
                <a:lnTo>
                  <a:pt x="9180717" y="5722962"/>
                </a:lnTo>
                <a:lnTo>
                  <a:pt x="0" y="5722962"/>
                </a:lnTo>
                <a:close/>
              </a:path>
            </a:pathLst>
          </a:custGeom>
          <a:gradFill flip="none" rotWithShape="1">
            <a:gsLst>
              <a:gs pos="59000">
                <a:schemeClr val="tx1">
                  <a:alpha val="3000"/>
                </a:schemeClr>
              </a:gs>
              <a:gs pos="88000">
                <a:schemeClr val="tx1">
                  <a:alpha val="1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3" name="Picture 2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02083" y="343957"/>
            <a:ext cx="7388225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" name="Picture 3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brightnessContrast bright="14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16025" y="362595"/>
            <a:ext cx="7388225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Solstic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130711" y="-776436"/>
            <a:ext cx="609600" cy="609600"/>
          </a:xfrm>
          <a:prstGeom prst="rect">
            <a:avLst/>
          </a:prstGeom>
        </p:spPr>
      </p:pic>
      <p:sp>
        <p:nvSpPr>
          <p:cNvPr id="119" name="10-Point Star 118"/>
          <p:cNvSpPr/>
          <p:nvPr userDrawn="1"/>
        </p:nvSpPr>
        <p:spPr>
          <a:xfrm>
            <a:off x="894920" y="262367"/>
            <a:ext cx="2254087" cy="2479496"/>
          </a:xfrm>
          <a:prstGeom prst="star10">
            <a:avLst>
              <a:gd name="adj" fmla="val 10925"/>
              <a:gd name="hf" fmla="val 105146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0" name="10-Point Star 119"/>
          <p:cNvSpPr/>
          <p:nvPr userDrawn="1"/>
        </p:nvSpPr>
        <p:spPr>
          <a:xfrm>
            <a:off x="778693" y="-805906"/>
            <a:ext cx="3630231" cy="3993254"/>
          </a:xfrm>
          <a:prstGeom prst="star10">
            <a:avLst>
              <a:gd name="adj" fmla="val 10925"/>
              <a:gd name="hf" fmla="val 105146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1" name="10-Point Star 120"/>
          <p:cNvSpPr/>
          <p:nvPr userDrawn="1"/>
        </p:nvSpPr>
        <p:spPr>
          <a:xfrm>
            <a:off x="1970975" y="-805906"/>
            <a:ext cx="3630231" cy="3993254"/>
          </a:xfrm>
          <a:prstGeom prst="star10">
            <a:avLst>
              <a:gd name="adj" fmla="val 10925"/>
              <a:gd name="hf" fmla="val 105146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2" name="10-Point Star 121"/>
          <p:cNvSpPr/>
          <p:nvPr userDrawn="1"/>
        </p:nvSpPr>
        <p:spPr>
          <a:xfrm>
            <a:off x="1555165" y="44624"/>
            <a:ext cx="3000191" cy="3300210"/>
          </a:xfrm>
          <a:prstGeom prst="star10">
            <a:avLst>
              <a:gd name="adj" fmla="val 10925"/>
              <a:gd name="hf" fmla="val 105146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3" name="10-Point Star 122"/>
          <p:cNvSpPr/>
          <p:nvPr userDrawn="1"/>
        </p:nvSpPr>
        <p:spPr>
          <a:xfrm rot="1800000">
            <a:off x="-29832" y="-538964"/>
            <a:ext cx="2727446" cy="3000191"/>
          </a:xfrm>
          <a:prstGeom prst="star10">
            <a:avLst>
              <a:gd name="adj" fmla="val 10925"/>
              <a:gd name="hf" fmla="val 105146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4" name="10-Point Star 123"/>
          <p:cNvSpPr/>
          <p:nvPr userDrawn="1"/>
        </p:nvSpPr>
        <p:spPr>
          <a:xfrm>
            <a:off x="707708" y="413522"/>
            <a:ext cx="2479496" cy="2727446"/>
          </a:xfrm>
          <a:prstGeom prst="star10">
            <a:avLst>
              <a:gd name="adj" fmla="val 10925"/>
              <a:gd name="hf" fmla="val 105146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5" name="10-Point Star 124"/>
          <p:cNvSpPr/>
          <p:nvPr userDrawn="1"/>
        </p:nvSpPr>
        <p:spPr>
          <a:xfrm rot="19800000">
            <a:off x="2656857" y="409786"/>
            <a:ext cx="2479496" cy="2727446"/>
          </a:xfrm>
          <a:prstGeom prst="star10">
            <a:avLst>
              <a:gd name="adj" fmla="val 10925"/>
              <a:gd name="hf" fmla="val 105146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6" name="10-Point Star 125"/>
          <p:cNvSpPr/>
          <p:nvPr userDrawn="1"/>
        </p:nvSpPr>
        <p:spPr>
          <a:xfrm rot="19800000">
            <a:off x="2151940" y="-26126"/>
            <a:ext cx="2049170" cy="2254087"/>
          </a:xfrm>
          <a:prstGeom prst="star10">
            <a:avLst>
              <a:gd name="adj" fmla="val 10925"/>
              <a:gd name="hf" fmla="val 105146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7" name="10-Point Star 126"/>
          <p:cNvSpPr/>
          <p:nvPr userDrawn="1"/>
        </p:nvSpPr>
        <p:spPr>
          <a:xfrm rot="20700000">
            <a:off x="56806" y="335284"/>
            <a:ext cx="2479496" cy="2727446"/>
          </a:xfrm>
          <a:prstGeom prst="star10">
            <a:avLst>
              <a:gd name="adj" fmla="val 10925"/>
              <a:gd name="hf" fmla="val 105146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8" name="10-Point Star 127"/>
          <p:cNvSpPr/>
          <p:nvPr userDrawn="1"/>
        </p:nvSpPr>
        <p:spPr>
          <a:xfrm>
            <a:off x="133037" y="-1051140"/>
            <a:ext cx="3630231" cy="3993254"/>
          </a:xfrm>
          <a:prstGeom prst="star10">
            <a:avLst>
              <a:gd name="adj" fmla="val 10925"/>
              <a:gd name="hf" fmla="val 105146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9" name="10-Point Star 128"/>
          <p:cNvSpPr/>
          <p:nvPr userDrawn="1"/>
        </p:nvSpPr>
        <p:spPr>
          <a:xfrm rot="18000000">
            <a:off x="3452852" y="340071"/>
            <a:ext cx="1539572" cy="1693529"/>
          </a:xfrm>
          <a:prstGeom prst="star10">
            <a:avLst>
              <a:gd name="adj" fmla="val 10925"/>
              <a:gd name="hf" fmla="val 105146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0" name="10-Point Star 129"/>
          <p:cNvSpPr/>
          <p:nvPr userDrawn="1"/>
        </p:nvSpPr>
        <p:spPr>
          <a:xfrm>
            <a:off x="-133242" y="188640"/>
            <a:ext cx="2254087" cy="2479496"/>
          </a:xfrm>
          <a:prstGeom prst="star10">
            <a:avLst>
              <a:gd name="adj" fmla="val 10925"/>
              <a:gd name="hf" fmla="val 105146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7" name="Rectangle 116"/>
          <p:cNvSpPr/>
          <p:nvPr userDrawn="1"/>
        </p:nvSpPr>
        <p:spPr>
          <a:xfrm>
            <a:off x="-36717" y="-41484"/>
            <a:ext cx="9202711" cy="57644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16" name="Picture 4"/>
          <p:cNvPicPr>
            <a:picLocks noChangeAspect="1" noChangeArrowheads="1"/>
          </p:cNvPicPr>
          <p:nvPr userDrawn="1"/>
        </p:nvPicPr>
        <p:blipFill>
          <a:blip r:embed="rId23" cstate="screen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-300000">
            <a:off x="4630502" y="2942997"/>
            <a:ext cx="4730388" cy="3631920"/>
          </a:xfrm>
          <a:prstGeom prst="rect">
            <a:avLst/>
          </a:prstGeom>
          <a:noFill/>
          <a:effectLst>
            <a:outerShdw blurRad="50800" dist="38100" dir="18900000" algn="bl" rotWithShape="0">
              <a:srgbClr val="C49500">
                <a:alpha val="40000"/>
              </a:srgbClr>
            </a:outerShd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2246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1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indefinite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3 -3.33333E-6 C 0.00121 0.01445 3.33333E-6 0.02778 -0.00104 0.04167 C -0.00226 0.05834 -0.00348 0.07389 -0.00504 0.09 C -0.00539 0.09473 -0.00556 0.10028 -0.00608 0.105 C -0.0066 0.11028 -0.00747 0.11473 -0.00816 0.12 C -0.0092 0.12861 -0.00955 0.13834 -0.01059 0.14667 C -0.01094 0.15111 -0.01111 0.15556 -0.01129 0.16 C -0.01164 0.16445 -0.01198 0.17334 -0.01198 0.17361 C -0.01181 0.19278 -0.01198 0.2125 -0.01129 0.23167 C -0.01094 0.24695 -0.00348 0.28723 -0.00243 0.29334 C 0.00173 0.31834 0.00729 0.33528 0.01198 0.35667 C 0.02083 0.395 0.02951 0.43195 0.03906 0.465 C 0.04496 0.48556 0.05086 0.50778 0.05677 0.52834 C 0.05955 0.53778 0.06024 0.5525 0.06354 0.56 C 0.06771 0.58389 0.06198 0.55278 0.06996 0.58667 C 0.07239 0.59723 0.0743 0.61056 0.07708 0.62 C 0.07743 0.62167 0.07795 0.62334 0.07847 0.625 C 0.07882 0.62611 0.07968 0.63028 0.07951 0.62834 C 0.07916 0.625 0.07812 0.62 0.07812 0.62028 " pathEditMode="relative" rAng="0" ptsTypes="ffffffffffffffffffA">
                                      <p:cBhvr>
                                        <p:cTn id="9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2" y="315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0" presetClass="path" presetSubtype="0" repeatCount="indefinite" ac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22222E-6 6.93889E-18 C -0.00382 0.01333 -0.00764 0.02667 -0.01128 0.04 C -0.01302 0.04611 -0.01719 0.05667 -0.01719 0.05694 C -0.01857 0.07222 -0.01736 0.06139 -0.02378 0.085 C -0.02482 0.08944 -0.02517 0.09528 -0.02604 0.1 C -0.02812 0.11028 -0.03073 0.11944 -0.03264 0.13 C -0.03784 0.15972 -0.03229 0.1425 -0.0368 0.155 C -0.03837 0.16611 -0.03993 0.18028 -0.04271 0.19 C -0.04548 0.20028 -0.04791 0.20583 -0.04965 0.21639 C -0.05139 0.22583 -0.05173 0.23694 -0.0526 0.24667 C -0.05208 0.25611 -0.05191 0.26583 -0.05087 0.275 C -0.05 0.28389 -0.04444 0.29 -0.04271 0.29333 C -0.03784 0.30194 -0.0335 0.31083 -0.02899 0.32 C -0.02309 0.33222 -0.02205 0.32861 -0.01597 0.34333 C -0.0125 0.35194 -0.0085 0.36028 -0.00607 0.37167 C -0.00503 0.37611 -0.00312 0.385 -0.00312 0.38528 C -0.00503 0.42194 -0.00885 0.45194 -0.01493 0.48611 C -0.01927 0.51056 -0.02291 0.53611 -0.02847 0.55833 C -0.02986 0.56389 -0.03177 0.56861 -0.03264 0.575 C -0.03385 0.585 -0.03715 0.62944 -0.04028 0.63833 " pathEditMode="relative" rAng="0" ptsTypes="fffffffffffffffffffA">
                                      <p:cBhvr>
                                        <p:cTn id="1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9" y="31917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111E-6 -4.44444E-6 C -0.00208 0.01112 -0.00434 0.02223 -0.0066 0.03334 C -0.00781 0.03834 -0.01042 0.04723 -0.01042 0.0475 C -0.01111 0.06 -0.01042 0.05112 -0.01424 0.07084 C -0.01493 0.07445 -0.01511 0.07917 -0.01563 0.08334 C -0.01667 0.09167 -0.0184 0.09945 -0.01962 0.10834 C -0.02257 0.13306 -0.01945 0.11862 -0.02205 0.12917 C -0.02309 0.13834 -0.02396 0.14973 -0.02552 0.15695 C -0.02708 0.16695 -0.02865 0.17139 -0.02986 0.18 C -0.03073 0.18778 -0.03108 0.1975 -0.0316 0.20556 C -0.03125 0.21334 -0.03108 0.22139 -0.03038 0.22917 C -0.02986 0.23639 -0.02674 0.24167 -0.02552 0.24445 C -0.02257 0.25167 -0.01997 0.25889 -0.01736 0.26667 C -0.01389 0.27695 -0.0132 0.27389 -0.00955 0.28473 C -0.00747 0.29223 -0.00504 0.29945 -0.00365 0.3075 C -0.00295 0.31334 -0.00174 0.32084 -0.00174 0.32112 C -0.00295 0.35112 -0.00521 0.37445 -0.00886 0.40306 C -0.01129 0.42528 -0.01354 0.44695 -0.01719 0.46473 C -0.01788 0.46945 -0.01892 0.47362 -0.01962 0.47917 C -0.02014 0.4875 -0.02222 0.52473 -0.02413 0.53223 " pathEditMode="relative" rAng="0" ptsTypes="fffffffffffffffffffA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2661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0" presetClass="path" presetSubtype="0" repeatCount="indefinite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0 0 C 0.0066 0.07722 0.01129 0.15611 0.01945 0.23333 C 0.02344 0.27055 0.02952 0.30694 0.03195 0.34444 C 0.03281 0.35861 0.03299 0.3725 0.03472 0.38666 C 0.03663 0.40111 0.0408 0.41444 0.04306 0.42889 C 0.04514 0.485 0.04722 0.54111 0.04722 0.59777 " pathEditMode="relative" ptsTypes="fffffA">
                                      <p:cBhvr>
                                        <p:cTn id="19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Rot by="21600000">
                                      <p:cBhvr>
                                        <p:cTn id="21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accel="50000" fill="hold" grpId="0" nodeType="withEffect">
                                  <p:stCondLst>
                                    <p:cond delay="4850"/>
                                  </p:stCondLst>
                                  <p:childTnLst>
                                    <p:animMotion origin="layout" path="M -0.00503 -1.11111E-6 C -0.00399 0.01278 -0.00121 0.02472 0.00122 0.03722 C 0.004 0.05222 0.00695 0.06611 0.01059 0.08056 C 0.01146 0.085 0.01164 0.09 0.01285 0.09445 C 0.01407 0.09917 0.01615 0.10306 0.01754 0.10806 C 0.02032 0.11556 0.02084 0.12445 0.02362 0.13167 C 0.02414 0.13583 0.02466 0.13972 0.025 0.14389 C 0.02587 0.14778 0.02691 0.15583 0.02691 0.15611 C 0.02622 0.17361 0.02691 0.19111 0.025 0.20861 C 0.02414 0.22222 0.00695 0.25833 0.00452 0.26389 C -0.00503 0.28639 -0.01788 0.30167 -0.02899 0.32111 C -0.04947 0.35556 -0.06944 0.38889 -0.09149 0.41889 C -0.10503 0.43722 -0.11892 0.45722 -0.13246 0.47583 C -0.13888 0.48417 -0.14079 0.4975 -0.14843 0.50445 C -0.15781 0.52611 -0.14444 0.49806 -0.16319 0.52861 C -0.16875 0.53778 -0.17309 0.54972 -0.17951 0.55833 C -0.18038 0.56 -0.18159 0.56139 -0.18281 0.56306 C -0.18368 0.56389 -0.18524 0.56806 -0.18506 0.56583 C -0.18437 0.56306 -0.18177 0.55833 -0.18177 0.55861 " pathEditMode="relative" rAng="0" ptsTypes="ffffffffffffffffffA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3" y="2838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grpId="1" nodeType="withEffect">
                                  <p:stCondLst>
                                    <p:cond delay="485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ac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C -0.01719 0.00555 -0.03142 0.02055 -0.04861 0.02444 C -0.06493 0.04194 -0.07795 0.06472 -0.09167 0.08666 C -0.09514 0.09222 -0.09757 0.09972 -0.10139 0.10444 C -0.10833 0.11305 -0.11701 0.1175 -0.12361 0.12666 C -0.13264 0.13916 -0.15226 0.1725 -0.16389 0.19111 C -0.17257 0.23277 -0.20035 0.27722 -0.21806 0.30888 C -0.24722 0.36138 -0.20347 0.29666 -0.24306 0.36 C -0.25278 0.37555 -0.26493 0.38722 -0.27361 0.40444 C -0.28524 0.4275 -0.29618 0.45138 -0.30694 0.47555 C -0.31024 0.49111 -0.31372 0.50638 -0.31944 0.52 C -0.32274 0.51194 -0.32292 0.51083 -0.32083 0.51777 " pathEditMode="relative" ptsTypes="fffffffffffA">
                                      <p:cBhvr>
                                        <p:cTn id="8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8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6 2.77556E-17 C -0.01111 0.06917 -0.01892 0.14 -0.03246 0.20917 C -0.03923 0.2425 -0.0493 0.27528 -0.05347 0.30889 C -0.05486 0.32139 -0.0552 0.33389 -0.05798 0.34667 C -0.06128 0.35972 -0.06822 0.37167 -0.07187 0.38444 C -0.07534 0.43472 -0.07882 0.48528 -0.07882 0.53611 " pathEditMode="relative" rAng="0" ptsTypes="fffffA">
                                      <p:cBhvr>
                                        <p:cTn id="8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41" y="26806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89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C 0.0066 0.07722 0.01129 0.15611 0.01945 0.23333 C 0.02344 0.27055 0.02952 0.30694 0.03195 0.34444 C 0.03281 0.35861 0.03299 0.3725 0.03472 0.38666 C 0.03663 0.40111 0.0408 0.41444 0.04306 0.42889 C 0.04514 0.485 0.04722 0.54111 0.04722 0.59777 " pathEditMode="relative" ptsTypes="fffffA">
                                      <p:cBhvr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6 6.93889E-18 C -0.0033 0.07722 -0.00573 0.15611 -0.00973 0.23333 C -0.01164 0.27056 -0.01459 0.30694 -0.0158 0.34444 C -0.01632 0.35861 -0.01632 0.37222 -0.01719 0.38667 C -0.01806 0.40111 -0.02014 0.41444 -0.02136 0.42889 C -0.0224 0.48472 -0.02327 0.54111 -0.02327 0.59778 " pathEditMode="relative" rAng="0" ptsTypes="fffffA">
                                      <p:cBhvr>
                                        <p:cTn id="95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29889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9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-3.33333E-6 C -0.00799 0.07528 -0.01371 0.15223 -0.02326 0.2275 C -0.02778 0.26389 -0.03472 0.29945 -0.03767 0.33611 C -0.03889 0.34973 -0.03889 0.36306 -0.04097 0.37723 C -0.04306 0.39139 -0.04809 0.40417 -0.05087 0.41834 C -0.05347 0.47278 -0.05538 0.52778 -0.05538 0.58334 " pathEditMode="relative" rAng="0" ptsTypes="fffffA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8" y="29167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0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6 6.93889E-18 C -0.0033 0.07722 -0.00573 0.15611 -0.00973 0.23333 C -0.01164 0.27056 -0.01459 0.30694 -0.0158 0.34444 C -0.01632 0.35861 -0.01632 0.37222 -0.01719 0.38667 C -0.01806 0.40111 -0.02014 0.41444 -0.02136 0.42889 C -0.0224 0.48472 -0.02327 0.54111 -0.02327 0.59778 " pathEditMode="relative" rAng="0" ptsTypes="fffffA">
                                      <p:cBhvr>
                                        <p:cTn id="103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29889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05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88889E-6 -4.44444E-6 C 0.01737 0.07834 0.03021 0.15834 0.05122 0.23667 C 0.06146 0.27445 0.07691 0.31139 0.08334 0.34973 C 0.08612 0.36389 0.08612 0.37778 0.0908 0.3925 C 0.09532 0.40723 0.10625 0.42056 0.11268 0.43528 C 0.11823 0.49195 0.12292 0.54917 0.12292 0.60695 " pathEditMode="relative" rAng="0" ptsTypes="fffffA">
                                      <p:cBhvr>
                                        <p:cTn id="107" dur="2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30333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09" dur="2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3.33333E-6 C 0.00607 0.075 0.01059 0.15194 0.01805 0.22722 C 0.02152 0.26361 0.02708 0.29889 0.02934 0.33555 C 0.0302 0.34944 0.0302 0.3625 0.03177 0.37666 C 0.0335 0.39083 0.03732 0.40361 0.03958 0.41777 C 0.04149 0.47222 0.04323 0.52722 0.04323 0.5825 " pathEditMode="relative" rAng="0" ptsTypes="fffffA">
                                      <p:cBhvr>
                                        <p:cTn id="111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" y="29111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1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-4.44444E-6 C -0.02188 0.08 -0.03785 0.16167 -0.06424 0.24167 C -0.07674 0.28028 -0.09618 0.31806 -0.10417 0.35695 C -0.10764 0.37167 -0.10764 0.38584 -0.11337 0.40084 C -0.1191 0.41584 -0.13282 0.42945 -0.1408 0.44445 C -0.14775 0.5025 -0.1533 0.56084 -0.1533 0.61973 " pathEditMode="relative" rAng="0" ptsTypes="fffffA">
                                      <p:cBhvr>
                                        <p:cTn id="1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74" y="30972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1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6" presetClass="emph" presetSubtype="0" repeatCount="indefinite" accel="38000" decel="47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9" dur="3250" fill="hold"/>
                                        <p:tgtEl>
                                          <p:spTgt spid="96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1" dur="10" fill="hold"/>
                                        <p:tgtEl>
                                          <p:spTgt spid="96"/>
                                        </p:tgtEl>
                                      </p:cBhvr>
                                      <p:by x="100000" y="97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6" presetClass="emph" presetSubtype="0" repeatCount="indefinite" accel="38000" decel="47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3" dur="3250" fill="hold"/>
                                        <p:tgtEl>
                                          <p:spTgt spid="97"/>
                                        </p:tgtEl>
                                      </p:cBhvr>
                                      <p:by x="10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5" dur="10" fill="hold"/>
                                        <p:tgtEl>
                                          <p:spTgt spid="97"/>
                                        </p:tgtEl>
                                      </p:cBhvr>
                                      <p:by x="100000" y="97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6" presetClass="emph" presetSubtype="0" repeatCount="indefinite" accel="38000" decel="47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7" dur="3250" fill="hold"/>
                                        <p:tgtEl>
                                          <p:spTgt spid="99"/>
                                        </p:tgtEl>
                                      </p:cBhvr>
                                      <p:by x="100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9" dur="10" fill="hold"/>
                                        <p:tgtEl>
                                          <p:spTgt spid="99"/>
                                        </p:tgtEl>
                                      </p:cBhvr>
                                      <p:by x="100000" y="9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3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3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0" presetClass="path" presetSubtype="0" repeatCount="indefinite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73 -3.33333E-6 C 0.00121 0.01445 3.33333E-6 0.02778 -0.00104 0.04167 C -0.00226 0.05834 -0.00348 0.07389 -0.00504 0.09 C -0.00539 0.09473 -0.00556 0.10028 -0.00608 0.105 C -0.0066 0.11028 -0.00747 0.11473 -0.00816 0.12 C -0.0092 0.12861 -0.00955 0.13834 -0.01059 0.14667 C -0.01094 0.15111 -0.01111 0.15556 -0.01129 0.16 C -0.01164 0.16445 -0.01198 0.17334 -0.01198 0.17361 C -0.01181 0.19278 -0.01198 0.2125 -0.01129 0.23167 C -0.01094 0.24695 -0.00348 0.28723 -0.00243 0.29334 C 0.00173 0.31834 0.00729 0.33528 0.01198 0.35667 C 0.02083 0.395 0.02951 0.43195 0.03906 0.465 C 0.04496 0.48556 0.05086 0.50778 0.05677 0.52834 C 0.05955 0.53778 0.06024 0.5525 0.06354 0.56 C 0.06771 0.58389 0.06198 0.55278 0.06996 0.58667 C 0.07239 0.59723 0.0743 0.61056 0.07708 0.62 C 0.07743 0.62167 0.07795 0.62334 0.07847 0.625 C 0.07882 0.62611 0.07968 0.63028 0.07951 0.62834 C 0.07916 0.625 0.07812 0.62 0.07812 0.62028 " pathEditMode="relative" rAng="0" ptsTypes="ffffffffffffffffffA">
                                      <p:cBhvr>
                                        <p:cTn id="168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2" y="3150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70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1" presetID="0" presetClass="path" presetSubtype="0" repeatCount="indefinite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2222E-6 6.93889E-18 C -0.00382 0.01333 -0.00764 0.02667 -0.01128 0.04 C -0.01302 0.04611 -0.01719 0.05667 -0.01719 0.05694 C -0.01857 0.07222 -0.01736 0.06139 -0.02378 0.085 C -0.02482 0.08944 -0.02517 0.09528 -0.02604 0.1 C -0.02812 0.11028 -0.03073 0.11944 -0.03264 0.13 C -0.03784 0.15972 -0.03229 0.1425 -0.0368 0.155 C -0.03837 0.16611 -0.03993 0.18028 -0.04271 0.19 C -0.04548 0.20028 -0.04791 0.20583 -0.04965 0.21639 C -0.05139 0.22583 -0.05173 0.23694 -0.0526 0.24667 C -0.05208 0.25611 -0.05191 0.26583 -0.05087 0.275 C -0.05 0.28389 -0.04444 0.29 -0.04271 0.29333 C -0.03784 0.30194 -0.0335 0.31083 -0.02899 0.32 C -0.02309 0.33222 -0.02205 0.32861 -0.01597 0.34333 C -0.0125 0.35194 -0.0085 0.36028 -0.00607 0.37167 C -0.00503 0.37611 -0.00312 0.385 -0.00312 0.38528 C -0.00503 0.42194 -0.00885 0.45194 -0.01493 0.48611 C -0.01927 0.51056 -0.02291 0.53611 -0.02847 0.55833 C -0.02986 0.56389 -0.03177 0.56861 -0.03264 0.575 C -0.03385 0.585 -0.03715 0.62944 -0.04028 0.63833 " pathEditMode="relative" rAng="0" ptsTypes="fffffffffffffffffffA">
                                      <p:cBhvr>
                                        <p:cTn id="172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9" y="31917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74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0" presetClass="path" presetSubtype="0" repeatCount="indefinite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7 3.33333E-6 C -0.00417 0.01333 -0.00816 0.02666 -0.01215 0.04 C -0.01406 0.04611 -0.0184 0.05666 -0.0184 0.05694 C -0.01997 0.07222 -0.01858 0.06139 -0.02552 0.085 C -0.02674 0.08944 -0.02691 0.09527 -0.02795 0.1 C -0.03003 0.11027 -0.03299 0.11944 -0.0349 0.13 C -0.04063 0.15972 -0.03472 0.1425 -0.03941 0.155 C -0.04115 0.16611 -0.04271 0.18027 -0.04566 0.19 C -0.04878 0.20027 -0.05139 0.20583 -0.0533 0.21639 C -0.05503 0.22583 -0.05556 0.23694 -0.05642 0.24666 C -0.0559 0.25611 -0.05573 0.26583 -0.05469 0.275 C -0.05347 0.28389 -0.04774 0.29 -0.04566 0.29333 C -0.04063 0.30194 -0.03594 0.31083 -0.03108 0.32 C -0.02483 0.33222 -0.02361 0.32861 -0.01719 0.34333 C -0.01337 0.35194 -0.00903 0.36027 -0.00642 0.37166 C -0.00538 0.37611 -0.0033 0.385 -0.0033 0.38527 C -0.00556 0.42194 -0.00955 0.45222 -0.01597 0.48639 C -0.02066 0.51055 -0.02465 0.53611 -0.03056 0.55833 C -0.03194 0.56389 -0.03403 0.56861 -0.0349 0.575 C -0.03628 0.585 -0.03976 0.62944 -0.04323 0.63833 " pathEditMode="relative" rAng="0" ptsTypes="fffffffffffffffffffA">
                                      <p:cBhvr>
                                        <p:cTn id="17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0" y="31917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7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9" presetID="0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38889E-6 -3.33333E-6 C 0.00174 0.01334 0.00365 0.02667 0.00556 0.04 C 0.0066 0.04611 0.00868 0.05667 0.00868 0.05695 C 0.00938 0.07223 0.00868 0.06139 0.01198 0.085 C 0.0125 0.08945 0.01268 0.09528 0.0132 0.1 C 0.01406 0.11 0.01545 0.11945 0.01649 0.13 C 0.0191 0.15973 0.01632 0.1425 0.01858 0.155 C 0.01945 0.16611 0.02014 0.18028 0.02153 0.19 C 0.02292 0.20028 0.02413 0.20584 0.02518 0.21639 C 0.02587 0.22584 0.02622 0.23695 0.02674 0.24667 C 0.02639 0.25611 0.02622 0.26556 0.0257 0.275 C 0.02518 0.28361 0.02257 0.29 0.02153 0.29334 C 0.0191 0.30195 0.01684 0.31084 0.01458 0.32 C 0.01163 0.33223 0.01111 0.32861 0.00799 0.34334 C 0.00625 0.35195 0.00417 0.36028 0.00295 0.37167 C 0.00243 0.37611 0.00139 0.385 0.00139 0.38528 C 0.00243 0.42195 0.00434 0.45195 0.00747 0.48611 C 0.00955 0.51056 0.01146 0.53611 0.01441 0.55778 C 0.01511 0.56361 0.01597 0.56861 0.01649 0.575 C 0.01702 0.585 0.01875 0.62945 0.02031 0.63834 " pathEditMode="relative" rAng="0" ptsTypes="fffffffffffffffffffA">
                                      <p:cBhvr>
                                        <p:cTn id="1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7" y="31917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0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2.77556E-17 C 0.00087 0.01111 0.00209 0.02222 0.00313 0.03333 C 0.00382 0.03833 0.00504 0.04722 0.00504 0.0475 C 0.00538 0.06 0.00504 0.05111 0.00695 0.07083 C 0.0073 0.07444 0.00747 0.07917 0.00764 0.08333 C 0.00816 0.09167 0.00903 0.09944 0.00955 0.10833 C 0.01112 0.13306 0.00955 0.11861 0.01077 0.12917 C 0.01129 0.13833 0.01181 0.14972 0.01251 0.15694 C 0.01337 0.16694 0.01407 0.17139 0.01476 0.18 C 0.01511 0.18778 0.01528 0.1975 0.01563 0.20556 C 0.01546 0.21333 0.01528 0.22139 0.01494 0.22917 C 0.01476 0.23639 0.0132 0.24167 0.01251 0.24444 C 0.01112 0.25167 0.00973 0.25889 0.00851 0.26667 C 0.00678 0.27694 0.00643 0.27389 0.00469 0.28472 C 0.00365 0.29222 0.00243 0.29944 0.00174 0.30722 C 0.00138 0.31333 0.0007 0.32083 0.0007 0.32111 C 0.00138 0.35111 0.00243 0.37417 0.00435 0.40306 C 0.00556 0.42528 0.0066 0.44694 0.00833 0.46472 C 0.00869 0.46944 0.00921 0.47361 0.00955 0.47917 C 0.0099 0.4875 0.01094 0.52472 0.01181 0.53222 " pathEditMode="relative" rAng="0" ptsTypes="fffffffffffffffffffA">
                                      <p:cBhvr>
                                        <p:cTn id="18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26611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86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7" presetID="0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-4.44444E-6 C -0.00208 0.01112 -0.00434 0.02223 -0.0066 0.03334 C -0.00781 0.03834 -0.01042 0.04723 -0.01042 0.0475 C -0.01111 0.06 -0.01042 0.05112 -0.01424 0.07084 C -0.01493 0.07445 -0.01511 0.07917 -0.01563 0.08334 C -0.01667 0.09167 -0.0184 0.09945 -0.01962 0.10834 C -0.02257 0.13306 -0.01945 0.11862 -0.02205 0.12917 C -0.02309 0.13834 -0.02396 0.14973 -0.02552 0.15695 C -0.02708 0.16695 -0.02865 0.17139 -0.02986 0.18 C -0.03073 0.18778 -0.03108 0.1975 -0.0316 0.20556 C -0.03125 0.21334 -0.03108 0.22139 -0.03038 0.22917 C -0.02986 0.23639 -0.02674 0.24167 -0.02552 0.24445 C -0.02257 0.25167 -0.01997 0.25889 -0.01736 0.26667 C -0.01389 0.27695 -0.0132 0.27389 -0.00955 0.28473 C -0.00747 0.29223 -0.00504 0.29945 -0.00365 0.3075 C -0.00295 0.31334 -0.00174 0.32084 -0.00174 0.32112 C -0.00295 0.35112 -0.00521 0.37445 -0.00886 0.40306 C -0.01129 0.42528 -0.01354 0.44695 -0.01719 0.46473 C -0.01788 0.46945 -0.01892 0.47362 -0.01962 0.47917 C -0.02014 0.4875 -0.02222 0.52473 -0.02413 0.53223 " pathEditMode="relative" rAng="0" ptsTypes="fffffffffffffffffffA">
                                      <p:cBhvr>
                                        <p:cTn id="1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26611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9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05556E-6 0.04583 C 0.0066 0.12305 0.01129 0.20194 0.01945 0.27916 C 0.02344 0.31639 0.02952 0.35278 0.03195 0.39028 C 0.03282 0.40444 0.03299 0.41805 0.03473 0.4325 C 0.03664 0.44694 0.0408 0.46028 0.04306 0.47472 C 0.04514 0.53 0.04723 0.58694 0.04723 0.64361 " pathEditMode="relative" rAng="0" ptsTypes="fffffA">
                                      <p:cBhvr>
                                        <p:cTn id="192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29889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9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5" presetID="0" presetClass="path" presetSubtype="0" repeatCount="indefinite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7 3.33333E-6 C -0.00417 0.01333 -0.00816 0.02666 -0.01215 0.04 C -0.01406 0.04611 -0.0184 0.05666 -0.0184 0.05694 C -0.01997 0.07222 -0.01858 0.06139 -0.02552 0.085 C -0.02674 0.08944 -0.02691 0.09527 -0.02795 0.1 C -0.03003 0.11027 -0.03299 0.11944 -0.0349 0.13 C -0.04063 0.15972 -0.03472 0.1425 -0.03941 0.155 C -0.04115 0.16611 -0.04271 0.18027 -0.04566 0.19 C -0.04878 0.20027 -0.05139 0.20583 -0.0533 0.21639 C -0.05503 0.22583 -0.05556 0.23694 -0.05642 0.24666 C -0.0559 0.25611 -0.05573 0.26583 -0.05469 0.275 C -0.05347 0.28389 -0.04774 0.29 -0.04566 0.29333 C -0.04063 0.30194 -0.03594 0.31083 -0.03108 0.32 C -0.02483 0.33222 -0.02361 0.32861 -0.01719 0.34333 C -0.01337 0.35194 -0.00903 0.36027 -0.00642 0.37166 C -0.00538 0.37611 -0.0033 0.385 -0.0033 0.38527 C -0.00556 0.42194 -0.00955 0.45222 -0.01597 0.48639 C -0.02066 0.51055 -0.02465 0.53611 -0.03056 0.55833 C -0.03194 0.56389 -0.03403 0.56861 -0.0349 0.575 C -0.03628 0.585 -0.03976 0.62944 -0.04323 0.63833 " pathEditMode="relative" rAng="0" ptsTypes="fffffffffffffffffffA">
                                      <p:cBhvr>
                                        <p:cTn id="19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0" y="31917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9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9" presetID="0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38889E-6 -3.33333E-6 C 0.00174 0.01334 0.00365 0.02667 0.00556 0.04 C 0.0066 0.04611 0.00868 0.05667 0.00868 0.05695 C 0.00938 0.07223 0.00868 0.06139 0.01198 0.085 C 0.0125 0.08945 0.01268 0.09528 0.0132 0.1 C 0.01406 0.11 0.01545 0.11945 0.01649 0.13 C 0.0191 0.15973 0.01632 0.1425 0.01858 0.155 C 0.01945 0.16611 0.02014 0.18028 0.02153 0.19 C 0.02292 0.20028 0.02413 0.20584 0.02518 0.21639 C 0.02587 0.22584 0.02622 0.23695 0.02674 0.24667 C 0.02639 0.25611 0.02622 0.26556 0.0257 0.275 C 0.02518 0.28361 0.02257 0.29 0.02153 0.29334 C 0.0191 0.30195 0.01684 0.31084 0.01458 0.32 C 0.01163 0.33223 0.01111 0.32861 0.00799 0.34334 C 0.00625 0.35195 0.00417 0.36028 0.00295 0.37167 C 0.00243 0.37611 0.00139 0.385 0.00139 0.38528 C 0.00243 0.42195 0.00434 0.45195 0.00747 0.48611 C 0.00955 0.51056 0.01146 0.53611 0.01441 0.55778 C 0.01511 0.56361 0.01597 0.56861 0.01649 0.575 C 0.01702 0.585 0.01875 0.62945 0.02031 0.63834 " pathEditMode="relative" rAng="0" ptsTypes="fffffffffffffffffffA">
                                      <p:cBhvr>
                                        <p:cTn id="2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7" y="31917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0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0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2.77556E-17 C 0.00087 0.01111 0.00209 0.02222 0.00313 0.03333 C 0.00382 0.03833 0.00504 0.04722 0.00504 0.0475 C 0.00538 0.06 0.00504 0.05111 0.00695 0.07083 C 0.0073 0.07444 0.00747 0.07917 0.00764 0.08333 C 0.00816 0.09167 0.00903 0.09944 0.00955 0.10833 C 0.01112 0.13306 0.00955 0.11861 0.01077 0.12917 C 0.01129 0.13833 0.01181 0.14972 0.01251 0.15694 C 0.01337 0.16694 0.01407 0.17139 0.01476 0.18 C 0.01511 0.18778 0.01528 0.1975 0.01563 0.20556 C 0.01546 0.21333 0.01528 0.22139 0.01494 0.22917 C 0.01476 0.23639 0.0132 0.24167 0.01251 0.24444 C 0.01112 0.25167 0.00973 0.25889 0.00851 0.26667 C 0.00678 0.27694 0.00643 0.27389 0.00469 0.28472 C 0.00365 0.29222 0.00243 0.29944 0.00174 0.30722 C 0.00138 0.31333 0.0007 0.32083 0.0007 0.32111 C 0.00138 0.35111 0.00243 0.37417 0.00435 0.40306 C 0.00556 0.42528 0.0066 0.44694 0.00833 0.46472 C 0.00869 0.46944 0.00921 0.47361 0.00955 0.47917 C 0.0099 0.4875 0.01094 0.52472 0.01181 0.53222 " pathEditMode="relative" rAng="0" ptsTypes="fffffffffffffffffffA">
                                      <p:cBhvr>
                                        <p:cTn id="20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26611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0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0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66667E-6 -2.22222E-6 C 0.00104 0.01 0.00347 0.01972 0.0059 0.02972 C 0.00851 0.04167 0.01111 0.05278 0.01458 0.06445 C 0.01545 0.06778 0.01562 0.07167 0.01667 0.07528 C 0.01788 0.07917 0.01979 0.08222 0.02118 0.08611 C 0.02361 0.09222 0.0243 0.09917 0.02673 0.105 C 0.02726 0.10834 0.02778 0.11139 0.02812 0.11472 C 0.02899 0.11778 0.03003 0.12417 0.03003 0.12472 C 0.02934 0.13834 0.03003 0.1525 0.02812 0.16639 C 0.02726 0.17722 0.01111 0.20611 0.00903 0.21056 C 1.66667E-6 0.22861 -0.01198 0.24056 -0.0224 0.25611 C -0.04167 0.28361 -0.06042 0.31028 -0.08125 0.33389 C -0.09375 0.34861 -0.1066 0.36472 -0.11927 0.37917 C -0.12535 0.38611 -0.12726 0.39667 -0.13438 0.40222 C -0.14323 0.41917 -0.13073 0.39722 -0.14827 0.42139 C -0.1533 0.42861 -0.15747 0.43834 -0.16354 0.44528 C -0.16441 0.44611 -0.16563 0.4475 -0.16667 0.44917 C -0.16736 0.44945 -0.16875 0.45306 -0.16875 0.45111 C -0.16806 0.44917 -0.16563 0.44528 -0.16563 0.44556 " pathEditMode="relative" rAng="0" ptsTypes="ffffffffffffffffffA">
                                      <p:cBhvr>
                                        <p:cTn id="21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22639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1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ac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-3.33333E-6 C -0.01163 0.00639 -0.02136 0.02361 -0.03299 0.02806 C -0.04392 0.04834 -0.05278 0.07473 -0.06198 0.1 C -0.06441 0.10639 -0.06597 0.115 -0.06858 0.12056 C -0.07326 0.13056 -0.07917 0.13556 -0.08351 0.14611 C -0.08958 0.16056 -0.10295 0.19917 -0.11076 0.22056 C -0.11667 0.26861 -0.13542 0.32 -0.1474 0.35667 C -0.16701 0.41723 -0.1375 0.3425 -0.16424 0.41556 C -0.17083 0.43361 -0.17899 0.44695 -0.1849 0.46695 C -0.19271 0.49361 -0.20017 0.52111 -0.20729 0.54917 C -0.20955 0.56695 -0.21198 0.58473 -0.2158 0.60056 C -0.21806 0.59111 -0.21806 0.58973 -0.21667 0.59778 " pathEditMode="relative" rAng="0" ptsTypes="fffffffffffA">
                                      <p:cBhvr>
                                        <p:cTn id="214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03" y="30028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88889E-6 -2.22222E-6 C -0.01111 0.08167 -0.01892 0.16556 -0.03246 0.2475 C -0.03923 0.28695 -0.0493 0.32556 -0.05347 0.36528 C -0.05486 0.38028 -0.0552 0.395 -0.05798 0.41 C -0.06128 0.42556 -0.06823 0.43972 -0.07187 0.45472 C -0.07534 0.51445 -0.07882 0.57417 -0.07882 0.63445 " pathEditMode="relative" rAng="0" ptsTypes="fffffA">
                                      <p:cBhvr>
                                        <p:cTn id="21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41" y="31722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20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C 0.0066 0.07722 0.01129 0.15611 0.01945 0.23333 C 0.02344 0.27055 0.02952 0.30694 0.03195 0.34444 C 0.03281 0.35861 0.03299 0.3725 0.03472 0.38666 C 0.03663 0.40111 0.0408 0.41444 0.04306 0.42889 C 0.04514 0.485 0.04722 0.54111 0.04722 0.59777 " pathEditMode="relative" ptsTypes="fffffA">
                                      <p:cBhvr>
                                        <p:cTn id="2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5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-4.44444E-6 C -0.00295 0.09612 -0.00521 0.19445 -0.00868 0.29084 C -0.01042 0.33723 -0.01302 0.3825 -0.01407 0.42917 C -0.01459 0.44695 -0.01459 0.46389 -0.01528 0.48195 C -0.01615 0.5 -0.01806 0.51667 -0.0191 0.53445 C -0.01997 0.60417 -0.02066 0.67445 -0.02066 0.74528 " pathEditMode="relative" rAng="0" ptsTypes="fffffA">
                                      <p:cBhvr>
                                        <p:cTn id="226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37250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28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9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-3.33333E-6 C -0.00799 0.07528 -0.01371 0.15223 -0.02326 0.2275 C -0.02778 0.26389 -0.03472 0.29945 -0.03767 0.33611 C -0.03889 0.34973 -0.03889 0.36306 -0.04097 0.37723 C -0.04306 0.39139 -0.04809 0.40417 -0.05087 0.41834 C -0.05347 0.47278 -0.05538 0.52778 -0.05538 0.58334 " pathEditMode="relative" rAng="0" ptsTypes="fffffA">
                                      <p:cBhvr>
                                        <p:cTn id="2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8" y="29167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3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-2.22222E-6 C -0.00243 0.08889 -0.00417 0.18 -0.00712 0.26889 C -0.00834 0.31195 -0.01059 0.35389 -0.01146 0.39722 C -0.01181 0.41334 -0.01181 0.42917 -0.01233 0.44584 C -0.01302 0.4625 -0.01459 0.47778 -0.01546 0.49445 C -0.01615 0.55889 -0.01667 0.62389 -0.01667 0.68945 " pathEditMode="relative" rAng="0" ptsTypes="fffffA">
                                      <p:cBhvr>
                                        <p:cTn id="234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34472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36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7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88889E-6 -4.44444E-6 C 0.01737 0.07834 0.03021 0.15834 0.05122 0.23667 C 0.06146 0.27445 0.07691 0.31139 0.08334 0.34973 C 0.08612 0.36389 0.08612 0.37778 0.0908 0.3925 C 0.09532 0.40723 0.10625 0.42056 0.11268 0.43528 C 0.11823 0.49195 0.12292 0.54917 0.12292 0.60695 " pathEditMode="relative" rAng="0" ptsTypes="fffffA">
                                      <p:cBhvr>
                                        <p:cTn id="238" dur="2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30333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40" dur="2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1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3.33333E-6 C 0.00607 0.075 0.01059 0.15194 0.01805 0.22722 C 0.02152 0.26361 0.02708 0.29889 0.02934 0.33555 C 0.0302 0.34944 0.0302 0.3625 0.03177 0.37666 C 0.0335 0.39083 0.03732 0.40361 0.03958 0.41777 C 0.04149 0.47222 0.04323 0.52722 0.04323 0.5825 " pathEditMode="relative" rAng="0" ptsTypes="fffffA">
                                      <p:cBhvr>
                                        <p:cTn id="24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" y="29111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44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-4.44444E-6 C -0.02188 0.08 -0.03785 0.16167 -0.06424 0.24167 C -0.07674 0.28028 -0.09618 0.31806 -0.10417 0.35695 C -0.10764 0.37167 -0.10764 0.38584 -0.11337 0.40084 C -0.1191 0.41584 -0.13282 0.42945 -0.1408 0.44445 C -0.14775 0.5025 -0.1533 0.56084 -0.1533 0.61973 " pathEditMode="relative" rAng="0" ptsTypes="fffffA">
                                      <p:cBhvr>
                                        <p:cTn id="24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74" y="30972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4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9" presetID="0" presetClass="path" presetSubtype="0" repeatCount="indefinite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73 -3.33333E-6 C 0.00121 0.01445 3.33333E-6 0.02778 -0.00104 0.04167 C -0.00226 0.05834 -0.00348 0.07389 -0.00504 0.09 C -0.00539 0.09473 -0.00556 0.10028 -0.00608 0.105 C -0.0066 0.11028 -0.00747 0.11473 -0.00816 0.12 C -0.0092 0.12861 -0.00955 0.13834 -0.01059 0.14667 C -0.01094 0.15111 -0.01111 0.15556 -0.01129 0.16 C -0.01164 0.16445 -0.01198 0.17334 -0.01198 0.17361 C -0.01181 0.19278 -0.01198 0.2125 -0.01129 0.23167 C -0.01094 0.24695 -0.00348 0.28723 -0.00243 0.29334 C 0.00173 0.31834 0.00729 0.33528 0.01198 0.35667 C 0.02083 0.395 0.02951 0.43195 0.03906 0.465 C 0.04496 0.48556 0.05086 0.50778 0.05677 0.52834 C 0.05955 0.53778 0.06024 0.5525 0.06354 0.56 C 0.06771 0.58389 0.06198 0.55278 0.06996 0.58667 C 0.07239 0.59723 0.0743 0.61056 0.07708 0.62 C 0.07743 0.62167 0.07795 0.62334 0.07847 0.625 C 0.07882 0.62611 0.07968 0.63028 0.07951 0.62834 C 0.07916 0.625 0.07812 0.62 0.07812 0.62028 " pathEditMode="relative" rAng="0" ptsTypes="ffffffffffffffffffA">
                                      <p:cBhvr>
                                        <p:cTn id="250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2" y="31500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52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0" presetClass="path" presetSubtype="0" repeatCount="indefinite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2222E-6 6.93889E-18 C -0.00382 0.01333 -0.00764 0.02667 -0.01128 0.04 C -0.01302 0.04611 -0.01719 0.05667 -0.01719 0.05694 C -0.01857 0.07222 -0.01736 0.06139 -0.02378 0.085 C -0.02482 0.08944 -0.02517 0.09528 -0.02604 0.1 C -0.02812 0.11028 -0.03073 0.11944 -0.03264 0.13 C -0.03784 0.15972 -0.03229 0.1425 -0.0368 0.155 C -0.03837 0.16611 -0.03993 0.18028 -0.04271 0.19 C -0.04548 0.20028 -0.04791 0.20583 -0.04965 0.21639 C -0.05139 0.22583 -0.05173 0.23694 -0.0526 0.24667 C -0.05208 0.25611 -0.05191 0.26583 -0.05087 0.275 C -0.05 0.28389 -0.04444 0.29 -0.04271 0.29333 C -0.03784 0.30194 -0.0335 0.31083 -0.02899 0.32 C -0.02309 0.33222 -0.02205 0.32861 -0.01597 0.34333 C -0.0125 0.35194 -0.0085 0.36028 -0.00607 0.37167 C -0.00503 0.37611 -0.00312 0.385 -0.00312 0.38528 C -0.00503 0.42194 -0.00885 0.45194 -0.01493 0.48611 C -0.01927 0.51056 -0.02291 0.53611 -0.02847 0.55833 C -0.02986 0.56389 -0.03177 0.56861 -0.03264 0.575 C -0.03385 0.585 -0.03715 0.62944 -0.04028 0.63833 " pathEditMode="relative" rAng="0" ptsTypes="fffffffffffffffffffA">
                                      <p:cBhvr>
                                        <p:cTn id="254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9" y="31917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56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0" presetClass="path" presetSubtype="0" repeatCount="indefinite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7 3.33333E-6 C -0.00417 0.01333 -0.00816 0.02666 -0.01215 0.04 C -0.01406 0.04611 -0.0184 0.05666 -0.0184 0.05694 C -0.01997 0.07222 -0.01858 0.06139 -0.02552 0.085 C -0.02674 0.08944 -0.02691 0.09527 -0.02795 0.1 C -0.03003 0.11027 -0.03299 0.11944 -0.0349 0.13 C -0.04063 0.15972 -0.03472 0.1425 -0.03941 0.155 C -0.04115 0.16611 -0.04271 0.18027 -0.04566 0.19 C -0.04878 0.20027 -0.05139 0.20583 -0.0533 0.21639 C -0.05503 0.22583 -0.05556 0.23694 -0.05642 0.24666 C -0.0559 0.25611 -0.05573 0.26583 -0.05469 0.275 C -0.05347 0.28389 -0.04774 0.29 -0.04566 0.29333 C -0.04063 0.30194 -0.03594 0.31083 -0.03108 0.32 C -0.02483 0.33222 -0.02361 0.32861 -0.01719 0.34333 C -0.01337 0.35194 -0.00903 0.36027 -0.00642 0.37166 C -0.00538 0.37611 -0.0033 0.385 -0.0033 0.38527 C -0.00556 0.42194 -0.00955 0.45222 -0.01597 0.48639 C -0.02066 0.51055 -0.02465 0.53611 -0.03056 0.55833 C -0.03194 0.56389 -0.03403 0.56861 -0.0349 0.575 C -0.03628 0.585 -0.03976 0.62944 -0.04323 0.63833 " pathEditMode="relative" rAng="0" ptsTypes="fffffffffffffffffffA">
                                      <p:cBhvr>
                                        <p:cTn id="25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0" y="31917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6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1" presetID="0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38889E-6 -3.33333E-6 C 0.00174 0.01334 0.00365 0.02667 0.00556 0.04 C 0.0066 0.04611 0.00868 0.05667 0.00868 0.05695 C 0.00938 0.07223 0.00868 0.06139 0.01198 0.085 C 0.0125 0.08945 0.01268 0.09528 0.0132 0.1 C 0.01406 0.11 0.01545 0.11945 0.01649 0.13 C 0.0191 0.15973 0.01632 0.1425 0.01858 0.155 C 0.01945 0.16611 0.02014 0.18028 0.02153 0.19 C 0.02292 0.20028 0.02413 0.20584 0.02518 0.21639 C 0.02587 0.22584 0.02622 0.23695 0.02674 0.24667 C 0.02639 0.25611 0.02622 0.26556 0.0257 0.275 C 0.02518 0.28361 0.02257 0.29 0.02153 0.29334 C 0.0191 0.30195 0.01684 0.31084 0.01458 0.32 C 0.01163 0.33223 0.01111 0.32861 0.00799 0.34334 C 0.00625 0.35195 0.00417 0.36028 0.00295 0.37167 C 0.00243 0.37611 0.00139 0.385 0.00139 0.38528 C 0.00243 0.42195 0.00434 0.45195 0.00747 0.48611 C 0.00955 0.51056 0.01146 0.53611 0.01441 0.55778 C 0.01511 0.56361 0.01597 0.56861 0.01649 0.575 C 0.01702 0.585 0.01875 0.62945 0.02031 0.63834 " pathEditMode="relative" rAng="0" ptsTypes="fffffffffffffffffffA">
                                      <p:cBhvr>
                                        <p:cTn id="26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7" y="31917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6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5" presetID="0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2.77556E-17 C 0.00087 0.01111 0.00209 0.02222 0.00313 0.03333 C 0.00382 0.03833 0.00504 0.04722 0.00504 0.0475 C 0.00538 0.06 0.00504 0.05111 0.00695 0.07083 C 0.0073 0.07444 0.00747 0.07917 0.00764 0.08333 C 0.00816 0.09167 0.00903 0.09944 0.00955 0.10833 C 0.01112 0.13306 0.00955 0.11861 0.01077 0.12917 C 0.01129 0.13833 0.01181 0.14972 0.01251 0.15694 C 0.01337 0.16694 0.01407 0.17139 0.01476 0.18 C 0.01511 0.18778 0.01528 0.1975 0.01563 0.20556 C 0.01546 0.21333 0.01528 0.22139 0.01494 0.22917 C 0.01476 0.23639 0.0132 0.24167 0.01251 0.24444 C 0.01112 0.25167 0.00973 0.25889 0.00851 0.26667 C 0.00678 0.27694 0.00643 0.27389 0.00469 0.28472 C 0.00365 0.29222 0.00243 0.29944 0.00174 0.30722 C 0.00138 0.31333 0.0007 0.32083 0.0007 0.32111 C 0.00138 0.35111 0.00243 0.37417 0.00435 0.40306 C 0.00556 0.42528 0.0066 0.44694 0.00833 0.46472 C 0.00869 0.46944 0.00921 0.47361 0.00955 0.47917 C 0.0099 0.4875 0.01094 0.52472 0.01181 0.53222 " pathEditMode="relative" rAng="0" ptsTypes="fffffffffffffffffffA">
                                      <p:cBhvr>
                                        <p:cTn id="266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26611"/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68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9" presetID="0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-4.44444E-6 C -0.00208 0.01112 -0.00434 0.02223 -0.0066 0.03334 C -0.00781 0.03834 -0.01042 0.04723 -0.01042 0.0475 C -0.01111 0.06 -0.01042 0.05112 -0.01424 0.07084 C -0.01493 0.07445 -0.01511 0.07917 -0.01563 0.08334 C -0.01667 0.09167 -0.0184 0.09945 -0.01962 0.10834 C -0.02257 0.13306 -0.01945 0.11862 -0.02205 0.12917 C -0.02309 0.13834 -0.02396 0.14973 -0.02552 0.15695 C -0.02708 0.16695 -0.02865 0.17139 -0.02986 0.18 C -0.03073 0.18778 -0.03108 0.1975 -0.0316 0.20556 C -0.03125 0.21334 -0.03108 0.22139 -0.03038 0.22917 C -0.02986 0.23639 -0.02674 0.24167 -0.02552 0.24445 C -0.02257 0.25167 -0.01997 0.25889 -0.01736 0.26667 C -0.01389 0.27695 -0.0132 0.27389 -0.00955 0.28473 C -0.00747 0.29223 -0.00504 0.29945 -0.00365 0.3075 C -0.00295 0.31334 -0.00174 0.32084 -0.00174 0.32112 C -0.00295 0.35112 -0.00521 0.37445 -0.00886 0.40306 C -0.01129 0.42528 -0.01354 0.44695 -0.01719 0.46473 C -0.01788 0.46945 -0.01892 0.47362 -0.01962 0.47917 C -0.02014 0.4875 -0.02222 0.52473 -0.02413 0.53223 " pathEditMode="relative" rAng="0" ptsTypes="fffffffffffffffffffA">
                                      <p:cBhvr>
                                        <p:cTn id="2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26611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7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3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C 0.0066 0.07722 0.01129 0.15611 0.01945 0.23333 C 0.02344 0.27055 0.02952 0.30694 0.03195 0.34444 C 0.03281 0.35861 0.03299 0.3725 0.03472 0.38666 C 0.03663 0.40111 0.0408 0.41444 0.04306 0.42889 C 0.04514 0.485 0.04722 0.54111 0.04722 0.59777 " pathEditMode="relative" ptsTypes="fffffA">
                                      <p:cBhvr>
                                        <p:cTn id="274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76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7" presetID="0" presetClass="path" presetSubtype="0" repeatCount="indefinite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1.38778E-17 C 0.00087 0.00889 0.00313 0.01722 0.00521 0.02583 C 0.00763 0.03611 0.01007 0.04583 0.0132 0.05583 C 0.01388 0.05889 0.01407 0.06222 0.01511 0.06528 C 0.01615 0.06861 0.01788 0.07139 0.0191 0.07472 C 0.02136 0.08 0.02188 0.08611 0.02414 0.09111 C 0.02466 0.09389 0.02501 0.09667 0.02535 0.09944 C 0.02605 0.10222 0.02691 0.10778 0.02691 0.10806 C 0.02639 0.12 0.02691 0.13222 0.02535 0.14417 C 0.02466 0.15361 0.01007 0.17861 0.00799 0.1825 C 5E-6 0.19806 -0.01093 0.20861 -0.02032 0.22194 C -0.03767 0.24583 -0.05452 0.26889 -0.07327 0.28944 C -0.08472 0.30222 -0.09635 0.31611 -0.10782 0.32889 C -0.11337 0.33472 -0.11494 0.34389 -0.12136 0.34861 C -0.12935 0.36361 -0.11806 0.34417 -0.13386 0.36528 C -0.13855 0.37167 -0.14219 0.38 -0.14775 0.38583 C -0.14844 0.38694 -0.14948 0.38806 -0.15053 0.38917 C -0.15122 0.38972 -0.15261 0.3925 -0.15244 0.39111 C -0.15174 0.38917 -0.14966 0.38583 -0.14966 0.38611 " pathEditMode="relative" rAng="0" ptsTypes="ffffffffffffffffffA">
                                      <p:cBhvr>
                                        <p:cTn id="27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85" y="19611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8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1" presetID="0" presetClass="path" presetSubtype="0" repeatCount="indefinite" ac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C -0.01719 0.00555 -0.03142 0.02055 -0.04861 0.02444 C -0.06493 0.04194 -0.07795 0.06472 -0.09167 0.08666 C -0.09514 0.09222 -0.09757 0.09972 -0.10139 0.10444 C -0.10833 0.11305 -0.11701 0.1175 -0.12361 0.12666 C -0.13264 0.13916 -0.15226 0.1725 -0.16389 0.19111 C -0.17257 0.23277 -0.20035 0.27722 -0.21806 0.30888 C -0.24722 0.36138 -0.20347 0.29666 -0.24306 0.36 C -0.25278 0.37555 -0.26493 0.38722 -0.27361 0.40444 C -0.28524 0.4275 -0.29618 0.45138 -0.30694 0.47555 C -0.31024 0.49111 -0.31372 0.50638 -0.31944 0.52 C -0.32274 0.51194 -0.32292 0.51083 -0.32083 0.51777 " pathEditMode="relative" ptsTypes="fffffffffffA">
                                      <p:cBhvr>
                                        <p:cTn id="282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8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5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6 2.77556E-17 C -0.01111 0.06917 -0.01892 0.14 -0.03246 0.20917 C -0.03923 0.2425 -0.0493 0.27528 -0.05347 0.30889 C -0.05486 0.32139 -0.0552 0.33389 -0.05798 0.34667 C -0.06128 0.35972 -0.06822 0.37167 -0.07187 0.38444 C -0.07534 0.43472 -0.07882 0.48528 -0.07882 0.53611 " pathEditMode="relative" rAng="0" ptsTypes="fffffA">
                                      <p:cBhvr>
                                        <p:cTn id="28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41" y="26806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88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9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C 0.0066 0.07722 0.01129 0.15611 0.01945 0.23333 C 0.02344 0.27055 0.02952 0.30694 0.03195 0.34444 C 0.03281 0.35861 0.03299 0.3725 0.03472 0.38666 C 0.03663 0.40111 0.0408 0.41444 0.04306 0.42889 C 0.04514 0.485 0.04722 0.54111 0.04722 0.59777 " pathEditMode="relative" ptsTypes="fffffA">
                                      <p:cBhvr>
                                        <p:cTn id="29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3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6 6.93889E-18 C -0.0033 0.07722 -0.00573 0.15611 -0.00973 0.23333 C -0.01164 0.27056 -0.01459 0.30694 -0.0158 0.34444 C -0.01632 0.35861 -0.01632 0.37222 -0.01719 0.38667 C -0.01806 0.40111 -0.02014 0.41444 -0.02136 0.42889 C -0.0224 0.48472 -0.02327 0.54111 -0.02327 0.59778 " pathEditMode="relative" rAng="0" ptsTypes="fffffA">
                                      <p:cBhvr>
                                        <p:cTn id="294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29889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96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7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-3.33333E-6 C -0.00799 0.07528 -0.01371 0.15223 -0.02326 0.2275 C -0.02778 0.26389 -0.03472 0.29945 -0.03767 0.33611 C -0.03889 0.34973 -0.03889 0.36306 -0.04097 0.37723 C -0.04306 0.39139 -0.04809 0.40417 -0.05087 0.41834 C -0.05347 0.47278 -0.05538 0.52778 -0.05538 0.58334 " pathEditMode="relative" rAng="0" ptsTypes="fffffA">
                                      <p:cBhvr>
                                        <p:cTn id="2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8" y="29167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1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6 6.93889E-18 C -0.0033 0.07722 -0.00573 0.15611 -0.00973 0.23333 C -0.01164 0.27056 -0.01459 0.30694 -0.0158 0.34444 C -0.01632 0.35861 -0.01632 0.37222 -0.01719 0.38667 C -0.01806 0.40111 -0.02014 0.41444 -0.02136 0.42889 C -0.0224 0.48472 -0.02327 0.54111 -0.02327 0.59778 " pathEditMode="relative" rAng="0" ptsTypes="fffffA">
                                      <p:cBhvr>
                                        <p:cTn id="302" dur="1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29889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04" dur="1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5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88889E-6 -4.44444E-6 C 0.01737 0.07834 0.03021 0.15834 0.05122 0.23667 C 0.06146 0.27445 0.07691 0.31139 0.08334 0.34973 C 0.08612 0.36389 0.08612 0.37778 0.0908 0.3925 C 0.09532 0.40723 0.10625 0.42056 0.11268 0.43528 C 0.11823 0.49195 0.12292 0.54917 0.12292 0.60695 " pathEditMode="relative" rAng="0" ptsTypes="fffffA">
                                      <p:cBhvr>
                                        <p:cTn id="306" dur="2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30333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08" dur="2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9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3.33333E-6 C 0.00607 0.075 0.01059 0.15194 0.01805 0.22722 C 0.02152 0.26361 0.02708 0.29889 0.02934 0.33555 C 0.0302 0.34944 0.0302 0.3625 0.03177 0.37666 C 0.0335 0.39083 0.03732 0.40361 0.03958 0.41777 C 0.04149 0.47222 0.04323 0.52722 0.04323 0.5825 " pathEditMode="relative" rAng="0" ptsTypes="fffffA">
                                      <p:cBhvr>
                                        <p:cTn id="310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" y="29111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12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3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-4.44444E-6 C -0.02188 0.08 -0.03785 0.16167 -0.06424 0.24167 C -0.07674 0.28028 -0.09618 0.31806 -0.10417 0.35695 C -0.10764 0.37167 -0.10764 0.38584 -0.11337 0.40084 C -0.1191 0.41584 -0.13282 0.42945 -0.1408 0.44445 C -0.14775 0.5025 -0.1533 0.56084 -0.1533 0.61973 " pathEditMode="relative" rAng="0" ptsTypes="fffffA">
                                      <p:cBhvr>
                                        <p:cTn id="31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74" y="30972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16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7" presetID="0" presetClass="path" presetSubtype="0" repeatCount="indefinite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73 -3.33333E-6 C 0.00121 0.01445 3.33333E-6 0.02778 -0.00104 0.04167 C -0.00226 0.05834 -0.00348 0.07389 -0.00504 0.09 C -0.00539 0.09473 -0.00556 0.10028 -0.00608 0.105 C -0.0066 0.11028 -0.00747 0.11473 -0.00816 0.12 C -0.0092 0.12861 -0.00955 0.13834 -0.01059 0.14667 C -0.01094 0.15111 -0.01111 0.15556 -0.01129 0.16 C -0.01164 0.16445 -0.01198 0.17334 -0.01198 0.17361 C -0.01181 0.19278 -0.01198 0.2125 -0.01129 0.23167 C -0.01094 0.24695 -0.00348 0.28723 -0.00243 0.29334 C 0.00173 0.31834 0.00729 0.33528 0.01198 0.35667 C 0.02083 0.395 0.02951 0.43195 0.03906 0.465 C 0.04496 0.48556 0.05086 0.50778 0.05677 0.52834 C 0.05955 0.53778 0.06024 0.5525 0.06354 0.56 C 0.06771 0.58389 0.06198 0.55278 0.06996 0.58667 C 0.07239 0.59723 0.0743 0.61056 0.07708 0.62 C 0.07743 0.62167 0.07795 0.62334 0.07847 0.625 C 0.07882 0.62611 0.07968 0.63028 0.07951 0.62834 C 0.07916 0.625 0.07812 0.62 0.07812 0.62028 " pathEditMode="relative" rAng="0" ptsTypes="ffffffffffffffffffA">
                                      <p:cBhvr>
                                        <p:cTn id="318" dur="2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2" y="31500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20" dur="2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1" presetID="0" presetClass="path" presetSubtype="0" repeatCount="indefinite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2222E-6 6.93889E-18 C -0.00382 0.01333 -0.00764 0.02667 -0.01128 0.04 C -0.01302 0.04611 -0.01719 0.05667 -0.01719 0.05694 C -0.01857 0.07222 -0.01736 0.06139 -0.02378 0.085 C -0.02482 0.08944 -0.02517 0.09528 -0.02604 0.1 C -0.02812 0.11028 -0.03073 0.11944 -0.03264 0.13 C -0.03784 0.15972 -0.03229 0.1425 -0.0368 0.155 C -0.03837 0.16611 -0.03993 0.18028 -0.04271 0.19 C -0.04548 0.20028 -0.04791 0.20583 -0.04965 0.21639 C -0.05139 0.22583 -0.05173 0.23694 -0.0526 0.24667 C -0.05208 0.25611 -0.05191 0.26583 -0.05087 0.275 C -0.05 0.28389 -0.04444 0.29 -0.04271 0.29333 C -0.03784 0.30194 -0.0335 0.31083 -0.02899 0.32 C -0.02309 0.33222 -0.02205 0.32861 -0.01597 0.34333 C -0.0125 0.35194 -0.0085 0.36028 -0.00607 0.37167 C -0.00503 0.37611 -0.00312 0.385 -0.00312 0.38528 C -0.00503 0.42194 -0.00885 0.45194 -0.01493 0.48611 C -0.01927 0.51056 -0.02291 0.53611 -0.02847 0.55833 C -0.02986 0.56389 -0.03177 0.56861 -0.03264 0.575 C -0.03385 0.585 -0.03715 0.62944 -0.04028 0.63833 " pathEditMode="relative" rAng="0" ptsTypes="fffffffffffffffffffA">
                                      <p:cBhvr>
                                        <p:cTn id="322" dur="1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9" y="31917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24" dur="1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5" presetID="6" presetClass="emph" presetSubtype="0" repeatCount="indefinite" accel="38000" decel="47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6" dur="3250" fill="hold"/>
                                        <p:tgtEl>
                                          <p:spTgt spid="88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27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8" dur="10" fill="hold"/>
                                        <p:tgtEl>
                                          <p:spTgt spid="88"/>
                                        </p:tgtEl>
                                      </p:cBhvr>
                                      <p:by x="100000" y="97000"/>
                                    </p:animScale>
                                  </p:childTnLst>
                                </p:cTn>
                              </p:par>
                              <p:par>
                                <p:cTn id="329" presetID="6" presetClass="emph" presetSubtype="0" repeatCount="indefinite" accel="38000" decel="47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0" dur="3250" fill="hold"/>
                                        <p:tgtEl>
                                          <p:spTgt spid="89"/>
                                        </p:tgtEl>
                                      </p:cBhvr>
                                      <p:by x="10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331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2" dur="10" fill="hold"/>
                                        <p:tgtEl>
                                          <p:spTgt spid="89"/>
                                        </p:tgtEl>
                                      </p:cBhvr>
                                      <p:by x="100000" y="97000"/>
                                    </p:animScale>
                                  </p:childTnLst>
                                </p:cTn>
                              </p:par>
                              <p:par>
                                <p:cTn id="333" presetID="6" presetClass="emph" presetSubtype="0" repeatCount="indefinite" accel="38000" decel="47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4" dur="3250" fill="hold"/>
                                        <p:tgtEl>
                                          <p:spTgt spid="91"/>
                                        </p:tgtEl>
                                      </p:cBhvr>
                                      <p:by x="100000" y="75000"/>
                                    </p:animScale>
                                  </p:childTnLst>
                                </p:cTn>
                              </p:par>
                              <p:par>
                                <p:cTn id="335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6" dur="10" fill="hold"/>
                                        <p:tgtEl>
                                          <p:spTgt spid="91"/>
                                        </p:tgtEl>
                                      </p:cBhvr>
                                      <p:by x="100000" y="9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3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3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3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0" presetClass="path" presetSubtype="0" repeatCount="indefinite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7 3.33333E-6 C -0.00417 0.01333 -0.00816 0.02666 -0.01215 0.04 C -0.01406 0.04611 -0.0184 0.05666 -0.0184 0.05694 C -0.01997 0.07222 -0.01858 0.06139 -0.02552 0.085 C -0.02674 0.08944 -0.02691 0.09527 -0.02795 0.1 C -0.03003 0.11027 -0.03299 0.11944 -0.0349 0.13 C -0.04063 0.15972 -0.03472 0.1425 -0.03941 0.155 C -0.04115 0.16611 -0.04271 0.18027 -0.04566 0.19 C -0.04878 0.20027 -0.05139 0.20583 -0.0533 0.21639 C -0.05503 0.22583 -0.05556 0.23694 -0.05642 0.24666 C -0.0559 0.25611 -0.05573 0.26583 -0.05469 0.275 C -0.05347 0.28389 -0.04774 0.29 -0.04566 0.29333 C -0.04063 0.30194 -0.03594 0.31083 -0.03108 0.32 C -0.02483 0.33222 -0.02361 0.32861 -0.01719 0.34333 C -0.01337 0.35194 -0.00903 0.36027 -0.00642 0.37166 C -0.00538 0.37611 -0.0033 0.385 -0.0033 0.38527 C -0.00556 0.42194 -0.00955 0.45222 -0.01597 0.48639 C -0.02066 0.51055 -0.02465 0.53611 -0.03056 0.55833 C -0.03194 0.56389 -0.03403 0.56861 -0.0349 0.575 C -0.03628 0.585 -0.03976 0.62944 -0.04323 0.63833 " pathEditMode="relative" rAng="0" ptsTypes="fffffffffffffffffffA">
                                      <p:cBhvr>
                                        <p:cTn id="37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0" y="31917"/>
                                    </p:animMotion>
                                  </p:childTnLst>
                                </p:cTn>
                              </p:par>
                              <p:par>
                                <p:cTn id="379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8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1" presetID="0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38889E-6 -3.33333E-6 C 0.00174 0.01334 0.00365 0.02667 0.00556 0.04 C 0.0066 0.04611 0.00868 0.05667 0.00868 0.05695 C 0.00938 0.07223 0.00868 0.06139 0.01198 0.085 C 0.0125 0.08945 0.01268 0.09528 0.0132 0.1 C 0.01406 0.11 0.01545 0.11945 0.01649 0.13 C 0.0191 0.15973 0.01632 0.1425 0.01858 0.155 C 0.01945 0.16611 0.02014 0.18028 0.02153 0.19 C 0.02292 0.20028 0.02413 0.20584 0.02518 0.21639 C 0.02587 0.22584 0.02622 0.23695 0.02674 0.24667 C 0.02639 0.25611 0.02622 0.26556 0.0257 0.275 C 0.02518 0.28361 0.02257 0.29 0.02153 0.29334 C 0.0191 0.30195 0.01684 0.31084 0.01458 0.32 C 0.01163 0.33223 0.01111 0.32861 0.00799 0.34334 C 0.00625 0.35195 0.00417 0.36028 0.00295 0.37167 C 0.00243 0.37611 0.00139 0.385 0.00139 0.38528 C 0.00243 0.42195 0.00434 0.45195 0.00747 0.48611 C 0.00955 0.51056 0.01146 0.53611 0.01441 0.55778 C 0.01511 0.56361 0.01597 0.56861 0.01649 0.575 C 0.01702 0.585 0.01875 0.62945 0.02031 0.63834 " pathEditMode="relative" rAng="0" ptsTypes="fffffffffffffffffffA">
                                      <p:cBhvr>
                                        <p:cTn id="38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7" y="31917"/>
                                    </p:animMotion>
                                  </p:childTnLst>
                                </p:cTn>
                              </p:par>
                              <p:par>
                                <p:cTn id="383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5" presetID="0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2.77556E-17 C 0.00087 0.01111 0.00209 0.02222 0.00313 0.03333 C 0.00382 0.03833 0.00504 0.04722 0.00504 0.0475 C 0.00538 0.06 0.00504 0.05111 0.00695 0.07083 C 0.0073 0.07444 0.00747 0.07917 0.00764 0.08333 C 0.00816 0.09167 0.00903 0.09944 0.00955 0.10833 C 0.01112 0.13306 0.00955 0.11861 0.01077 0.12917 C 0.01129 0.13833 0.01181 0.14972 0.01251 0.15694 C 0.01337 0.16694 0.01407 0.17139 0.01476 0.18 C 0.01511 0.18778 0.01528 0.1975 0.01563 0.20556 C 0.01546 0.21333 0.01528 0.22139 0.01494 0.22917 C 0.01476 0.23639 0.0132 0.24167 0.01251 0.24444 C 0.01112 0.25167 0.00973 0.25889 0.00851 0.26667 C 0.00678 0.27694 0.00643 0.27389 0.00469 0.28472 C 0.00365 0.29222 0.00243 0.29944 0.00174 0.30722 C 0.00138 0.31333 0.0007 0.32083 0.0007 0.32111 C 0.00138 0.35111 0.00243 0.37417 0.00435 0.40306 C 0.00556 0.42528 0.0066 0.44694 0.00833 0.46472 C 0.00869 0.46944 0.00921 0.47361 0.00955 0.47917 C 0.0099 0.4875 0.01094 0.52472 0.01181 0.53222 " pathEditMode="relative" rAng="0" ptsTypes="fffffffffffffffffffA">
                                      <p:cBhvr>
                                        <p:cTn id="386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26611"/>
                                    </p:animMotion>
                                  </p:childTnLst>
                                </p:cTn>
                              </p:par>
                              <p:par>
                                <p:cTn id="387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88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9" presetID="0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-4.44444E-6 C -0.00208 0.01112 -0.00434 0.02223 -0.0066 0.03334 C -0.00781 0.03834 -0.01042 0.04723 -0.01042 0.0475 C -0.01111 0.06 -0.01042 0.05112 -0.01424 0.07084 C -0.01493 0.07445 -0.01511 0.07917 -0.01563 0.08334 C -0.01667 0.09167 -0.0184 0.09945 -0.01962 0.10834 C -0.02257 0.13306 -0.01945 0.11862 -0.02205 0.12917 C -0.02309 0.13834 -0.02396 0.14973 -0.02552 0.15695 C -0.02708 0.16695 -0.02865 0.17139 -0.02986 0.18 C -0.03073 0.18778 -0.03108 0.1975 -0.0316 0.20556 C -0.03125 0.21334 -0.03108 0.22139 -0.03038 0.22917 C -0.02986 0.23639 -0.02674 0.24167 -0.02552 0.24445 C -0.02257 0.25167 -0.01997 0.25889 -0.01736 0.26667 C -0.01389 0.27695 -0.0132 0.27389 -0.00955 0.28473 C -0.00747 0.29223 -0.00504 0.29945 -0.00365 0.3075 C -0.00295 0.31334 -0.00174 0.32084 -0.00174 0.32112 C -0.00295 0.35112 -0.00521 0.37445 -0.00886 0.40306 C -0.01129 0.42528 -0.01354 0.44695 -0.01719 0.46473 C -0.01788 0.46945 -0.01892 0.47362 -0.01962 0.47917 C -0.02014 0.4875 -0.02222 0.52473 -0.02413 0.53223 " pathEditMode="relative" rAng="0" ptsTypes="fffffffffffffffffffA">
                                      <p:cBhvr>
                                        <p:cTn id="39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26611"/>
                                    </p:animMotion>
                                  </p:childTnLst>
                                </p:cTn>
                              </p:par>
                              <p:par>
                                <p:cTn id="391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3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05556E-6 0.04583 C 0.0066 0.12305 0.01129 0.20194 0.01945 0.27916 C 0.02344 0.31639 0.02952 0.35278 0.03195 0.39028 C 0.03282 0.40444 0.03299 0.41805 0.03473 0.4325 C 0.03664 0.44694 0.0408 0.46028 0.04306 0.47472 C 0.04514 0.53 0.04723 0.58694 0.04723 0.64361 " pathEditMode="relative" rAng="0" ptsTypes="fffffA">
                                      <p:cBhvr>
                                        <p:cTn id="394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29889"/>
                                    </p:animMotion>
                                  </p:childTnLst>
                                </p:cTn>
                              </p:par>
                              <p:par>
                                <p:cTn id="395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96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7" presetID="0" presetClass="path" presetSubtype="0" repeatCount="indefinite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39 -2.22222E-6 C 0.00226 0.01 0.00434 0.01972 0.00643 0.02972 C 0.00868 0.04167 0.01094 0.05278 0.01389 0.06445 C 0.01459 0.06778 0.01476 0.07167 0.01563 0.07528 C 0.01667 0.07917 0.01823 0.08222 0.01945 0.08611 C 0.02153 0.09222 0.02205 0.09917 0.02413 0.105 C 0.02465 0.10834 0.025 0.11139 0.02535 0.11472 C 0.02604 0.11778 0.02691 0.12417 0.02691 0.12472 C 0.02639 0.13834 0.02691 0.1525 0.02535 0.16639 C 0.02465 0.17722 0.01094 0.20611 0.00903 0.21056 C 0.00139 0.22861 -0.00885 0.24056 -0.01771 0.25611 C -0.03403 0.28361 -0.05 0.31028 -0.06771 0.33389 C -0.07847 0.34861 -0.08941 0.36472 -0.10017 0.37945 C -0.10538 0.38611 -0.10694 0.39695 -0.11302 0.40222 C -0.12048 0.41945 -0.10989 0.39722 -0.12482 0.42139 C -0.12916 0.42889 -0.13264 0.43861 -0.13785 0.44528 C -0.13854 0.44639 -0.13958 0.44778 -0.14045 0.44917 C -0.14114 0.44972 -0.14236 0.45306 -0.14236 0.45139 C -0.14166 0.44917 -0.13958 0.44528 -0.13958 0.44556 " pathEditMode="relative" rAng="0" ptsTypes="ffffffffffffffffffA">
                                      <p:cBhvr>
                                        <p:cTn id="39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0" y="22639"/>
                                    </p:animMotion>
                                  </p:childTnLst>
                                </p:cTn>
                              </p:par>
                              <p:par>
                                <p:cTn id="399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00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1" presetID="0" presetClass="path" presetSubtype="0" repeatCount="indefinite" ac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-3.33333E-6 C -0.01163 0.00639 -0.02136 0.02361 -0.03299 0.02806 C -0.04392 0.04834 -0.05278 0.07473 -0.06198 0.1 C -0.06441 0.10639 -0.06597 0.115 -0.06858 0.12056 C -0.07326 0.13056 -0.07917 0.13556 -0.08351 0.14611 C -0.08958 0.16056 -0.10295 0.19917 -0.11076 0.22056 C -0.11667 0.26861 -0.13542 0.32 -0.1474 0.35667 C -0.16701 0.41723 -0.1375 0.3425 -0.16424 0.41556 C -0.17083 0.43361 -0.17899 0.44695 -0.1849 0.46695 C -0.19271 0.49361 -0.20017 0.52111 -0.20729 0.54917 C -0.20955 0.56695 -0.21198 0.58473 -0.2158 0.60056 C -0.21806 0.59111 -0.21806 0.58973 -0.21667 0.59778 " pathEditMode="relative" rAng="0" ptsTypes="fffffffffffA">
                                      <p:cBhvr>
                                        <p:cTn id="402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03" y="30028"/>
                                    </p:animMotion>
                                  </p:childTnLst>
                                </p:cTn>
                              </p:par>
                              <p:par>
                                <p:cTn id="403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04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5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88889E-6 -2.22222E-6 C -0.01111 0.08167 -0.01892 0.16556 -0.03246 0.2475 C -0.03923 0.28695 -0.0493 0.32556 -0.05347 0.36528 C -0.05486 0.38028 -0.0552 0.395 -0.05798 0.41 C -0.06128 0.42556 -0.06823 0.43972 -0.07187 0.45472 C -0.07534 0.51445 -0.07882 0.57417 -0.07882 0.63445 " pathEditMode="relative" rAng="0" ptsTypes="fffffA">
                                      <p:cBhvr>
                                        <p:cTn id="406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41" y="31722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08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9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C 0.0066 0.07722 0.01129 0.15611 0.01945 0.23333 C 0.02344 0.27055 0.02952 0.30694 0.03195 0.34444 C 0.03281 0.35861 0.03299 0.3725 0.03472 0.38666 C 0.03663 0.40111 0.0408 0.41444 0.04306 0.42889 C 0.04514 0.485 0.04722 0.54111 0.04722 0.59777 " pathEditMode="relative" ptsTypes="fffffA">
                                      <p:cBhvr>
                                        <p:cTn id="41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3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-4.44444E-6 C -0.00295 0.09612 -0.00521 0.19445 -0.00868 0.29084 C -0.01042 0.33723 -0.01302 0.3825 -0.01407 0.42917 C -0.01459 0.44695 -0.01459 0.46389 -0.01528 0.48195 C -0.01615 0.5 -0.01806 0.51667 -0.0191 0.53445 C -0.01997 0.60417 -0.02066 0.67445 -0.02066 0.74528 " pathEditMode="relative" rAng="0" ptsTypes="fffffA">
                                      <p:cBhvr>
                                        <p:cTn id="414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37250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16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7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-3.33333E-6 C -0.00799 0.07528 -0.01371 0.15223 -0.02326 0.2275 C -0.02778 0.26389 -0.03472 0.29945 -0.03767 0.33611 C -0.03889 0.34973 -0.03889 0.36306 -0.04097 0.37723 C -0.04306 0.39139 -0.04809 0.40417 -0.05087 0.41834 C -0.05347 0.47278 -0.05538 0.52778 -0.05538 0.58334 " pathEditMode="relative" rAng="0" ptsTypes="fffffA">
                                      <p:cBhvr>
                                        <p:cTn id="4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8" y="29167"/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1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-2.22222E-6 C -0.00243 0.08889 -0.00417 0.18 -0.00712 0.26889 C -0.00834 0.31195 -0.01059 0.35389 -0.01146 0.39722 C -0.01181 0.41334 -0.01181 0.42917 -0.01233 0.44584 C -0.01302 0.4625 -0.01459 0.47778 -0.01546 0.49445 C -0.01615 0.55889 -0.01667 0.62389 -0.01667 0.68945 " pathEditMode="relative" rAng="0" ptsTypes="fffffA">
                                      <p:cBhvr>
                                        <p:cTn id="422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34472"/>
                                    </p:animMotion>
                                  </p:childTnLst>
                                </p:cTn>
                              </p:par>
                              <p:par>
                                <p:cTn id="423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24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5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88889E-6 -4.44444E-6 C 0.01737 0.07834 0.03021 0.15834 0.05122 0.23667 C 0.06146 0.27445 0.07691 0.31139 0.08334 0.34973 C 0.08612 0.36389 0.08612 0.37778 0.0908 0.3925 C 0.09532 0.40723 0.10625 0.42056 0.11268 0.43528 C 0.11823 0.49195 0.12292 0.54917 0.12292 0.60695 " pathEditMode="relative" rAng="0" ptsTypes="fffffA">
                                      <p:cBhvr>
                                        <p:cTn id="426" dur="2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30333"/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28" dur="2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9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2.22222E-6 C 0.02118 0.06472 0.03698 0.13111 0.06302 0.19611 C 0.07517 0.2275 0.09462 0.25805 0.1026 0.28972 C 0.10556 0.30166 0.10556 0.31305 0.11111 0.32528 C 0.11719 0.3375 0.13056 0.34833 0.13837 0.36055 C 0.14514 0.40778 0.15121 0.45528 0.15121 0.50305 " pathEditMode="relative" rAng="0" ptsTypes="fffffA">
                                      <p:cBhvr>
                                        <p:cTn id="430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52" y="25139"/>
                                    </p:animMotion>
                                  </p:childTnLst>
                                </p:cTn>
                              </p:par>
                              <p:par>
                                <p:cTn id="431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32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3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-4.44444E-6 C -0.02188 0.08 -0.03785 0.16167 -0.06424 0.24167 C -0.07674 0.28028 -0.09618 0.31806 -0.10417 0.35695 C -0.10764 0.37167 -0.10764 0.38584 -0.11337 0.40084 C -0.1191 0.41584 -0.13282 0.42945 -0.1408 0.44445 C -0.14775 0.5025 -0.1533 0.56084 -0.1533 0.61973 " pathEditMode="relative" rAng="0" ptsTypes="fffffA">
                                      <p:cBhvr>
                                        <p:cTn id="434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74" y="30972"/>
                                    </p:animMotion>
                                  </p:childTnLst>
                                </p:cTn>
                              </p:par>
                              <p:par>
                                <p:cTn id="435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36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7" presetID="6" presetClass="emph" presetSubtype="0" repeatCount="indefinite" accel="38000" decel="47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8" dur="3250" fill="hold"/>
                                        <p:tgtEl>
                                          <p:spTgt spid="104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39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0" dur="10" fill="hold"/>
                                        <p:tgtEl>
                                          <p:spTgt spid="104"/>
                                        </p:tgtEl>
                                      </p:cBhvr>
                                      <p:by x="100000" y="97000"/>
                                    </p:animScale>
                                  </p:childTnLst>
                                </p:cTn>
                              </p:par>
                              <p:par>
                                <p:cTn id="441" presetID="6" presetClass="emph" presetSubtype="0" repeatCount="indefinite" accel="38000" decel="47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2" dur="3250" fill="hold"/>
                                        <p:tgtEl>
                                          <p:spTgt spid="105"/>
                                        </p:tgtEl>
                                      </p:cBhvr>
                                      <p:by x="10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43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4" dur="10" fill="hold"/>
                                        <p:tgtEl>
                                          <p:spTgt spid="105"/>
                                        </p:tgtEl>
                                      </p:cBhvr>
                                      <p:by x="100000" y="97000"/>
                                    </p:animScale>
                                  </p:childTnLst>
                                </p:cTn>
                              </p:par>
                              <p:par>
                                <p:cTn id="445" presetID="6" presetClass="emph" presetSubtype="0" repeatCount="indefinite" accel="38000" decel="47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6" dur="3250" fill="hold"/>
                                        <p:tgtEl>
                                          <p:spTgt spid="107"/>
                                        </p:tgtEl>
                                      </p:cBhvr>
                                      <p:by x="100000" y="75000"/>
                                    </p:animScale>
                                  </p:childTnLst>
                                </p:cTn>
                              </p:par>
                              <p:par>
                                <p:cTn id="447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8" dur="10" fill="hold"/>
                                        <p:tgtEl>
                                          <p:spTgt spid="107"/>
                                        </p:tgtEl>
                                      </p:cBhvr>
                                      <p:by x="100000" y="9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9" fill="hold">
                      <p:stCondLst>
                        <p:cond delay="indefinite"/>
                      </p:stCondLst>
                      <p:childTnLst>
                        <p:par>
                          <p:cTn id="450" fill="hold">
                            <p:stCondLst>
                              <p:cond delay="0"/>
                            </p:stCondLst>
                            <p:childTnLst>
                              <p:par>
                                <p:cTn id="4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2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6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8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0" dur="1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1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2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6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8" dur="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70" dur="1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6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8" dur="7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0" dur="1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1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6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8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0" dur="1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6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8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00" dur="1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6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7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8" dur="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10" dur="1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1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2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6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8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0" dur="1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1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2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6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8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30" dur="1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1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2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6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8"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0" dur="1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1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2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6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7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8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0" dur="1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1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6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7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8"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60" dur="1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1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2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6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8" dur="7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70" dur="1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1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2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4" fill="hold">
                            <p:stCondLst>
                              <p:cond delay="2250"/>
                            </p:stCondLst>
                            <p:childTnLst>
                              <p:par>
                                <p:cTn id="57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7" dur="3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0" dur="800" decel="100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1" dur="800" decel="100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2" dur="800" decel="100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" dur="800" decel="100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5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83" grpId="0" animBg="1"/>
      <p:bldP spid="83" grpId="1" animBg="1"/>
      <p:bldP spid="87" grpId="0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1" grpId="0" animBg="1"/>
      <p:bldP spid="91" grpId="1" animBg="1"/>
      <p:bldP spid="91" grpId="2" animBg="1"/>
      <p:bldP spid="92" grpId="0" animBg="1"/>
      <p:bldP spid="94" grpId="0" animBg="1"/>
      <p:bldP spid="95" grpId="0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9" grpId="0" animBg="1"/>
      <p:bldP spid="99" grpId="1" animBg="1"/>
      <p:bldP spid="99" grpId="2" animBg="1"/>
      <p:bldP spid="100" grpId="0" animBg="1"/>
      <p:bldP spid="102" grpId="0" animBg="1"/>
      <p:bldP spid="103" grpId="0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7" grpId="0" animBg="1"/>
      <p:bldP spid="107" grpId="1" animBg="1"/>
      <p:bldP spid="107" grpId="2" animBg="1"/>
      <p:bldP spid="108" grpId="0" animBg="1"/>
      <p:bldP spid="110" grpId="0" animBg="1"/>
      <p:bldP spid="84" grpId="0" animBg="1"/>
      <p:bldP spid="118" grpId="0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  <p:bldP spid="124" grpId="0" animBg="1"/>
      <p:bldP spid="124" grpId="1" animBg="1"/>
      <p:bldP spid="124" grpId="2" animBg="1"/>
      <p:bldP spid="125" grpId="0" animBg="1"/>
      <p:bldP spid="125" grpId="1" animBg="1"/>
      <p:bldP spid="125" grpId="2" animBg="1"/>
      <p:bldP spid="126" grpId="0" animBg="1"/>
      <p:bldP spid="126" grpId="1" animBg="1"/>
      <p:bldP spid="126" grpId="2" animBg="1"/>
      <p:bldP spid="127" grpId="0" animBg="1"/>
      <p:bldP spid="127" grpId="1" animBg="1"/>
      <p:bldP spid="127" grpId="2" animBg="1"/>
      <p:bldP spid="128" grpId="0" animBg="1"/>
      <p:bldP spid="128" grpId="1" animBg="1"/>
      <p:bldP spid="128" grpId="2" animBg="1"/>
      <p:bldP spid="129" grpId="0" animBg="1"/>
      <p:bldP spid="129" grpId="1" animBg="1"/>
      <p:bldP spid="129" grpId="2" animBg="1"/>
      <p:bldP spid="130" grpId="0" animBg="1"/>
      <p:bldP spid="130" grpId="1" animBg="1"/>
      <p:bldP spid="130" grpId="2" animBg="1"/>
      <p:bldP spid="117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CB9C8-CA2A-436E-AABE-1FB2F6D03040}" type="datetimeFigureOut">
              <a:rPr lang="en-SG" smtClean="0"/>
              <a:t>26/11/2013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0BA27-9DE5-40D9-81BD-174C6C96A9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9255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://www.brightcarbon.com/" TargetMode="External"/><Relationship Id="rId7" Type="http://schemas.microsoft.com/office/2007/relationships/hdphoto" Target="../media/hdphoto9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corners-designs\PNG\6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8746" y="71321"/>
            <a:ext cx="4263992" cy="4263992"/>
          </a:xfrm>
          <a:prstGeom prst="rect">
            <a:avLst/>
          </a:prstGeom>
          <a:noFill/>
          <a:effectLst>
            <a:outerShdw blurRad="292100" sx="102000" sy="102000" algn="ctr" rotWithShape="0">
              <a:schemeClr val="accent6">
                <a:lumMod val="75000"/>
                <a:alpha val="8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\Pictures\corners-designs\PNG\6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811262" y="1385195"/>
            <a:ext cx="4263992" cy="4263992"/>
          </a:xfrm>
          <a:prstGeom prst="rect">
            <a:avLst/>
          </a:prstGeom>
          <a:noFill/>
          <a:effectLst>
            <a:outerShdw blurRad="292100" sx="102000" sy="102000" algn="ctr" rotWithShape="0">
              <a:schemeClr val="accent6">
                <a:lumMod val="75000"/>
                <a:alpha val="8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72770" y="1345332"/>
            <a:ext cx="7431678" cy="3144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ts val="3360"/>
              </a:lnSpc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Click and type in the text boxes on the next slide to add the names of your choice.</a:t>
            </a:r>
          </a:p>
          <a:p>
            <a:pPr marL="742950" indent="-742950">
              <a:lnSpc>
                <a:spcPts val="3360"/>
              </a:lnSpc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Click on File…Save As… and choose the .</a:t>
            </a:r>
            <a:r>
              <a:rPr lang="en-US" sz="2400" b="1" dirty="0" err="1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ppsx</a:t>
            </a:r>
            <a:r>
              <a:rPr lang="en-US" sz="2400" b="1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 or .</a:t>
            </a:r>
            <a:r>
              <a:rPr lang="en-US" sz="2400" b="1" dirty="0" err="1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pps</a:t>
            </a:r>
            <a:r>
              <a:rPr lang="en-US" sz="2400" b="1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format (PowerPoint Show).</a:t>
            </a:r>
          </a:p>
          <a:p>
            <a:pPr marL="742950" indent="-742950">
              <a:lnSpc>
                <a:spcPts val="3360"/>
              </a:lnSpc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Send your card by email (these instructions will not be visible).</a:t>
            </a:r>
          </a:p>
          <a:p>
            <a:pPr marL="742950" indent="-742950">
              <a:lnSpc>
                <a:spcPts val="3360"/>
              </a:lnSpc>
              <a:buAutoNum type="arabicPeriod"/>
            </a:pPr>
            <a:endParaRPr lang="en-SG" sz="28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28" name="Picture 4" descr="C:\Users\user\Pictures\BCAR New logo - website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5360" b="-15130"/>
          <a:stretch/>
        </p:blipFill>
        <p:spPr bwMode="auto">
          <a:xfrm>
            <a:off x="1115616" y="5047758"/>
            <a:ext cx="663308" cy="58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user\Pictures\BCAR New logo - website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61" r="-9294" b="-15130"/>
          <a:stretch/>
        </p:blipFill>
        <p:spPr bwMode="auto">
          <a:xfrm>
            <a:off x="2018470" y="5047758"/>
            <a:ext cx="2267567" cy="58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949045" y="4103769"/>
            <a:ext cx="5918698" cy="768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en-US" sz="2000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Have a wonderful Christmas! Visit </a:t>
            </a:r>
            <a:r>
              <a:rPr lang="en-US" sz="2000" b="1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brightcarbon.com</a:t>
            </a:r>
            <a:r>
              <a:rPr lang="en-US" sz="2000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 for more wonderful presentation resources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67" y="367286"/>
            <a:ext cx="7504849" cy="1338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681327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455" y="3473175"/>
            <a:ext cx="1957984" cy="791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413934"/>
            <a:ext cx="1957984" cy="805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rot="120000">
            <a:off x="5544402" y="4016623"/>
            <a:ext cx="3070265" cy="55993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2600"/>
              </a:lnSpc>
            </a:pPr>
            <a:r>
              <a:rPr lang="en-US" sz="2400" dirty="0" smtClean="0">
                <a:solidFill>
                  <a:srgbClr val="9E78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skerville Old Face" panose="02020602080505020303" pitchFamily="18" charset="0"/>
              </a:rPr>
              <a:t>Insert Name Here</a:t>
            </a:r>
            <a:endParaRPr lang="en-SG" sz="2400" dirty="0">
              <a:solidFill>
                <a:srgbClr val="9E7800"/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20000">
            <a:off x="5460519" y="4967621"/>
            <a:ext cx="3070265" cy="54055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2600"/>
              </a:lnSpc>
            </a:pPr>
            <a:r>
              <a:rPr lang="en-US" sz="2400" dirty="0" smtClean="0">
                <a:solidFill>
                  <a:srgbClr val="9E78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skerville Old Face" panose="02020602080505020303" pitchFamily="18" charset="0"/>
              </a:rPr>
              <a:t>Insert Name Here</a:t>
            </a:r>
            <a:endParaRPr lang="en-SG" sz="2400" dirty="0">
              <a:solidFill>
                <a:srgbClr val="9E7800"/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1349848"/>
      </p:ext>
    </p:extLst>
  </p:cSld>
  <p:clrMapOvr>
    <a:masterClrMapping/>
  </p:clrMapOvr>
  <p:transition spd="slow" advClick="0" advTm="60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  <p:extLst mod="1">
    <p:ext uri="{E180D4A7-C9FB-4DFB-919C-405C955672EB}">
      <p14:showEvtLst xmlns:p14="http://schemas.microsoft.com/office/powerpoint/2010/main">
        <p14:playEvt time="1660" objId="2"/>
        <p14:stopEvt time="36907" objId="2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47eda8e9ba5da53d5bf4bbf7a36b263fb1614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3.3|5.8|5.9|5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2651</TotalTime>
  <Words>68</Words>
  <Application>Microsoft Office PowerPoint</Application>
  <PresentationFormat>On-screen Show (16:10)</PresentationFormat>
  <Paragraphs>6</Paragraphs>
  <Slides>2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Manager>BrightCarbon</Manager>
  <Company>BrightCarbon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Card 2013</dc:title>
  <dc:subject>BrightCarbon.com</dc:subject>
  <dc:creator>BrightCarbon</dc:creator>
  <cp:keywords>Clear, Compelling, Effective</cp:keywords>
  <cp:lastModifiedBy>Karl Parry</cp:lastModifiedBy>
  <cp:revision>57</cp:revision>
  <dcterms:created xsi:type="dcterms:W3CDTF">2013-10-27T10:48:12Z</dcterms:created>
  <dcterms:modified xsi:type="dcterms:W3CDTF">2013-11-26T17:02:48Z</dcterms:modified>
  <cp:category>Presentations</cp:category>
</cp:coreProperties>
</file>