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7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5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1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3399"/>
    <a:srgbClr val="006600"/>
    <a:srgbClr val="1D0058"/>
    <a:srgbClr val="000066"/>
    <a:srgbClr val="669900"/>
    <a:srgbClr val="9FE4FF"/>
    <a:srgbClr val="50A0C8"/>
    <a:srgbClr val="66CCFF"/>
    <a:srgbClr val="67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013" autoAdjust="0"/>
  </p:normalViewPr>
  <p:slideViewPr>
    <p:cSldViewPr>
      <p:cViewPr>
        <p:scale>
          <a:sx n="56" d="100"/>
          <a:sy n="56" d="100"/>
        </p:scale>
        <p:origin x="-1098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hyperlink" Target="http://www.brightcarbon.com/" TargetMode="External"/><Relationship Id="rId9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9144000" cy="670027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1D005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14" name="Oval 28"/>
          <p:cNvSpPr/>
          <p:nvPr userDrawn="1"/>
        </p:nvSpPr>
        <p:spPr>
          <a:xfrm rot="1104987" flipH="1">
            <a:off x="2745341" y="1171049"/>
            <a:ext cx="64642" cy="367712"/>
          </a:xfrm>
          <a:custGeom>
            <a:avLst/>
            <a:gdLst>
              <a:gd name="connsiteX0" fmla="*/ 0 w 144016"/>
              <a:gd name="connsiteY0" fmla="*/ 310892 h 621783"/>
              <a:gd name="connsiteX1" fmla="*/ 72008 w 144016"/>
              <a:gd name="connsiteY1" fmla="*/ 0 h 621783"/>
              <a:gd name="connsiteX2" fmla="*/ 144016 w 144016"/>
              <a:gd name="connsiteY2" fmla="*/ 310892 h 621783"/>
              <a:gd name="connsiteX3" fmla="*/ 72008 w 144016"/>
              <a:gd name="connsiteY3" fmla="*/ 621784 h 621783"/>
              <a:gd name="connsiteX4" fmla="*/ 0 w 144016"/>
              <a:gd name="connsiteY4" fmla="*/ 310892 h 621783"/>
              <a:gd name="connsiteX0" fmla="*/ 1336 w 146688"/>
              <a:gd name="connsiteY0" fmla="*/ 336252 h 647144"/>
              <a:gd name="connsiteX1" fmla="*/ 73344 w 146688"/>
              <a:gd name="connsiteY1" fmla="*/ 25360 h 647144"/>
              <a:gd name="connsiteX2" fmla="*/ 145352 w 146688"/>
              <a:gd name="connsiteY2" fmla="*/ 336252 h 647144"/>
              <a:gd name="connsiteX3" fmla="*/ 73344 w 146688"/>
              <a:gd name="connsiteY3" fmla="*/ 647144 h 647144"/>
              <a:gd name="connsiteX4" fmla="*/ 1336 w 146688"/>
              <a:gd name="connsiteY4" fmla="*/ 336252 h 647144"/>
              <a:gd name="connsiteX0" fmla="*/ 0 w 111268"/>
              <a:gd name="connsiteY0" fmla="*/ 310900 h 621798"/>
              <a:gd name="connsiteX1" fmla="*/ 72008 w 111268"/>
              <a:gd name="connsiteY1" fmla="*/ 8 h 621798"/>
              <a:gd name="connsiteX2" fmla="*/ 111268 w 111268"/>
              <a:gd name="connsiteY2" fmla="*/ 304115 h 621798"/>
              <a:gd name="connsiteX3" fmla="*/ 72008 w 111268"/>
              <a:gd name="connsiteY3" fmla="*/ 621792 h 621798"/>
              <a:gd name="connsiteX4" fmla="*/ 0 w 111268"/>
              <a:gd name="connsiteY4" fmla="*/ 310900 h 621798"/>
              <a:gd name="connsiteX0" fmla="*/ 0 w 113848"/>
              <a:gd name="connsiteY0" fmla="*/ 336720 h 647618"/>
              <a:gd name="connsiteX1" fmla="*/ 72008 w 113848"/>
              <a:gd name="connsiteY1" fmla="*/ 25828 h 647618"/>
              <a:gd name="connsiteX2" fmla="*/ 111268 w 113848"/>
              <a:gd name="connsiteY2" fmla="*/ 329935 h 647618"/>
              <a:gd name="connsiteX3" fmla="*/ 72008 w 113848"/>
              <a:gd name="connsiteY3" fmla="*/ 647612 h 647618"/>
              <a:gd name="connsiteX4" fmla="*/ 0 w 113848"/>
              <a:gd name="connsiteY4" fmla="*/ 336720 h 64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48" h="647618">
                <a:moveTo>
                  <a:pt x="0" y="336720"/>
                </a:moveTo>
                <a:cubicBezTo>
                  <a:pt x="0" y="165019"/>
                  <a:pt x="15121" y="-80536"/>
                  <a:pt x="72008" y="25828"/>
                </a:cubicBezTo>
                <a:cubicBezTo>
                  <a:pt x="128895" y="132192"/>
                  <a:pt x="111268" y="158234"/>
                  <a:pt x="111268" y="329935"/>
                </a:cubicBezTo>
                <a:cubicBezTo>
                  <a:pt x="111268" y="501636"/>
                  <a:pt x="90552" y="646481"/>
                  <a:pt x="72008" y="647612"/>
                </a:cubicBezTo>
                <a:cubicBezTo>
                  <a:pt x="53464" y="648743"/>
                  <a:pt x="0" y="508421"/>
                  <a:pt x="0" y="33672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965915" y="469854"/>
            <a:ext cx="1035244" cy="1035244"/>
            <a:chOff x="5962590" y="-306234"/>
            <a:chExt cx="3240360" cy="3240360"/>
          </a:xfrm>
        </p:grpSpPr>
        <p:sp>
          <p:nvSpPr>
            <p:cNvPr id="16" name="Oval 15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65915" y="469854"/>
            <a:ext cx="1035244" cy="1035244"/>
            <a:chOff x="5962590" y="-306234"/>
            <a:chExt cx="3240360" cy="3240360"/>
          </a:xfrm>
        </p:grpSpPr>
        <p:sp>
          <p:nvSpPr>
            <p:cNvPr id="21" name="Oval 20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2206256" y="701323"/>
            <a:ext cx="548292" cy="548292"/>
            <a:chOff x="5962590" y="-306234"/>
            <a:chExt cx="3240360" cy="3240360"/>
          </a:xfrm>
        </p:grpSpPr>
        <p:sp>
          <p:nvSpPr>
            <p:cNvPr id="26" name="Oval 25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763204" y="1536318"/>
            <a:ext cx="548292" cy="548292"/>
            <a:chOff x="5962590" y="-306234"/>
            <a:chExt cx="3240360" cy="3240360"/>
          </a:xfrm>
        </p:grpSpPr>
        <p:sp>
          <p:nvSpPr>
            <p:cNvPr id="31" name="Oval 30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8100392" y="1385646"/>
            <a:ext cx="1035244" cy="1035244"/>
            <a:chOff x="5962590" y="-306234"/>
            <a:chExt cx="3240360" cy="3240360"/>
          </a:xfrm>
        </p:grpSpPr>
        <p:sp>
          <p:nvSpPr>
            <p:cNvPr id="36" name="Oval 35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39"/>
          <p:cNvGrpSpPr/>
          <p:nvPr userDrawn="1"/>
        </p:nvGrpSpPr>
        <p:grpSpPr>
          <a:xfrm>
            <a:off x="5065849" y="1413303"/>
            <a:ext cx="684828" cy="684828"/>
            <a:chOff x="5962590" y="-306234"/>
            <a:chExt cx="3240360" cy="3240360"/>
          </a:xfrm>
        </p:grpSpPr>
        <p:sp>
          <p:nvSpPr>
            <p:cNvPr id="41" name="Oval 40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" name="Group 44"/>
          <p:cNvGrpSpPr/>
          <p:nvPr userDrawn="1"/>
        </p:nvGrpSpPr>
        <p:grpSpPr>
          <a:xfrm>
            <a:off x="-3806559" y="-2833553"/>
            <a:ext cx="16808649" cy="9416039"/>
            <a:chOff x="-3806560" y="-2833554"/>
            <a:chExt cx="16808649" cy="9416038"/>
          </a:xfrm>
        </p:grpSpPr>
        <p:grpSp>
          <p:nvGrpSpPr>
            <p:cNvPr id="46" name="Group 45"/>
            <p:cNvGrpSpPr/>
            <p:nvPr/>
          </p:nvGrpSpPr>
          <p:grpSpPr>
            <a:xfrm>
              <a:off x="763204" y="202098"/>
              <a:ext cx="8021260" cy="2332439"/>
              <a:chOff x="763204" y="202098"/>
              <a:chExt cx="8021260" cy="2332439"/>
            </a:xfrm>
          </p:grpSpPr>
          <p:sp>
            <p:nvSpPr>
              <p:cNvPr id="101" name="Oval 100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-3438892" y="1248842"/>
              <a:ext cx="8021260" cy="2332439"/>
              <a:chOff x="763204" y="202098"/>
              <a:chExt cx="8021260" cy="2332439"/>
            </a:xfrm>
          </p:grpSpPr>
          <p:sp>
            <p:nvSpPr>
              <p:cNvPr id="93" name="Oval 92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 rot="7307304">
              <a:off x="-817744" y="1094190"/>
              <a:ext cx="8021260" cy="2955327"/>
              <a:chOff x="763204" y="-420790"/>
              <a:chExt cx="8021260" cy="2955327"/>
            </a:xfrm>
          </p:grpSpPr>
          <p:sp>
            <p:nvSpPr>
              <p:cNvPr id="85" name="Oval 84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1848882" y="-420790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 rot="7307304">
              <a:off x="2166983" y="1056542"/>
              <a:ext cx="8021260" cy="2844913"/>
              <a:chOff x="763204" y="-310376"/>
              <a:chExt cx="8021260" cy="28449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4253320" y="89328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4008403" y="-310376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10800000">
              <a:off x="3683297" y="184098"/>
              <a:ext cx="9318792" cy="3262365"/>
              <a:chOff x="763204" y="202098"/>
              <a:chExt cx="9318792" cy="3262365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0045996" y="342846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 rot="10800000">
              <a:off x="-3806560" y="562440"/>
              <a:ext cx="9604365" cy="2332439"/>
              <a:chOff x="-819901" y="202098"/>
              <a:chExt cx="9604365" cy="2332439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-819901" y="16848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 rot="14592043">
              <a:off x="-1858856" y="10856"/>
              <a:ext cx="8021260" cy="2332439"/>
              <a:chOff x="763204" y="202098"/>
              <a:chExt cx="8021260" cy="2332439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09" name="Group 108"/>
          <p:cNvGrpSpPr/>
          <p:nvPr userDrawn="1"/>
        </p:nvGrpSpPr>
        <p:grpSpPr>
          <a:xfrm>
            <a:off x="-4674627" y="764706"/>
            <a:ext cx="20931942" cy="4852631"/>
            <a:chOff x="-2375652" y="2287515"/>
            <a:chExt cx="16333992" cy="3786691"/>
          </a:xfrm>
        </p:grpSpPr>
        <p:grpSp>
          <p:nvGrpSpPr>
            <p:cNvPr id="110" name="Group 109"/>
            <p:cNvGrpSpPr/>
            <p:nvPr/>
          </p:nvGrpSpPr>
          <p:grpSpPr>
            <a:xfrm flipH="1">
              <a:off x="2400648" y="2287515"/>
              <a:ext cx="11557692" cy="3653710"/>
              <a:chOff x="-5014761" y="1759295"/>
              <a:chExt cx="21297351" cy="6732691"/>
            </a:xfrm>
          </p:grpSpPr>
          <p:sp>
            <p:nvSpPr>
              <p:cNvPr id="125" name="Freeform 124"/>
              <p:cNvSpPr/>
              <p:nvPr/>
            </p:nvSpPr>
            <p:spPr>
              <a:xfrm>
                <a:off x="-268941" y="1759295"/>
                <a:ext cx="10015369" cy="5496139"/>
              </a:xfrm>
              <a:custGeom>
                <a:avLst/>
                <a:gdLst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31" fmla="*/ 1252097 w 11956215"/>
                  <a:gd name="connsiteY31" fmla="*/ 1316572 h 5689794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7792747 w 11956215"/>
                  <a:gd name="connsiteY21" fmla="*/ 1586332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8072446 w 11956215"/>
                  <a:gd name="connsiteY21" fmla="*/ 1607847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355002 w 11059120"/>
                  <a:gd name="connsiteY0" fmla="*/ 1317391 h 5690613"/>
                  <a:gd name="connsiteX1" fmla="*/ 1129553 w 11059120"/>
                  <a:gd name="connsiteY1" fmla="*/ 994662 h 5690613"/>
                  <a:gd name="connsiteX2" fmla="*/ 1602889 w 11059120"/>
                  <a:gd name="connsiteY2" fmla="*/ 865570 h 5690613"/>
                  <a:gd name="connsiteX3" fmla="*/ 1914861 w 11059120"/>
                  <a:gd name="connsiteY3" fmla="*/ 639659 h 5690613"/>
                  <a:gd name="connsiteX4" fmla="*/ 2086984 w 11059120"/>
                  <a:gd name="connsiteY4" fmla="*/ 844055 h 5690613"/>
                  <a:gd name="connsiteX5" fmla="*/ 2538805 w 11059120"/>
                  <a:gd name="connsiteY5" fmla="*/ 940873 h 5690613"/>
                  <a:gd name="connsiteX6" fmla="*/ 2840019 w 11059120"/>
                  <a:gd name="connsiteY6" fmla="*/ 682690 h 5690613"/>
                  <a:gd name="connsiteX7" fmla="*/ 3065929 w 11059120"/>
                  <a:gd name="connsiteY7" fmla="*/ 521325 h 5690613"/>
                  <a:gd name="connsiteX8" fmla="*/ 3227294 w 11059120"/>
                  <a:gd name="connsiteY8" fmla="*/ 177080 h 5690613"/>
                  <a:gd name="connsiteX9" fmla="*/ 3399417 w 11059120"/>
                  <a:gd name="connsiteY9" fmla="*/ 4958 h 5690613"/>
                  <a:gd name="connsiteX10" fmla="*/ 3603812 w 11059120"/>
                  <a:gd name="connsiteY10" fmla="*/ 359960 h 5690613"/>
                  <a:gd name="connsiteX11" fmla="*/ 3818965 w 11059120"/>
                  <a:gd name="connsiteY11" fmla="*/ 273899 h 5690613"/>
                  <a:gd name="connsiteX12" fmla="*/ 4034118 w 11059120"/>
                  <a:gd name="connsiteY12" fmla="*/ 607386 h 5690613"/>
                  <a:gd name="connsiteX13" fmla="*/ 4281544 w 11059120"/>
                  <a:gd name="connsiteY13" fmla="*/ 736478 h 5690613"/>
                  <a:gd name="connsiteX14" fmla="*/ 4389120 w 11059120"/>
                  <a:gd name="connsiteY14" fmla="*/ 876328 h 5690613"/>
                  <a:gd name="connsiteX15" fmla="*/ 4722607 w 11059120"/>
                  <a:gd name="connsiteY15" fmla="*/ 1360422 h 5690613"/>
                  <a:gd name="connsiteX16" fmla="*/ 5303520 w 11059120"/>
                  <a:gd name="connsiteY16" fmla="*/ 1338906 h 5690613"/>
                  <a:gd name="connsiteX17" fmla="*/ 5884433 w 11059120"/>
                  <a:gd name="connsiteY17" fmla="*/ 1349664 h 5690613"/>
                  <a:gd name="connsiteX18" fmla="*/ 6325497 w 11059120"/>
                  <a:gd name="connsiteY18" fmla="*/ 1069965 h 5690613"/>
                  <a:gd name="connsiteX19" fmla="*/ 6626711 w 11059120"/>
                  <a:gd name="connsiteY19" fmla="*/ 897843 h 5690613"/>
                  <a:gd name="connsiteX20" fmla="*/ 6841864 w 11059120"/>
                  <a:gd name="connsiteY20" fmla="*/ 1166784 h 5690613"/>
                  <a:gd name="connsiteX21" fmla="*/ 7175351 w 11059120"/>
                  <a:gd name="connsiteY21" fmla="*/ 1607847 h 5690613"/>
                  <a:gd name="connsiteX22" fmla="*/ 7680960 w 11059120"/>
                  <a:gd name="connsiteY22" fmla="*/ 1790728 h 5690613"/>
                  <a:gd name="connsiteX23" fmla="*/ 8251115 w 11059120"/>
                  <a:gd name="connsiteY23" fmla="*/ 2016638 h 5690613"/>
                  <a:gd name="connsiteX24" fmla="*/ 8692179 w 11059120"/>
                  <a:gd name="connsiteY24" fmla="*/ 2339368 h 5690613"/>
                  <a:gd name="connsiteX25" fmla="*/ 9402184 w 11059120"/>
                  <a:gd name="connsiteY25" fmla="*/ 2382398 h 5690613"/>
                  <a:gd name="connsiteX26" fmla="*/ 10122946 w 11059120"/>
                  <a:gd name="connsiteY26" fmla="*/ 2931038 h 5690613"/>
                  <a:gd name="connsiteX27" fmla="*/ 10327341 w 11059120"/>
                  <a:gd name="connsiteY27" fmla="*/ 5319236 h 5690613"/>
                  <a:gd name="connsiteX28" fmla="*/ 0 w 11059120"/>
                  <a:gd name="connsiteY28" fmla="*/ 5297720 h 5690613"/>
                  <a:gd name="connsiteX29" fmla="*/ 311972 w 11059120"/>
                  <a:gd name="connsiteY29" fmla="*/ 1618605 h 5690613"/>
                  <a:gd name="connsiteX30" fmla="*/ 355002 w 11059120"/>
                  <a:gd name="connsiteY30" fmla="*/ 1317391 h 5690613"/>
                  <a:gd name="connsiteX0" fmla="*/ 355002 w 10327341"/>
                  <a:gd name="connsiteY0" fmla="*/ 1317391 h 5690613"/>
                  <a:gd name="connsiteX1" fmla="*/ 1129553 w 10327341"/>
                  <a:gd name="connsiteY1" fmla="*/ 994662 h 5690613"/>
                  <a:gd name="connsiteX2" fmla="*/ 1602889 w 10327341"/>
                  <a:gd name="connsiteY2" fmla="*/ 865570 h 5690613"/>
                  <a:gd name="connsiteX3" fmla="*/ 1914861 w 10327341"/>
                  <a:gd name="connsiteY3" fmla="*/ 639659 h 5690613"/>
                  <a:gd name="connsiteX4" fmla="*/ 2086984 w 10327341"/>
                  <a:gd name="connsiteY4" fmla="*/ 844055 h 5690613"/>
                  <a:gd name="connsiteX5" fmla="*/ 2538805 w 10327341"/>
                  <a:gd name="connsiteY5" fmla="*/ 940873 h 5690613"/>
                  <a:gd name="connsiteX6" fmla="*/ 2840019 w 10327341"/>
                  <a:gd name="connsiteY6" fmla="*/ 682690 h 5690613"/>
                  <a:gd name="connsiteX7" fmla="*/ 3065929 w 10327341"/>
                  <a:gd name="connsiteY7" fmla="*/ 521325 h 5690613"/>
                  <a:gd name="connsiteX8" fmla="*/ 3227294 w 10327341"/>
                  <a:gd name="connsiteY8" fmla="*/ 177080 h 5690613"/>
                  <a:gd name="connsiteX9" fmla="*/ 3399417 w 10327341"/>
                  <a:gd name="connsiteY9" fmla="*/ 4958 h 5690613"/>
                  <a:gd name="connsiteX10" fmla="*/ 3603812 w 10327341"/>
                  <a:gd name="connsiteY10" fmla="*/ 359960 h 5690613"/>
                  <a:gd name="connsiteX11" fmla="*/ 3818965 w 10327341"/>
                  <a:gd name="connsiteY11" fmla="*/ 273899 h 5690613"/>
                  <a:gd name="connsiteX12" fmla="*/ 4034118 w 10327341"/>
                  <a:gd name="connsiteY12" fmla="*/ 607386 h 5690613"/>
                  <a:gd name="connsiteX13" fmla="*/ 4281544 w 10327341"/>
                  <a:gd name="connsiteY13" fmla="*/ 736478 h 5690613"/>
                  <a:gd name="connsiteX14" fmla="*/ 4389120 w 10327341"/>
                  <a:gd name="connsiteY14" fmla="*/ 876328 h 5690613"/>
                  <a:gd name="connsiteX15" fmla="*/ 4722607 w 10327341"/>
                  <a:gd name="connsiteY15" fmla="*/ 1360422 h 5690613"/>
                  <a:gd name="connsiteX16" fmla="*/ 5303520 w 10327341"/>
                  <a:gd name="connsiteY16" fmla="*/ 1338906 h 5690613"/>
                  <a:gd name="connsiteX17" fmla="*/ 5884433 w 10327341"/>
                  <a:gd name="connsiteY17" fmla="*/ 1349664 h 5690613"/>
                  <a:gd name="connsiteX18" fmla="*/ 6325497 w 10327341"/>
                  <a:gd name="connsiteY18" fmla="*/ 1069965 h 5690613"/>
                  <a:gd name="connsiteX19" fmla="*/ 6626711 w 10327341"/>
                  <a:gd name="connsiteY19" fmla="*/ 897843 h 5690613"/>
                  <a:gd name="connsiteX20" fmla="*/ 6841864 w 10327341"/>
                  <a:gd name="connsiteY20" fmla="*/ 1166784 h 5690613"/>
                  <a:gd name="connsiteX21" fmla="*/ 7175351 w 10327341"/>
                  <a:gd name="connsiteY21" fmla="*/ 1607847 h 5690613"/>
                  <a:gd name="connsiteX22" fmla="*/ 7680960 w 10327341"/>
                  <a:gd name="connsiteY22" fmla="*/ 1790728 h 5690613"/>
                  <a:gd name="connsiteX23" fmla="*/ 8251115 w 10327341"/>
                  <a:gd name="connsiteY23" fmla="*/ 2016638 h 5690613"/>
                  <a:gd name="connsiteX24" fmla="*/ 8692179 w 10327341"/>
                  <a:gd name="connsiteY24" fmla="*/ 2339368 h 5690613"/>
                  <a:gd name="connsiteX25" fmla="*/ 9402184 w 10327341"/>
                  <a:gd name="connsiteY25" fmla="*/ 2382398 h 5690613"/>
                  <a:gd name="connsiteX26" fmla="*/ 10122946 w 10327341"/>
                  <a:gd name="connsiteY26" fmla="*/ 2931038 h 5690613"/>
                  <a:gd name="connsiteX27" fmla="*/ 10327341 w 10327341"/>
                  <a:gd name="connsiteY27" fmla="*/ 5319236 h 5690613"/>
                  <a:gd name="connsiteX28" fmla="*/ 0 w 10327341"/>
                  <a:gd name="connsiteY28" fmla="*/ 5297720 h 5690613"/>
                  <a:gd name="connsiteX29" fmla="*/ 311972 w 10327341"/>
                  <a:gd name="connsiteY29" fmla="*/ 1618605 h 5690613"/>
                  <a:gd name="connsiteX30" fmla="*/ 355002 w 10327341"/>
                  <a:gd name="connsiteY30" fmla="*/ 1317391 h 5690613"/>
                  <a:gd name="connsiteX0" fmla="*/ 355002 w 10327341"/>
                  <a:gd name="connsiteY0" fmla="*/ 1317391 h 5319236"/>
                  <a:gd name="connsiteX1" fmla="*/ 1129553 w 10327341"/>
                  <a:gd name="connsiteY1" fmla="*/ 994662 h 5319236"/>
                  <a:gd name="connsiteX2" fmla="*/ 1602889 w 10327341"/>
                  <a:gd name="connsiteY2" fmla="*/ 865570 h 5319236"/>
                  <a:gd name="connsiteX3" fmla="*/ 1914861 w 10327341"/>
                  <a:gd name="connsiteY3" fmla="*/ 639659 h 5319236"/>
                  <a:gd name="connsiteX4" fmla="*/ 2086984 w 10327341"/>
                  <a:gd name="connsiteY4" fmla="*/ 844055 h 5319236"/>
                  <a:gd name="connsiteX5" fmla="*/ 2538805 w 10327341"/>
                  <a:gd name="connsiteY5" fmla="*/ 940873 h 5319236"/>
                  <a:gd name="connsiteX6" fmla="*/ 2840019 w 10327341"/>
                  <a:gd name="connsiteY6" fmla="*/ 682690 h 5319236"/>
                  <a:gd name="connsiteX7" fmla="*/ 3065929 w 10327341"/>
                  <a:gd name="connsiteY7" fmla="*/ 521325 h 5319236"/>
                  <a:gd name="connsiteX8" fmla="*/ 3227294 w 10327341"/>
                  <a:gd name="connsiteY8" fmla="*/ 177080 h 5319236"/>
                  <a:gd name="connsiteX9" fmla="*/ 3399417 w 10327341"/>
                  <a:gd name="connsiteY9" fmla="*/ 4958 h 5319236"/>
                  <a:gd name="connsiteX10" fmla="*/ 3603812 w 10327341"/>
                  <a:gd name="connsiteY10" fmla="*/ 359960 h 5319236"/>
                  <a:gd name="connsiteX11" fmla="*/ 3818965 w 10327341"/>
                  <a:gd name="connsiteY11" fmla="*/ 273899 h 5319236"/>
                  <a:gd name="connsiteX12" fmla="*/ 4034118 w 10327341"/>
                  <a:gd name="connsiteY12" fmla="*/ 607386 h 5319236"/>
                  <a:gd name="connsiteX13" fmla="*/ 4281544 w 10327341"/>
                  <a:gd name="connsiteY13" fmla="*/ 736478 h 5319236"/>
                  <a:gd name="connsiteX14" fmla="*/ 4389120 w 10327341"/>
                  <a:gd name="connsiteY14" fmla="*/ 876328 h 5319236"/>
                  <a:gd name="connsiteX15" fmla="*/ 4722607 w 10327341"/>
                  <a:gd name="connsiteY15" fmla="*/ 1360422 h 5319236"/>
                  <a:gd name="connsiteX16" fmla="*/ 5303520 w 10327341"/>
                  <a:gd name="connsiteY16" fmla="*/ 1338906 h 5319236"/>
                  <a:gd name="connsiteX17" fmla="*/ 5884433 w 10327341"/>
                  <a:gd name="connsiteY17" fmla="*/ 1349664 h 5319236"/>
                  <a:gd name="connsiteX18" fmla="*/ 6325497 w 10327341"/>
                  <a:gd name="connsiteY18" fmla="*/ 1069965 h 5319236"/>
                  <a:gd name="connsiteX19" fmla="*/ 6626711 w 10327341"/>
                  <a:gd name="connsiteY19" fmla="*/ 897843 h 5319236"/>
                  <a:gd name="connsiteX20" fmla="*/ 6841864 w 10327341"/>
                  <a:gd name="connsiteY20" fmla="*/ 1166784 h 5319236"/>
                  <a:gd name="connsiteX21" fmla="*/ 7175351 w 10327341"/>
                  <a:gd name="connsiteY21" fmla="*/ 1607847 h 5319236"/>
                  <a:gd name="connsiteX22" fmla="*/ 7680960 w 10327341"/>
                  <a:gd name="connsiteY22" fmla="*/ 1790728 h 5319236"/>
                  <a:gd name="connsiteX23" fmla="*/ 8251115 w 10327341"/>
                  <a:gd name="connsiteY23" fmla="*/ 2016638 h 5319236"/>
                  <a:gd name="connsiteX24" fmla="*/ 8692179 w 10327341"/>
                  <a:gd name="connsiteY24" fmla="*/ 2339368 h 5319236"/>
                  <a:gd name="connsiteX25" fmla="*/ 9402184 w 10327341"/>
                  <a:gd name="connsiteY25" fmla="*/ 2382398 h 5319236"/>
                  <a:gd name="connsiteX26" fmla="*/ 10122946 w 10327341"/>
                  <a:gd name="connsiteY26" fmla="*/ 2931038 h 5319236"/>
                  <a:gd name="connsiteX27" fmla="*/ 10327341 w 10327341"/>
                  <a:gd name="connsiteY27" fmla="*/ 5319236 h 5319236"/>
                  <a:gd name="connsiteX28" fmla="*/ 0 w 10327341"/>
                  <a:gd name="connsiteY28" fmla="*/ 5297720 h 5319236"/>
                  <a:gd name="connsiteX29" fmla="*/ 311972 w 10327341"/>
                  <a:gd name="connsiteY29" fmla="*/ 1618605 h 5319236"/>
                  <a:gd name="connsiteX30" fmla="*/ 355002 w 10327341"/>
                  <a:gd name="connsiteY30" fmla="*/ 1317391 h 5319236"/>
                  <a:gd name="connsiteX0" fmla="*/ 43030 w 10706261"/>
                  <a:gd name="connsiteY0" fmla="*/ 1317391 h 5496139"/>
                  <a:gd name="connsiteX1" fmla="*/ 817581 w 10706261"/>
                  <a:gd name="connsiteY1" fmla="*/ 994662 h 5496139"/>
                  <a:gd name="connsiteX2" fmla="*/ 1290917 w 10706261"/>
                  <a:gd name="connsiteY2" fmla="*/ 865570 h 5496139"/>
                  <a:gd name="connsiteX3" fmla="*/ 1602889 w 10706261"/>
                  <a:gd name="connsiteY3" fmla="*/ 639659 h 5496139"/>
                  <a:gd name="connsiteX4" fmla="*/ 1775012 w 10706261"/>
                  <a:gd name="connsiteY4" fmla="*/ 844055 h 5496139"/>
                  <a:gd name="connsiteX5" fmla="*/ 2226833 w 10706261"/>
                  <a:gd name="connsiteY5" fmla="*/ 940873 h 5496139"/>
                  <a:gd name="connsiteX6" fmla="*/ 2528047 w 10706261"/>
                  <a:gd name="connsiteY6" fmla="*/ 682690 h 5496139"/>
                  <a:gd name="connsiteX7" fmla="*/ 2753957 w 10706261"/>
                  <a:gd name="connsiteY7" fmla="*/ 521325 h 5496139"/>
                  <a:gd name="connsiteX8" fmla="*/ 2915322 w 10706261"/>
                  <a:gd name="connsiteY8" fmla="*/ 177080 h 5496139"/>
                  <a:gd name="connsiteX9" fmla="*/ 3087445 w 10706261"/>
                  <a:gd name="connsiteY9" fmla="*/ 4958 h 5496139"/>
                  <a:gd name="connsiteX10" fmla="*/ 3291840 w 10706261"/>
                  <a:gd name="connsiteY10" fmla="*/ 359960 h 5496139"/>
                  <a:gd name="connsiteX11" fmla="*/ 3506993 w 10706261"/>
                  <a:gd name="connsiteY11" fmla="*/ 273899 h 5496139"/>
                  <a:gd name="connsiteX12" fmla="*/ 3722146 w 10706261"/>
                  <a:gd name="connsiteY12" fmla="*/ 607386 h 5496139"/>
                  <a:gd name="connsiteX13" fmla="*/ 3969572 w 10706261"/>
                  <a:gd name="connsiteY13" fmla="*/ 736478 h 5496139"/>
                  <a:gd name="connsiteX14" fmla="*/ 4077148 w 10706261"/>
                  <a:gd name="connsiteY14" fmla="*/ 876328 h 5496139"/>
                  <a:gd name="connsiteX15" fmla="*/ 4410635 w 10706261"/>
                  <a:gd name="connsiteY15" fmla="*/ 1360422 h 5496139"/>
                  <a:gd name="connsiteX16" fmla="*/ 4991548 w 10706261"/>
                  <a:gd name="connsiteY16" fmla="*/ 1338906 h 5496139"/>
                  <a:gd name="connsiteX17" fmla="*/ 5572461 w 10706261"/>
                  <a:gd name="connsiteY17" fmla="*/ 1349664 h 5496139"/>
                  <a:gd name="connsiteX18" fmla="*/ 6013525 w 10706261"/>
                  <a:gd name="connsiteY18" fmla="*/ 1069965 h 5496139"/>
                  <a:gd name="connsiteX19" fmla="*/ 6314739 w 10706261"/>
                  <a:gd name="connsiteY19" fmla="*/ 897843 h 5496139"/>
                  <a:gd name="connsiteX20" fmla="*/ 6529892 w 10706261"/>
                  <a:gd name="connsiteY20" fmla="*/ 1166784 h 5496139"/>
                  <a:gd name="connsiteX21" fmla="*/ 6863379 w 10706261"/>
                  <a:gd name="connsiteY21" fmla="*/ 1607847 h 5496139"/>
                  <a:gd name="connsiteX22" fmla="*/ 7368988 w 10706261"/>
                  <a:gd name="connsiteY22" fmla="*/ 1790728 h 5496139"/>
                  <a:gd name="connsiteX23" fmla="*/ 7939143 w 10706261"/>
                  <a:gd name="connsiteY23" fmla="*/ 2016638 h 5496139"/>
                  <a:gd name="connsiteX24" fmla="*/ 8380207 w 10706261"/>
                  <a:gd name="connsiteY24" fmla="*/ 2339368 h 5496139"/>
                  <a:gd name="connsiteX25" fmla="*/ 9090212 w 10706261"/>
                  <a:gd name="connsiteY25" fmla="*/ 2382398 h 5496139"/>
                  <a:gd name="connsiteX26" fmla="*/ 9810974 w 10706261"/>
                  <a:gd name="connsiteY26" fmla="*/ 2931038 h 5496139"/>
                  <a:gd name="connsiteX27" fmla="*/ 10015369 w 10706261"/>
                  <a:gd name="connsiteY27" fmla="*/ 5319236 h 5496139"/>
                  <a:gd name="connsiteX28" fmla="*/ 0 w 10706261"/>
                  <a:gd name="connsiteY28" fmla="*/ 5319235 h 5496139"/>
                  <a:gd name="connsiteX29" fmla="*/ 0 w 10706261"/>
                  <a:gd name="connsiteY29" fmla="*/ 1618605 h 5496139"/>
                  <a:gd name="connsiteX30" fmla="*/ 43030 w 10706261"/>
                  <a:gd name="connsiteY30" fmla="*/ 1317391 h 5496139"/>
                  <a:gd name="connsiteX0" fmla="*/ 43030 w 10015369"/>
                  <a:gd name="connsiteY0" fmla="*/ 1317391 h 5496139"/>
                  <a:gd name="connsiteX1" fmla="*/ 817581 w 10015369"/>
                  <a:gd name="connsiteY1" fmla="*/ 994662 h 5496139"/>
                  <a:gd name="connsiteX2" fmla="*/ 1290917 w 10015369"/>
                  <a:gd name="connsiteY2" fmla="*/ 865570 h 5496139"/>
                  <a:gd name="connsiteX3" fmla="*/ 1602889 w 10015369"/>
                  <a:gd name="connsiteY3" fmla="*/ 639659 h 5496139"/>
                  <a:gd name="connsiteX4" fmla="*/ 1775012 w 10015369"/>
                  <a:gd name="connsiteY4" fmla="*/ 844055 h 5496139"/>
                  <a:gd name="connsiteX5" fmla="*/ 2226833 w 10015369"/>
                  <a:gd name="connsiteY5" fmla="*/ 940873 h 5496139"/>
                  <a:gd name="connsiteX6" fmla="*/ 2528047 w 10015369"/>
                  <a:gd name="connsiteY6" fmla="*/ 682690 h 5496139"/>
                  <a:gd name="connsiteX7" fmla="*/ 2753957 w 10015369"/>
                  <a:gd name="connsiteY7" fmla="*/ 521325 h 5496139"/>
                  <a:gd name="connsiteX8" fmla="*/ 2915322 w 10015369"/>
                  <a:gd name="connsiteY8" fmla="*/ 177080 h 5496139"/>
                  <a:gd name="connsiteX9" fmla="*/ 3087445 w 10015369"/>
                  <a:gd name="connsiteY9" fmla="*/ 4958 h 5496139"/>
                  <a:gd name="connsiteX10" fmla="*/ 3291840 w 10015369"/>
                  <a:gd name="connsiteY10" fmla="*/ 359960 h 5496139"/>
                  <a:gd name="connsiteX11" fmla="*/ 3506993 w 10015369"/>
                  <a:gd name="connsiteY11" fmla="*/ 273899 h 5496139"/>
                  <a:gd name="connsiteX12" fmla="*/ 3722146 w 10015369"/>
                  <a:gd name="connsiteY12" fmla="*/ 607386 h 5496139"/>
                  <a:gd name="connsiteX13" fmla="*/ 3969572 w 10015369"/>
                  <a:gd name="connsiteY13" fmla="*/ 736478 h 5496139"/>
                  <a:gd name="connsiteX14" fmla="*/ 4077148 w 10015369"/>
                  <a:gd name="connsiteY14" fmla="*/ 876328 h 5496139"/>
                  <a:gd name="connsiteX15" fmla="*/ 4410635 w 10015369"/>
                  <a:gd name="connsiteY15" fmla="*/ 1360422 h 5496139"/>
                  <a:gd name="connsiteX16" fmla="*/ 4991548 w 10015369"/>
                  <a:gd name="connsiteY16" fmla="*/ 1338906 h 5496139"/>
                  <a:gd name="connsiteX17" fmla="*/ 5572461 w 10015369"/>
                  <a:gd name="connsiteY17" fmla="*/ 1349664 h 5496139"/>
                  <a:gd name="connsiteX18" fmla="*/ 6013525 w 10015369"/>
                  <a:gd name="connsiteY18" fmla="*/ 1069965 h 5496139"/>
                  <a:gd name="connsiteX19" fmla="*/ 6314739 w 10015369"/>
                  <a:gd name="connsiteY19" fmla="*/ 897843 h 5496139"/>
                  <a:gd name="connsiteX20" fmla="*/ 6529892 w 10015369"/>
                  <a:gd name="connsiteY20" fmla="*/ 1166784 h 5496139"/>
                  <a:gd name="connsiteX21" fmla="*/ 6863379 w 10015369"/>
                  <a:gd name="connsiteY21" fmla="*/ 1607847 h 5496139"/>
                  <a:gd name="connsiteX22" fmla="*/ 7368988 w 10015369"/>
                  <a:gd name="connsiteY22" fmla="*/ 1790728 h 5496139"/>
                  <a:gd name="connsiteX23" fmla="*/ 7939143 w 10015369"/>
                  <a:gd name="connsiteY23" fmla="*/ 2016638 h 5496139"/>
                  <a:gd name="connsiteX24" fmla="*/ 8380207 w 10015369"/>
                  <a:gd name="connsiteY24" fmla="*/ 2339368 h 5496139"/>
                  <a:gd name="connsiteX25" fmla="*/ 9090212 w 10015369"/>
                  <a:gd name="connsiteY25" fmla="*/ 2382398 h 5496139"/>
                  <a:gd name="connsiteX26" fmla="*/ 9810974 w 10015369"/>
                  <a:gd name="connsiteY26" fmla="*/ 2931038 h 5496139"/>
                  <a:gd name="connsiteX27" fmla="*/ 10015369 w 10015369"/>
                  <a:gd name="connsiteY27" fmla="*/ 5319236 h 5496139"/>
                  <a:gd name="connsiteX28" fmla="*/ 0 w 10015369"/>
                  <a:gd name="connsiteY28" fmla="*/ 5319235 h 5496139"/>
                  <a:gd name="connsiteX29" fmla="*/ 0 w 10015369"/>
                  <a:gd name="connsiteY29" fmla="*/ 1618605 h 5496139"/>
                  <a:gd name="connsiteX30" fmla="*/ 43030 w 10015369"/>
                  <a:gd name="connsiteY30" fmla="*/ 1317391 h 5496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015369" h="5496139">
                    <a:moveTo>
                      <a:pt x="43030" y="1317391"/>
                    </a:moveTo>
                    <a:cubicBezTo>
                      <a:pt x="326315" y="1193678"/>
                      <a:pt x="609600" y="1069965"/>
                      <a:pt x="817581" y="994662"/>
                    </a:cubicBezTo>
                    <a:cubicBezTo>
                      <a:pt x="1025562" y="919359"/>
                      <a:pt x="1160032" y="924737"/>
                      <a:pt x="1290917" y="865570"/>
                    </a:cubicBezTo>
                    <a:cubicBezTo>
                      <a:pt x="1421802" y="806403"/>
                      <a:pt x="1522207" y="643245"/>
                      <a:pt x="1602889" y="639659"/>
                    </a:cubicBezTo>
                    <a:cubicBezTo>
                      <a:pt x="1683571" y="636073"/>
                      <a:pt x="1671021" y="793853"/>
                      <a:pt x="1775012" y="844055"/>
                    </a:cubicBezTo>
                    <a:cubicBezTo>
                      <a:pt x="1879003" y="894257"/>
                      <a:pt x="2101327" y="967767"/>
                      <a:pt x="2226833" y="940873"/>
                    </a:cubicBezTo>
                    <a:cubicBezTo>
                      <a:pt x="2352339" y="913979"/>
                      <a:pt x="2440193" y="752615"/>
                      <a:pt x="2528047" y="682690"/>
                    </a:cubicBezTo>
                    <a:cubicBezTo>
                      <a:pt x="2615901" y="612765"/>
                      <a:pt x="2689411" y="605593"/>
                      <a:pt x="2753957" y="521325"/>
                    </a:cubicBezTo>
                    <a:cubicBezTo>
                      <a:pt x="2818503" y="437057"/>
                      <a:pt x="2859741" y="263141"/>
                      <a:pt x="2915322" y="177080"/>
                    </a:cubicBezTo>
                    <a:cubicBezTo>
                      <a:pt x="2970903" y="91019"/>
                      <a:pt x="3024692" y="-25522"/>
                      <a:pt x="3087445" y="4958"/>
                    </a:cubicBezTo>
                    <a:cubicBezTo>
                      <a:pt x="3150198" y="35438"/>
                      <a:pt x="3221915" y="315137"/>
                      <a:pt x="3291840" y="359960"/>
                    </a:cubicBezTo>
                    <a:cubicBezTo>
                      <a:pt x="3361765" y="404783"/>
                      <a:pt x="3435275" y="232661"/>
                      <a:pt x="3506993" y="273899"/>
                    </a:cubicBezTo>
                    <a:cubicBezTo>
                      <a:pt x="3578711" y="315137"/>
                      <a:pt x="3645050" y="530290"/>
                      <a:pt x="3722146" y="607386"/>
                    </a:cubicBezTo>
                    <a:cubicBezTo>
                      <a:pt x="3799242" y="684482"/>
                      <a:pt x="3910405" y="691654"/>
                      <a:pt x="3969572" y="736478"/>
                    </a:cubicBezTo>
                    <a:cubicBezTo>
                      <a:pt x="4028739" y="781302"/>
                      <a:pt x="4003638" y="772337"/>
                      <a:pt x="4077148" y="876328"/>
                    </a:cubicBezTo>
                    <a:cubicBezTo>
                      <a:pt x="4150658" y="980319"/>
                      <a:pt x="4258235" y="1283326"/>
                      <a:pt x="4410635" y="1360422"/>
                    </a:cubicBezTo>
                    <a:cubicBezTo>
                      <a:pt x="4563035" y="1437518"/>
                      <a:pt x="4991548" y="1338906"/>
                      <a:pt x="4991548" y="1338906"/>
                    </a:cubicBezTo>
                    <a:cubicBezTo>
                      <a:pt x="5185186" y="1337113"/>
                      <a:pt x="5402132" y="1394487"/>
                      <a:pt x="5572461" y="1349664"/>
                    </a:cubicBezTo>
                    <a:cubicBezTo>
                      <a:pt x="5742790" y="1304841"/>
                      <a:pt x="5889812" y="1145269"/>
                      <a:pt x="6013525" y="1069965"/>
                    </a:cubicBezTo>
                    <a:cubicBezTo>
                      <a:pt x="6137238" y="994661"/>
                      <a:pt x="6228678" y="881706"/>
                      <a:pt x="6314739" y="897843"/>
                    </a:cubicBezTo>
                    <a:cubicBezTo>
                      <a:pt x="6400800" y="913979"/>
                      <a:pt x="6438452" y="1048450"/>
                      <a:pt x="6529892" y="1166784"/>
                    </a:cubicBezTo>
                    <a:cubicBezTo>
                      <a:pt x="6621332" y="1285118"/>
                      <a:pt x="6723530" y="1503856"/>
                      <a:pt x="6863379" y="1607847"/>
                    </a:cubicBezTo>
                    <a:cubicBezTo>
                      <a:pt x="7003228" y="1711838"/>
                      <a:pt x="7189694" y="1722596"/>
                      <a:pt x="7368988" y="1790728"/>
                    </a:cubicBezTo>
                    <a:cubicBezTo>
                      <a:pt x="7548282" y="1858860"/>
                      <a:pt x="7770607" y="1925198"/>
                      <a:pt x="7939143" y="2016638"/>
                    </a:cubicBezTo>
                    <a:cubicBezTo>
                      <a:pt x="8107679" y="2108078"/>
                      <a:pt x="8188362" y="2278408"/>
                      <a:pt x="8380207" y="2339368"/>
                    </a:cubicBezTo>
                    <a:cubicBezTo>
                      <a:pt x="8572052" y="2400328"/>
                      <a:pt x="8851751" y="2283786"/>
                      <a:pt x="9090212" y="2382398"/>
                    </a:cubicBezTo>
                    <a:cubicBezTo>
                      <a:pt x="9328673" y="2481010"/>
                      <a:pt x="9656781" y="2441565"/>
                      <a:pt x="9810974" y="2931038"/>
                    </a:cubicBezTo>
                    <a:lnTo>
                      <a:pt x="10015369" y="5319236"/>
                    </a:lnTo>
                    <a:cubicBezTo>
                      <a:pt x="8380207" y="5717269"/>
                      <a:pt x="3338456" y="5319235"/>
                      <a:pt x="0" y="5319235"/>
                    </a:cubicBezTo>
                    <a:lnTo>
                      <a:pt x="0" y="1618605"/>
                    </a:lnTo>
                    <a:lnTo>
                      <a:pt x="43030" y="1317391"/>
                    </a:lnTo>
                    <a:close/>
                  </a:path>
                </a:pathLst>
              </a:custGeom>
              <a:gradFill flip="none" rotWithShape="1">
                <a:gsLst>
                  <a:gs pos="10000">
                    <a:schemeClr val="bg1">
                      <a:lumMod val="65000"/>
                    </a:schemeClr>
                  </a:gs>
                  <a:gs pos="66000">
                    <a:schemeClr val="tx1">
                      <a:lumMod val="65000"/>
                      <a:lumOff val="35000"/>
                    </a:schemeClr>
                  </a:gs>
                  <a:gs pos="40000">
                    <a:schemeClr val="tx1">
                      <a:lumMod val="65000"/>
                      <a:lumOff val="35000"/>
                    </a:schemeClr>
                  </a:gs>
                  <a:gs pos="49000">
                    <a:schemeClr val="bg1">
                      <a:lumMod val="50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innerShdw blurRad="1270000" dist="508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Freeform 125"/>
              <p:cNvSpPr/>
              <p:nvPr/>
            </p:nvSpPr>
            <p:spPr>
              <a:xfrm>
                <a:off x="556486" y="2517289"/>
                <a:ext cx="3144811" cy="1784430"/>
              </a:xfrm>
              <a:custGeom>
                <a:avLst/>
                <a:gdLst>
                  <a:gd name="connsiteX0" fmla="*/ 960342 w 3144811"/>
                  <a:gd name="connsiteY0" fmla="*/ 75304 h 1784430"/>
                  <a:gd name="connsiteX1" fmla="*/ 1347618 w 3144811"/>
                  <a:gd name="connsiteY1" fmla="*/ 193638 h 1784430"/>
                  <a:gd name="connsiteX2" fmla="*/ 1627316 w 3144811"/>
                  <a:gd name="connsiteY2" fmla="*/ 0 h 1784430"/>
                  <a:gd name="connsiteX3" fmla="*/ 1885500 w 3144811"/>
                  <a:gd name="connsiteY3" fmla="*/ 193638 h 1784430"/>
                  <a:gd name="connsiteX4" fmla="*/ 1562770 w 3144811"/>
                  <a:gd name="connsiteY4" fmla="*/ 301215 h 1784430"/>
                  <a:gd name="connsiteX5" fmla="*/ 1885500 w 3144811"/>
                  <a:gd name="connsiteY5" fmla="*/ 537883 h 1784430"/>
                  <a:gd name="connsiteX6" fmla="*/ 2283533 w 3144811"/>
                  <a:gd name="connsiteY6" fmla="*/ 634702 h 1784430"/>
                  <a:gd name="connsiteX7" fmla="*/ 2606262 w 3144811"/>
                  <a:gd name="connsiteY7" fmla="*/ 1075765 h 1784430"/>
                  <a:gd name="connsiteX8" fmla="*/ 2789142 w 3144811"/>
                  <a:gd name="connsiteY8" fmla="*/ 1366222 h 1784430"/>
                  <a:gd name="connsiteX9" fmla="*/ 3144145 w 3144811"/>
                  <a:gd name="connsiteY9" fmla="*/ 1775012 h 1784430"/>
                  <a:gd name="connsiteX10" fmla="*/ 2692323 w 3144811"/>
                  <a:gd name="connsiteY10" fmla="*/ 1602890 h 1784430"/>
                  <a:gd name="connsiteX11" fmla="*/ 2315806 w 3144811"/>
                  <a:gd name="connsiteY11" fmla="*/ 1043492 h 1784430"/>
                  <a:gd name="connsiteX12" fmla="*/ 1971561 w 3144811"/>
                  <a:gd name="connsiteY12" fmla="*/ 882127 h 1784430"/>
                  <a:gd name="connsiteX13" fmla="*/ 1573528 w 3144811"/>
                  <a:gd name="connsiteY13" fmla="*/ 968189 h 1784430"/>
                  <a:gd name="connsiteX14" fmla="*/ 1336860 w 3144811"/>
                  <a:gd name="connsiteY14" fmla="*/ 1323191 h 1784430"/>
                  <a:gd name="connsiteX15" fmla="*/ 605340 w 3144811"/>
                  <a:gd name="connsiteY15" fmla="*/ 1441525 h 1784430"/>
                  <a:gd name="connsiteX16" fmla="*/ 2912 w 3144811"/>
                  <a:gd name="connsiteY16" fmla="*/ 1215615 h 1784430"/>
                  <a:gd name="connsiteX17" fmla="*/ 390187 w 3144811"/>
                  <a:gd name="connsiteY17" fmla="*/ 1183342 h 1784430"/>
                  <a:gd name="connsiteX18" fmla="*/ 712916 w 3144811"/>
                  <a:gd name="connsiteY18" fmla="*/ 1247887 h 1784430"/>
                  <a:gd name="connsiteX19" fmla="*/ 1057161 w 3144811"/>
                  <a:gd name="connsiteY19" fmla="*/ 1108038 h 1784430"/>
                  <a:gd name="connsiteX20" fmla="*/ 1229283 w 3144811"/>
                  <a:gd name="connsiteY20" fmla="*/ 968189 h 1784430"/>
                  <a:gd name="connsiteX21" fmla="*/ 1229283 w 3144811"/>
                  <a:gd name="connsiteY21" fmla="*/ 785309 h 1784430"/>
                  <a:gd name="connsiteX22" fmla="*/ 1110949 w 3144811"/>
                  <a:gd name="connsiteY22" fmla="*/ 527125 h 1784430"/>
                  <a:gd name="connsiteX23" fmla="*/ 1250799 w 3144811"/>
                  <a:gd name="connsiteY23" fmla="*/ 398033 h 1784430"/>
                  <a:gd name="connsiteX24" fmla="*/ 938827 w 3144811"/>
                  <a:gd name="connsiteY24" fmla="*/ 279699 h 1784430"/>
                  <a:gd name="connsiteX25" fmla="*/ 960342 w 3144811"/>
                  <a:gd name="connsiteY25" fmla="*/ 75304 h 178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44811" h="1784430">
                    <a:moveTo>
                      <a:pt x="960342" y="75304"/>
                    </a:moveTo>
                    <a:cubicBezTo>
                      <a:pt x="1028474" y="60961"/>
                      <a:pt x="1236456" y="206189"/>
                      <a:pt x="1347618" y="193638"/>
                    </a:cubicBezTo>
                    <a:cubicBezTo>
                      <a:pt x="1458780" y="181087"/>
                      <a:pt x="1537669" y="0"/>
                      <a:pt x="1627316" y="0"/>
                    </a:cubicBezTo>
                    <a:cubicBezTo>
                      <a:pt x="1716963" y="0"/>
                      <a:pt x="1896258" y="143436"/>
                      <a:pt x="1885500" y="193638"/>
                    </a:cubicBezTo>
                    <a:cubicBezTo>
                      <a:pt x="1874742" y="243840"/>
                      <a:pt x="1562770" y="243841"/>
                      <a:pt x="1562770" y="301215"/>
                    </a:cubicBezTo>
                    <a:cubicBezTo>
                      <a:pt x="1562770" y="358589"/>
                      <a:pt x="1765373" y="482302"/>
                      <a:pt x="1885500" y="537883"/>
                    </a:cubicBezTo>
                    <a:cubicBezTo>
                      <a:pt x="2005627" y="593464"/>
                      <a:pt x="2163406" y="545055"/>
                      <a:pt x="2283533" y="634702"/>
                    </a:cubicBezTo>
                    <a:cubicBezTo>
                      <a:pt x="2403660" y="724349"/>
                      <a:pt x="2521994" y="953845"/>
                      <a:pt x="2606262" y="1075765"/>
                    </a:cubicBezTo>
                    <a:cubicBezTo>
                      <a:pt x="2690530" y="1197685"/>
                      <a:pt x="2699495" y="1249681"/>
                      <a:pt x="2789142" y="1366222"/>
                    </a:cubicBezTo>
                    <a:cubicBezTo>
                      <a:pt x="2878789" y="1482763"/>
                      <a:pt x="3160281" y="1735567"/>
                      <a:pt x="3144145" y="1775012"/>
                    </a:cubicBezTo>
                    <a:cubicBezTo>
                      <a:pt x="3128009" y="1814457"/>
                      <a:pt x="2830379" y="1724810"/>
                      <a:pt x="2692323" y="1602890"/>
                    </a:cubicBezTo>
                    <a:cubicBezTo>
                      <a:pt x="2554267" y="1480970"/>
                      <a:pt x="2435933" y="1163619"/>
                      <a:pt x="2315806" y="1043492"/>
                    </a:cubicBezTo>
                    <a:cubicBezTo>
                      <a:pt x="2195679" y="923365"/>
                      <a:pt x="2095274" y="894677"/>
                      <a:pt x="1971561" y="882127"/>
                    </a:cubicBezTo>
                    <a:cubicBezTo>
                      <a:pt x="1847848" y="869577"/>
                      <a:pt x="1679311" y="894678"/>
                      <a:pt x="1573528" y="968189"/>
                    </a:cubicBezTo>
                    <a:cubicBezTo>
                      <a:pt x="1467745" y="1041700"/>
                      <a:pt x="1498225" y="1244302"/>
                      <a:pt x="1336860" y="1323191"/>
                    </a:cubicBezTo>
                    <a:cubicBezTo>
                      <a:pt x="1175495" y="1402080"/>
                      <a:pt x="827665" y="1459454"/>
                      <a:pt x="605340" y="1441525"/>
                    </a:cubicBezTo>
                    <a:cubicBezTo>
                      <a:pt x="383015" y="1423596"/>
                      <a:pt x="38771" y="1258645"/>
                      <a:pt x="2912" y="1215615"/>
                    </a:cubicBezTo>
                    <a:cubicBezTo>
                      <a:pt x="-32947" y="1172585"/>
                      <a:pt x="271853" y="1177963"/>
                      <a:pt x="390187" y="1183342"/>
                    </a:cubicBezTo>
                    <a:cubicBezTo>
                      <a:pt x="508521" y="1188721"/>
                      <a:pt x="601754" y="1260438"/>
                      <a:pt x="712916" y="1247887"/>
                    </a:cubicBezTo>
                    <a:cubicBezTo>
                      <a:pt x="824078" y="1235336"/>
                      <a:pt x="971100" y="1154654"/>
                      <a:pt x="1057161" y="1108038"/>
                    </a:cubicBezTo>
                    <a:cubicBezTo>
                      <a:pt x="1143222" y="1061422"/>
                      <a:pt x="1200596" y="1021977"/>
                      <a:pt x="1229283" y="968189"/>
                    </a:cubicBezTo>
                    <a:cubicBezTo>
                      <a:pt x="1257970" y="914401"/>
                      <a:pt x="1249005" y="858820"/>
                      <a:pt x="1229283" y="785309"/>
                    </a:cubicBezTo>
                    <a:cubicBezTo>
                      <a:pt x="1209561" y="711798"/>
                      <a:pt x="1107363" y="591671"/>
                      <a:pt x="1110949" y="527125"/>
                    </a:cubicBezTo>
                    <a:cubicBezTo>
                      <a:pt x="1114535" y="462579"/>
                      <a:pt x="1279486" y="439271"/>
                      <a:pt x="1250799" y="398033"/>
                    </a:cubicBezTo>
                    <a:cubicBezTo>
                      <a:pt x="1222112" y="356795"/>
                      <a:pt x="990822" y="329901"/>
                      <a:pt x="938827" y="279699"/>
                    </a:cubicBezTo>
                    <a:cubicBezTo>
                      <a:pt x="886832" y="229497"/>
                      <a:pt x="892210" y="89647"/>
                      <a:pt x="960342" y="753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 126"/>
              <p:cNvSpPr/>
              <p:nvPr/>
            </p:nvSpPr>
            <p:spPr>
              <a:xfrm>
                <a:off x="2725362" y="2054377"/>
                <a:ext cx="475869" cy="820429"/>
              </a:xfrm>
              <a:custGeom>
                <a:avLst/>
                <a:gdLst>
                  <a:gd name="connsiteX0" fmla="*/ 222233 w 475869"/>
                  <a:gd name="connsiteY0" fmla="*/ 334 h 820429"/>
                  <a:gd name="connsiteX1" fmla="*/ 351325 w 475869"/>
                  <a:gd name="connsiteY1" fmla="*/ 172456 h 820429"/>
                  <a:gd name="connsiteX2" fmla="*/ 426629 w 475869"/>
                  <a:gd name="connsiteY2" fmla="*/ 43364 h 820429"/>
                  <a:gd name="connsiteX3" fmla="*/ 372840 w 475869"/>
                  <a:gd name="connsiteY3" fmla="*/ 280032 h 820429"/>
                  <a:gd name="connsiteX4" fmla="*/ 243749 w 475869"/>
                  <a:gd name="connsiteY4" fmla="*/ 452155 h 820429"/>
                  <a:gd name="connsiteX5" fmla="*/ 372840 w 475869"/>
                  <a:gd name="connsiteY5" fmla="*/ 710338 h 820429"/>
                  <a:gd name="connsiteX6" fmla="*/ 469659 w 475869"/>
                  <a:gd name="connsiteY6" fmla="*/ 817915 h 820429"/>
                  <a:gd name="connsiteX7" fmla="*/ 189960 w 475869"/>
                  <a:gd name="connsiteY7" fmla="*/ 764127 h 820429"/>
                  <a:gd name="connsiteX8" fmla="*/ 7080 w 475869"/>
                  <a:gd name="connsiteY8" fmla="*/ 527458 h 820429"/>
                  <a:gd name="connsiteX9" fmla="*/ 50111 w 475869"/>
                  <a:gd name="connsiteY9" fmla="*/ 344578 h 820429"/>
                  <a:gd name="connsiteX10" fmla="*/ 168445 w 475869"/>
                  <a:gd name="connsiteY10" fmla="*/ 226244 h 820429"/>
                  <a:gd name="connsiteX11" fmla="*/ 222233 w 475869"/>
                  <a:gd name="connsiteY11" fmla="*/ 334 h 820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5869" h="820429">
                    <a:moveTo>
                      <a:pt x="222233" y="334"/>
                    </a:moveTo>
                    <a:cubicBezTo>
                      <a:pt x="252713" y="-8631"/>
                      <a:pt x="317259" y="165284"/>
                      <a:pt x="351325" y="172456"/>
                    </a:cubicBezTo>
                    <a:cubicBezTo>
                      <a:pt x="385391" y="179628"/>
                      <a:pt x="423043" y="25435"/>
                      <a:pt x="426629" y="43364"/>
                    </a:cubicBezTo>
                    <a:cubicBezTo>
                      <a:pt x="430215" y="61293"/>
                      <a:pt x="403320" y="211900"/>
                      <a:pt x="372840" y="280032"/>
                    </a:cubicBezTo>
                    <a:cubicBezTo>
                      <a:pt x="342360" y="348164"/>
                      <a:pt x="243749" y="380437"/>
                      <a:pt x="243749" y="452155"/>
                    </a:cubicBezTo>
                    <a:cubicBezTo>
                      <a:pt x="243749" y="523873"/>
                      <a:pt x="335188" y="649378"/>
                      <a:pt x="372840" y="710338"/>
                    </a:cubicBezTo>
                    <a:cubicBezTo>
                      <a:pt x="410492" y="771298"/>
                      <a:pt x="500139" y="808950"/>
                      <a:pt x="469659" y="817915"/>
                    </a:cubicBezTo>
                    <a:cubicBezTo>
                      <a:pt x="439179" y="826880"/>
                      <a:pt x="267057" y="812537"/>
                      <a:pt x="189960" y="764127"/>
                    </a:cubicBezTo>
                    <a:cubicBezTo>
                      <a:pt x="112863" y="715717"/>
                      <a:pt x="30388" y="597383"/>
                      <a:pt x="7080" y="527458"/>
                    </a:cubicBezTo>
                    <a:cubicBezTo>
                      <a:pt x="-16228" y="457533"/>
                      <a:pt x="23217" y="394780"/>
                      <a:pt x="50111" y="344578"/>
                    </a:cubicBezTo>
                    <a:cubicBezTo>
                      <a:pt x="77005" y="294376"/>
                      <a:pt x="141551" y="276446"/>
                      <a:pt x="168445" y="226244"/>
                    </a:cubicBezTo>
                    <a:cubicBezTo>
                      <a:pt x="195339" y="176042"/>
                      <a:pt x="191753" y="9299"/>
                      <a:pt x="222233" y="3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Freeform 127"/>
              <p:cNvSpPr/>
              <p:nvPr/>
            </p:nvSpPr>
            <p:spPr>
              <a:xfrm>
                <a:off x="3276839" y="2883049"/>
                <a:ext cx="4399829" cy="2463996"/>
              </a:xfrm>
              <a:custGeom>
                <a:avLst/>
                <a:gdLst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99829" h="2463996">
                    <a:moveTo>
                      <a:pt x="628187" y="0"/>
                    </a:moveTo>
                    <a:cubicBezTo>
                      <a:pt x="750107" y="127299"/>
                      <a:pt x="872027" y="254598"/>
                      <a:pt x="864855" y="322730"/>
                    </a:cubicBezTo>
                    <a:cubicBezTo>
                      <a:pt x="857683" y="390862"/>
                      <a:pt x="628186" y="355003"/>
                      <a:pt x="585156" y="408791"/>
                    </a:cubicBezTo>
                    <a:cubicBezTo>
                      <a:pt x="542126" y="462579"/>
                      <a:pt x="547505" y="510988"/>
                      <a:pt x="606672" y="645459"/>
                    </a:cubicBezTo>
                    <a:cubicBezTo>
                      <a:pt x="665839" y="779930"/>
                      <a:pt x="875613" y="1050665"/>
                      <a:pt x="940159" y="1215615"/>
                    </a:cubicBezTo>
                    <a:cubicBezTo>
                      <a:pt x="1004705" y="1380565"/>
                      <a:pt x="1031599" y="1522208"/>
                      <a:pt x="993947" y="1635163"/>
                    </a:cubicBezTo>
                    <a:cubicBezTo>
                      <a:pt x="956295" y="1748118"/>
                      <a:pt x="816446" y="1877210"/>
                      <a:pt x="714248" y="1893346"/>
                    </a:cubicBezTo>
                    <a:cubicBezTo>
                      <a:pt x="612050" y="1909482"/>
                      <a:pt x="493716" y="1705088"/>
                      <a:pt x="380761" y="1731982"/>
                    </a:cubicBezTo>
                    <a:cubicBezTo>
                      <a:pt x="267806" y="1758876"/>
                      <a:pt x="-119470" y="1932791"/>
                      <a:pt x="36516" y="2054711"/>
                    </a:cubicBezTo>
                    <a:cubicBezTo>
                      <a:pt x="192502" y="2176631"/>
                      <a:pt x="949123" y="2477845"/>
                      <a:pt x="1316676" y="2463502"/>
                    </a:cubicBezTo>
                    <a:cubicBezTo>
                      <a:pt x="1684229" y="2449159"/>
                      <a:pt x="1963928" y="2074434"/>
                      <a:pt x="2241834" y="1968650"/>
                    </a:cubicBezTo>
                    <a:cubicBezTo>
                      <a:pt x="2519740" y="1862866"/>
                      <a:pt x="2984112" y="1828800"/>
                      <a:pt x="2984112" y="1828800"/>
                    </a:cubicBezTo>
                    <a:lnTo>
                      <a:pt x="3812450" y="1656678"/>
                    </a:lnTo>
                    <a:cubicBezTo>
                      <a:pt x="4040154" y="1606476"/>
                      <a:pt x="4258893" y="1611854"/>
                      <a:pt x="4350333" y="1527586"/>
                    </a:cubicBezTo>
                    <a:cubicBezTo>
                      <a:pt x="4441773" y="1443318"/>
                      <a:pt x="4382605" y="1264024"/>
                      <a:pt x="4361090" y="1151069"/>
                    </a:cubicBezTo>
                    <a:cubicBezTo>
                      <a:pt x="4339575" y="1038114"/>
                      <a:pt x="4350333" y="932330"/>
                      <a:pt x="4221241" y="849855"/>
                    </a:cubicBezTo>
                    <a:cubicBezTo>
                      <a:pt x="4092149" y="767380"/>
                      <a:pt x="3733561" y="708212"/>
                      <a:pt x="3586540" y="656217"/>
                    </a:cubicBezTo>
                    <a:cubicBezTo>
                      <a:pt x="3439519" y="604222"/>
                      <a:pt x="3498686" y="516368"/>
                      <a:pt x="3339114" y="537883"/>
                    </a:cubicBezTo>
                    <a:cubicBezTo>
                      <a:pt x="3179542" y="559398"/>
                      <a:pt x="2761787" y="781723"/>
                      <a:pt x="2629109" y="785309"/>
                    </a:cubicBezTo>
                    <a:cubicBezTo>
                      <a:pt x="2496431" y="788895"/>
                      <a:pt x="2663175" y="597050"/>
                      <a:pt x="2543048" y="559398"/>
                    </a:cubicBezTo>
                    <a:cubicBezTo>
                      <a:pt x="2422921" y="521746"/>
                      <a:pt x="1978272" y="625737"/>
                      <a:pt x="1908347" y="559398"/>
                    </a:cubicBezTo>
                    <a:cubicBezTo>
                      <a:pt x="1838422" y="493059"/>
                      <a:pt x="1980961" y="327212"/>
                      <a:pt x="2123500" y="161365"/>
                    </a:cubicBezTo>
                    <a:cubicBezTo>
                      <a:pt x="1657335" y="258184"/>
                      <a:pt x="879199" y="258183"/>
                      <a:pt x="62818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9" name="Group 128"/>
              <p:cNvGrpSpPr/>
              <p:nvPr/>
            </p:nvGrpSpPr>
            <p:grpSpPr>
              <a:xfrm>
                <a:off x="3701297" y="2995847"/>
                <a:ext cx="12581293" cy="5496139"/>
                <a:chOff x="-2834865" y="1759295"/>
                <a:chExt cx="12581293" cy="5496139"/>
              </a:xfrm>
            </p:grpSpPr>
            <p:sp>
              <p:nvSpPr>
                <p:cNvPr id="133" name="Rectangle 132">
                  <a:hlinkClick r:id="rId4"/>
                </p:cNvPr>
                <p:cNvSpPr/>
                <p:nvPr/>
              </p:nvSpPr>
              <p:spPr>
                <a:xfrm>
                  <a:off x="137712" y="6454171"/>
                  <a:ext cx="1307379" cy="246104"/>
                </a:xfrm>
                <a:prstGeom prst="rect">
                  <a:avLst/>
                </a:prstGeom>
                <a:blipFill dpi="0" rotWithShape="1">
                  <a:blip r:embed="rId5" cstate="screen">
                    <a:alphaModFix am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Freeform 133"/>
                <p:cNvSpPr/>
                <p:nvPr/>
              </p:nvSpPr>
              <p:spPr>
                <a:xfrm>
                  <a:off x="-2834865" y="1759295"/>
                  <a:ext cx="12581293" cy="5496139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451693 w 12568998"/>
                    <a:gd name="connsiteY0" fmla="*/ 1484659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451693 w 12568998"/>
                    <a:gd name="connsiteY30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6317 w 12583622"/>
                    <a:gd name="connsiteY0" fmla="*/ 1484659 h 5496139"/>
                    <a:gd name="connsiteX1" fmla="*/ 3385834 w 12583622"/>
                    <a:gd name="connsiteY1" fmla="*/ 994662 h 5496139"/>
                    <a:gd name="connsiteX2" fmla="*/ 3859170 w 12583622"/>
                    <a:gd name="connsiteY2" fmla="*/ 865570 h 5496139"/>
                    <a:gd name="connsiteX3" fmla="*/ 4171142 w 12583622"/>
                    <a:gd name="connsiteY3" fmla="*/ 639659 h 5496139"/>
                    <a:gd name="connsiteX4" fmla="*/ 4343265 w 12583622"/>
                    <a:gd name="connsiteY4" fmla="*/ 844055 h 5496139"/>
                    <a:gd name="connsiteX5" fmla="*/ 4795086 w 12583622"/>
                    <a:gd name="connsiteY5" fmla="*/ 940873 h 5496139"/>
                    <a:gd name="connsiteX6" fmla="*/ 5096300 w 12583622"/>
                    <a:gd name="connsiteY6" fmla="*/ 682690 h 5496139"/>
                    <a:gd name="connsiteX7" fmla="*/ 5322210 w 12583622"/>
                    <a:gd name="connsiteY7" fmla="*/ 521325 h 5496139"/>
                    <a:gd name="connsiteX8" fmla="*/ 5483575 w 12583622"/>
                    <a:gd name="connsiteY8" fmla="*/ 177080 h 5496139"/>
                    <a:gd name="connsiteX9" fmla="*/ 5655698 w 12583622"/>
                    <a:gd name="connsiteY9" fmla="*/ 4958 h 5496139"/>
                    <a:gd name="connsiteX10" fmla="*/ 5860093 w 12583622"/>
                    <a:gd name="connsiteY10" fmla="*/ 359960 h 5496139"/>
                    <a:gd name="connsiteX11" fmla="*/ 6075246 w 12583622"/>
                    <a:gd name="connsiteY11" fmla="*/ 273899 h 5496139"/>
                    <a:gd name="connsiteX12" fmla="*/ 6290399 w 12583622"/>
                    <a:gd name="connsiteY12" fmla="*/ 607386 h 5496139"/>
                    <a:gd name="connsiteX13" fmla="*/ 6537825 w 12583622"/>
                    <a:gd name="connsiteY13" fmla="*/ 736478 h 5496139"/>
                    <a:gd name="connsiteX14" fmla="*/ 6645401 w 12583622"/>
                    <a:gd name="connsiteY14" fmla="*/ 876328 h 5496139"/>
                    <a:gd name="connsiteX15" fmla="*/ 6978888 w 12583622"/>
                    <a:gd name="connsiteY15" fmla="*/ 1360422 h 5496139"/>
                    <a:gd name="connsiteX16" fmla="*/ 7559801 w 12583622"/>
                    <a:gd name="connsiteY16" fmla="*/ 1338906 h 5496139"/>
                    <a:gd name="connsiteX17" fmla="*/ 8140714 w 12583622"/>
                    <a:gd name="connsiteY17" fmla="*/ 1349664 h 5496139"/>
                    <a:gd name="connsiteX18" fmla="*/ 8581778 w 12583622"/>
                    <a:gd name="connsiteY18" fmla="*/ 1069965 h 5496139"/>
                    <a:gd name="connsiteX19" fmla="*/ 8882992 w 12583622"/>
                    <a:gd name="connsiteY19" fmla="*/ 897843 h 5496139"/>
                    <a:gd name="connsiteX20" fmla="*/ 9098145 w 12583622"/>
                    <a:gd name="connsiteY20" fmla="*/ 1166784 h 5496139"/>
                    <a:gd name="connsiteX21" fmla="*/ 9431632 w 12583622"/>
                    <a:gd name="connsiteY21" fmla="*/ 1607847 h 5496139"/>
                    <a:gd name="connsiteX22" fmla="*/ 9937241 w 12583622"/>
                    <a:gd name="connsiteY22" fmla="*/ 1790728 h 5496139"/>
                    <a:gd name="connsiteX23" fmla="*/ 10507396 w 12583622"/>
                    <a:gd name="connsiteY23" fmla="*/ 2016638 h 5496139"/>
                    <a:gd name="connsiteX24" fmla="*/ 10948460 w 12583622"/>
                    <a:gd name="connsiteY24" fmla="*/ 2339368 h 5496139"/>
                    <a:gd name="connsiteX25" fmla="*/ 11658465 w 12583622"/>
                    <a:gd name="connsiteY25" fmla="*/ 2382398 h 5496139"/>
                    <a:gd name="connsiteX26" fmla="*/ 12379227 w 12583622"/>
                    <a:gd name="connsiteY26" fmla="*/ 2931038 h 5496139"/>
                    <a:gd name="connsiteX27" fmla="*/ 12583622 w 12583622"/>
                    <a:gd name="connsiteY27" fmla="*/ 5319236 h 5496139"/>
                    <a:gd name="connsiteX28" fmla="*/ 2568253 w 12583622"/>
                    <a:gd name="connsiteY28" fmla="*/ 5319235 h 5496139"/>
                    <a:gd name="connsiteX29" fmla="*/ 14624 w 12583622"/>
                    <a:gd name="connsiteY29" fmla="*/ 2533005 h 5496139"/>
                    <a:gd name="connsiteX30" fmla="*/ 1606412 w 12583622"/>
                    <a:gd name="connsiteY30" fmla="*/ 1721858 h 5496139"/>
                    <a:gd name="connsiteX31" fmla="*/ 2466317 w 12583622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581293" h="5496139">
                      <a:moveTo>
                        <a:pt x="2463988" y="1484659"/>
                      </a:moveTo>
                      <a:cubicBezTo>
                        <a:pt x="2747273" y="1360946"/>
                        <a:pt x="3151363" y="1097843"/>
                        <a:pt x="3383505" y="994662"/>
                      </a:cubicBezTo>
                      <a:cubicBezTo>
                        <a:pt x="3615647" y="891481"/>
                        <a:pt x="3725956" y="924737"/>
                        <a:pt x="3856841" y="865570"/>
                      </a:cubicBezTo>
                      <a:cubicBezTo>
                        <a:pt x="3987726" y="806403"/>
                        <a:pt x="4088131" y="643245"/>
                        <a:pt x="4168813" y="639659"/>
                      </a:cubicBezTo>
                      <a:cubicBezTo>
                        <a:pt x="4249495" y="636073"/>
                        <a:pt x="4236945" y="793853"/>
                        <a:pt x="4340936" y="844055"/>
                      </a:cubicBezTo>
                      <a:cubicBezTo>
                        <a:pt x="4444927" y="894257"/>
                        <a:pt x="4667251" y="967767"/>
                        <a:pt x="4792757" y="940873"/>
                      </a:cubicBezTo>
                      <a:cubicBezTo>
                        <a:pt x="4918263" y="913979"/>
                        <a:pt x="5006117" y="752615"/>
                        <a:pt x="5093971" y="682690"/>
                      </a:cubicBezTo>
                      <a:cubicBezTo>
                        <a:pt x="5181825" y="612765"/>
                        <a:pt x="5255335" y="605593"/>
                        <a:pt x="5319881" y="521325"/>
                      </a:cubicBezTo>
                      <a:cubicBezTo>
                        <a:pt x="5384427" y="437057"/>
                        <a:pt x="5425665" y="263141"/>
                        <a:pt x="5481246" y="177080"/>
                      </a:cubicBezTo>
                      <a:cubicBezTo>
                        <a:pt x="5536827" y="91019"/>
                        <a:pt x="5590616" y="-25522"/>
                        <a:pt x="5653369" y="4958"/>
                      </a:cubicBezTo>
                      <a:cubicBezTo>
                        <a:pt x="5716122" y="35438"/>
                        <a:pt x="5787839" y="315137"/>
                        <a:pt x="5857764" y="359960"/>
                      </a:cubicBezTo>
                      <a:cubicBezTo>
                        <a:pt x="5927689" y="404783"/>
                        <a:pt x="6001199" y="232661"/>
                        <a:pt x="6072917" y="273899"/>
                      </a:cubicBezTo>
                      <a:cubicBezTo>
                        <a:pt x="6144635" y="315137"/>
                        <a:pt x="6210974" y="530290"/>
                        <a:pt x="6288070" y="607386"/>
                      </a:cubicBezTo>
                      <a:cubicBezTo>
                        <a:pt x="6365166" y="684482"/>
                        <a:pt x="6476329" y="691654"/>
                        <a:pt x="6535496" y="736478"/>
                      </a:cubicBezTo>
                      <a:cubicBezTo>
                        <a:pt x="6594663" y="781302"/>
                        <a:pt x="6569562" y="772337"/>
                        <a:pt x="6643072" y="876328"/>
                      </a:cubicBezTo>
                      <a:cubicBezTo>
                        <a:pt x="6716582" y="980319"/>
                        <a:pt x="6824159" y="1283326"/>
                        <a:pt x="6976559" y="1360422"/>
                      </a:cubicBezTo>
                      <a:cubicBezTo>
                        <a:pt x="7128959" y="1437518"/>
                        <a:pt x="7557472" y="1338906"/>
                        <a:pt x="7557472" y="1338906"/>
                      </a:cubicBezTo>
                      <a:cubicBezTo>
                        <a:pt x="7751110" y="1337113"/>
                        <a:pt x="7968056" y="1394487"/>
                        <a:pt x="8138385" y="1349664"/>
                      </a:cubicBezTo>
                      <a:cubicBezTo>
                        <a:pt x="8308714" y="1304841"/>
                        <a:pt x="8455736" y="1145269"/>
                        <a:pt x="8579449" y="1069965"/>
                      </a:cubicBezTo>
                      <a:cubicBezTo>
                        <a:pt x="8703162" y="994661"/>
                        <a:pt x="8794602" y="881706"/>
                        <a:pt x="8880663" y="897843"/>
                      </a:cubicBezTo>
                      <a:cubicBezTo>
                        <a:pt x="8966724" y="913979"/>
                        <a:pt x="9004376" y="1048450"/>
                        <a:pt x="9095816" y="1166784"/>
                      </a:cubicBezTo>
                      <a:cubicBezTo>
                        <a:pt x="9187256" y="1285118"/>
                        <a:pt x="9289454" y="1503856"/>
                        <a:pt x="9429303" y="1607847"/>
                      </a:cubicBezTo>
                      <a:cubicBezTo>
                        <a:pt x="9569152" y="1711838"/>
                        <a:pt x="9755618" y="1722596"/>
                        <a:pt x="9934912" y="1790728"/>
                      </a:cubicBezTo>
                      <a:cubicBezTo>
                        <a:pt x="10114206" y="1858860"/>
                        <a:pt x="10336531" y="1925198"/>
                        <a:pt x="10505067" y="2016638"/>
                      </a:cubicBezTo>
                      <a:cubicBezTo>
                        <a:pt x="10673603" y="2108078"/>
                        <a:pt x="10754286" y="2278408"/>
                        <a:pt x="10946131" y="2339368"/>
                      </a:cubicBezTo>
                      <a:cubicBezTo>
                        <a:pt x="11137976" y="2400328"/>
                        <a:pt x="11417675" y="2283786"/>
                        <a:pt x="11656136" y="2382398"/>
                      </a:cubicBezTo>
                      <a:cubicBezTo>
                        <a:pt x="11894597" y="2481010"/>
                        <a:pt x="12222705" y="2441565"/>
                        <a:pt x="12376898" y="2931038"/>
                      </a:cubicBezTo>
                      <a:lnTo>
                        <a:pt x="12581293" y="5319236"/>
                      </a:lnTo>
                      <a:cubicBezTo>
                        <a:pt x="10946131" y="5717269"/>
                        <a:pt x="5904380" y="5319235"/>
                        <a:pt x="2565924" y="5319235"/>
                      </a:cubicBezTo>
                      <a:lnTo>
                        <a:pt x="12295" y="2533005"/>
                      </a:lnTo>
                      <a:cubicBezTo>
                        <a:pt x="-148012" y="1933442"/>
                        <a:pt x="1306980" y="1707011"/>
                        <a:pt x="1604083" y="1721858"/>
                      </a:cubicBezTo>
                      <a:cubicBezTo>
                        <a:pt x="1901186" y="1736705"/>
                        <a:pt x="2180703" y="1608372"/>
                        <a:pt x="2463988" y="148465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556486" y="2517289"/>
                  <a:ext cx="3144811" cy="1784430"/>
                </a:xfrm>
                <a:custGeom>
                  <a:avLst/>
                  <a:gdLst>
                    <a:gd name="connsiteX0" fmla="*/ 960342 w 3144811"/>
                    <a:gd name="connsiteY0" fmla="*/ 75304 h 1784430"/>
                    <a:gd name="connsiteX1" fmla="*/ 1347618 w 3144811"/>
                    <a:gd name="connsiteY1" fmla="*/ 193638 h 1784430"/>
                    <a:gd name="connsiteX2" fmla="*/ 1627316 w 3144811"/>
                    <a:gd name="connsiteY2" fmla="*/ 0 h 1784430"/>
                    <a:gd name="connsiteX3" fmla="*/ 1885500 w 3144811"/>
                    <a:gd name="connsiteY3" fmla="*/ 193638 h 1784430"/>
                    <a:gd name="connsiteX4" fmla="*/ 1562770 w 3144811"/>
                    <a:gd name="connsiteY4" fmla="*/ 301215 h 1784430"/>
                    <a:gd name="connsiteX5" fmla="*/ 1885500 w 3144811"/>
                    <a:gd name="connsiteY5" fmla="*/ 537883 h 1784430"/>
                    <a:gd name="connsiteX6" fmla="*/ 2283533 w 3144811"/>
                    <a:gd name="connsiteY6" fmla="*/ 634702 h 1784430"/>
                    <a:gd name="connsiteX7" fmla="*/ 2606262 w 3144811"/>
                    <a:gd name="connsiteY7" fmla="*/ 1075765 h 1784430"/>
                    <a:gd name="connsiteX8" fmla="*/ 2789142 w 3144811"/>
                    <a:gd name="connsiteY8" fmla="*/ 1366222 h 1784430"/>
                    <a:gd name="connsiteX9" fmla="*/ 3144145 w 3144811"/>
                    <a:gd name="connsiteY9" fmla="*/ 1775012 h 1784430"/>
                    <a:gd name="connsiteX10" fmla="*/ 2692323 w 3144811"/>
                    <a:gd name="connsiteY10" fmla="*/ 1602890 h 1784430"/>
                    <a:gd name="connsiteX11" fmla="*/ 2315806 w 3144811"/>
                    <a:gd name="connsiteY11" fmla="*/ 1043492 h 1784430"/>
                    <a:gd name="connsiteX12" fmla="*/ 1971561 w 3144811"/>
                    <a:gd name="connsiteY12" fmla="*/ 882127 h 1784430"/>
                    <a:gd name="connsiteX13" fmla="*/ 1573528 w 3144811"/>
                    <a:gd name="connsiteY13" fmla="*/ 968189 h 1784430"/>
                    <a:gd name="connsiteX14" fmla="*/ 1336860 w 3144811"/>
                    <a:gd name="connsiteY14" fmla="*/ 1323191 h 1784430"/>
                    <a:gd name="connsiteX15" fmla="*/ 605340 w 3144811"/>
                    <a:gd name="connsiteY15" fmla="*/ 1441525 h 1784430"/>
                    <a:gd name="connsiteX16" fmla="*/ 2912 w 3144811"/>
                    <a:gd name="connsiteY16" fmla="*/ 1215615 h 1784430"/>
                    <a:gd name="connsiteX17" fmla="*/ 390187 w 3144811"/>
                    <a:gd name="connsiteY17" fmla="*/ 1183342 h 1784430"/>
                    <a:gd name="connsiteX18" fmla="*/ 712916 w 3144811"/>
                    <a:gd name="connsiteY18" fmla="*/ 1247887 h 1784430"/>
                    <a:gd name="connsiteX19" fmla="*/ 1057161 w 3144811"/>
                    <a:gd name="connsiteY19" fmla="*/ 1108038 h 1784430"/>
                    <a:gd name="connsiteX20" fmla="*/ 1229283 w 3144811"/>
                    <a:gd name="connsiteY20" fmla="*/ 968189 h 1784430"/>
                    <a:gd name="connsiteX21" fmla="*/ 1229283 w 3144811"/>
                    <a:gd name="connsiteY21" fmla="*/ 785309 h 1784430"/>
                    <a:gd name="connsiteX22" fmla="*/ 1110949 w 3144811"/>
                    <a:gd name="connsiteY22" fmla="*/ 527125 h 1784430"/>
                    <a:gd name="connsiteX23" fmla="*/ 1250799 w 3144811"/>
                    <a:gd name="connsiteY23" fmla="*/ 398033 h 1784430"/>
                    <a:gd name="connsiteX24" fmla="*/ 938827 w 3144811"/>
                    <a:gd name="connsiteY24" fmla="*/ 279699 h 1784430"/>
                    <a:gd name="connsiteX25" fmla="*/ 960342 w 3144811"/>
                    <a:gd name="connsiteY25" fmla="*/ 75304 h 178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144811" h="1784430">
                      <a:moveTo>
                        <a:pt x="960342" y="75304"/>
                      </a:moveTo>
                      <a:cubicBezTo>
                        <a:pt x="1028474" y="60961"/>
                        <a:pt x="1236456" y="206189"/>
                        <a:pt x="1347618" y="193638"/>
                      </a:cubicBezTo>
                      <a:cubicBezTo>
                        <a:pt x="1458780" y="181087"/>
                        <a:pt x="1537669" y="0"/>
                        <a:pt x="1627316" y="0"/>
                      </a:cubicBezTo>
                      <a:cubicBezTo>
                        <a:pt x="1716963" y="0"/>
                        <a:pt x="1896258" y="143436"/>
                        <a:pt x="1885500" y="193638"/>
                      </a:cubicBezTo>
                      <a:cubicBezTo>
                        <a:pt x="1874742" y="243840"/>
                        <a:pt x="1562770" y="243841"/>
                        <a:pt x="1562770" y="301215"/>
                      </a:cubicBezTo>
                      <a:cubicBezTo>
                        <a:pt x="1562770" y="358589"/>
                        <a:pt x="1765373" y="482302"/>
                        <a:pt x="1885500" y="537883"/>
                      </a:cubicBezTo>
                      <a:cubicBezTo>
                        <a:pt x="2005627" y="593464"/>
                        <a:pt x="2163406" y="545055"/>
                        <a:pt x="2283533" y="634702"/>
                      </a:cubicBezTo>
                      <a:cubicBezTo>
                        <a:pt x="2403660" y="724349"/>
                        <a:pt x="2521994" y="953845"/>
                        <a:pt x="2606262" y="1075765"/>
                      </a:cubicBezTo>
                      <a:cubicBezTo>
                        <a:pt x="2690530" y="1197685"/>
                        <a:pt x="2699495" y="1249681"/>
                        <a:pt x="2789142" y="1366222"/>
                      </a:cubicBezTo>
                      <a:cubicBezTo>
                        <a:pt x="2878789" y="1482763"/>
                        <a:pt x="3160281" y="1735567"/>
                        <a:pt x="3144145" y="1775012"/>
                      </a:cubicBezTo>
                      <a:cubicBezTo>
                        <a:pt x="3128009" y="1814457"/>
                        <a:pt x="2830379" y="1724810"/>
                        <a:pt x="2692323" y="1602890"/>
                      </a:cubicBezTo>
                      <a:cubicBezTo>
                        <a:pt x="2554267" y="1480970"/>
                        <a:pt x="2435933" y="1163619"/>
                        <a:pt x="2315806" y="1043492"/>
                      </a:cubicBezTo>
                      <a:cubicBezTo>
                        <a:pt x="2195679" y="923365"/>
                        <a:pt x="2095274" y="894677"/>
                        <a:pt x="1971561" y="882127"/>
                      </a:cubicBezTo>
                      <a:cubicBezTo>
                        <a:pt x="1847848" y="869577"/>
                        <a:pt x="1679311" y="894678"/>
                        <a:pt x="1573528" y="968189"/>
                      </a:cubicBezTo>
                      <a:cubicBezTo>
                        <a:pt x="1467745" y="1041700"/>
                        <a:pt x="1498225" y="1244302"/>
                        <a:pt x="1336860" y="1323191"/>
                      </a:cubicBezTo>
                      <a:cubicBezTo>
                        <a:pt x="1175495" y="1402080"/>
                        <a:pt x="827665" y="1459454"/>
                        <a:pt x="605340" y="1441525"/>
                      </a:cubicBezTo>
                      <a:cubicBezTo>
                        <a:pt x="383015" y="1423596"/>
                        <a:pt x="38771" y="1258645"/>
                        <a:pt x="2912" y="1215615"/>
                      </a:cubicBezTo>
                      <a:cubicBezTo>
                        <a:pt x="-32947" y="1172585"/>
                        <a:pt x="271853" y="1177963"/>
                        <a:pt x="390187" y="1183342"/>
                      </a:cubicBezTo>
                      <a:cubicBezTo>
                        <a:pt x="508521" y="1188721"/>
                        <a:pt x="601754" y="1260438"/>
                        <a:pt x="712916" y="1247887"/>
                      </a:cubicBezTo>
                      <a:cubicBezTo>
                        <a:pt x="824078" y="1235336"/>
                        <a:pt x="971100" y="1154654"/>
                        <a:pt x="1057161" y="1108038"/>
                      </a:cubicBezTo>
                      <a:cubicBezTo>
                        <a:pt x="1143222" y="1061422"/>
                        <a:pt x="1200596" y="1021977"/>
                        <a:pt x="1229283" y="968189"/>
                      </a:cubicBezTo>
                      <a:cubicBezTo>
                        <a:pt x="1257970" y="914401"/>
                        <a:pt x="1249005" y="858820"/>
                        <a:pt x="1229283" y="785309"/>
                      </a:cubicBezTo>
                      <a:cubicBezTo>
                        <a:pt x="1209561" y="711798"/>
                        <a:pt x="1107363" y="591671"/>
                        <a:pt x="1110949" y="527125"/>
                      </a:cubicBezTo>
                      <a:cubicBezTo>
                        <a:pt x="1114535" y="462579"/>
                        <a:pt x="1279486" y="439271"/>
                        <a:pt x="1250799" y="398033"/>
                      </a:cubicBezTo>
                      <a:cubicBezTo>
                        <a:pt x="1222112" y="356795"/>
                        <a:pt x="990822" y="329901"/>
                        <a:pt x="938827" y="279699"/>
                      </a:cubicBezTo>
                      <a:cubicBezTo>
                        <a:pt x="886832" y="229497"/>
                        <a:pt x="892210" y="89647"/>
                        <a:pt x="960342" y="7530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Freeform 135"/>
                <p:cNvSpPr/>
                <p:nvPr/>
              </p:nvSpPr>
              <p:spPr>
                <a:xfrm>
                  <a:off x="2725362" y="2054377"/>
                  <a:ext cx="475869" cy="820429"/>
                </a:xfrm>
                <a:custGeom>
                  <a:avLst/>
                  <a:gdLst>
                    <a:gd name="connsiteX0" fmla="*/ 222233 w 475869"/>
                    <a:gd name="connsiteY0" fmla="*/ 334 h 820429"/>
                    <a:gd name="connsiteX1" fmla="*/ 351325 w 475869"/>
                    <a:gd name="connsiteY1" fmla="*/ 172456 h 820429"/>
                    <a:gd name="connsiteX2" fmla="*/ 426629 w 475869"/>
                    <a:gd name="connsiteY2" fmla="*/ 43364 h 820429"/>
                    <a:gd name="connsiteX3" fmla="*/ 372840 w 475869"/>
                    <a:gd name="connsiteY3" fmla="*/ 280032 h 820429"/>
                    <a:gd name="connsiteX4" fmla="*/ 243749 w 475869"/>
                    <a:gd name="connsiteY4" fmla="*/ 452155 h 820429"/>
                    <a:gd name="connsiteX5" fmla="*/ 372840 w 475869"/>
                    <a:gd name="connsiteY5" fmla="*/ 710338 h 820429"/>
                    <a:gd name="connsiteX6" fmla="*/ 469659 w 475869"/>
                    <a:gd name="connsiteY6" fmla="*/ 817915 h 820429"/>
                    <a:gd name="connsiteX7" fmla="*/ 189960 w 475869"/>
                    <a:gd name="connsiteY7" fmla="*/ 764127 h 820429"/>
                    <a:gd name="connsiteX8" fmla="*/ 7080 w 475869"/>
                    <a:gd name="connsiteY8" fmla="*/ 527458 h 820429"/>
                    <a:gd name="connsiteX9" fmla="*/ 50111 w 475869"/>
                    <a:gd name="connsiteY9" fmla="*/ 344578 h 820429"/>
                    <a:gd name="connsiteX10" fmla="*/ 168445 w 475869"/>
                    <a:gd name="connsiteY10" fmla="*/ 226244 h 820429"/>
                    <a:gd name="connsiteX11" fmla="*/ 222233 w 475869"/>
                    <a:gd name="connsiteY11" fmla="*/ 334 h 820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869" h="820429">
                      <a:moveTo>
                        <a:pt x="222233" y="334"/>
                      </a:moveTo>
                      <a:cubicBezTo>
                        <a:pt x="252713" y="-8631"/>
                        <a:pt x="317259" y="165284"/>
                        <a:pt x="351325" y="172456"/>
                      </a:cubicBezTo>
                      <a:cubicBezTo>
                        <a:pt x="385391" y="179628"/>
                        <a:pt x="423043" y="25435"/>
                        <a:pt x="426629" y="43364"/>
                      </a:cubicBezTo>
                      <a:cubicBezTo>
                        <a:pt x="430215" y="61293"/>
                        <a:pt x="403320" y="211900"/>
                        <a:pt x="372840" y="280032"/>
                      </a:cubicBezTo>
                      <a:cubicBezTo>
                        <a:pt x="342360" y="348164"/>
                        <a:pt x="243749" y="380437"/>
                        <a:pt x="243749" y="452155"/>
                      </a:cubicBezTo>
                      <a:cubicBezTo>
                        <a:pt x="243749" y="523873"/>
                        <a:pt x="335188" y="649378"/>
                        <a:pt x="372840" y="710338"/>
                      </a:cubicBezTo>
                      <a:cubicBezTo>
                        <a:pt x="410492" y="771298"/>
                        <a:pt x="500139" y="808950"/>
                        <a:pt x="469659" y="817915"/>
                      </a:cubicBezTo>
                      <a:cubicBezTo>
                        <a:pt x="439179" y="826880"/>
                        <a:pt x="267057" y="812537"/>
                        <a:pt x="189960" y="764127"/>
                      </a:cubicBezTo>
                      <a:cubicBezTo>
                        <a:pt x="112863" y="715717"/>
                        <a:pt x="30388" y="597383"/>
                        <a:pt x="7080" y="527458"/>
                      </a:cubicBezTo>
                      <a:cubicBezTo>
                        <a:pt x="-16228" y="457533"/>
                        <a:pt x="23217" y="394780"/>
                        <a:pt x="50111" y="344578"/>
                      </a:cubicBezTo>
                      <a:cubicBezTo>
                        <a:pt x="77005" y="294376"/>
                        <a:pt x="141551" y="276446"/>
                        <a:pt x="168445" y="226244"/>
                      </a:cubicBezTo>
                      <a:cubicBezTo>
                        <a:pt x="195339" y="176042"/>
                        <a:pt x="191753" y="9299"/>
                        <a:pt x="222233" y="33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Freeform 136"/>
                <p:cNvSpPr/>
                <p:nvPr/>
              </p:nvSpPr>
              <p:spPr>
                <a:xfrm>
                  <a:off x="3276839" y="2883049"/>
                  <a:ext cx="4399829" cy="2463996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399829" h="2463996">
                      <a:moveTo>
                        <a:pt x="628187" y="0"/>
                      </a:moveTo>
                      <a:cubicBezTo>
                        <a:pt x="750107" y="127299"/>
                        <a:pt x="872027" y="254598"/>
                        <a:pt x="864855" y="322730"/>
                      </a:cubicBezTo>
                      <a:cubicBezTo>
                        <a:pt x="857683" y="390862"/>
                        <a:pt x="628186" y="355003"/>
                        <a:pt x="585156" y="408791"/>
                      </a:cubicBezTo>
                      <a:cubicBezTo>
                        <a:pt x="542126" y="462579"/>
                        <a:pt x="547505" y="510988"/>
                        <a:pt x="606672" y="645459"/>
                      </a:cubicBezTo>
                      <a:cubicBezTo>
                        <a:pt x="665839" y="779930"/>
                        <a:pt x="875613" y="1050665"/>
                        <a:pt x="940159" y="1215615"/>
                      </a:cubicBezTo>
                      <a:cubicBezTo>
                        <a:pt x="1004705" y="1380565"/>
                        <a:pt x="1031599" y="1522208"/>
                        <a:pt x="993947" y="1635163"/>
                      </a:cubicBezTo>
                      <a:cubicBezTo>
                        <a:pt x="956295" y="1748118"/>
                        <a:pt x="816446" y="1877210"/>
                        <a:pt x="714248" y="1893346"/>
                      </a:cubicBezTo>
                      <a:cubicBezTo>
                        <a:pt x="612050" y="1909482"/>
                        <a:pt x="493716" y="1705088"/>
                        <a:pt x="380761" y="1731982"/>
                      </a:cubicBezTo>
                      <a:cubicBezTo>
                        <a:pt x="267806" y="1758876"/>
                        <a:pt x="-119470" y="1932791"/>
                        <a:pt x="36516" y="2054711"/>
                      </a:cubicBezTo>
                      <a:cubicBezTo>
                        <a:pt x="192502" y="2176631"/>
                        <a:pt x="949123" y="2477845"/>
                        <a:pt x="1316676" y="2463502"/>
                      </a:cubicBezTo>
                      <a:cubicBezTo>
                        <a:pt x="1684229" y="2449159"/>
                        <a:pt x="1963928" y="2074434"/>
                        <a:pt x="2241834" y="1968650"/>
                      </a:cubicBezTo>
                      <a:cubicBezTo>
                        <a:pt x="2519740" y="1862866"/>
                        <a:pt x="2984112" y="1828800"/>
                        <a:pt x="2984112" y="1828800"/>
                      </a:cubicBezTo>
                      <a:lnTo>
                        <a:pt x="3812450" y="1656678"/>
                      </a:lnTo>
                      <a:cubicBezTo>
                        <a:pt x="4040154" y="1606476"/>
                        <a:pt x="4258893" y="1611854"/>
                        <a:pt x="4350333" y="1527586"/>
                      </a:cubicBezTo>
                      <a:cubicBezTo>
                        <a:pt x="4441773" y="1443318"/>
                        <a:pt x="4382605" y="1264024"/>
                        <a:pt x="4361090" y="1151069"/>
                      </a:cubicBezTo>
                      <a:cubicBezTo>
                        <a:pt x="4339575" y="1038114"/>
                        <a:pt x="4350333" y="932330"/>
                        <a:pt x="4221241" y="849855"/>
                      </a:cubicBezTo>
                      <a:cubicBezTo>
                        <a:pt x="4092149" y="767380"/>
                        <a:pt x="3733561" y="708212"/>
                        <a:pt x="3586540" y="656217"/>
                      </a:cubicBezTo>
                      <a:cubicBezTo>
                        <a:pt x="3439519" y="604222"/>
                        <a:pt x="3498686" y="516368"/>
                        <a:pt x="3339114" y="537883"/>
                      </a:cubicBezTo>
                      <a:cubicBezTo>
                        <a:pt x="3179542" y="559398"/>
                        <a:pt x="2761787" y="781723"/>
                        <a:pt x="2629109" y="785309"/>
                      </a:cubicBezTo>
                      <a:cubicBezTo>
                        <a:pt x="2496431" y="788895"/>
                        <a:pt x="2663175" y="597050"/>
                        <a:pt x="2543048" y="559398"/>
                      </a:cubicBezTo>
                      <a:cubicBezTo>
                        <a:pt x="2422921" y="521746"/>
                        <a:pt x="1978272" y="625737"/>
                        <a:pt x="1908347" y="559398"/>
                      </a:cubicBezTo>
                      <a:cubicBezTo>
                        <a:pt x="1838422" y="493059"/>
                        <a:pt x="1980961" y="327212"/>
                        <a:pt x="2123500" y="161365"/>
                      </a:cubicBezTo>
                      <a:cubicBezTo>
                        <a:pt x="1657335" y="258184"/>
                        <a:pt x="879199" y="258183"/>
                        <a:pt x="62818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-5014761" y="2253160"/>
                <a:ext cx="12446598" cy="5448328"/>
                <a:chOff x="-5014761" y="2253160"/>
                <a:chExt cx="12446598" cy="5448328"/>
              </a:xfrm>
              <a:effectLst>
                <a:outerShdw blurRad="7747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1" name="Freeform 130"/>
                <p:cNvSpPr/>
                <p:nvPr/>
              </p:nvSpPr>
              <p:spPr>
                <a:xfrm>
                  <a:off x="-5014761" y="2253160"/>
                  <a:ext cx="12446598" cy="5448328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874596 w 10015369"/>
                    <a:gd name="connsiteY23" fmla="*/ 1554059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164132 w 10015369"/>
                    <a:gd name="connsiteY18" fmla="*/ 1360421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874596 w 12446598"/>
                    <a:gd name="connsiteY22" fmla="*/ 1554059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627633 w 12446598"/>
                    <a:gd name="connsiteY23" fmla="*/ 1984366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446598" h="5448328">
                      <a:moveTo>
                        <a:pt x="43030" y="1317391"/>
                      </a:moveTo>
                      <a:cubicBezTo>
                        <a:pt x="326315" y="1193678"/>
                        <a:pt x="609600" y="1069965"/>
                        <a:pt x="817581" y="994662"/>
                      </a:cubicBezTo>
                      <a:cubicBezTo>
                        <a:pt x="1025562" y="919359"/>
                        <a:pt x="1160032" y="924737"/>
                        <a:pt x="1290917" y="865570"/>
                      </a:cubicBezTo>
                      <a:cubicBezTo>
                        <a:pt x="1421802" y="806403"/>
                        <a:pt x="1522207" y="643245"/>
                        <a:pt x="1602889" y="639659"/>
                      </a:cubicBezTo>
                      <a:cubicBezTo>
                        <a:pt x="1683571" y="636073"/>
                        <a:pt x="1671021" y="793853"/>
                        <a:pt x="1775012" y="844055"/>
                      </a:cubicBezTo>
                      <a:cubicBezTo>
                        <a:pt x="1879003" y="894257"/>
                        <a:pt x="2101327" y="967767"/>
                        <a:pt x="2226833" y="940873"/>
                      </a:cubicBezTo>
                      <a:cubicBezTo>
                        <a:pt x="2352339" y="913979"/>
                        <a:pt x="2440193" y="752615"/>
                        <a:pt x="2528047" y="682690"/>
                      </a:cubicBezTo>
                      <a:cubicBezTo>
                        <a:pt x="2615901" y="612765"/>
                        <a:pt x="2689411" y="605593"/>
                        <a:pt x="2753957" y="521325"/>
                      </a:cubicBezTo>
                      <a:cubicBezTo>
                        <a:pt x="2818503" y="437057"/>
                        <a:pt x="2859741" y="263141"/>
                        <a:pt x="2915322" y="177080"/>
                      </a:cubicBezTo>
                      <a:cubicBezTo>
                        <a:pt x="2970903" y="91019"/>
                        <a:pt x="3024692" y="-25522"/>
                        <a:pt x="3087445" y="4958"/>
                      </a:cubicBezTo>
                      <a:cubicBezTo>
                        <a:pt x="3150198" y="35438"/>
                        <a:pt x="3221915" y="315137"/>
                        <a:pt x="3291840" y="359960"/>
                      </a:cubicBezTo>
                      <a:cubicBezTo>
                        <a:pt x="3361765" y="404783"/>
                        <a:pt x="3435275" y="232661"/>
                        <a:pt x="3506993" y="273899"/>
                      </a:cubicBezTo>
                      <a:cubicBezTo>
                        <a:pt x="3578711" y="315137"/>
                        <a:pt x="3645050" y="530290"/>
                        <a:pt x="3722146" y="607386"/>
                      </a:cubicBezTo>
                      <a:cubicBezTo>
                        <a:pt x="3799242" y="684482"/>
                        <a:pt x="3910405" y="691654"/>
                        <a:pt x="3969572" y="736478"/>
                      </a:cubicBezTo>
                      <a:cubicBezTo>
                        <a:pt x="4028739" y="781302"/>
                        <a:pt x="4003638" y="772337"/>
                        <a:pt x="4077148" y="876328"/>
                      </a:cubicBezTo>
                      <a:cubicBezTo>
                        <a:pt x="4150658" y="980319"/>
                        <a:pt x="4258235" y="1283326"/>
                        <a:pt x="4410635" y="1360422"/>
                      </a:cubicBezTo>
                      <a:cubicBezTo>
                        <a:pt x="4563035" y="1437518"/>
                        <a:pt x="4991548" y="1338906"/>
                        <a:pt x="4991548" y="1338906"/>
                      </a:cubicBezTo>
                      <a:lnTo>
                        <a:pt x="5572461" y="1349664"/>
                      </a:lnTo>
                      <a:cubicBezTo>
                        <a:pt x="5767892" y="1353250"/>
                        <a:pt x="6004560" y="1390901"/>
                        <a:pt x="6164132" y="1360421"/>
                      </a:cubicBezTo>
                      <a:cubicBezTo>
                        <a:pt x="6323704" y="1329941"/>
                        <a:pt x="6413351" y="1125546"/>
                        <a:pt x="6529892" y="1166784"/>
                      </a:cubicBezTo>
                      <a:cubicBezTo>
                        <a:pt x="6646433" y="1208022"/>
                        <a:pt x="6723530" y="1503856"/>
                        <a:pt x="6863379" y="1607847"/>
                      </a:cubicBezTo>
                      <a:cubicBezTo>
                        <a:pt x="7003228" y="1711838"/>
                        <a:pt x="7186108" y="1823001"/>
                        <a:pt x="7368988" y="1790728"/>
                      </a:cubicBezTo>
                      <a:cubicBezTo>
                        <a:pt x="7551868" y="1758455"/>
                        <a:pt x="7750884" y="1381937"/>
                        <a:pt x="7960658" y="1414210"/>
                      </a:cubicBezTo>
                      <a:cubicBezTo>
                        <a:pt x="8170432" y="1446483"/>
                        <a:pt x="8439374" y="1823001"/>
                        <a:pt x="8627633" y="1984366"/>
                      </a:cubicBezTo>
                      <a:cubicBezTo>
                        <a:pt x="8815892" y="2145731"/>
                        <a:pt x="8453718" y="1805071"/>
                        <a:pt x="9090212" y="2382398"/>
                      </a:cubicBezTo>
                      <a:cubicBezTo>
                        <a:pt x="9726706" y="2959725"/>
                        <a:pt x="12292405" y="4958855"/>
                        <a:pt x="12446598" y="5448328"/>
                      </a:cubicBezTo>
                      <a:cubicBezTo>
                        <a:pt x="11636188" y="5405297"/>
                        <a:pt x="12089802" y="5340751"/>
                        <a:pt x="10015369" y="5319236"/>
                      </a:cubicBezTo>
                      <a:cubicBezTo>
                        <a:pt x="7940936" y="5297721"/>
                        <a:pt x="3338456" y="5319235"/>
                        <a:pt x="0" y="5319235"/>
                      </a:cubicBezTo>
                      <a:lnTo>
                        <a:pt x="0" y="1618605"/>
                      </a:lnTo>
                      <a:lnTo>
                        <a:pt x="43030" y="131739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Freeform 131"/>
                <p:cNvSpPr/>
                <p:nvPr/>
              </p:nvSpPr>
              <p:spPr>
                <a:xfrm>
                  <a:off x="-997278" y="3581281"/>
                  <a:ext cx="4399829" cy="2295882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209561 w 4399829"/>
                    <a:gd name="connsiteY21" fmla="*/ 193638 h 2463996"/>
                    <a:gd name="connsiteX22" fmla="*/ 628187 w 4399829"/>
                    <a:gd name="connsiteY22" fmla="*/ 0 h 2463996"/>
                    <a:gd name="connsiteX0" fmla="*/ 2209561 w 4399829"/>
                    <a:gd name="connsiteY0" fmla="*/ 7251 h 2277609"/>
                    <a:gd name="connsiteX1" fmla="*/ 864855 w 4399829"/>
                    <a:gd name="connsiteY1" fmla="*/ 136343 h 2277609"/>
                    <a:gd name="connsiteX2" fmla="*/ 585156 w 4399829"/>
                    <a:gd name="connsiteY2" fmla="*/ 222404 h 2277609"/>
                    <a:gd name="connsiteX3" fmla="*/ 606672 w 4399829"/>
                    <a:gd name="connsiteY3" fmla="*/ 459072 h 2277609"/>
                    <a:gd name="connsiteX4" fmla="*/ 940159 w 4399829"/>
                    <a:gd name="connsiteY4" fmla="*/ 1029228 h 2277609"/>
                    <a:gd name="connsiteX5" fmla="*/ 993947 w 4399829"/>
                    <a:gd name="connsiteY5" fmla="*/ 1448776 h 2277609"/>
                    <a:gd name="connsiteX6" fmla="*/ 714248 w 4399829"/>
                    <a:gd name="connsiteY6" fmla="*/ 1706959 h 2277609"/>
                    <a:gd name="connsiteX7" fmla="*/ 380761 w 4399829"/>
                    <a:gd name="connsiteY7" fmla="*/ 1545595 h 2277609"/>
                    <a:gd name="connsiteX8" fmla="*/ 36516 w 4399829"/>
                    <a:gd name="connsiteY8" fmla="*/ 1868324 h 2277609"/>
                    <a:gd name="connsiteX9" fmla="*/ 1316676 w 4399829"/>
                    <a:gd name="connsiteY9" fmla="*/ 2277115 h 2277609"/>
                    <a:gd name="connsiteX10" fmla="*/ 2241834 w 4399829"/>
                    <a:gd name="connsiteY10" fmla="*/ 1782263 h 2277609"/>
                    <a:gd name="connsiteX11" fmla="*/ 2984112 w 4399829"/>
                    <a:gd name="connsiteY11" fmla="*/ 1642413 h 2277609"/>
                    <a:gd name="connsiteX12" fmla="*/ 3812450 w 4399829"/>
                    <a:gd name="connsiteY12" fmla="*/ 1470291 h 2277609"/>
                    <a:gd name="connsiteX13" fmla="*/ 4350333 w 4399829"/>
                    <a:gd name="connsiteY13" fmla="*/ 1341199 h 2277609"/>
                    <a:gd name="connsiteX14" fmla="*/ 4361090 w 4399829"/>
                    <a:gd name="connsiteY14" fmla="*/ 964682 h 2277609"/>
                    <a:gd name="connsiteX15" fmla="*/ 4221241 w 4399829"/>
                    <a:gd name="connsiteY15" fmla="*/ 663468 h 2277609"/>
                    <a:gd name="connsiteX16" fmla="*/ 3586540 w 4399829"/>
                    <a:gd name="connsiteY16" fmla="*/ 469830 h 2277609"/>
                    <a:gd name="connsiteX17" fmla="*/ 3339114 w 4399829"/>
                    <a:gd name="connsiteY17" fmla="*/ 351496 h 2277609"/>
                    <a:gd name="connsiteX18" fmla="*/ 2629109 w 4399829"/>
                    <a:gd name="connsiteY18" fmla="*/ 598922 h 2277609"/>
                    <a:gd name="connsiteX19" fmla="*/ 2543048 w 4399829"/>
                    <a:gd name="connsiteY19" fmla="*/ 373011 h 2277609"/>
                    <a:gd name="connsiteX20" fmla="*/ 1908347 w 4399829"/>
                    <a:gd name="connsiteY20" fmla="*/ 373011 h 2277609"/>
                    <a:gd name="connsiteX21" fmla="*/ 2209561 w 4399829"/>
                    <a:gd name="connsiteY21" fmla="*/ 7251 h 2277609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543048 w 4399829"/>
                    <a:gd name="connsiteY19" fmla="*/ 385774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424713 w 4399829"/>
                    <a:gd name="connsiteY19" fmla="*/ 407290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6803 h 2277161"/>
                    <a:gd name="connsiteX1" fmla="*/ 789551 w 4399829"/>
                    <a:gd name="connsiteY1" fmla="*/ 146653 h 2277161"/>
                    <a:gd name="connsiteX2" fmla="*/ 585156 w 4399829"/>
                    <a:gd name="connsiteY2" fmla="*/ 221956 h 2277161"/>
                    <a:gd name="connsiteX3" fmla="*/ 606672 w 4399829"/>
                    <a:gd name="connsiteY3" fmla="*/ 458624 h 2277161"/>
                    <a:gd name="connsiteX4" fmla="*/ 940159 w 4399829"/>
                    <a:gd name="connsiteY4" fmla="*/ 1028780 h 2277161"/>
                    <a:gd name="connsiteX5" fmla="*/ 993947 w 4399829"/>
                    <a:gd name="connsiteY5" fmla="*/ 1448328 h 2277161"/>
                    <a:gd name="connsiteX6" fmla="*/ 714248 w 4399829"/>
                    <a:gd name="connsiteY6" fmla="*/ 1706511 h 2277161"/>
                    <a:gd name="connsiteX7" fmla="*/ 380761 w 4399829"/>
                    <a:gd name="connsiteY7" fmla="*/ 1545147 h 2277161"/>
                    <a:gd name="connsiteX8" fmla="*/ 36516 w 4399829"/>
                    <a:gd name="connsiteY8" fmla="*/ 1867876 h 2277161"/>
                    <a:gd name="connsiteX9" fmla="*/ 1316676 w 4399829"/>
                    <a:gd name="connsiteY9" fmla="*/ 2276667 h 2277161"/>
                    <a:gd name="connsiteX10" fmla="*/ 2241834 w 4399829"/>
                    <a:gd name="connsiteY10" fmla="*/ 1781815 h 2277161"/>
                    <a:gd name="connsiteX11" fmla="*/ 2984112 w 4399829"/>
                    <a:gd name="connsiteY11" fmla="*/ 1641965 h 2277161"/>
                    <a:gd name="connsiteX12" fmla="*/ 3812450 w 4399829"/>
                    <a:gd name="connsiteY12" fmla="*/ 1469843 h 2277161"/>
                    <a:gd name="connsiteX13" fmla="*/ 4350333 w 4399829"/>
                    <a:gd name="connsiteY13" fmla="*/ 1340751 h 2277161"/>
                    <a:gd name="connsiteX14" fmla="*/ 4361090 w 4399829"/>
                    <a:gd name="connsiteY14" fmla="*/ 964234 h 2277161"/>
                    <a:gd name="connsiteX15" fmla="*/ 4221241 w 4399829"/>
                    <a:gd name="connsiteY15" fmla="*/ 663020 h 2277161"/>
                    <a:gd name="connsiteX16" fmla="*/ 3586540 w 4399829"/>
                    <a:gd name="connsiteY16" fmla="*/ 469382 h 2277161"/>
                    <a:gd name="connsiteX17" fmla="*/ 3339114 w 4399829"/>
                    <a:gd name="connsiteY17" fmla="*/ 351048 h 2277161"/>
                    <a:gd name="connsiteX18" fmla="*/ 2629109 w 4399829"/>
                    <a:gd name="connsiteY18" fmla="*/ 598474 h 2277161"/>
                    <a:gd name="connsiteX19" fmla="*/ 2424713 w 4399829"/>
                    <a:gd name="connsiteY19" fmla="*/ 394079 h 2277161"/>
                    <a:gd name="connsiteX20" fmla="*/ 1908347 w 4399829"/>
                    <a:gd name="connsiteY20" fmla="*/ 372563 h 2277161"/>
                    <a:gd name="connsiteX21" fmla="*/ 2209561 w 4399829"/>
                    <a:gd name="connsiteY21" fmla="*/ 6803 h 2277161"/>
                    <a:gd name="connsiteX0" fmla="*/ 2209561 w 4399829"/>
                    <a:gd name="connsiteY0" fmla="*/ 22710 h 2293068"/>
                    <a:gd name="connsiteX1" fmla="*/ 789551 w 4399829"/>
                    <a:gd name="connsiteY1" fmla="*/ 162560 h 2293068"/>
                    <a:gd name="connsiteX2" fmla="*/ 585156 w 4399829"/>
                    <a:gd name="connsiteY2" fmla="*/ 237863 h 2293068"/>
                    <a:gd name="connsiteX3" fmla="*/ 606672 w 4399829"/>
                    <a:gd name="connsiteY3" fmla="*/ 474531 h 2293068"/>
                    <a:gd name="connsiteX4" fmla="*/ 940159 w 4399829"/>
                    <a:gd name="connsiteY4" fmla="*/ 1044687 h 2293068"/>
                    <a:gd name="connsiteX5" fmla="*/ 993947 w 4399829"/>
                    <a:gd name="connsiteY5" fmla="*/ 1464235 h 2293068"/>
                    <a:gd name="connsiteX6" fmla="*/ 714248 w 4399829"/>
                    <a:gd name="connsiteY6" fmla="*/ 1722418 h 2293068"/>
                    <a:gd name="connsiteX7" fmla="*/ 380761 w 4399829"/>
                    <a:gd name="connsiteY7" fmla="*/ 1561054 h 2293068"/>
                    <a:gd name="connsiteX8" fmla="*/ 36516 w 4399829"/>
                    <a:gd name="connsiteY8" fmla="*/ 1883783 h 2293068"/>
                    <a:gd name="connsiteX9" fmla="*/ 1316676 w 4399829"/>
                    <a:gd name="connsiteY9" fmla="*/ 2292574 h 2293068"/>
                    <a:gd name="connsiteX10" fmla="*/ 2241834 w 4399829"/>
                    <a:gd name="connsiteY10" fmla="*/ 1797722 h 2293068"/>
                    <a:gd name="connsiteX11" fmla="*/ 2984112 w 4399829"/>
                    <a:gd name="connsiteY11" fmla="*/ 1657872 h 2293068"/>
                    <a:gd name="connsiteX12" fmla="*/ 3812450 w 4399829"/>
                    <a:gd name="connsiteY12" fmla="*/ 1485750 h 2293068"/>
                    <a:gd name="connsiteX13" fmla="*/ 4350333 w 4399829"/>
                    <a:gd name="connsiteY13" fmla="*/ 1356658 h 2293068"/>
                    <a:gd name="connsiteX14" fmla="*/ 4361090 w 4399829"/>
                    <a:gd name="connsiteY14" fmla="*/ 980141 h 2293068"/>
                    <a:gd name="connsiteX15" fmla="*/ 4221241 w 4399829"/>
                    <a:gd name="connsiteY15" fmla="*/ 678927 h 2293068"/>
                    <a:gd name="connsiteX16" fmla="*/ 3586540 w 4399829"/>
                    <a:gd name="connsiteY16" fmla="*/ 485289 h 2293068"/>
                    <a:gd name="connsiteX17" fmla="*/ 3339114 w 4399829"/>
                    <a:gd name="connsiteY17" fmla="*/ 366955 h 2293068"/>
                    <a:gd name="connsiteX18" fmla="*/ 2629109 w 4399829"/>
                    <a:gd name="connsiteY18" fmla="*/ 614381 h 2293068"/>
                    <a:gd name="connsiteX19" fmla="*/ 2424713 w 4399829"/>
                    <a:gd name="connsiteY19" fmla="*/ 409986 h 2293068"/>
                    <a:gd name="connsiteX20" fmla="*/ 1908347 w 4399829"/>
                    <a:gd name="connsiteY20" fmla="*/ 388470 h 2293068"/>
                    <a:gd name="connsiteX21" fmla="*/ 2209561 w 4399829"/>
                    <a:gd name="connsiteY21" fmla="*/ 22710 h 2293068"/>
                    <a:gd name="connsiteX0" fmla="*/ 2209561 w 4399829"/>
                    <a:gd name="connsiteY0" fmla="*/ 0 h 2270358"/>
                    <a:gd name="connsiteX1" fmla="*/ 789551 w 4399829"/>
                    <a:gd name="connsiteY1" fmla="*/ 139850 h 2270358"/>
                    <a:gd name="connsiteX2" fmla="*/ 585156 w 4399829"/>
                    <a:gd name="connsiteY2" fmla="*/ 215153 h 2270358"/>
                    <a:gd name="connsiteX3" fmla="*/ 606672 w 4399829"/>
                    <a:gd name="connsiteY3" fmla="*/ 451821 h 2270358"/>
                    <a:gd name="connsiteX4" fmla="*/ 940159 w 4399829"/>
                    <a:gd name="connsiteY4" fmla="*/ 1021977 h 2270358"/>
                    <a:gd name="connsiteX5" fmla="*/ 993947 w 4399829"/>
                    <a:gd name="connsiteY5" fmla="*/ 1441525 h 2270358"/>
                    <a:gd name="connsiteX6" fmla="*/ 714248 w 4399829"/>
                    <a:gd name="connsiteY6" fmla="*/ 1699708 h 2270358"/>
                    <a:gd name="connsiteX7" fmla="*/ 380761 w 4399829"/>
                    <a:gd name="connsiteY7" fmla="*/ 1538344 h 2270358"/>
                    <a:gd name="connsiteX8" fmla="*/ 36516 w 4399829"/>
                    <a:gd name="connsiteY8" fmla="*/ 1861073 h 2270358"/>
                    <a:gd name="connsiteX9" fmla="*/ 1316676 w 4399829"/>
                    <a:gd name="connsiteY9" fmla="*/ 2269864 h 2270358"/>
                    <a:gd name="connsiteX10" fmla="*/ 2241834 w 4399829"/>
                    <a:gd name="connsiteY10" fmla="*/ 1775012 h 2270358"/>
                    <a:gd name="connsiteX11" fmla="*/ 2984112 w 4399829"/>
                    <a:gd name="connsiteY11" fmla="*/ 1635162 h 2270358"/>
                    <a:gd name="connsiteX12" fmla="*/ 3812450 w 4399829"/>
                    <a:gd name="connsiteY12" fmla="*/ 1463040 h 2270358"/>
                    <a:gd name="connsiteX13" fmla="*/ 4350333 w 4399829"/>
                    <a:gd name="connsiteY13" fmla="*/ 1333948 h 2270358"/>
                    <a:gd name="connsiteX14" fmla="*/ 4361090 w 4399829"/>
                    <a:gd name="connsiteY14" fmla="*/ 957431 h 2270358"/>
                    <a:gd name="connsiteX15" fmla="*/ 4221241 w 4399829"/>
                    <a:gd name="connsiteY15" fmla="*/ 656217 h 2270358"/>
                    <a:gd name="connsiteX16" fmla="*/ 3586540 w 4399829"/>
                    <a:gd name="connsiteY16" fmla="*/ 462579 h 2270358"/>
                    <a:gd name="connsiteX17" fmla="*/ 3339114 w 4399829"/>
                    <a:gd name="connsiteY17" fmla="*/ 344245 h 2270358"/>
                    <a:gd name="connsiteX18" fmla="*/ 2629109 w 4399829"/>
                    <a:gd name="connsiteY18" fmla="*/ 591671 h 2270358"/>
                    <a:gd name="connsiteX19" fmla="*/ 2424713 w 4399829"/>
                    <a:gd name="connsiteY19" fmla="*/ 387276 h 2270358"/>
                    <a:gd name="connsiteX20" fmla="*/ 1908347 w 4399829"/>
                    <a:gd name="connsiteY20" fmla="*/ 365760 h 2270358"/>
                    <a:gd name="connsiteX21" fmla="*/ 2209561 w 4399829"/>
                    <a:gd name="connsiteY21" fmla="*/ 0 h 2270358"/>
                    <a:gd name="connsiteX0" fmla="*/ 2209561 w 4399829"/>
                    <a:gd name="connsiteY0" fmla="*/ 25524 h 2295882"/>
                    <a:gd name="connsiteX1" fmla="*/ 832582 w 4399829"/>
                    <a:gd name="connsiteY1" fmla="*/ 79313 h 2295882"/>
                    <a:gd name="connsiteX2" fmla="*/ 585156 w 4399829"/>
                    <a:gd name="connsiteY2" fmla="*/ 240677 h 2295882"/>
                    <a:gd name="connsiteX3" fmla="*/ 606672 w 4399829"/>
                    <a:gd name="connsiteY3" fmla="*/ 477345 h 2295882"/>
                    <a:gd name="connsiteX4" fmla="*/ 940159 w 4399829"/>
                    <a:gd name="connsiteY4" fmla="*/ 1047501 h 2295882"/>
                    <a:gd name="connsiteX5" fmla="*/ 993947 w 4399829"/>
                    <a:gd name="connsiteY5" fmla="*/ 1467049 h 2295882"/>
                    <a:gd name="connsiteX6" fmla="*/ 714248 w 4399829"/>
                    <a:gd name="connsiteY6" fmla="*/ 1725232 h 2295882"/>
                    <a:gd name="connsiteX7" fmla="*/ 380761 w 4399829"/>
                    <a:gd name="connsiteY7" fmla="*/ 1563868 h 2295882"/>
                    <a:gd name="connsiteX8" fmla="*/ 36516 w 4399829"/>
                    <a:gd name="connsiteY8" fmla="*/ 1886597 h 2295882"/>
                    <a:gd name="connsiteX9" fmla="*/ 1316676 w 4399829"/>
                    <a:gd name="connsiteY9" fmla="*/ 2295388 h 2295882"/>
                    <a:gd name="connsiteX10" fmla="*/ 2241834 w 4399829"/>
                    <a:gd name="connsiteY10" fmla="*/ 1800536 h 2295882"/>
                    <a:gd name="connsiteX11" fmla="*/ 2984112 w 4399829"/>
                    <a:gd name="connsiteY11" fmla="*/ 1660686 h 2295882"/>
                    <a:gd name="connsiteX12" fmla="*/ 3812450 w 4399829"/>
                    <a:gd name="connsiteY12" fmla="*/ 1488564 h 2295882"/>
                    <a:gd name="connsiteX13" fmla="*/ 4350333 w 4399829"/>
                    <a:gd name="connsiteY13" fmla="*/ 1359472 h 2295882"/>
                    <a:gd name="connsiteX14" fmla="*/ 4361090 w 4399829"/>
                    <a:gd name="connsiteY14" fmla="*/ 982955 h 2295882"/>
                    <a:gd name="connsiteX15" fmla="*/ 4221241 w 4399829"/>
                    <a:gd name="connsiteY15" fmla="*/ 681741 h 2295882"/>
                    <a:gd name="connsiteX16" fmla="*/ 3586540 w 4399829"/>
                    <a:gd name="connsiteY16" fmla="*/ 488103 h 2295882"/>
                    <a:gd name="connsiteX17" fmla="*/ 3339114 w 4399829"/>
                    <a:gd name="connsiteY17" fmla="*/ 369769 h 2295882"/>
                    <a:gd name="connsiteX18" fmla="*/ 2629109 w 4399829"/>
                    <a:gd name="connsiteY18" fmla="*/ 617195 h 2295882"/>
                    <a:gd name="connsiteX19" fmla="*/ 2424713 w 4399829"/>
                    <a:gd name="connsiteY19" fmla="*/ 412800 h 2295882"/>
                    <a:gd name="connsiteX20" fmla="*/ 1908347 w 4399829"/>
                    <a:gd name="connsiteY20" fmla="*/ 391284 h 2295882"/>
                    <a:gd name="connsiteX21" fmla="*/ 2209561 w 4399829"/>
                    <a:gd name="connsiteY21" fmla="*/ 25524 h 2295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399829" h="2295882">
                      <a:moveTo>
                        <a:pt x="2209561" y="25524"/>
                      </a:moveTo>
                      <a:cubicBezTo>
                        <a:pt x="1928070" y="104413"/>
                        <a:pt x="1081801" y="-107153"/>
                        <a:pt x="832582" y="79313"/>
                      </a:cubicBezTo>
                      <a:cubicBezTo>
                        <a:pt x="583363" y="265779"/>
                        <a:pt x="622808" y="174338"/>
                        <a:pt x="585156" y="240677"/>
                      </a:cubicBezTo>
                      <a:cubicBezTo>
                        <a:pt x="547504" y="307016"/>
                        <a:pt x="547505" y="342874"/>
                        <a:pt x="606672" y="477345"/>
                      </a:cubicBezTo>
                      <a:cubicBezTo>
                        <a:pt x="665839" y="611816"/>
                        <a:pt x="875613" y="882551"/>
                        <a:pt x="940159" y="1047501"/>
                      </a:cubicBezTo>
                      <a:cubicBezTo>
                        <a:pt x="1004705" y="1212451"/>
                        <a:pt x="1031599" y="1354094"/>
                        <a:pt x="993947" y="1467049"/>
                      </a:cubicBezTo>
                      <a:cubicBezTo>
                        <a:pt x="956295" y="1580004"/>
                        <a:pt x="816446" y="1709096"/>
                        <a:pt x="714248" y="1725232"/>
                      </a:cubicBezTo>
                      <a:cubicBezTo>
                        <a:pt x="612050" y="1741368"/>
                        <a:pt x="493716" y="1536974"/>
                        <a:pt x="380761" y="1563868"/>
                      </a:cubicBezTo>
                      <a:cubicBezTo>
                        <a:pt x="267806" y="1590762"/>
                        <a:pt x="-119470" y="1764677"/>
                        <a:pt x="36516" y="1886597"/>
                      </a:cubicBezTo>
                      <a:cubicBezTo>
                        <a:pt x="192502" y="2008517"/>
                        <a:pt x="949123" y="2309731"/>
                        <a:pt x="1316676" y="2295388"/>
                      </a:cubicBezTo>
                      <a:cubicBezTo>
                        <a:pt x="1684229" y="2281045"/>
                        <a:pt x="1963928" y="1906320"/>
                        <a:pt x="2241834" y="1800536"/>
                      </a:cubicBezTo>
                      <a:cubicBezTo>
                        <a:pt x="2519740" y="1694752"/>
                        <a:pt x="2984112" y="1660686"/>
                        <a:pt x="2984112" y="1660686"/>
                      </a:cubicBezTo>
                      <a:lnTo>
                        <a:pt x="3812450" y="1488564"/>
                      </a:lnTo>
                      <a:cubicBezTo>
                        <a:pt x="4040154" y="1438362"/>
                        <a:pt x="4258893" y="1443740"/>
                        <a:pt x="4350333" y="1359472"/>
                      </a:cubicBezTo>
                      <a:cubicBezTo>
                        <a:pt x="4441773" y="1275204"/>
                        <a:pt x="4382605" y="1095910"/>
                        <a:pt x="4361090" y="982955"/>
                      </a:cubicBezTo>
                      <a:cubicBezTo>
                        <a:pt x="4339575" y="870000"/>
                        <a:pt x="4350333" y="764216"/>
                        <a:pt x="4221241" y="681741"/>
                      </a:cubicBezTo>
                      <a:cubicBezTo>
                        <a:pt x="4092149" y="599266"/>
                        <a:pt x="3733561" y="540098"/>
                        <a:pt x="3586540" y="488103"/>
                      </a:cubicBezTo>
                      <a:cubicBezTo>
                        <a:pt x="3439519" y="436108"/>
                        <a:pt x="3498686" y="348254"/>
                        <a:pt x="3339114" y="369769"/>
                      </a:cubicBezTo>
                      <a:cubicBezTo>
                        <a:pt x="3179542" y="391284"/>
                        <a:pt x="2781509" y="610023"/>
                        <a:pt x="2629109" y="617195"/>
                      </a:cubicBezTo>
                      <a:cubicBezTo>
                        <a:pt x="2476709" y="624367"/>
                        <a:pt x="2544840" y="450452"/>
                        <a:pt x="2424713" y="412800"/>
                      </a:cubicBezTo>
                      <a:cubicBezTo>
                        <a:pt x="2304586" y="375148"/>
                        <a:pt x="1944206" y="455830"/>
                        <a:pt x="1908347" y="391284"/>
                      </a:cubicBezTo>
                      <a:cubicBezTo>
                        <a:pt x="1872488" y="326738"/>
                        <a:pt x="2067022" y="191371"/>
                        <a:pt x="2209561" y="255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1" name="Group 110"/>
            <p:cNvGrpSpPr/>
            <p:nvPr/>
          </p:nvGrpSpPr>
          <p:grpSpPr>
            <a:xfrm>
              <a:off x="-2375652" y="2420496"/>
              <a:ext cx="11557692" cy="3653710"/>
              <a:chOff x="-5014761" y="1759295"/>
              <a:chExt cx="21297351" cy="6732691"/>
            </a:xfrm>
          </p:grpSpPr>
          <p:sp>
            <p:nvSpPr>
              <p:cNvPr id="112" name="Freeform 111"/>
              <p:cNvSpPr/>
              <p:nvPr/>
            </p:nvSpPr>
            <p:spPr>
              <a:xfrm>
                <a:off x="-1763080" y="1759295"/>
                <a:ext cx="11509507" cy="5496139"/>
              </a:xfrm>
              <a:custGeom>
                <a:avLst/>
                <a:gdLst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31" fmla="*/ 1252097 w 11956215"/>
                  <a:gd name="connsiteY31" fmla="*/ 1316572 h 5689794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7792747 w 11956215"/>
                  <a:gd name="connsiteY21" fmla="*/ 1586332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8072446 w 11956215"/>
                  <a:gd name="connsiteY21" fmla="*/ 1607847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355002 w 11059120"/>
                  <a:gd name="connsiteY0" fmla="*/ 1317391 h 5690613"/>
                  <a:gd name="connsiteX1" fmla="*/ 1129553 w 11059120"/>
                  <a:gd name="connsiteY1" fmla="*/ 994662 h 5690613"/>
                  <a:gd name="connsiteX2" fmla="*/ 1602889 w 11059120"/>
                  <a:gd name="connsiteY2" fmla="*/ 865570 h 5690613"/>
                  <a:gd name="connsiteX3" fmla="*/ 1914861 w 11059120"/>
                  <a:gd name="connsiteY3" fmla="*/ 639659 h 5690613"/>
                  <a:gd name="connsiteX4" fmla="*/ 2086984 w 11059120"/>
                  <a:gd name="connsiteY4" fmla="*/ 844055 h 5690613"/>
                  <a:gd name="connsiteX5" fmla="*/ 2538805 w 11059120"/>
                  <a:gd name="connsiteY5" fmla="*/ 940873 h 5690613"/>
                  <a:gd name="connsiteX6" fmla="*/ 2840019 w 11059120"/>
                  <a:gd name="connsiteY6" fmla="*/ 682690 h 5690613"/>
                  <a:gd name="connsiteX7" fmla="*/ 3065929 w 11059120"/>
                  <a:gd name="connsiteY7" fmla="*/ 521325 h 5690613"/>
                  <a:gd name="connsiteX8" fmla="*/ 3227294 w 11059120"/>
                  <a:gd name="connsiteY8" fmla="*/ 177080 h 5690613"/>
                  <a:gd name="connsiteX9" fmla="*/ 3399417 w 11059120"/>
                  <a:gd name="connsiteY9" fmla="*/ 4958 h 5690613"/>
                  <a:gd name="connsiteX10" fmla="*/ 3603812 w 11059120"/>
                  <a:gd name="connsiteY10" fmla="*/ 359960 h 5690613"/>
                  <a:gd name="connsiteX11" fmla="*/ 3818965 w 11059120"/>
                  <a:gd name="connsiteY11" fmla="*/ 273899 h 5690613"/>
                  <a:gd name="connsiteX12" fmla="*/ 4034118 w 11059120"/>
                  <a:gd name="connsiteY12" fmla="*/ 607386 h 5690613"/>
                  <a:gd name="connsiteX13" fmla="*/ 4281544 w 11059120"/>
                  <a:gd name="connsiteY13" fmla="*/ 736478 h 5690613"/>
                  <a:gd name="connsiteX14" fmla="*/ 4389120 w 11059120"/>
                  <a:gd name="connsiteY14" fmla="*/ 876328 h 5690613"/>
                  <a:gd name="connsiteX15" fmla="*/ 4722607 w 11059120"/>
                  <a:gd name="connsiteY15" fmla="*/ 1360422 h 5690613"/>
                  <a:gd name="connsiteX16" fmla="*/ 5303520 w 11059120"/>
                  <a:gd name="connsiteY16" fmla="*/ 1338906 h 5690613"/>
                  <a:gd name="connsiteX17" fmla="*/ 5884433 w 11059120"/>
                  <a:gd name="connsiteY17" fmla="*/ 1349664 h 5690613"/>
                  <a:gd name="connsiteX18" fmla="*/ 6325497 w 11059120"/>
                  <a:gd name="connsiteY18" fmla="*/ 1069965 h 5690613"/>
                  <a:gd name="connsiteX19" fmla="*/ 6626711 w 11059120"/>
                  <a:gd name="connsiteY19" fmla="*/ 897843 h 5690613"/>
                  <a:gd name="connsiteX20" fmla="*/ 6841864 w 11059120"/>
                  <a:gd name="connsiteY20" fmla="*/ 1166784 h 5690613"/>
                  <a:gd name="connsiteX21" fmla="*/ 7175351 w 11059120"/>
                  <a:gd name="connsiteY21" fmla="*/ 1607847 h 5690613"/>
                  <a:gd name="connsiteX22" fmla="*/ 7680960 w 11059120"/>
                  <a:gd name="connsiteY22" fmla="*/ 1790728 h 5690613"/>
                  <a:gd name="connsiteX23" fmla="*/ 8251115 w 11059120"/>
                  <a:gd name="connsiteY23" fmla="*/ 2016638 h 5690613"/>
                  <a:gd name="connsiteX24" fmla="*/ 8692179 w 11059120"/>
                  <a:gd name="connsiteY24" fmla="*/ 2339368 h 5690613"/>
                  <a:gd name="connsiteX25" fmla="*/ 9402184 w 11059120"/>
                  <a:gd name="connsiteY25" fmla="*/ 2382398 h 5690613"/>
                  <a:gd name="connsiteX26" fmla="*/ 10122946 w 11059120"/>
                  <a:gd name="connsiteY26" fmla="*/ 2931038 h 5690613"/>
                  <a:gd name="connsiteX27" fmla="*/ 10327341 w 11059120"/>
                  <a:gd name="connsiteY27" fmla="*/ 5319236 h 5690613"/>
                  <a:gd name="connsiteX28" fmla="*/ 0 w 11059120"/>
                  <a:gd name="connsiteY28" fmla="*/ 5297720 h 5690613"/>
                  <a:gd name="connsiteX29" fmla="*/ 311972 w 11059120"/>
                  <a:gd name="connsiteY29" fmla="*/ 1618605 h 5690613"/>
                  <a:gd name="connsiteX30" fmla="*/ 355002 w 11059120"/>
                  <a:gd name="connsiteY30" fmla="*/ 1317391 h 5690613"/>
                  <a:gd name="connsiteX0" fmla="*/ 355002 w 10327341"/>
                  <a:gd name="connsiteY0" fmla="*/ 1317391 h 5690613"/>
                  <a:gd name="connsiteX1" fmla="*/ 1129553 w 10327341"/>
                  <a:gd name="connsiteY1" fmla="*/ 994662 h 5690613"/>
                  <a:gd name="connsiteX2" fmla="*/ 1602889 w 10327341"/>
                  <a:gd name="connsiteY2" fmla="*/ 865570 h 5690613"/>
                  <a:gd name="connsiteX3" fmla="*/ 1914861 w 10327341"/>
                  <a:gd name="connsiteY3" fmla="*/ 639659 h 5690613"/>
                  <a:gd name="connsiteX4" fmla="*/ 2086984 w 10327341"/>
                  <a:gd name="connsiteY4" fmla="*/ 844055 h 5690613"/>
                  <a:gd name="connsiteX5" fmla="*/ 2538805 w 10327341"/>
                  <a:gd name="connsiteY5" fmla="*/ 940873 h 5690613"/>
                  <a:gd name="connsiteX6" fmla="*/ 2840019 w 10327341"/>
                  <a:gd name="connsiteY6" fmla="*/ 682690 h 5690613"/>
                  <a:gd name="connsiteX7" fmla="*/ 3065929 w 10327341"/>
                  <a:gd name="connsiteY7" fmla="*/ 521325 h 5690613"/>
                  <a:gd name="connsiteX8" fmla="*/ 3227294 w 10327341"/>
                  <a:gd name="connsiteY8" fmla="*/ 177080 h 5690613"/>
                  <a:gd name="connsiteX9" fmla="*/ 3399417 w 10327341"/>
                  <a:gd name="connsiteY9" fmla="*/ 4958 h 5690613"/>
                  <a:gd name="connsiteX10" fmla="*/ 3603812 w 10327341"/>
                  <a:gd name="connsiteY10" fmla="*/ 359960 h 5690613"/>
                  <a:gd name="connsiteX11" fmla="*/ 3818965 w 10327341"/>
                  <a:gd name="connsiteY11" fmla="*/ 273899 h 5690613"/>
                  <a:gd name="connsiteX12" fmla="*/ 4034118 w 10327341"/>
                  <a:gd name="connsiteY12" fmla="*/ 607386 h 5690613"/>
                  <a:gd name="connsiteX13" fmla="*/ 4281544 w 10327341"/>
                  <a:gd name="connsiteY13" fmla="*/ 736478 h 5690613"/>
                  <a:gd name="connsiteX14" fmla="*/ 4389120 w 10327341"/>
                  <a:gd name="connsiteY14" fmla="*/ 876328 h 5690613"/>
                  <a:gd name="connsiteX15" fmla="*/ 4722607 w 10327341"/>
                  <a:gd name="connsiteY15" fmla="*/ 1360422 h 5690613"/>
                  <a:gd name="connsiteX16" fmla="*/ 5303520 w 10327341"/>
                  <a:gd name="connsiteY16" fmla="*/ 1338906 h 5690613"/>
                  <a:gd name="connsiteX17" fmla="*/ 5884433 w 10327341"/>
                  <a:gd name="connsiteY17" fmla="*/ 1349664 h 5690613"/>
                  <a:gd name="connsiteX18" fmla="*/ 6325497 w 10327341"/>
                  <a:gd name="connsiteY18" fmla="*/ 1069965 h 5690613"/>
                  <a:gd name="connsiteX19" fmla="*/ 6626711 w 10327341"/>
                  <a:gd name="connsiteY19" fmla="*/ 897843 h 5690613"/>
                  <a:gd name="connsiteX20" fmla="*/ 6841864 w 10327341"/>
                  <a:gd name="connsiteY20" fmla="*/ 1166784 h 5690613"/>
                  <a:gd name="connsiteX21" fmla="*/ 7175351 w 10327341"/>
                  <a:gd name="connsiteY21" fmla="*/ 1607847 h 5690613"/>
                  <a:gd name="connsiteX22" fmla="*/ 7680960 w 10327341"/>
                  <a:gd name="connsiteY22" fmla="*/ 1790728 h 5690613"/>
                  <a:gd name="connsiteX23" fmla="*/ 8251115 w 10327341"/>
                  <a:gd name="connsiteY23" fmla="*/ 2016638 h 5690613"/>
                  <a:gd name="connsiteX24" fmla="*/ 8692179 w 10327341"/>
                  <a:gd name="connsiteY24" fmla="*/ 2339368 h 5690613"/>
                  <a:gd name="connsiteX25" fmla="*/ 9402184 w 10327341"/>
                  <a:gd name="connsiteY25" fmla="*/ 2382398 h 5690613"/>
                  <a:gd name="connsiteX26" fmla="*/ 10122946 w 10327341"/>
                  <a:gd name="connsiteY26" fmla="*/ 2931038 h 5690613"/>
                  <a:gd name="connsiteX27" fmla="*/ 10327341 w 10327341"/>
                  <a:gd name="connsiteY27" fmla="*/ 5319236 h 5690613"/>
                  <a:gd name="connsiteX28" fmla="*/ 0 w 10327341"/>
                  <a:gd name="connsiteY28" fmla="*/ 5297720 h 5690613"/>
                  <a:gd name="connsiteX29" fmla="*/ 311972 w 10327341"/>
                  <a:gd name="connsiteY29" fmla="*/ 1618605 h 5690613"/>
                  <a:gd name="connsiteX30" fmla="*/ 355002 w 10327341"/>
                  <a:gd name="connsiteY30" fmla="*/ 1317391 h 5690613"/>
                  <a:gd name="connsiteX0" fmla="*/ 355002 w 10327341"/>
                  <a:gd name="connsiteY0" fmla="*/ 1317391 h 5319236"/>
                  <a:gd name="connsiteX1" fmla="*/ 1129553 w 10327341"/>
                  <a:gd name="connsiteY1" fmla="*/ 994662 h 5319236"/>
                  <a:gd name="connsiteX2" fmla="*/ 1602889 w 10327341"/>
                  <a:gd name="connsiteY2" fmla="*/ 865570 h 5319236"/>
                  <a:gd name="connsiteX3" fmla="*/ 1914861 w 10327341"/>
                  <a:gd name="connsiteY3" fmla="*/ 639659 h 5319236"/>
                  <a:gd name="connsiteX4" fmla="*/ 2086984 w 10327341"/>
                  <a:gd name="connsiteY4" fmla="*/ 844055 h 5319236"/>
                  <a:gd name="connsiteX5" fmla="*/ 2538805 w 10327341"/>
                  <a:gd name="connsiteY5" fmla="*/ 940873 h 5319236"/>
                  <a:gd name="connsiteX6" fmla="*/ 2840019 w 10327341"/>
                  <a:gd name="connsiteY6" fmla="*/ 682690 h 5319236"/>
                  <a:gd name="connsiteX7" fmla="*/ 3065929 w 10327341"/>
                  <a:gd name="connsiteY7" fmla="*/ 521325 h 5319236"/>
                  <a:gd name="connsiteX8" fmla="*/ 3227294 w 10327341"/>
                  <a:gd name="connsiteY8" fmla="*/ 177080 h 5319236"/>
                  <a:gd name="connsiteX9" fmla="*/ 3399417 w 10327341"/>
                  <a:gd name="connsiteY9" fmla="*/ 4958 h 5319236"/>
                  <a:gd name="connsiteX10" fmla="*/ 3603812 w 10327341"/>
                  <a:gd name="connsiteY10" fmla="*/ 359960 h 5319236"/>
                  <a:gd name="connsiteX11" fmla="*/ 3818965 w 10327341"/>
                  <a:gd name="connsiteY11" fmla="*/ 273899 h 5319236"/>
                  <a:gd name="connsiteX12" fmla="*/ 4034118 w 10327341"/>
                  <a:gd name="connsiteY12" fmla="*/ 607386 h 5319236"/>
                  <a:gd name="connsiteX13" fmla="*/ 4281544 w 10327341"/>
                  <a:gd name="connsiteY13" fmla="*/ 736478 h 5319236"/>
                  <a:gd name="connsiteX14" fmla="*/ 4389120 w 10327341"/>
                  <a:gd name="connsiteY14" fmla="*/ 876328 h 5319236"/>
                  <a:gd name="connsiteX15" fmla="*/ 4722607 w 10327341"/>
                  <a:gd name="connsiteY15" fmla="*/ 1360422 h 5319236"/>
                  <a:gd name="connsiteX16" fmla="*/ 5303520 w 10327341"/>
                  <a:gd name="connsiteY16" fmla="*/ 1338906 h 5319236"/>
                  <a:gd name="connsiteX17" fmla="*/ 5884433 w 10327341"/>
                  <a:gd name="connsiteY17" fmla="*/ 1349664 h 5319236"/>
                  <a:gd name="connsiteX18" fmla="*/ 6325497 w 10327341"/>
                  <a:gd name="connsiteY18" fmla="*/ 1069965 h 5319236"/>
                  <a:gd name="connsiteX19" fmla="*/ 6626711 w 10327341"/>
                  <a:gd name="connsiteY19" fmla="*/ 897843 h 5319236"/>
                  <a:gd name="connsiteX20" fmla="*/ 6841864 w 10327341"/>
                  <a:gd name="connsiteY20" fmla="*/ 1166784 h 5319236"/>
                  <a:gd name="connsiteX21" fmla="*/ 7175351 w 10327341"/>
                  <a:gd name="connsiteY21" fmla="*/ 1607847 h 5319236"/>
                  <a:gd name="connsiteX22" fmla="*/ 7680960 w 10327341"/>
                  <a:gd name="connsiteY22" fmla="*/ 1790728 h 5319236"/>
                  <a:gd name="connsiteX23" fmla="*/ 8251115 w 10327341"/>
                  <a:gd name="connsiteY23" fmla="*/ 2016638 h 5319236"/>
                  <a:gd name="connsiteX24" fmla="*/ 8692179 w 10327341"/>
                  <a:gd name="connsiteY24" fmla="*/ 2339368 h 5319236"/>
                  <a:gd name="connsiteX25" fmla="*/ 9402184 w 10327341"/>
                  <a:gd name="connsiteY25" fmla="*/ 2382398 h 5319236"/>
                  <a:gd name="connsiteX26" fmla="*/ 10122946 w 10327341"/>
                  <a:gd name="connsiteY26" fmla="*/ 2931038 h 5319236"/>
                  <a:gd name="connsiteX27" fmla="*/ 10327341 w 10327341"/>
                  <a:gd name="connsiteY27" fmla="*/ 5319236 h 5319236"/>
                  <a:gd name="connsiteX28" fmla="*/ 0 w 10327341"/>
                  <a:gd name="connsiteY28" fmla="*/ 5297720 h 5319236"/>
                  <a:gd name="connsiteX29" fmla="*/ 311972 w 10327341"/>
                  <a:gd name="connsiteY29" fmla="*/ 1618605 h 5319236"/>
                  <a:gd name="connsiteX30" fmla="*/ 355002 w 10327341"/>
                  <a:gd name="connsiteY30" fmla="*/ 1317391 h 5319236"/>
                  <a:gd name="connsiteX0" fmla="*/ 43030 w 10706261"/>
                  <a:gd name="connsiteY0" fmla="*/ 1317391 h 5496139"/>
                  <a:gd name="connsiteX1" fmla="*/ 817581 w 10706261"/>
                  <a:gd name="connsiteY1" fmla="*/ 994662 h 5496139"/>
                  <a:gd name="connsiteX2" fmla="*/ 1290917 w 10706261"/>
                  <a:gd name="connsiteY2" fmla="*/ 865570 h 5496139"/>
                  <a:gd name="connsiteX3" fmla="*/ 1602889 w 10706261"/>
                  <a:gd name="connsiteY3" fmla="*/ 639659 h 5496139"/>
                  <a:gd name="connsiteX4" fmla="*/ 1775012 w 10706261"/>
                  <a:gd name="connsiteY4" fmla="*/ 844055 h 5496139"/>
                  <a:gd name="connsiteX5" fmla="*/ 2226833 w 10706261"/>
                  <a:gd name="connsiteY5" fmla="*/ 940873 h 5496139"/>
                  <a:gd name="connsiteX6" fmla="*/ 2528047 w 10706261"/>
                  <a:gd name="connsiteY6" fmla="*/ 682690 h 5496139"/>
                  <a:gd name="connsiteX7" fmla="*/ 2753957 w 10706261"/>
                  <a:gd name="connsiteY7" fmla="*/ 521325 h 5496139"/>
                  <a:gd name="connsiteX8" fmla="*/ 2915322 w 10706261"/>
                  <a:gd name="connsiteY8" fmla="*/ 177080 h 5496139"/>
                  <a:gd name="connsiteX9" fmla="*/ 3087445 w 10706261"/>
                  <a:gd name="connsiteY9" fmla="*/ 4958 h 5496139"/>
                  <a:gd name="connsiteX10" fmla="*/ 3291840 w 10706261"/>
                  <a:gd name="connsiteY10" fmla="*/ 359960 h 5496139"/>
                  <a:gd name="connsiteX11" fmla="*/ 3506993 w 10706261"/>
                  <a:gd name="connsiteY11" fmla="*/ 273899 h 5496139"/>
                  <a:gd name="connsiteX12" fmla="*/ 3722146 w 10706261"/>
                  <a:gd name="connsiteY12" fmla="*/ 607386 h 5496139"/>
                  <a:gd name="connsiteX13" fmla="*/ 3969572 w 10706261"/>
                  <a:gd name="connsiteY13" fmla="*/ 736478 h 5496139"/>
                  <a:gd name="connsiteX14" fmla="*/ 4077148 w 10706261"/>
                  <a:gd name="connsiteY14" fmla="*/ 876328 h 5496139"/>
                  <a:gd name="connsiteX15" fmla="*/ 4410635 w 10706261"/>
                  <a:gd name="connsiteY15" fmla="*/ 1360422 h 5496139"/>
                  <a:gd name="connsiteX16" fmla="*/ 4991548 w 10706261"/>
                  <a:gd name="connsiteY16" fmla="*/ 1338906 h 5496139"/>
                  <a:gd name="connsiteX17" fmla="*/ 5572461 w 10706261"/>
                  <a:gd name="connsiteY17" fmla="*/ 1349664 h 5496139"/>
                  <a:gd name="connsiteX18" fmla="*/ 6013525 w 10706261"/>
                  <a:gd name="connsiteY18" fmla="*/ 1069965 h 5496139"/>
                  <a:gd name="connsiteX19" fmla="*/ 6314739 w 10706261"/>
                  <a:gd name="connsiteY19" fmla="*/ 897843 h 5496139"/>
                  <a:gd name="connsiteX20" fmla="*/ 6529892 w 10706261"/>
                  <a:gd name="connsiteY20" fmla="*/ 1166784 h 5496139"/>
                  <a:gd name="connsiteX21" fmla="*/ 6863379 w 10706261"/>
                  <a:gd name="connsiteY21" fmla="*/ 1607847 h 5496139"/>
                  <a:gd name="connsiteX22" fmla="*/ 7368988 w 10706261"/>
                  <a:gd name="connsiteY22" fmla="*/ 1790728 h 5496139"/>
                  <a:gd name="connsiteX23" fmla="*/ 7939143 w 10706261"/>
                  <a:gd name="connsiteY23" fmla="*/ 2016638 h 5496139"/>
                  <a:gd name="connsiteX24" fmla="*/ 8380207 w 10706261"/>
                  <a:gd name="connsiteY24" fmla="*/ 2339368 h 5496139"/>
                  <a:gd name="connsiteX25" fmla="*/ 9090212 w 10706261"/>
                  <a:gd name="connsiteY25" fmla="*/ 2382398 h 5496139"/>
                  <a:gd name="connsiteX26" fmla="*/ 9810974 w 10706261"/>
                  <a:gd name="connsiteY26" fmla="*/ 2931038 h 5496139"/>
                  <a:gd name="connsiteX27" fmla="*/ 10015369 w 10706261"/>
                  <a:gd name="connsiteY27" fmla="*/ 5319236 h 5496139"/>
                  <a:gd name="connsiteX28" fmla="*/ 0 w 10706261"/>
                  <a:gd name="connsiteY28" fmla="*/ 5319235 h 5496139"/>
                  <a:gd name="connsiteX29" fmla="*/ 0 w 10706261"/>
                  <a:gd name="connsiteY29" fmla="*/ 1618605 h 5496139"/>
                  <a:gd name="connsiteX30" fmla="*/ 43030 w 10706261"/>
                  <a:gd name="connsiteY30" fmla="*/ 1317391 h 5496139"/>
                  <a:gd name="connsiteX0" fmla="*/ 43030 w 10015369"/>
                  <a:gd name="connsiteY0" fmla="*/ 1317391 h 5496139"/>
                  <a:gd name="connsiteX1" fmla="*/ 817581 w 10015369"/>
                  <a:gd name="connsiteY1" fmla="*/ 994662 h 5496139"/>
                  <a:gd name="connsiteX2" fmla="*/ 1290917 w 10015369"/>
                  <a:gd name="connsiteY2" fmla="*/ 865570 h 5496139"/>
                  <a:gd name="connsiteX3" fmla="*/ 1602889 w 10015369"/>
                  <a:gd name="connsiteY3" fmla="*/ 639659 h 5496139"/>
                  <a:gd name="connsiteX4" fmla="*/ 1775012 w 10015369"/>
                  <a:gd name="connsiteY4" fmla="*/ 844055 h 5496139"/>
                  <a:gd name="connsiteX5" fmla="*/ 2226833 w 10015369"/>
                  <a:gd name="connsiteY5" fmla="*/ 940873 h 5496139"/>
                  <a:gd name="connsiteX6" fmla="*/ 2528047 w 10015369"/>
                  <a:gd name="connsiteY6" fmla="*/ 682690 h 5496139"/>
                  <a:gd name="connsiteX7" fmla="*/ 2753957 w 10015369"/>
                  <a:gd name="connsiteY7" fmla="*/ 521325 h 5496139"/>
                  <a:gd name="connsiteX8" fmla="*/ 2915322 w 10015369"/>
                  <a:gd name="connsiteY8" fmla="*/ 177080 h 5496139"/>
                  <a:gd name="connsiteX9" fmla="*/ 3087445 w 10015369"/>
                  <a:gd name="connsiteY9" fmla="*/ 4958 h 5496139"/>
                  <a:gd name="connsiteX10" fmla="*/ 3291840 w 10015369"/>
                  <a:gd name="connsiteY10" fmla="*/ 359960 h 5496139"/>
                  <a:gd name="connsiteX11" fmla="*/ 3506993 w 10015369"/>
                  <a:gd name="connsiteY11" fmla="*/ 273899 h 5496139"/>
                  <a:gd name="connsiteX12" fmla="*/ 3722146 w 10015369"/>
                  <a:gd name="connsiteY12" fmla="*/ 607386 h 5496139"/>
                  <a:gd name="connsiteX13" fmla="*/ 3969572 w 10015369"/>
                  <a:gd name="connsiteY13" fmla="*/ 736478 h 5496139"/>
                  <a:gd name="connsiteX14" fmla="*/ 4077148 w 10015369"/>
                  <a:gd name="connsiteY14" fmla="*/ 876328 h 5496139"/>
                  <a:gd name="connsiteX15" fmla="*/ 4410635 w 10015369"/>
                  <a:gd name="connsiteY15" fmla="*/ 1360422 h 5496139"/>
                  <a:gd name="connsiteX16" fmla="*/ 4991548 w 10015369"/>
                  <a:gd name="connsiteY16" fmla="*/ 1338906 h 5496139"/>
                  <a:gd name="connsiteX17" fmla="*/ 5572461 w 10015369"/>
                  <a:gd name="connsiteY17" fmla="*/ 1349664 h 5496139"/>
                  <a:gd name="connsiteX18" fmla="*/ 6013525 w 10015369"/>
                  <a:gd name="connsiteY18" fmla="*/ 1069965 h 5496139"/>
                  <a:gd name="connsiteX19" fmla="*/ 6314739 w 10015369"/>
                  <a:gd name="connsiteY19" fmla="*/ 897843 h 5496139"/>
                  <a:gd name="connsiteX20" fmla="*/ 6529892 w 10015369"/>
                  <a:gd name="connsiteY20" fmla="*/ 1166784 h 5496139"/>
                  <a:gd name="connsiteX21" fmla="*/ 6863379 w 10015369"/>
                  <a:gd name="connsiteY21" fmla="*/ 1607847 h 5496139"/>
                  <a:gd name="connsiteX22" fmla="*/ 7368988 w 10015369"/>
                  <a:gd name="connsiteY22" fmla="*/ 1790728 h 5496139"/>
                  <a:gd name="connsiteX23" fmla="*/ 7939143 w 10015369"/>
                  <a:gd name="connsiteY23" fmla="*/ 2016638 h 5496139"/>
                  <a:gd name="connsiteX24" fmla="*/ 8380207 w 10015369"/>
                  <a:gd name="connsiteY24" fmla="*/ 2339368 h 5496139"/>
                  <a:gd name="connsiteX25" fmla="*/ 9090212 w 10015369"/>
                  <a:gd name="connsiteY25" fmla="*/ 2382398 h 5496139"/>
                  <a:gd name="connsiteX26" fmla="*/ 9810974 w 10015369"/>
                  <a:gd name="connsiteY26" fmla="*/ 2931038 h 5496139"/>
                  <a:gd name="connsiteX27" fmla="*/ 10015369 w 10015369"/>
                  <a:gd name="connsiteY27" fmla="*/ 5319236 h 5496139"/>
                  <a:gd name="connsiteX28" fmla="*/ 0 w 10015369"/>
                  <a:gd name="connsiteY28" fmla="*/ 5319235 h 5496139"/>
                  <a:gd name="connsiteX29" fmla="*/ 0 w 10015369"/>
                  <a:gd name="connsiteY29" fmla="*/ 1618605 h 5496139"/>
                  <a:gd name="connsiteX30" fmla="*/ 43030 w 10015369"/>
                  <a:gd name="connsiteY30" fmla="*/ 1317391 h 5496139"/>
                  <a:gd name="connsiteX0" fmla="*/ 1537169 w 11509508"/>
                  <a:gd name="connsiteY0" fmla="*/ 1317391 h 5496139"/>
                  <a:gd name="connsiteX1" fmla="*/ 2311720 w 11509508"/>
                  <a:gd name="connsiteY1" fmla="*/ 994662 h 5496139"/>
                  <a:gd name="connsiteX2" fmla="*/ 2785056 w 11509508"/>
                  <a:gd name="connsiteY2" fmla="*/ 865570 h 5496139"/>
                  <a:gd name="connsiteX3" fmla="*/ 3097028 w 11509508"/>
                  <a:gd name="connsiteY3" fmla="*/ 639659 h 5496139"/>
                  <a:gd name="connsiteX4" fmla="*/ 3269151 w 11509508"/>
                  <a:gd name="connsiteY4" fmla="*/ 844055 h 5496139"/>
                  <a:gd name="connsiteX5" fmla="*/ 3720972 w 11509508"/>
                  <a:gd name="connsiteY5" fmla="*/ 940873 h 5496139"/>
                  <a:gd name="connsiteX6" fmla="*/ 4022186 w 11509508"/>
                  <a:gd name="connsiteY6" fmla="*/ 682690 h 5496139"/>
                  <a:gd name="connsiteX7" fmla="*/ 4248096 w 11509508"/>
                  <a:gd name="connsiteY7" fmla="*/ 521325 h 5496139"/>
                  <a:gd name="connsiteX8" fmla="*/ 4409461 w 11509508"/>
                  <a:gd name="connsiteY8" fmla="*/ 177080 h 5496139"/>
                  <a:gd name="connsiteX9" fmla="*/ 4581584 w 11509508"/>
                  <a:gd name="connsiteY9" fmla="*/ 4958 h 5496139"/>
                  <a:gd name="connsiteX10" fmla="*/ 4785979 w 11509508"/>
                  <a:gd name="connsiteY10" fmla="*/ 359960 h 5496139"/>
                  <a:gd name="connsiteX11" fmla="*/ 5001132 w 11509508"/>
                  <a:gd name="connsiteY11" fmla="*/ 273899 h 5496139"/>
                  <a:gd name="connsiteX12" fmla="*/ 5216285 w 11509508"/>
                  <a:gd name="connsiteY12" fmla="*/ 607386 h 5496139"/>
                  <a:gd name="connsiteX13" fmla="*/ 5463711 w 11509508"/>
                  <a:gd name="connsiteY13" fmla="*/ 736478 h 5496139"/>
                  <a:gd name="connsiteX14" fmla="*/ 5571287 w 11509508"/>
                  <a:gd name="connsiteY14" fmla="*/ 876328 h 5496139"/>
                  <a:gd name="connsiteX15" fmla="*/ 5904774 w 11509508"/>
                  <a:gd name="connsiteY15" fmla="*/ 1360422 h 5496139"/>
                  <a:gd name="connsiteX16" fmla="*/ 6485687 w 11509508"/>
                  <a:gd name="connsiteY16" fmla="*/ 1338906 h 5496139"/>
                  <a:gd name="connsiteX17" fmla="*/ 7066600 w 11509508"/>
                  <a:gd name="connsiteY17" fmla="*/ 1349664 h 5496139"/>
                  <a:gd name="connsiteX18" fmla="*/ 7507664 w 11509508"/>
                  <a:gd name="connsiteY18" fmla="*/ 1069965 h 5496139"/>
                  <a:gd name="connsiteX19" fmla="*/ 7808878 w 11509508"/>
                  <a:gd name="connsiteY19" fmla="*/ 897843 h 5496139"/>
                  <a:gd name="connsiteX20" fmla="*/ 8024031 w 11509508"/>
                  <a:gd name="connsiteY20" fmla="*/ 1166784 h 5496139"/>
                  <a:gd name="connsiteX21" fmla="*/ 8357518 w 11509508"/>
                  <a:gd name="connsiteY21" fmla="*/ 1607847 h 5496139"/>
                  <a:gd name="connsiteX22" fmla="*/ 8863127 w 11509508"/>
                  <a:gd name="connsiteY22" fmla="*/ 1790728 h 5496139"/>
                  <a:gd name="connsiteX23" fmla="*/ 9433282 w 11509508"/>
                  <a:gd name="connsiteY23" fmla="*/ 2016638 h 5496139"/>
                  <a:gd name="connsiteX24" fmla="*/ 9874346 w 11509508"/>
                  <a:gd name="connsiteY24" fmla="*/ 2339368 h 5496139"/>
                  <a:gd name="connsiteX25" fmla="*/ 10584351 w 11509508"/>
                  <a:gd name="connsiteY25" fmla="*/ 2382398 h 5496139"/>
                  <a:gd name="connsiteX26" fmla="*/ 11305113 w 11509508"/>
                  <a:gd name="connsiteY26" fmla="*/ 2931038 h 5496139"/>
                  <a:gd name="connsiteX27" fmla="*/ 11509508 w 11509508"/>
                  <a:gd name="connsiteY27" fmla="*/ 5319236 h 5496139"/>
                  <a:gd name="connsiteX28" fmla="*/ 1494139 w 11509508"/>
                  <a:gd name="connsiteY28" fmla="*/ 5319235 h 5496139"/>
                  <a:gd name="connsiteX29" fmla="*/ 0 w 11509508"/>
                  <a:gd name="connsiteY29" fmla="*/ 2515087 h 5496139"/>
                  <a:gd name="connsiteX30" fmla="*/ 1537169 w 11509508"/>
                  <a:gd name="connsiteY30" fmla="*/ 1317391 h 5496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509508" h="5496139">
                    <a:moveTo>
                      <a:pt x="1537169" y="1317391"/>
                    </a:moveTo>
                    <a:cubicBezTo>
                      <a:pt x="1820454" y="1193678"/>
                      <a:pt x="2103739" y="1069965"/>
                      <a:pt x="2311720" y="994662"/>
                    </a:cubicBezTo>
                    <a:cubicBezTo>
                      <a:pt x="2519701" y="919359"/>
                      <a:pt x="2654171" y="924737"/>
                      <a:pt x="2785056" y="865570"/>
                    </a:cubicBezTo>
                    <a:cubicBezTo>
                      <a:pt x="2915941" y="806403"/>
                      <a:pt x="3016346" y="643245"/>
                      <a:pt x="3097028" y="639659"/>
                    </a:cubicBezTo>
                    <a:cubicBezTo>
                      <a:pt x="3177710" y="636073"/>
                      <a:pt x="3165160" y="793853"/>
                      <a:pt x="3269151" y="844055"/>
                    </a:cubicBezTo>
                    <a:cubicBezTo>
                      <a:pt x="3373142" y="894257"/>
                      <a:pt x="3595466" y="967767"/>
                      <a:pt x="3720972" y="940873"/>
                    </a:cubicBezTo>
                    <a:cubicBezTo>
                      <a:pt x="3846478" y="913979"/>
                      <a:pt x="3934332" y="752615"/>
                      <a:pt x="4022186" y="682690"/>
                    </a:cubicBezTo>
                    <a:cubicBezTo>
                      <a:pt x="4110040" y="612765"/>
                      <a:pt x="4183550" y="605593"/>
                      <a:pt x="4248096" y="521325"/>
                    </a:cubicBezTo>
                    <a:cubicBezTo>
                      <a:pt x="4312642" y="437057"/>
                      <a:pt x="4353880" y="263141"/>
                      <a:pt x="4409461" y="177080"/>
                    </a:cubicBezTo>
                    <a:cubicBezTo>
                      <a:pt x="4465042" y="91019"/>
                      <a:pt x="4518831" y="-25522"/>
                      <a:pt x="4581584" y="4958"/>
                    </a:cubicBezTo>
                    <a:cubicBezTo>
                      <a:pt x="4644337" y="35438"/>
                      <a:pt x="4716054" y="315137"/>
                      <a:pt x="4785979" y="359960"/>
                    </a:cubicBezTo>
                    <a:cubicBezTo>
                      <a:pt x="4855904" y="404783"/>
                      <a:pt x="4929414" y="232661"/>
                      <a:pt x="5001132" y="273899"/>
                    </a:cubicBezTo>
                    <a:cubicBezTo>
                      <a:pt x="5072850" y="315137"/>
                      <a:pt x="5139189" y="530290"/>
                      <a:pt x="5216285" y="607386"/>
                    </a:cubicBezTo>
                    <a:cubicBezTo>
                      <a:pt x="5293381" y="684482"/>
                      <a:pt x="5404544" y="691654"/>
                      <a:pt x="5463711" y="736478"/>
                    </a:cubicBezTo>
                    <a:cubicBezTo>
                      <a:pt x="5522878" y="781302"/>
                      <a:pt x="5497777" y="772337"/>
                      <a:pt x="5571287" y="876328"/>
                    </a:cubicBezTo>
                    <a:cubicBezTo>
                      <a:pt x="5644797" y="980319"/>
                      <a:pt x="5752374" y="1283326"/>
                      <a:pt x="5904774" y="1360422"/>
                    </a:cubicBezTo>
                    <a:cubicBezTo>
                      <a:pt x="6057174" y="1437518"/>
                      <a:pt x="6485687" y="1338906"/>
                      <a:pt x="6485687" y="1338906"/>
                    </a:cubicBezTo>
                    <a:cubicBezTo>
                      <a:pt x="6679325" y="1337113"/>
                      <a:pt x="6896271" y="1394487"/>
                      <a:pt x="7066600" y="1349664"/>
                    </a:cubicBezTo>
                    <a:cubicBezTo>
                      <a:pt x="7236929" y="1304841"/>
                      <a:pt x="7383951" y="1145269"/>
                      <a:pt x="7507664" y="1069965"/>
                    </a:cubicBezTo>
                    <a:cubicBezTo>
                      <a:pt x="7631377" y="994661"/>
                      <a:pt x="7722817" y="881706"/>
                      <a:pt x="7808878" y="897843"/>
                    </a:cubicBezTo>
                    <a:cubicBezTo>
                      <a:pt x="7894939" y="913979"/>
                      <a:pt x="7932591" y="1048450"/>
                      <a:pt x="8024031" y="1166784"/>
                    </a:cubicBezTo>
                    <a:cubicBezTo>
                      <a:pt x="8115471" y="1285118"/>
                      <a:pt x="8217669" y="1503856"/>
                      <a:pt x="8357518" y="1607847"/>
                    </a:cubicBezTo>
                    <a:cubicBezTo>
                      <a:pt x="8497367" y="1711838"/>
                      <a:pt x="8683833" y="1722596"/>
                      <a:pt x="8863127" y="1790728"/>
                    </a:cubicBezTo>
                    <a:cubicBezTo>
                      <a:pt x="9042421" y="1858860"/>
                      <a:pt x="9264746" y="1925198"/>
                      <a:pt x="9433282" y="2016638"/>
                    </a:cubicBezTo>
                    <a:cubicBezTo>
                      <a:pt x="9601818" y="2108078"/>
                      <a:pt x="9682501" y="2278408"/>
                      <a:pt x="9874346" y="2339368"/>
                    </a:cubicBezTo>
                    <a:cubicBezTo>
                      <a:pt x="10066191" y="2400328"/>
                      <a:pt x="10345890" y="2283786"/>
                      <a:pt x="10584351" y="2382398"/>
                    </a:cubicBezTo>
                    <a:cubicBezTo>
                      <a:pt x="10822812" y="2481010"/>
                      <a:pt x="11150920" y="2441565"/>
                      <a:pt x="11305113" y="2931038"/>
                    </a:cubicBezTo>
                    <a:lnTo>
                      <a:pt x="11509508" y="5319236"/>
                    </a:lnTo>
                    <a:cubicBezTo>
                      <a:pt x="9874346" y="5717269"/>
                      <a:pt x="4832595" y="5319235"/>
                      <a:pt x="1494139" y="5319235"/>
                    </a:cubicBezTo>
                    <a:lnTo>
                      <a:pt x="0" y="2515087"/>
                    </a:lnTo>
                    <a:cubicBezTo>
                      <a:pt x="14343" y="2414682"/>
                      <a:pt x="1522826" y="1417796"/>
                      <a:pt x="1537169" y="1317391"/>
                    </a:cubicBezTo>
                    <a:close/>
                  </a:path>
                </a:pathLst>
              </a:custGeom>
              <a:gradFill flip="none" rotWithShape="1">
                <a:gsLst>
                  <a:gs pos="10000">
                    <a:schemeClr val="bg1">
                      <a:lumMod val="65000"/>
                    </a:schemeClr>
                  </a:gs>
                  <a:gs pos="66000">
                    <a:schemeClr val="tx1">
                      <a:lumMod val="65000"/>
                      <a:lumOff val="35000"/>
                    </a:schemeClr>
                  </a:gs>
                  <a:gs pos="40000">
                    <a:schemeClr val="tx1">
                      <a:lumMod val="65000"/>
                      <a:lumOff val="35000"/>
                    </a:schemeClr>
                  </a:gs>
                  <a:gs pos="49000">
                    <a:schemeClr val="bg1">
                      <a:lumMod val="50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innerShdw blurRad="1270000" dist="508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556486" y="2517289"/>
                <a:ext cx="3144811" cy="1784430"/>
              </a:xfrm>
              <a:custGeom>
                <a:avLst/>
                <a:gdLst>
                  <a:gd name="connsiteX0" fmla="*/ 960342 w 3144811"/>
                  <a:gd name="connsiteY0" fmla="*/ 75304 h 1784430"/>
                  <a:gd name="connsiteX1" fmla="*/ 1347618 w 3144811"/>
                  <a:gd name="connsiteY1" fmla="*/ 193638 h 1784430"/>
                  <a:gd name="connsiteX2" fmla="*/ 1627316 w 3144811"/>
                  <a:gd name="connsiteY2" fmla="*/ 0 h 1784430"/>
                  <a:gd name="connsiteX3" fmla="*/ 1885500 w 3144811"/>
                  <a:gd name="connsiteY3" fmla="*/ 193638 h 1784430"/>
                  <a:gd name="connsiteX4" fmla="*/ 1562770 w 3144811"/>
                  <a:gd name="connsiteY4" fmla="*/ 301215 h 1784430"/>
                  <a:gd name="connsiteX5" fmla="*/ 1885500 w 3144811"/>
                  <a:gd name="connsiteY5" fmla="*/ 537883 h 1784430"/>
                  <a:gd name="connsiteX6" fmla="*/ 2283533 w 3144811"/>
                  <a:gd name="connsiteY6" fmla="*/ 634702 h 1784430"/>
                  <a:gd name="connsiteX7" fmla="*/ 2606262 w 3144811"/>
                  <a:gd name="connsiteY7" fmla="*/ 1075765 h 1784430"/>
                  <a:gd name="connsiteX8" fmla="*/ 2789142 w 3144811"/>
                  <a:gd name="connsiteY8" fmla="*/ 1366222 h 1784430"/>
                  <a:gd name="connsiteX9" fmla="*/ 3144145 w 3144811"/>
                  <a:gd name="connsiteY9" fmla="*/ 1775012 h 1784430"/>
                  <a:gd name="connsiteX10" fmla="*/ 2692323 w 3144811"/>
                  <a:gd name="connsiteY10" fmla="*/ 1602890 h 1784430"/>
                  <a:gd name="connsiteX11" fmla="*/ 2315806 w 3144811"/>
                  <a:gd name="connsiteY11" fmla="*/ 1043492 h 1784430"/>
                  <a:gd name="connsiteX12" fmla="*/ 1971561 w 3144811"/>
                  <a:gd name="connsiteY12" fmla="*/ 882127 h 1784430"/>
                  <a:gd name="connsiteX13" fmla="*/ 1573528 w 3144811"/>
                  <a:gd name="connsiteY13" fmla="*/ 968189 h 1784430"/>
                  <a:gd name="connsiteX14" fmla="*/ 1336860 w 3144811"/>
                  <a:gd name="connsiteY14" fmla="*/ 1323191 h 1784430"/>
                  <a:gd name="connsiteX15" fmla="*/ 605340 w 3144811"/>
                  <a:gd name="connsiteY15" fmla="*/ 1441525 h 1784430"/>
                  <a:gd name="connsiteX16" fmla="*/ 2912 w 3144811"/>
                  <a:gd name="connsiteY16" fmla="*/ 1215615 h 1784430"/>
                  <a:gd name="connsiteX17" fmla="*/ 390187 w 3144811"/>
                  <a:gd name="connsiteY17" fmla="*/ 1183342 h 1784430"/>
                  <a:gd name="connsiteX18" fmla="*/ 712916 w 3144811"/>
                  <a:gd name="connsiteY18" fmla="*/ 1247887 h 1784430"/>
                  <a:gd name="connsiteX19" fmla="*/ 1057161 w 3144811"/>
                  <a:gd name="connsiteY19" fmla="*/ 1108038 h 1784430"/>
                  <a:gd name="connsiteX20" fmla="*/ 1229283 w 3144811"/>
                  <a:gd name="connsiteY20" fmla="*/ 968189 h 1784430"/>
                  <a:gd name="connsiteX21" fmla="*/ 1229283 w 3144811"/>
                  <a:gd name="connsiteY21" fmla="*/ 785309 h 1784430"/>
                  <a:gd name="connsiteX22" fmla="*/ 1110949 w 3144811"/>
                  <a:gd name="connsiteY22" fmla="*/ 527125 h 1784430"/>
                  <a:gd name="connsiteX23" fmla="*/ 1250799 w 3144811"/>
                  <a:gd name="connsiteY23" fmla="*/ 398033 h 1784430"/>
                  <a:gd name="connsiteX24" fmla="*/ 938827 w 3144811"/>
                  <a:gd name="connsiteY24" fmla="*/ 279699 h 1784430"/>
                  <a:gd name="connsiteX25" fmla="*/ 960342 w 3144811"/>
                  <a:gd name="connsiteY25" fmla="*/ 75304 h 178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44811" h="1784430">
                    <a:moveTo>
                      <a:pt x="960342" y="75304"/>
                    </a:moveTo>
                    <a:cubicBezTo>
                      <a:pt x="1028474" y="60961"/>
                      <a:pt x="1236456" y="206189"/>
                      <a:pt x="1347618" y="193638"/>
                    </a:cubicBezTo>
                    <a:cubicBezTo>
                      <a:pt x="1458780" y="181087"/>
                      <a:pt x="1537669" y="0"/>
                      <a:pt x="1627316" y="0"/>
                    </a:cubicBezTo>
                    <a:cubicBezTo>
                      <a:pt x="1716963" y="0"/>
                      <a:pt x="1896258" y="143436"/>
                      <a:pt x="1885500" y="193638"/>
                    </a:cubicBezTo>
                    <a:cubicBezTo>
                      <a:pt x="1874742" y="243840"/>
                      <a:pt x="1562770" y="243841"/>
                      <a:pt x="1562770" y="301215"/>
                    </a:cubicBezTo>
                    <a:cubicBezTo>
                      <a:pt x="1562770" y="358589"/>
                      <a:pt x="1765373" y="482302"/>
                      <a:pt x="1885500" y="537883"/>
                    </a:cubicBezTo>
                    <a:cubicBezTo>
                      <a:pt x="2005627" y="593464"/>
                      <a:pt x="2163406" y="545055"/>
                      <a:pt x="2283533" y="634702"/>
                    </a:cubicBezTo>
                    <a:cubicBezTo>
                      <a:pt x="2403660" y="724349"/>
                      <a:pt x="2521994" y="953845"/>
                      <a:pt x="2606262" y="1075765"/>
                    </a:cubicBezTo>
                    <a:cubicBezTo>
                      <a:pt x="2690530" y="1197685"/>
                      <a:pt x="2699495" y="1249681"/>
                      <a:pt x="2789142" y="1366222"/>
                    </a:cubicBezTo>
                    <a:cubicBezTo>
                      <a:pt x="2878789" y="1482763"/>
                      <a:pt x="3160281" y="1735567"/>
                      <a:pt x="3144145" y="1775012"/>
                    </a:cubicBezTo>
                    <a:cubicBezTo>
                      <a:pt x="3128009" y="1814457"/>
                      <a:pt x="2830379" y="1724810"/>
                      <a:pt x="2692323" y="1602890"/>
                    </a:cubicBezTo>
                    <a:cubicBezTo>
                      <a:pt x="2554267" y="1480970"/>
                      <a:pt x="2435933" y="1163619"/>
                      <a:pt x="2315806" y="1043492"/>
                    </a:cubicBezTo>
                    <a:cubicBezTo>
                      <a:pt x="2195679" y="923365"/>
                      <a:pt x="2095274" y="894677"/>
                      <a:pt x="1971561" y="882127"/>
                    </a:cubicBezTo>
                    <a:cubicBezTo>
                      <a:pt x="1847848" y="869577"/>
                      <a:pt x="1679311" y="894678"/>
                      <a:pt x="1573528" y="968189"/>
                    </a:cubicBezTo>
                    <a:cubicBezTo>
                      <a:pt x="1467745" y="1041700"/>
                      <a:pt x="1498225" y="1244302"/>
                      <a:pt x="1336860" y="1323191"/>
                    </a:cubicBezTo>
                    <a:cubicBezTo>
                      <a:pt x="1175495" y="1402080"/>
                      <a:pt x="827665" y="1459454"/>
                      <a:pt x="605340" y="1441525"/>
                    </a:cubicBezTo>
                    <a:cubicBezTo>
                      <a:pt x="383015" y="1423596"/>
                      <a:pt x="38771" y="1258645"/>
                      <a:pt x="2912" y="1215615"/>
                    </a:cubicBezTo>
                    <a:cubicBezTo>
                      <a:pt x="-32947" y="1172585"/>
                      <a:pt x="271853" y="1177963"/>
                      <a:pt x="390187" y="1183342"/>
                    </a:cubicBezTo>
                    <a:cubicBezTo>
                      <a:pt x="508521" y="1188721"/>
                      <a:pt x="601754" y="1260438"/>
                      <a:pt x="712916" y="1247887"/>
                    </a:cubicBezTo>
                    <a:cubicBezTo>
                      <a:pt x="824078" y="1235336"/>
                      <a:pt x="971100" y="1154654"/>
                      <a:pt x="1057161" y="1108038"/>
                    </a:cubicBezTo>
                    <a:cubicBezTo>
                      <a:pt x="1143222" y="1061422"/>
                      <a:pt x="1200596" y="1021977"/>
                      <a:pt x="1229283" y="968189"/>
                    </a:cubicBezTo>
                    <a:cubicBezTo>
                      <a:pt x="1257970" y="914401"/>
                      <a:pt x="1249005" y="858820"/>
                      <a:pt x="1229283" y="785309"/>
                    </a:cubicBezTo>
                    <a:cubicBezTo>
                      <a:pt x="1209561" y="711798"/>
                      <a:pt x="1107363" y="591671"/>
                      <a:pt x="1110949" y="527125"/>
                    </a:cubicBezTo>
                    <a:cubicBezTo>
                      <a:pt x="1114535" y="462579"/>
                      <a:pt x="1279486" y="439271"/>
                      <a:pt x="1250799" y="398033"/>
                    </a:cubicBezTo>
                    <a:cubicBezTo>
                      <a:pt x="1222112" y="356795"/>
                      <a:pt x="990822" y="329901"/>
                      <a:pt x="938827" y="279699"/>
                    </a:cubicBezTo>
                    <a:cubicBezTo>
                      <a:pt x="886832" y="229497"/>
                      <a:pt x="892210" y="89647"/>
                      <a:pt x="960342" y="753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2725362" y="2054377"/>
                <a:ext cx="475869" cy="820429"/>
              </a:xfrm>
              <a:custGeom>
                <a:avLst/>
                <a:gdLst>
                  <a:gd name="connsiteX0" fmla="*/ 222233 w 475869"/>
                  <a:gd name="connsiteY0" fmla="*/ 334 h 820429"/>
                  <a:gd name="connsiteX1" fmla="*/ 351325 w 475869"/>
                  <a:gd name="connsiteY1" fmla="*/ 172456 h 820429"/>
                  <a:gd name="connsiteX2" fmla="*/ 426629 w 475869"/>
                  <a:gd name="connsiteY2" fmla="*/ 43364 h 820429"/>
                  <a:gd name="connsiteX3" fmla="*/ 372840 w 475869"/>
                  <a:gd name="connsiteY3" fmla="*/ 280032 h 820429"/>
                  <a:gd name="connsiteX4" fmla="*/ 243749 w 475869"/>
                  <a:gd name="connsiteY4" fmla="*/ 452155 h 820429"/>
                  <a:gd name="connsiteX5" fmla="*/ 372840 w 475869"/>
                  <a:gd name="connsiteY5" fmla="*/ 710338 h 820429"/>
                  <a:gd name="connsiteX6" fmla="*/ 469659 w 475869"/>
                  <a:gd name="connsiteY6" fmla="*/ 817915 h 820429"/>
                  <a:gd name="connsiteX7" fmla="*/ 189960 w 475869"/>
                  <a:gd name="connsiteY7" fmla="*/ 764127 h 820429"/>
                  <a:gd name="connsiteX8" fmla="*/ 7080 w 475869"/>
                  <a:gd name="connsiteY8" fmla="*/ 527458 h 820429"/>
                  <a:gd name="connsiteX9" fmla="*/ 50111 w 475869"/>
                  <a:gd name="connsiteY9" fmla="*/ 344578 h 820429"/>
                  <a:gd name="connsiteX10" fmla="*/ 168445 w 475869"/>
                  <a:gd name="connsiteY10" fmla="*/ 226244 h 820429"/>
                  <a:gd name="connsiteX11" fmla="*/ 222233 w 475869"/>
                  <a:gd name="connsiteY11" fmla="*/ 334 h 820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5869" h="820429">
                    <a:moveTo>
                      <a:pt x="222233" y="334"/>
                    </a:moveTo>
                    <a:cubicBezTo>
                      <a:pt x="252713" y="-8631"/>
                      <a:pt x="317259" y="165284"/>
                      <a:pt x="351325" y="172456"/>
                    </a:cubicBezTo>
                    <a:cubicBezTo>
                      <a:pt x="385391" y="179628"/>
                      <a:pt x="423043" y="25435"/>
                      <a:pt x="426629" y="43364"/>
                    </a:cubicBezTo>
                    <a:cubicBezTo>
                      <a:pt x="430215" y="61293"/>
                      <a:pt x="403320" y="211900"/>
                      <a:pt x="372840" y="280032"/>
                    </a:cubicBezTo>
                    <a:cubicBezTo>
                      <a:pt x="342360" y="348164"/>
                      <a:pt x="243749" y="380437"/>
                      <a:pt x="243749" y="452155"/>
                    </a:cubicBezTo>
                    <a:cubicBezTo>
                      <a:pt x="243749" y="523873"/>
                      <a:pt x="335188" y="649378"/>
                      <a:pt x="372840" y="710338"/>
                    </a:cubicBezTo>
                    <a:cubicBezTo>
                      <a:pt x="410492" y="771298"/>
                      <a:pt x="500139" y="808950"/>
                      <a:pt x="469659" y="817915"/>
                    </a:cubicBezTo>
                    <a:cubicBezTo>
                      <a:pt x="439179" y="826880"/>
                      <a:pt x="267057" y="812537"/>
                      <a:pt x="189960" y="764127"/>
                    </a:cubicBezTo>
                    <a:cubicBezTo>
                      <a:pt x="112863" y="715717"/>
                      <a:pt x="30388" y="597383"/>
                      <a:pt x="7080" y="527458"/>
                    </a:cubicBezTo>
                    <a:cubicBezTo>
                      <a:pt x="-16228" y="457533"/>
                      <a:pt x="23217" y="394780"/>
                      <a:pt x="50111" y="344578"/>
                    </a:cubicBezTo>
                    <a:cubicBezTo>
                      <a:pt x="77005" y="294376"/>
                      <a:pt x="141551" y="276446"/>
                      <a:pt x="168445" y="226244"/>
                    </a:cubicBezTo>
                    <a:cubicBezTo>
                      <a:pt x="195339" y="176042"/>
                      <a:pt x="191753" y="9299"/>
                      <a:pt x="222233" y="3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3276839" y="2883049"/>
                <a:ext cx="4399829" cy="2463996"/>
              </a:xfrm>
              <a:custGeom>
                <a:avLst/>
                <a:gdLst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99829" h="2463996">
                    <a:moveTo>
                      <a:pt x="628187" y="0"/>
                    </a:moveTo>
                    <a:cubicBezTo>
                      <a:pt x="750107" y="127299"/>
                      <a:pt x="872027" y="254598"/>
                      <a:pt x="864855" y="322730"/>
                    </a:cubicBezTo>
                    <a:cubicBezTo>
                      <a:pt x="857683" y="390862"/>
                      <a:pt x="628186" y="355003"/>
                      <a:pt x="585156" y="408791"/>
                    </a:cubicBezTo>
                    <a:cubicBezTo>
                      <a:pt x="542126" y="462579"/>
                      <a:pt x="547505" y="510988"/>
                      <a:pt x="606672" y="645459"/>
                    </a:cubicBezTo>
                    <a:cubicBezTo>
                      <a:pt x="665839" y="779930"/>
                      <a:pt x="875613" y="1050665"/>
                      <a:pt x="940159" y="1215615"/>
                    </a:cubicBezTo>
                    <a:cubicBezTo>
                      <a:pt x="1004705" y="1380565"/>
                      <a:pt x="1031599" y="1522208"/>
                      <a:pt x="993947" y="1635163"/>
                    </a:cubicBezTo>
                    <a:cubicBezTo>
                      <a:pt x="956295" y="1748118"/>
                      <a:pt x="816446" y="1877210"/>
                      <a:pt x="714248" y="1893346"/>
                    </a:cubicBezTo>
                    <a:cubicBezTo>
                      <a:pt x="612050" y="1909482"/>
                      <a:pt x="493716" y="1705088"/>
                      <a:pt x="380761" y="1731982"/>
                    </a:cubicBezTo>
                    <a:cubicBezTo>
                      <a:pt x="267806" y="1758876"/>
                      <a:pt x="-119470" y="1932791"/>
                      <a:pt x="36516" y="2054711"/>
                    </a:cubicBezTo>
                    <a:cubicBezTo>
                      <a:pt x="192502" y="2176631"/>
                      <a:pt x="949123" y="2477845"/>
                      <a:pt x="1316676" y="2463502"/>
                    </a:cubicBezTo>
                    <a:cubicBezTo>
                      <a:pt x="1684229" y="2449159"/>
                      <a:pt x="1963928" y="2074434"/>
                      <a:pt x="2241834" y="1968650"/>
                    </a:cubicBezTo>
                    <a:cubicBezTo>
                      <a:pt x="2519740" y="1862866"/>
                      <a:pt x="2984112" y="1828800"/>
                      <a:pt x="2984112" y="1828800"/>
                    </a:cubicBezTo>
                    <a:lnTo>
                      <a:pt x="3812450" y="1656678"/>
                    </a:lnTo>
                    <a:cubicBezTo>
                      <a:pt x="4040154" y="1606476"/>
                      <a:pt x="4258893" y="1611854"/>
                      <a:pt x="4350333" y="1527586"/>
                    </a:cubicBezTo>
                    <a:cubicBezTo>
                      <a:pt x="4441773" y="1443318"/>
                      <a:pt x="4382605" y="1264024"/>
                      <a:pt x="4361090" y="1151069"/>
                    </a:cubicBezTo>
                    <a:cubicBezTo>
                      <a:pt x="4339575" y="1038114"/>
                      <a:pt x="4350333" y="932330"/>
                      <a:pt x="4221241" y="849855"/>
                    </a:cubicBezTo>
                    <a:cubicBezTo>
                      <a:pt x="4092149" y="767380"/>
                      <a:pt x="3733561" y="708212"/>
                      <a:pt x="3586540" y="656217"/>
                    </a:cubicBezTo>
                    <a:cubicBezTo>
                      <a:pt x="3439519" y="604222"/>
                      <a:pt x="3498686" y="516368"/>
                      <a:pt x="3339114" y="537883"/>
                    </a:cubicBezTo>
                    <a:cubicBezTo>
                      <a:pt x="3179542" y="559398"/>
                      <a:pt x="2761787" y="781723"/>
                      <a:pt x="2629109" y="785309"/>
                    </a:cubicBezTo>
                    <a:cubicBezTo>
                      <a:pt x="2496431" y="788895"/>
                      <a:pt x="2663175" y="597050"/>
                      <a:pt x="2543048" y="559398"/>
                    </a:cubicBezTo>
                    <a:cubicBezTo>
                      <a:pt x="2422921" y="521746"/>
                      <a:pt x="1978272" y="625737"/>
                      <a:pt x="1908347" y="559398"/>
                    </a:cubicBezTo>
                    <a:cubicBezTo>
                      <a:pt x="1838422" y="493059"/>
                      <a:pt x="1980961" y="327212"/>
                      <a:pt x="2123500" y="161365"/>
                    </a:cubicBezTo>
                    <a:cubicBezTo>
                      <a:pt x="1657335" y="258184"/>
                      <a:pt x="879199" y="258183"/>
                      <a:pt x="62818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3701297" y="2995847"/>
                <a:ext cx="12581293" cy="5496139"/>
                <a:chOff x="-2834865" y="1759295"/>
                <a:chExt cx="12581293" cy="5496139"/>
              </a:xfrm>
            </p:grpSpPr>
            <p:sp>
              <p:nvSpPr>
                <p:cNvPr id="120" name="Rectangle 119">
                  <a:hlinkClick r:id="rId4"/>
                </p:cNvPr>
                <p:cNvSpPr/>
                <p:nvPr/>
              </p:nvSpPr>
              <p:spPr>
                <a:xfrm>
                  <a:off x="137712" y="6454171"/>
                  <a:ext cx="1307379" cy="246104"/>
                </a:xfrm>
                <a:prstGeom prst="rect">
                  <a:avLst/>
                </a:prstGeom>
                <a:blipFill dpi="0" rotWithShape="1">
                  <a:blip r:embed="rId5" cstate="screen">
                    <a:alphaModFix am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Freeform 120"/>
                <p:cNvSpPr/>
                <p:nvPr/>
              </p:nvSpPr>
              <p:spPr>
                <a:xfrm>
                  <a:off x="-2834865" y="1759295"/>
                  <a:ext cx="12581293" cy="5496139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451693 w 12568998"/>
                    <a:gd name="connsiteY0" fmla="*/ 1484659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451693 w 12568998"/>
                    <a:gd name="connsiteY30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6317 w 12583622"/>
                    <a:gd name="connsiteY0" fmla="*/ 1484659 h 5496139"/>
                    <a:gd name="connsiteX1" fmla="*/ 3385834 w 12583622"/>
                    <a:gd name="connsiteY1" fmla="*/ 994662 h 5496139"/>
                    <a:gd name="connsiteX2" fmla="*/ 3859170 w 12583622"/>
                    <a:gd name="connsiteY2" fmla="*/ 865570 h 5496139"/>
                    <a:gd name="connsiteX3" fmla="*/ 4171142 w 12583622"/>
                    <a:gd name="connsiteY3" fmla="*/ 639659 h 5496139"/>
                    <a:gd name="connsiteX4" fmla="*/ 4343265 w 12583622"/>
                    <a:gd name="connsiteY4" fmla="*/ 844055 h 5496139"/>
                    <a:gd name="connsiteX5" fmla="*/ 4795086 w 12583622"/>
                    <a:gd name="connsiteY5" fmla="*/ 940873 h 5496139"/>
                    <a:gd name="connsiteX6" fmla="*/ 5096300 w 12583622"/>
                    <a:gd name="connsiteY6" fmla="*/ 682690 h 5496139"/>
                    <a:gd name="connsiteX7" fmla="*/ 5322210 w 12583622"/>
                    <a:gd name="connsiteY7" fmla="*/ 521325 h 5496139"/>
                    <a:gd name="connsiteX8" fmla="*/ 5483575 w 12583622"/>
                    <a:gd name="connsiteY8" fmla="*/ 177080 h 5496139"/>
                    <a:gd name="connsiteX9" fmla="*/ 5655698 w 12583622"/>
                    <a:gd name="connsiteY9" fmla="*/ 4958 h 5496139"/>
                    <a:gd name="connsiteX10" fmla="*/ 5860093 w 12583622"/>
                    <a:gd name="connsiteY10" fmla="*/ 359960 h 5496139"/>
                    <a:gd name="connsiteX11" fmla="*/ 6075246 w 12583622"/>
                    <a:gd name="connsiteY11" fmla="*/ 273899 h 5496139"/>
                    <a:gd name="connsiteX12" fmla="*/ 6290399 w 12583622"/>
                    <a:gd name="connsiteY12" fmla="*/ 607386 h 5496139"/>
                    <a:gd name="connsiteX13" fmla="*/ 6537825 w 12583622"/>
                    <a:gd name="connsiteY13" fmla="*/ 736478 h 5496139"/>
                    <a:gd name="connsiteX14" fmla="*/ 6645401 w 12583622"/>
                    <a:gd name="connsiteY14" fmla="*/ 876328 h 5496139"/>
                    <a:gd name="connsiteX15" fmla="*/ 6978888 w 12583622"/>
                    <a:gd name="connsiteY15" fmla="*/ 1360422 h 5496139"/>
                    <a:gd name="connsiteX16" fmla="*/ 7559801 w 12583622"/>
                    <a:gd name="connsiteY16" fmla="*/ 1338906 h 5496139"/>
                    <a:gd name="connsiteX17" fmla="*/ 8140714 w 12583622"/>
                    <a:gd name="connsiteY17" fmla="*/ 1349664 h 5496139"/>
                    <a:gd name="connsiteX18" fmla="*/ 8581778 w 12583622"/>
                    <a:gd name="connsiteY18" fmla="*/ 1069965 h 5496139"/>
                    <a:gd name="connsiteX19" fmla="*/ 8882992 w 12583622"/>
                    <a:gd name="connsiteY19" fmla="*/ 897843 h 5496139"/>
                    <a:gd name="connsiteX20" fmla="*/ 9098145 w 12583622"/>
                    <a:gd name="connsiteY20" fmla="*/ 1166784 h 5496139"/>
                    <a:gd name="connsiteX21" fmla="*/ 9431632 w 12583622"/>
                    <a:gd name="connsiteY21" fmla="*/ 1607847 h 5496139"/>
                    <a:gd name="connsiteX22" fmla="*/ 9937241 w 12583622"/>
                    <a:gd name="connsiteY22" fmla="*/ 1790728 h 5496139"/>
                    <a:gd name="connsiteX23" fmla="*/ 10507396 w 12583622"/>
                    <a:gd name="connsiteY23" fmla="*/ 2016638 h 5496139"/>
                    <a:gd name="connsiteX24" fmla="*/ 10948460 w 12583622"/>
                    <a:gd name="connsiteY24" fmla="*/ 2339368 h 5496139"/>
                    <a:gd name="connsiteX25" fmla="*/ 11658465 w 12583622"/>
                    <a:gd name="connsiteY25" fmla="*/ 2382398 h 5496139"/>
                    <a:gd name="connsiteX26" fmla="*/ 12379227 w 12583622"/>
                    <a:gd name="connsiteY26" fmla="*/ 2931038 h 5496139"/>
                    <a:gd name="connsiteX27" fmla="*/ 12583622 w 12583622"/>
                    <a:gd name="connsiteY27" fmla="*/ 5319236 h 5496139"/>
                    <a:gd name="connsiteX28" fmla="*/ 2568253 w 12583622"/>
                    <a:gd name="connsiteY28" fmla="*/ 5319235 h 5496139"/>
                    <a:gd name="connsiteX29" fmla="*/ 14624 w 12583622"/>
                    <a:gd name="connsiteY29" fmla="*/ 2533005 h 5496139"/>
                    <a:gd name="connsiteX30" fmla="*/ 1606412 w 12583622"/>
                    <a:gd name="connsiteY30" fmla="*/ 1721858 h 5496139"/>
                    <a:gd name="connsiteX31" fmla="*/ 2466317 w 12583622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581293" h="5496139">
                      <a:moveTo>
                        <a:pt x="2463988" y="1484659"/>
                      </a:moveTo>
                      <a:cubicBezTo>
                        <a:pt x="2747273" y="1360946"/>
                        <a:pt x="3151363" y="1097843"/>
                        <a:pt x="3383505" y="994662"/>
                      </a:cubicBezTo>
                      <a:cubicBezTo>
                        <a:pt x="3615647" y="891481"/>
                        <a:pt x="3725956" y="924737"/>
                        <a:pt x="3856841" y="865570"/>
                      </a:cubicBezTo>
                      <a:cubicBezTo>
                        <a:pt x="3987726" y="806403"/>
                        <a:pt x="4088131" y="643245"/>
                        <a:pt x="4168813" y="639659"/>
                      </a:cubicBezTo>
                      <a:cubicBezTo>
                        <a:pt x="4249495" y="636073"/>
                        <a:pt x="4236945" y="793853"/>
                        <a:pt x="4340936" y="844055"/>
                      </a:cubicBezTo>
                      <a:cubicBezTo>
                        <a:pt x="4444927" y="894257"/>
                        <a:pt x="4667251" y="967767"/>
                        <a:pt x="4792757" y="940873"/>
                      </a:cubicBezTo>
                      <a:cubicBezTo>
                        <a:pt x="4918263" y="913979"/>
                        <a:pt x="5006117" y="752615"/>
                        <a:pt x="5093971" y="682690"/>
                      </a:cubicBezTo>
                      <a:cubicBezTo>
                        <a:pt x="5181825" y="612765"/>
                        <a:pt x="5255335" y="605593"/>
                        <a:pt x="5319881" y="521325"/>
                      </a:cubicBezTo>
                      <a:cubicBezTo>
                        <a:pt x="5384427" y="437057"/>
                        <a:pt x="5425665" y="263141"/>
                        <a:pt x="5481246" y="177080"/>
                      </a:cubicBezTo>
                      <a:cubicBezTo>
                        <a:pt x="5536827" y="91019"/>
                        <a:pt x="5590616" y="-25522"/>
                        <a:pt x="5653369" y="4958"/>
                      </a:cubicBezTo>
                      <a:cubicBezTo>
                        <a:pt x="5716122" y="35438"/>
                        <a:pt x="5787839" y="315137"/>
                        <a:pt x="5857764" y="359960"/>
                      </a:cubicBezTo>
                      <a:cubicBezTo>
                        <a:pt x="5927689" y="404783"/>
                        <a:pt x="6001199" y="232661"/>
                        <a:pt x="6072917" y="273899"/>
                      </a:cubicBezTo>
                      <a:cubicBezTo>
                        <a:pt x="6144635" y="315137"/>
                        <a:pt x="6210974" y="530290"/>
                        <a:pt x="6288070" y="607386"/>
                      </a:cubicBezTo>
                      <a:cubicBezTo>
                        <a:pt x="6365166" y="684482"/>
                        <a:pt x="6476329" y="691654"/>
                        <a:pt x="6535496" y="736478"/>
                      </a:cubicBezTo>
                      <a:cubicBezTo>
                        <a:pt x="6594663" y="781302"/>
                        <a:pt x="6569562" y="772337"/>
                        <a:pt x="6643072" y="876328"/>
                      </a:cubicBezTo>
                      <a:cubicBezTo>
                        <a:pt x="6716582" y="980319"/>
                        <a:pt x="6824159" y="1283326"/>
                        <a:pt x="6976559" y="1360422"/>
                      </a:cubicBezTo>
                      <a:cubicBezTo>
                        <a:pt x="7128959" y="1437518"/>
                        <a:pt x="7557472" y="1338906"/>
                        <a:pt x="7557472" y="1338906"/>
                      </a:cubicBezTo>
                      <a:cubicBezTo>
                        <a:pt x="7751110" y="1337113"/>
                        <a:pt x="7968056" y="1394487"/>
                        <a:pt x="8138385" y="1349664"/>
                      </a:cubicBezTo>
                      <a:cubicBezTo>
                        <a:pt x="8308714" y="1304841"/>
                        <a:pt x="8455736" y="1145269"/>
                        <a:pt x="8579449" y="1069965"/>
                      </a:cubicBezTo>
                      <a:cubicBezTo>
                        <a:pt x="8703162" y="994661"/>
                        <a:pt x="8794602" y="881706"/>
                        <a:pt x="8880663" y="897843"/>
                      </a:cubicBezTo>
                      <a:cubicBezTo>
                        <a:pt x="8966724" y="913979"/>
                        <a:pt x="9004376" y="1048450"/>
                        <a:pt x="9095816" y="1166784"/>
                      </a:cubicBezTo>
                      <a:cubicBezTo>
                        <a:pt x="9187256" y="1285118"/>
                        <a:pt x="9289454" y="1503856"/>
                        <a:pt x="9429303" y="1607847"/>
                      </a:cubicBezTo>
                      <a:cubicBezTo>
                        <a:pt x="9569152" y="1711838"/>
                        <a:pt x="9755618" y="1722596"/>
                        <a:pt x="9934912" y="1790728"/>
                      </a:cubicBezTo>
                      <a:cubicBezTo>
                        <a:pt x="10114206" y="1858860"/>
                        <a:pt x="10336531" y="1925198"/>
                        <a:pt x="10505067" y="2016638"/>
                      </a:cubicBezTo>
                      <a:cubicBezTo>
                        <a:pt x="10673603" y="2108078"/>
                        <a:pt x="10754286" y="2278408"/>
                        <a:pt x="10946131" y="2339368"/>
                      </a:cubicBezTo>
                      <a:cubicBezTo>
                        <a:pt x="11137976" y="2400328"/>
                        <a:pt x="11417675" y="2283786"/>
                        <a:pt x="11656136" y="2382398"/>
                      </a:cubicBezTo>
                      <a:cubicBezTo>
                        <a:pt x="11894597" y="2481010"/>
                        <a:pt x="12222705" y="2441565"/>
                        <a:pt x="12376898" y="2931038"/>
                      </a:cubicBezTo>
                      <a:lnTo>
                        <a:pt x="12581293" y="5319236"/>
                      </a:lnTo>
                      <a:cubicBezTo>
                        <a:pt x="10946131" y="5717269"/>
                        <a:pt x="5904380" y="5319235"/>
                        <a:pt x="2565924" y="5319235"/>
                      </a:cubicBezTo>
                      <a:lnTo>
                        <a:pt x="12295" y="2533005"/>
                      </a:lnTo>
                      <a:cubicBezTo>
                        <a:pt x="-148012" y="1933442"/>
                        <a:pt x="1306980" y="1707011"/>
                        <a:pt x="1604083" y="1721858"/>
                      </a:cubicBezTo>
                      <a:cubicBezTo>
                        <a:pt x="1901186" y="1736705"/>
                        <a:pt x="2180703" y="1608372"/>
                        <a:pt x="2463988" y="148465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Freeform 121"/>
                <p:cNvSpPr/>
                <p:nvPr/>
              </p:nvSpPr>
              <p:spPr>
                <a:xfrm>
                  <a:off x="556486" y="2517289"/>
                  <a:ext cx="3144811" cy="1784430"/>
                </a:xfrm>
                <a:custGeom>
                  <a:avLst/>
                  <a:gdLst>
                    <a:gd name="connsiteX0" fmla="*/ 960342 w 3144811"/>
                    <a:gd name="connsiteY0" fmla="*/ 75304 h 1784430"/>
                    <a:gd name="connsiteX1" fmla="*/ 1347618 w 3144811"/>
                    <a:gd name="connsiteY1" fmla="*/ 193638 h 1784430"/>
                    <a:gd name="connsiteX2" fmla="*/ 1627316 w 3144811"/>
                    <a:gd name="connsiteY2" fmla="*/ 0 h 1784430"/>
                    <a:gd name="connsiteX3" fmla="*/ 1885500 w 3144811"/>
                    <a:gd name="connsiteY3" fmla="*/ 193638 h 1784430"/>
                    <a:gd name="connsiteX4" fmla="*/ 1562770 w 3144811"/>
                    <a:gd name="connsiteY4" fmla="*/ 301215 h 1784430"/>
                    <a:gd name="connsiteX5" fmla="*/ 1885500 w 3144811"/>
                    <a:gd name="connsiteY5" fmla="*/ 537883 h 1784430"/>
                    <a:gd name="connsiteX6" fmla="*/ 2283533 w 3144811"/>
                    <a:gd name="connsiteY6" fmla="*/ 634702 h 1784430"/>
                    <a:gd name="connsiteX7" fmla="*/ 2606262 w 3144811"/>
                    <a:gd name="connsiteY7" fmla="*/ 1075765 h 1784430"/>
                    <a:gd name="connsiteX8" fmla="*/ 2789142 w 3144811"/>
                    <a:gd name="connsiteY8" fmla="*/ 1366222 h 1784430"/>
                    <a:gd name="connsiteX9" fmla="*/ 3144145 w 3144811"/>
                    <a:gd name="connsiteY9" fmla="*/ 1775012 h 1784430"/>
                    <a:gd name="connsiteX10" fmla="*/ 2692323 w 3144811"/>
                    <a:gd name="connsiteY10" fmla="*/ 1602890 h 1784430"/>
                    <a:gd name="connsiteX11" fmla="*/ 2315806 w 3144811"/>
                    <a:gd name="connsiteY11" fmla="*/ 1043492 h 1784430"/>
                    <a:gd name="connsiteX12" fmla="*/ 1971561 w 3144811"/>
                    <a:gd name="connsiteY12" fmla="*/ 882127 h 1784430"/>
                    <a:gd name="connsiteX13" fmla="*/ 1573528 w 3144811"/>
                    <a:gd name="connsiteY13" fmla="*/ 968189 h 1784430"/>
                    <a:gd name="connsiteX14" fmla="*/ 1336860 w 3144811"/>
                    <a:gd name="connsiteY14" fmla="*/ 1323191 h 1784430"/>
                    <a:gd name="connsiteX15" fmla="*/ 605340 w 3144811"/>
                    <a:gd name="connsiteY15" fmla="*/ 1441525 h 1784430"/>
                    <a:gd name="connsiteX16" fmla="*/ 2912 w 3144811"/>
                    <a:gd name="connsiteY16" fmla="*/ 1215615 h 1784430"/>
                    <a:gd name="connsiteX17" fmla="*/ 390187 w 3144811"/>
                    <a:gd name="connsiteY17" fmla="*/ 1183342 h 1784430"/>
                    <a:gd name="connsiteX18" fmla="*/ 712916 w 3144811"/>
                    <a:gd name="connsiteY18" fmla="*/ 1247887 h 1784430"/>
                    <a:gd name="connsiteX19" fmla="*/ 1057161 w 3144811"/>
                    <a:gd name="connsiteY19" fmla="*/ 1108038 h 1784430"/>
                    <a:gd name="connsiteX20" fmla="*/ 1229283 w 3144811"/>
                    <a:gd name="connsiteY20" fmla="*/ 968189 h 1784430"/>
                    <a:gd name="connsiteX21" fmla="*/ 1229283 w 3144811"/>
                    <a:gd name="connsiteY21" fmla="*/ 785309 h 1784430"/>
                    <a:gd name="connsiteX22" fmla="*/ 1110949 w 3144811"/>
                    <a:gd name="connsiteY22" fmla="*/ 527125 h 1784430"/>
                    <a:gd name="connsiteX23" fmla="*/ 1250799 w 3144811"/>
                    <a:gd name="connsiteY23" fmla="*/ 398033 h 1784430"/>
                    <a:gd name="connsiteX24" fmla="*/ 938827 w 3144811"/>
                    <a:gd name="connsiteY24" fmla="*/ 279699 h 1784430"/>
                    <a:gd name="connsiteX25" fmla="*/ 960342 w 3144811"/>
                    <a:gd name="connsiteY25" fmla="*/ 75304 h 178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144811" h="1784430">
                      <a:moveTo>
                        <a:pt x="960342" y="75304"/>
                      </a:moveTo>
                      <a:cubicBezTo>
                        <a:pt x="1028474" y="60961"/>
                        <a:pt x="1236456" y="206189"/>
                        <a:pt x="1347618" y="193638"/>
                      </a:cubicBezTo>
                      <a:cubicBezTo>
                        <a:pt x="1458780" y="181087"/>
                        <a:pt x="1537669" y="0"/>
                        <a:pt x="1627316" y="0"/>
                      </a:cubicBezTo>
                      <a:cubicBezTo>
                        <a:pt x="1716963" y="0"/>
                        <a:pt x="1896258" y="143436"/>
                        <a:pt x="1885500" y="193638"/>
                      </a:cubicBezTo>
                      <a:cubicBezTo>
                        <a:pt x="1874742" y="243840"/>
                        <a:pt x="1562770" y="243841"/>
                        <a:pt x="1562770" y="301215"/>
                      </a:cubicBezTo>
                      <a:cubicBezTo>
                        <a:pt x="1562770" y="358589"/>
                        <a:pt x="1765373" y="482302"/>
                        <a:pt x="1885500" y="537883"/>
                      </a:cubicBezTo>
                      <a:cubicBezTo>
                        <a:pt x="2005627" y="593464"/>
                        <a:pt x="2163406" y="545055"/>
                        <a:pt x="2283533" y="634702"/>
                      </a:cubicBezTo>
                      <a:cubicBezTo>
                        <a:pt x="2403660" y="724349"/>
                        <a:pt x="2521994" y="953845"/>
                        <a:pt x="2606262" y="1075765"/>
                      </a:cubicBezTo>
                      <a:cubicBezTo>
                        <a:pt x="2690530" y="1197685"/>
                        <a:pt x="2699495" y="1249681"/>
                        <a:pt x="2789142" y="1366222"/>
                      </a:cubicBezTo>
                      <a:cubicBezTo>
                        <a:pt x="2878789" y="1482763"/>
                        <a:pt x="3160281" y="1735567"/>
                        <a:pt x="3144145" y="1775012"/>
                      </a:cubicBezTo>
                      <a:cubicBezTo>
                        <a:pt x="3128009" y="1814457"/>
                        <a:pt x="2830379" y="1724810"/>
                        <a:pt x="2692323" y="1602890"/>
                      </a:cubicBezTo>
                      <a:cubicBezTo>
                        <a:pt x="2554267" y="1480970"/>
                        <a:pt x="2435933" y="1163619"/>
                        <a:pt x="2315806" y="1043492"/>
                      </a:cubicBezTo>
                      <a:cubicBezTo>
                        <a:pt x="2195679" y="923365"/>
                        <a:pt x="2095274" y="894677"/>
                        <a:pt x="1971561" y="882127"/>
                      </a:cubicBezTo>
                      <a:cubicBezTo>
                        <a:pt x="1847848" y="869577"/>
                        <a:pt x="1679311" y="894678"/>
                        <a:pt x="1573528" y="968189"/>
                      </a:cubicBezTo>
                      <a:cubicBezTo>
                        <a:pt x="1467745" y="1041700"/>
                        <a:pt x="1498225" y="1244302"/>
                        <a:pt x="1336860" y="1323191"/>
                      </a:cubicBezTo>
                      <a:cubicBezTo>
                        <a:pt x="1175495" y="1402080"/>
                        <a:pt x="827665" y="1459454"/>
                        <a:pt x="605340" y="1441525"/>
                      </a:cubicBezTo>
                      <a:cubicBezTo>
                        <a:pt x="383015" y="1423596"/>
                        <a:pt x="38771" y="1258645"/>
                        <a:pt x="2912" y="1215615"/>
                      </a:cubicBezTo>
                      <a:cubicBezTo>
                        <a:pt x="-32947" y="1172585"/>
                        <a:pt x="271853" y="1177963"/>
                        <a:pt x="390187" y="1183342"/>
                      </a:cubicBezTo>
                      <a:cubicBezTo>
                        <a:pt x="508521" y="1188721"/>
                        <a:pt x="601754" y="1260438"/>
                        <a:pt x="712916" y="1247887"/>
                      </a:cubicBezTo>
                      <a:cubicBezTo>
                        <a:pt x="824078" y="1235336"/>
                        <a:pt x="971100" y="1154654"/>
                        <a:pt x="1057161" y="1108038"/>
                      </a:cubicBezTo>
                      <a:cubicBezTo>
                        <a:pt x="1143222" y="1061422"/>
                        <a:pt x="1200596" y="1021977"/>
                        <a:pt x="1229283" y="968189"/>
                      </a:cubicBezTo>
                      <a:cubicBezTo>
                        <a:pt x="1257970" y="914401"/>
                        <a:pt x="1249005" y="858820"/>
                        <a:pt x="1229283" y="785309"/>
                      </a:cubicBezTo>
                      <a:cubicBezTo>
                        <a:pt x="1209561" y="711798"/>
                        <a:pt x="1107363" y="591671"/>
                        <a:pt x="1110949" y="527125"/>
                      </a:cubicBezTo>
                      <a:cubicBezTo>
                        <a:pt x="1114535" y="462579"/>
                        <a:pt x="1279486" y="439271"/>
                        <a:pt x="1250799" y="398033"/>
                      </a:cubicBezTo>
                      <a:cubicBezTo>
                        <a:pt x="1222112" y="356795"/>
                        <a:pt x="990822" y="329901"/>
                        <a:pt x="938827" y="279699"/>
                      </a:cubicBezTo>
                      <a:cubicBezTo>
                        <a:pt x="886832" y="229497"/>
                        <a:pt x="892210" y="89647"/>
                        <a:pt x="960342" y="7530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Freeform 122"/>
                <p:cNvSpPr/>
                <p:nvPr/>
              </p:nvSpPr>
              <p:spPr>
                <a:xfrm>
                  <a:off x="2725362" y="2054377"/>
                  <a:ext cx="475869" cy="820429"/>
                </a:xfrm>
                <a:custGeom>
                  <a:avLst/>
                  <a:gdLst>
                    <a:gd name="connsiteX0" fmla="*/ 222233 w 475869"/>
                    <a:gd name="connsiteY0" fmla="*/ 334 h 820429"/>
                    <a:gd name="connsiteX1" fmla="*/ 351325 w 475869"/>
                    <a:gd name="connsiteY1" fmla="*/ 172456 h 820429"/>
                    <a:gd name="connsiteX2" fmla="*/ 426629 w 475869"/>
                    <a:gd name="connsiteY2" fmla="*/ 43364 h 820429"/>
                    <a:gd name="connsiteX3" fmla="*/ 372840 w 475869"/>
                    <a:gd name="connsiteY3" fmla="*/ 280032 h 820429"/>
                    <a:gd name="connsiteX4" fmla="*/ 243749 w 475869"/>
                    <a:gd name="connsiteY4" fmla="*/ 452155 h 820429"/>
                    <a:gd name="connsiteX5" fmla="*/ 372840 w 475869"/>
                    <a:gd name="connsiteY5" fmla="*/ 710338 h 820429"/>
                    <a:gd name="connsiteX6" fmla="*/ 469659 w 475869"/>
                    <a:gd name="connsiteY6" fmla="*/ 817915 h 820429"/>
                    <a:gd name="connsiteX7" fmla="*/ 189960 w 475869"/>
                    <a:gd name="connsiteY7" fmla="*/ 764127 h 820429"/>
                    <a:gd name="connsiteX8" fmla="*/ 7080 w 475869"/>
                    <a:gd name="connsiteY8" fmla="*/ 527458 h 820429"/>
                    <a:gd name="connsiteX9" fmla="*/ 50111 w 475869"/>
                    <a:gd name="connsiteY9" fmla="*/ 344578 h 820429"/>
                    <a:gd name="connsiteX10" fmla="*/ 168445 w 475869"/>
                    <a:gd name="connsiteY10" fmla="*/ 226244 h 820429"/>
                    <a:gd name="connsiteX11" fmla="*/ 222233 w 475869"/>
                    <a:gd name="connsiteY11" fmla="*/ 334 h 820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869" h="820429">
                      <a:moveTo>
                        <a:pt x="222233" y="334"/>
                      </a:moveTo>
                      <a:cubicBezTo>
                        <a:pt x="252713" y="-8631"/>
                        <a:pt x="317259" y="165284"/>
                        <a:pt x="351325" y="172456"/>
                      </a:cubicBezTo>
                      <a:cubicBezTo>
                        <a:pt x="385391" y="179628"/>
                        <a:pt x="423043" y="25435"/>
                        <a:pt x="426629" y="43364"/>
                      </a:cubicBezTo>
                      <a:cubicBezTo>
                        <a:pt x="430215" y="61293"/>
                        <a:pt x="403320" y="211900"/>
                        <a:pt x="372840" y="280032"/>
                      </a:cubicBezTo>
                      <a:cubicBezTo>
                        <a:pt x="342360" y="348164"/>
                        <a:pt x="243749" y="380437"/>
                        <a:pt x="243749" y="452155"/>
                      </a:cubicBezTo>
                      <a:cubicBezTo>
                        <a:pt x="243749" y="523873"/>
                        <a:pt x="335188" y="649378"/>
                        <a:pt x="372840" y="710338"/>
                      </a:cubicBezTo>
                      <a:cubicBezTo>
                        <a:pt x="410492" y="771298"/>
                        <a:pt x="500139" y="808950"/>
                        <a:pt x="469659" y="817915"/>
                      </a:cubicBezTo>
                      <a:cubicBezTo>
                        <a:pt x="439179" y="826880"/>
                        <a:pt x="267057" y="812537"/>
                        <a:pt x="189960" y="764127"/>
                      </a:cubicBezTo>
                      <a:cubicBezTo>
                        <a:pt x="112863" y="715717"/>
                        <a:pt x="30388" y="597383"/>
                        <a:pt x="7080" y="527458"/>
                      </a:cubicBezTo>
                      <a:cubicBezTo>
                        <a:pt x="-16228" y="457533"/>
                        <a:pt x="23217" y="394780"/>
                        <a:pt x="50111" y="344578"/>
                      </a:cubicBezTo>
                      <a:cubicBezTo>
                        <a:pt x="77005" y="294376"/>
                        <a:pt x="141551" y="276446"/>
                        <a:pt x="168445" y="226244"/>
                      </a:cubicBezTo>
                      <a:cubicBezTo>
                        <a:pt x="195339" y="176042"/>
                        <a:pt x="191753" y="9299"/>
                        <a:pt x="222233" y="33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Freeform 123"/>
                <p:cNvSpPr/>
                <p:nvPr/>
              </p:nvSpPr>
              <p:spPr>
                <a:xfrm>
                  <a:off x="3276839" y="2883049"/>
                  <a:ext cx="4399829" cy="2463996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399829" h="2463996">
                      <a:moveTo>
                        <a:pt x="628187" y="0"/>
                      </a:moveTo>
                      <a:cubicBezTo>
                        <a:pt x="750107" y="127299"/>
                        <a:pt x="872027" y="254598"/>
                        <a:pt x="864855" y="322730"/>
                      </a:cubicBezTo>
                      <a:cubicBezTo>
                        <a:pt x="857683" y="390862"/>
                        <a:pt x="628186" y="355003"/>
                        <a:pt x="585156" y="408791"/>
                      </a:cubicBezTo>
                      <a:cubicBezTo>
                        <a:pt x="542126" y="462579"/>
                        <a:pt x="547505" y="510988"/>
                        <a:pt x="606672" y="645459"/>
                      </a:cubicBezTo>
                      <a:cubicBezTo>
                        <a:pt x="665839" y="779930"/>
                        <a:pt x="875613" y="1050665"/>
                        <a:pt x="940159" y="1215615"/>
                      </a:cubicBezTo>
                      <a:cubicBezTo>
                        <a:pt x="1004705" y="1380565"/>
                        <a:pt x="1031599" y="1522208"/>
                        <a:pt x="993947" y="1635163"/>
                      </a:cubicBezTo>
                      <a:cubicBezTo>
                        <a:pt x="956295" y="1748118"/>
                        <a:pt x="816446" y="1877210"/>
                        <a:pt x="714248" y="1893346"/>
                      </a:cubicBezTo>
                      <a:cubicBezTo>
                        <a:pt x="612050" y="1909482"/>
                        <a:pt x="493716" y="1705088"/>
                        <a:pt x="380761" y="1731982"/>
                      </a:cubicBezTo>
                      <a:cubicBezTo>
                        <a:pt x="267806" y="1758876"/>
                        <a:pt x="-119470" y="1932791"/>
                        <a:pt x="36516" y="2054711"/>
                      </a:cubicBezTo>
                      <a:cubicBezTo>
                        <a:pt x="192502" y="2176631"/>
                        <a:pt x="949123" y="2477845"/>
                        <a:pt x="1316676" y="2463502"/>
                      </a:cubicBezTo>
                      <a:cubicBezTo>
                        <a:pt x="1684229" y="2449159"/>
                        <a:pt x="1963928" y="2074434"/>
                        <a:pt x="2241834" y="1968650"/>
                      </a:cubicBezTo>
                      <a:cubicBezTo>
                        <a:pt x="2519740" y="1862866"/>
                        <a:pt x="2984112" y="1828800"/>
                        <a:pt x="2984112" y="1828800"/>
                      </a:cubicBezTo>
                      <a:lnTo>
                        <a:pt x="3812450" y="1656678"/>
                      </a:lnTo>
                      <a:cubicBezTo>
                        <a:pt x="4040154" y="1606476"/>
                        <a:pt x="4258893" y="1611854"/>
                        <a:pt x="4350333" y="1527586"/>
                      </a:cubicBezTo>
                      <a:cubicBezTo>
                        <a:pt x="4441773" y="1443318"/>
                        <a:pt x="4382605" y="1264024"/>
                        <a:pt x="4361090" y="1151069"/>
                      </a:cubicBezTo>
                      <a:cubicBezTo>
                        <a:pt x="4339575" y="1038114"/>
                        <a:pt x="4350333" y="932330"/>
                        <a:pt x="4221241" y="849855"/>
                      </a:cubicBezTo>
                      <a:cubicBezTo>
                        <a:pt x="4092149" y="767380"/>
                        <a:pt x="3733561" y="708212"/>
                        <a:pt x="3586540" y="656217"/>
                      </a:cubicBezTo>
                      <a:cubicBezTo>
                        <a:pt x="3439519" y="604222"/>
                        <a:pt x="3498686" y="516368"/>
                        <a:pt x="3339114" y="537883"/>
                      </a:cubicBezTo>
                      <a:cubicBezTo>
                        <a:pt x="3179542" y="559398"/>
                        <a:pt x="2761787" y="781723"/>
                        <a:pt x="2629109" y="785309"/>
                      </a:cubicBezTo>
                      <a:cubicBezTo>
                        <a:pt x="2496431" y="788895"/>
                        <a:pt x="2663175" y="597050"/>
                        <a:pt x="2543048" y="559398"/>
                      </a:cubicBezTo>
                      <a:cubicBezTo>
                        <a:pt x="2422921" y="521746"/>
                        <a:pt x="1978272" y="625737"/>
                        <a:pt x="1908347" y="559398"/>
                      </a:cubicBezTo>
                      <a:cubicBezTo>
                        <a:pt x="1838422" y="493059"/>
                        <a:pt x="1980961" y="327212"/>
                        <a:pt x="2123500" y="161365"/>
                      </a:cubicBezTo>
                      <a:cubicBezTo>
                        <a:pt x="1657335" y="258184"/>
                        <a:pt x="879199" y="258183"/>
                        <a:pt x="62818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7" name="Group 116"/>
              <p:cNvGrpSpPr/>
              <p:nvPr/>
            </p:nvGrpSpPr>
            <p:grpSpPr>
              <a:xfrm>
                <a:off x="-5014761" y="2253160"/>
                <a:ext cx="12446598" cy="5448328"/>
                <a:chOff x="-5014761" y="2253160"/>
                <a:chExt cx="12446598" cy="5448328"/>
              </a:xfrm>
              <a:effectLst>
                <a:outerShdw blurRad="7747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8" name="Freeform 117"/>
                <p:cNvSpPr/>
                <p:nvPr/>
              </p:nvSpPr>
              <p:spPr>
                <a:xfrm>
                  <a:off x="-5014761" y="2253160"/>
                  <a:ext cx="12446598" cy="5448328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874596 w 10015369"/>
                    <a:gd name="connsiteY23" fmla="*/ 1554059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164132 w 10015369"/>
                    <a:gd name="connsiteY18" fmla="*/ 1360421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874596 w 12446598"/>
                    <a:gd name="connsiteY22" fmla="*/ 1554059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627633 w 12446598"/>
                    <a:gd name="connsiteY23" fmla="*/ 1984366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446598" h="5448328">
                      <a:moveTo>
                        <a:pt x="43030" y="1317391"/>
                      </a:moveTo>
                      <a:cubicBezTo>
                        <a:pt x="326315" y="1193678"/>
                        <a:pt x="609600" y="1069965"/>
                        <a:pt x="817581" y="994662"/>
                      </a:cubicBezTo>
                      <a:cubicBezTo>
                        <a:pt x="1025562" y="919359"/>
                        <a:pt x="1160032" y="924737"/>
                        <a:pt x="1290917" y="865570"/>
                      </a:cubicBezTo>
                      <a:cubicBezTo>
                        <a:pt x="1421802" y="806403"/>
                        <a:pt x="1522207" y="643245"/>
                        <a:pt x="1602889" y="639659"/>
                      </a:cubicBezTo>
                      <a:cubicBezTo>
                        <a:pt x="1683571" y="636073"/>
                        <a:pt x="1671021" y="793853"/>
                        <a:pt x="1775012" y="844055"/>
                      </a:cubicBezTo>
                      <a:cubicBezTo>
                        <a:pt x="1879003" y="894257"/>
                        <a:pt x="2101327" y="967767"/>
                        <a:pt x="2226833" y="940873"/>
                      </a:cubicBezTo>
                      <a:cubicBezTo>
                        <a:pt x="2352339" y="913979"/>
                        <a:pt x="2440193" y="752615"/>
                        <a:pt x="2528047" y="682690"/>
                      </a:cubicBezTo>
                      <a:cubicBezTo>
                        <a:pt x="2615901" y="612765"/>
                        <a:pt x="2689411" y="605593"/>
                        <a:pt x="2753957" y="521325"/>
                      </a:cubicBezTo>
                      <a:cubicBezTo>
                        <a:pt x="2818503" y="437057"/>
                        <a:pt x="2859741" y="263141"/>
                        <a:pt x="2915322" y="177080"/>
                      </a:cubicBezTo>
                      <a:cubicBezTo>
                        <a:pt x="2970903" y="91019"/>
                        <a:pt x="3024692" y="-25522"/>
                        <a:pt x="3087445" y="4958"/>
                      </a:cubicBezTo>
                      <a:cubicBezTo>
                        <a:pt x="3150198" y="35438"/>
                        <a:pt x="3221915" y="315137"/>
                        <a:pt x="3291840" y="359960"/>
                      </a:cubicBezTo>
                      <a:cubicBezTo>
                        <a:pt x="3361765" y="404783"/>
                        <a:pt x="3435275" y="232661"/>
                        <a:pt x="3506993" y="273899"/>
                      </a:cubicBezTo>
                      <a:cubicBezTo>
                        <a:pt x="3578711" y="315137"/>
                        <a:pt x="3645050" y="530290"/>
                        <a:pt x="3722146" y="607386"/>
                      </a:cubicBezTo>
                      <a:cubicBezTo>
                        <a:pt x="3799242" y="684482"/>
                        <a:pt x="3910405" y="691654"/>
                        <a:pt x="3969572" y="736478"/>
                      </a:cubicBezTo>
                      <a:cubicBezTo>
                        <a:pt x="4028739" y="781302"/>
                        <a:pt x="4003638" y="772337"/>
                        <a:pt x="4077148" y="876328"/>
                      </a:cubicBezTo>
                      <a:cubicBezTo>
                        <a:pt x="4150658" y="980319"/>
                        <a:pt x="4258235" y="1283326"/>
                        <a:pt x="4410635" y="1360422"/>
                      </a:cubicBezTo>
                      <a:cubicBezTo>
                        <a:pt x="4563035" y="1437518"/>
                        <a:pt x="4991548" y="1338906"/>
                        <a:pt x="4991548" y="1338906"/>
                      </a:cubicBezTo>
                      <a:lnTo>
                        <a:pt x="5572461" y="1349664"/>
                      </a:lnTo>
                      <a:cubicBezTo>
                        <a:pt x="5767892" y="1353250"/>
                        <a:pt x="6004560" y="1390901"/>
                        <a:pt x="6164132" y="1360421"/>
                      </a:cubicBezTo>
                      <a:cubicBezTo>
                        <a:pt x="6323704" y="1329941"/>
                        <a:pt x="6413351" y="1125546"/>
                        <a:pt x="6529892" y="1166784"/>
                      </a:cubicBezTo>
                      <a:cubicBezTo>
                        <a:pt x="6646433" y="1208022"/>
                        <a:pt x="6723530" y="1503856"/>
                        <a:pt x="6863379" y="1607847"/>
                      </a:cubicBezTo>
                      <a:cubicBezTo>
                        <a:pt x="7003228" y="1711838"/>
                        <a:pt x="7186108" y="1823001"/>
                        <a:pt x="7368988" y="1790728"/>
                      </a:cubicBezTo>
                      <a:cubicBezTo>
                        <a:pt x="7551868" y="1758455"/>
                        <a:pt x="7750884" y="1381937"/>
                        <a:pt x="7960658" y="1414210"/>
                      </a:cubicBezTo>
                      <a:cubicBezTo>
                        <a:pt x="8170432" y="1446483"/>
                        <a:pt x="8439374" y="1823001"/>
                        <a:pt x="8627633" y="1984366"/>
                      </a:cubicBezTo>
                      <a:cubicBezTo>
                        <a:pt x="8815892" y="2145731"/>
                        <a:pt x="8453718" y="1805071"/>
                        <a:pt x="9090212" y="2382398"/>
                      </a:cubicBezTo>
                      <a:cubicBezTo>
                        <a:pt x="9726706" y="2959725"/>
                        <a:pt x="12292405" y="4958855"/>
                        <a:pt x="12446598" y="5448328"/>
                      </a:cubicBezTo>
                      <a:cubicBezTo>
                        <a:pt x="11636188" y="5405297"/>
                        <a:pt x="12089802" y="5340751"/>
                        <a:pt x="10015369" y="5319236"/>
                      </a:cubicBezTo>
                      <a:cubicBezTo>
                        <a:pt x="7940936" y="5297721"/>
                        <a:pt x="3338456" y="5319235"/>
                        <a:pt x="0" y="5319235"/>
                      </a:cubicBezTo>
                      <a:lnTo>
                        <a:pt x="0" y="1618605"/>
                      </a:lnTo>
                      <a:lnTo>
                        <a:pt x="43030" y="131739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" name="Freeform 118"/>
                <p:cNvSpPr/>
                <p:nvPr/>
              </p:nvSpPr>
              <p:spPr>
                <a:xfrm>
                  <a:off x="-997278" y="3581281"/>
                  <a:ext cx="4399829" cy="2295882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209561 w 4399829"/>
                    <a:gd name="connsiteY21" fmla="*/ 193638 h 2463996"/>
                    <a:gd name="connsiteX22" fmla="*/ 628187 w 4399829"/>
                    <a:gd name="connsiteY22" fmla="*/ 0 h 2463996"/>
                    <a:gd name="connsiteX0" fmla="*/ 2209561 w 4399829"/>
                    <a:gd name="connsiteY0" fmla="*/ 7251 h 2277609"/>
                    <a:gd name="connsiteX1" fmla="*/ 864855 w 4399829"/>
                    <a:gd name="connsiteY1" fmla="*/ 136343 h 2277609"/>
                    <a:gd name="connsiteX2" fmla="*/ 585156 w 4399829"/>
                    <a:gd name="connsiteY2" fmla="*/ 222404 h 2277609"/>
                    <a:gd name="connsiteX3" fmla="*/ 606672 w 4399829"/>
                    <a:gd name="connsiteY3" fmla="*/ 459072 h 2277609"/>
                    <a:gd name="connsiteX4" fmla="*/ 940159 w 4399829"/>
                    <a:gd name="connsiteY4" fmla="*/ 1029228 h 2277609"/>
                    <a:gd name="connsiteX5" fmla="*/ 993947 w 4399829"/>
                    <a:gd name="connsiteY5" fmla="*/ 1448776 h 2277609"/>
                    <a:gd name="connsiteX6" fmla="*/ 714248 w 4399829"/>
                    <a:gd name="connsiteY6" fmla="*/ 1706959 h 2277609"/>
                    <a:gd name="connsiteX7" fmla="*/ 380761 w 4399829"/>
                    <a:gd name="connsiteY7" fmla="*/ 1545595 h 2277609"/>
                    <a:gd name="connsiteX8" fmla="*/ 36516 w 4399829"/>
                    <a:gd name="connsiteY8" fmla="*/ 1868324 h 2277609"/>
                    <a:gd name="connsiteX9" fmla="*/ 1316676 w 4399829"/>
                    <a:gd name="connsiteY9" fmla="*/ 2277115 h 2277609"/>
                    <a:gd name="connsiteX10" fmla="*/ 2241834 w 4399829"/>
                    <a:gd name="connsiteY10" fmla="*/ 1782263 h 2277609"/>
                    <a:gd name="connsiteX11" fmla="*/ 2984112 w 4399829"/>
                    <a:gd name="connsiteY11" fmla="*/ 1642413 h 2277609"/>
                    <a:gd name="connsiteX12" fmla="*/ 3812450 w 4399829"/>
                    <a:gd name="connsiteY12" fmla="*/ 1470291 h 2277609"/>
                    <a:gd name="connsiteX13" fmla="*/ 4350333 w 4399829"/>
                    <a:gd name="connsiteY13" fmla="*/ 1341199 h 2277609"/>
                    <a:gd name="connsiteX14" fmla="*/ 4361090 w 4399829"/>
                    <a:gd name="connsiteY14" fmla="*/ 964682 h 2277609"/>
                    <a:gd name="connsiteX15" fmla="*/ 4221241 w 4399829"/>
                    <a:gd name="connsiteY15" fmla="*/ 663468 h 2277609"/>
                    <a:gd name="connsiteX16" fmla="*/ 3586540 w 4399829"/>
                    <a:gd name="connsiteY16" fmla="*/ 469830 h 2277609"/>
                    <a:gd name="connsiteX17" fmla="*/ 3339114 w 4399829"/>
                    <a:gd name="connsiteY17" fmla="*/ 351496 h 2277609"/>
                    <a:gd name="connsiteX18" fmla="*/ 2629109 w 4399829"/>
                    <a:gd name="connsiteY18" fmla="*/ 598922 h 2277609"/>
                    <a:gd name="connsiteX19" fmla="*/ 2543048 w 4399829"/>
                    <a:gd name="connsiteY19" fmla="*/ 373011 h 2277609"/>
                    <a:gd name="connsiteX20" fmla="*/ 1908347 w 4399829"/>
                    <a:gd name="connsiteY20" fmla="*/ 373011 h 2277609"/>
                    <a:gd name="connsiteX21" fmla="*/ 2209561 w 4399829"/>
                    <a:gd name="connsiteY21" fmla="*/ 7251 h 2277609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543048 w 4399829"/>
                    <a:gd name="connsiteY19" fmla="*/ 385774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424713 w 4399829"/>
                    <a:gd name="connsiteY19" fmla="*/ 407290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6803 h 2277161"/>
                    <a:gd name="connsiteX1" fmla="*/ 789551 w 4399829"/>
                    <a:gd name="connsiteY1" fmla="*/ 146653 h 2277161"/>
                    <a:gd name="connsiteX2" fmla="*/ 585156 w 4399829"/>
                    <a:gd name="connsiteY2" fmla="*/ 221956 h 2277161"/>
                    <a:gd name="connsiteX3" fmla="*/ 606672 w 4399829"/>
                    <a:gd name="connsiteY3" fmla="*/ 458624 h 2277161"/>
                    <a:gd name="connsiteX4" fmla="*/ 940159 w 4399829"/>
                    <a:gd name="connsiteY4" fmla="*/ 1028780 h 2277161"/>
                    <a:gd name="connsiteX5" fmla="*/ 993947 w 4399829"/>
                    <a:gd name="connsiteY5" fmla="*/ 1448328 h 2277161"/>
                    <a:gd name="connsiteX6" fmla="*/ 714248 w 4399829"/>
                    <a:gd name="connsiteY6" fmla="*/ 1706511 h 2277161"/>
                    <a:gd name="connsiteX7" fmla="*/ 380761 w 4399829"/>
                    <a:gd name="connsiteY7" fmla="*/ 1545147 h 2277161"/>
                    <a:gd name="connsiteX8" fmla="*/ 36516 w 4399829"/>
                    <a:gd name="connsiteY8" fmla="*/ 1867876 h 2277161"/>
                    <a:gd name="connsiteX9" fmla="*/ 1316676 w 4399829"/>
                    <a:gd name="connsiteY9" fmla="*/ 2276667 h 2277161"/>
                    <a:gd name="connsiteX10" fmla="*/ 2241834 w 4399829"/>
                    <a:gd name="connsiteY10" fmla="*/ 1781815 h 2277161"/>
                    <a:gd name="connsiteX11" fmla="*/ 2984112 w 4399829"/>
                    <a:gd name="connsiteY11" fmla="*/ 1641965 h 2277161"/>
                    <a:gd name="connsiteX12" fmla="*/ 3812450 w 4399829"/>
                    <a:gd name="connsiteY12" fmla="*/ 1469843 h 2277161"/>
                    <a:gd name="connsiteX13" fmla="*/ 4350333 w 4399829"/>
                    <a:gd name="connsiteY13" fmla="*/ 1340751 h 2277161"/>
                    <a:gd name="connsiteX14" fmla="*/ 4361090 w 4399829"/>
                    <a:gd name="connsiteY14" fmla="*/ 964234 h 2277161"/>
                    <a:gd name="connsiteX15" fmla="*/ 4221241 w 4399829"/>
                    <a:gd name="connsiteY15" fmla="*/ 663020 h 2277161"/>
                    <a:gd name="connsiteX16" fmla="*/ 3586540 w 4399829"/>
                    <a:gd name="connsiteY16" fmla="*/ 469382 h 2277161"/>
                    <a:gd name="connsiteX17" fmla="*/ 3339114 w 4399829"/>
                    <a:gd name="connsiteY17" fmla="*/ 351048 h 2277161"/>
                    <a:gd name="connsiteX18" fmla="*/ 2629109 w 4399829"/>
                    <a:gd name="connsiteY18" fmla="*/ 598474 h 2277161"/>
                    <a:gd name="connsiteX19" fmla="*/ 2424713 w 4399829"/>
                    <a:gd name="connsiteY19" fmla="*/ 394079 h 2277161"/>
                    <a:gd name="connsiteX20" fmla="*/ 1908347 w 4399829"/>
                    <a:gd name="connsiteY20" fmla="*/ 372563 h 2277161"/>
                    <a:gd name="connsiteX21" fmla="*/ 2209561 w 4399829"/>
                    <a:gd name="connsiteY21" fmla="*/ 6803 h 2277161"/>
                    <a:gd name="connsiteX0" fmla="*/ 2209561 w 4399829"/>
                    <a:gd name="connsiteY0" fmla="*/ 22710 h 2293068"/>
                    <a:gd name="connsiteX1" fmla="*/ 789551 w 4399829"/>
                    <a:gd name="connsiteY1" fmla="*/ 162560 h 2293068"/>
                    <a:gd name="connsiteX2" fmla="*/ 585156 w 4399829"/>
                    <a:gd name="connsiteY2" fmla="*/ 237863 h 2293068"/>
                    <a:gd name="connsiteX3" fmla="*/ 606672 w 4399829"/>
                    <a:gd name="connsiteY3" fmla="*/ 474531 h 2293068"/>
                    <a:gd name="connsiteX4" fmla="*/ 940159 w 4399829"/>
                    <a:gd name="connsiteY4" fmla="*/ 1044687 h 2293068"/>
                    <a:gd name="connsiteX5" fmla="*/ 993947 w 4399829"/>
                    <a:gd name="connsiteY5" fmla="*/ 1464235 h 2293068"/>
                    <a:gd name="connsiteX6" fmla="*/ 714248 w 4399829"/>
                    <a:gd name="connsiteY6" fmla="*/ 1722418 h 2293068"/>
                    <a:gd name="connsiteX7" fmla="*/ 380761 w 4399829"/>
                    <a:gd name="connsiteY7" fmla="*/ 1561054 h 2293068"/>
                    <a:gd name="connsiteX8" fmla="*/ 36516 w 4399829"/>
                    <a:gd name="connsiteY8" fmla="*/ 1883783 h 2293068"/>
                    <a:gd name="connsiteX9" fmla="*/ 1316676 w 4399829"/>
                    <a:gd name="connsiteY9" fmla="*/ 2292574 h 2293068"/>
                    <a:gd name="connsiteX10" fmla="*/ 2241834 w 4399829"/>
                    <a:gd name="connsiteY10" fmla="*/ 1797722 h 2293068"/>
                    <a:gd name="connsiteX11" fmla="*/ 2984112 w 4399829"/>
                    <a:gd name="connsiteY11" fmla="*/ 1657872 h 2293068"/>
                    <a:gd name="connsiteX12" fmla="*/ 3812450 w 4399829"/>
                    <a:gd name="connsiteY12" fmla="*/ 1485750 h 2293068"/>
                    <a:gd name="connsiteX13" fmla="*/ 4350333 w 4399829"/>
                    <a:gd name="connsiteY13" fmla="*/ 1356658 h 2293068"/>
                    <a:gd name="connsiteX14" fmla="*/ 4361090 w 4399829"/>
                    <a:gd name="connsiteY14" fmla="*/ 980141 h 2293068"/>
                    <a:gd name="connsiteX15" fmla="*/ 4221241 w 4399829"/>
                    <a:gd name="connsiteY15" fmla="*/ 678927 h 2293068"/>
                    <a:gd name="connsiteX16" fmla="*/ 3586540 w 4399829"/>
                    <a:gd name="connsiteY16" fmla="*/ 485289 h 2293068"/>
                    <a:gd name="connsiteX17" fmla="*/ 3339114 w 4399829"/>
                    <a:gd name="connsiteY17" fmla="*/ 366955 h 2293068"/>
                    <a:gd name="connsiteX18" fmla="*/ 2629109 w 4399829"/>
                    <a:gd name="connsiteY18" fmla="*/ 614381 h 2293068"/>
                    <a:gd name="connsiteX19" fmla="*/ 2424713 w 4399829"/>
                    <a:gd name="connsiteY19" fmla="*/ 409986 h 2293068"/>
                    <a:gd name="connsiteX20" fmla="*/ 1908347 w 4399829"/>
                    <a:gd name="connsiteY20" fmla="*/ 388470 h 2293068"/>
                    <a:gd name="connsiteX21" fmla="*/ 2209561 w 4399829"/>
                    <a:gd name="connsiteY21" fmla="*/ 22710 h 2293068"/>
                    <a:gd name="connsiteX0" fmla="*/ 2209561 w 4399829"/>
                    <a:gd name="connsiteY0" fmla="*/ 0 h 2270358"/>
                    <a:gd name="connsiteX1" fmla="*/ 789551 w 4399829"/>
                    <a:gd name="connsiteY1" fmla="*/ 139850 h 2270358"/>
                    <a:gd name="connsiteX2" fmla="*/ 585156 w 4399829"/>
                    <a:gd name="connsiteY2" fmla="*/ 215153 h 2270358"/>
                    <a:gd name="connsiteX3" fmla="*/ 606672 w 4399829"/>
                    <a:gd name="connsiteY3" fmla="*/ 451821 h 2270358"/>
                    <a:gd name="connsiteX4" fmla="*/ 940159 w 4399829"/>
                    <a:gd name="connsiteY4" fmla="*/ 1021977 h 2270358"/>
                    <a:gd name="connsiteX5" fmla="*/ 993947 w 4399829"/>
                    <a:gd name="connsiteY5" fmla="*/ 1441525 h 2270358"/>
                    <a:gd name="connsiteX6" fmla="*/ 714248 w 4399829"/>
                    <a:gd name="connsiteY6" fmla="*/ 1699708 h 2270358"/>
                    <a:gd name="connsiteX7" fmla="*/ 380761 w 4399829"/>
                    <a:gd name="connsiteY7" fmla="*/ 1538344 h 2270358"/>
                    <a:gd name="connsiteX8" fmla="*/ 36516 w 4399829"/>
                    <a:gd name="connsiteY8" fmla="*/ 1861073 h 2270358"/>
                    <a:gd name="connsiteX9" fmla="*/ 1316676 w 4399829"/>
                    <a:gd name="connsiteY9" fmla="*/ 2269864 h 2270358"/>
                    <a:gd name="connsiteX10" fmla="*/ 2241834 w 4399829"/>
                    <a:gd name="connsiteY10" fmla="*/ 1775012 h 2270358"/>
                    <a:gd name="connsiteX11" fmla="*/ 2984112 w 4399829"/>
                    <a:gd name="connsiteY11" fmla="*/ 1635162 h 2270358"/>
                    <a:gd name="connsiteX12" fmla="*/ 3812450 w 4399829"/>
                    <a:gd name="connsiteY12" fmla="*/ 1463040 h 2270358"/>
                    <a:gd name="connsiteX13" fmla="*/ 4350333 w 4399829"/>
                    <a:gd name="connsiteY13" fmla="*/ 1333948 h 2270358"/>
                    <a:gd name="connsiteX14" fmla="*/ 4361090 w 4399829"/>
                    <a:gd name="connsiteY14" fmla="*/ 957431 h 2270358"/>
                    <a:gd name="connsiteX15" fmla="*/ 4221241 w 4399829"/>
                    <a:gd name="connsiteY15" fmla="*/ 656217 h 2270358"/>
                    <a:gd name="connsiteX16" fmla="*/ 3586540 w 4399829"/>
                    <a:gd name="connsiteY16" fmla="*/ 462579 h 2270358"/>
                    <a:gd name="connsiteX17" fmla="*/ 3339114 w 4399829"/>
                    <a:gd name="connsiteY17" fmla="*/ 344245 h 2270358"/>
                    <a:gd name="connsiteX18" fmla="*/ 2629109 w 4399829"/>
                    <a:gd name="connsiteY18" fmla="*/ 591671 h 2270358"/>
                    <a:gd name="connsiteX19" fmla="*/ 2424713 w 4399829"/>
                    <a:gd name="connsiteY19" fmla="*/ 387276 h 2270358"/>
                    <a:gd name="connsiteX20" fmla="*/ 1908347 w 4399829"/>
                    <a:gd name="connsiteY20" fmla="*/ 365760 h 2270358"/>
                    <a:gd name="connsiteX21" fmla="*/ 2209561 w 4399829"/>
                    <a:gd name="connsiteY21" fmla="*/ 0 h 2270358"/>
                    <a:gd name="connsiteX0" fmla="*/ 2209561 w 4399829"/>
                    <a:gd name="connsiteY0" fmla="*/ 25524 h 2295882"/>
                    <a:gd name="connsiteX1" fmla="*/ 832582 w 4399829"/>
                    <a:gd name="connsiteY1" fmla="*/ 79313 h 2295882"/>
                    <a:gd name="connsiteX2" fmla="*/ 585156 w 4399829"/>
                    <a:gd name="connsiteY2" fmla="*/ 240677 h 2295882"/>
                    <a:gd name="connsiteX3" fmla="*/ 606672 w 4399829"/>
                    <a:gd name="connsiteY3" fmla="*/ 477345 h 2295882"/>
                    <a:gd name="connsiteX4" fmla="*/ 940159 w 4399829"/>
                    <a:gd name="connsiteY4" fmla="*/ 1047501 h 2295882"/>
                    <a:gd name="connsiteX5" fmla="*/ 993947 w 4399829"/>
                    <a:gd name="connsiteY5" fmla="*/ 1467049 h 2295882"/>
                    <a:gd name="connsiteX6" fmla="*/ 714248 w 4399829"/>
                    <a:gd name="connsiteY6" fmla="*/ 1725232 h 2295882"/>
                    <a:gd name="connsiteX7" fmla="*/ 380761 w 4399829"/>
                    <a:gd name="connsiteY7" fmla="*/ 1563868 h 2295882"/>
                    <a:gd name="connsiteX8" fmla="*/ 36516 w 4399829"/>
                    <a:gd name="connsiteY8" fmla="*/ 1886597 h 2295882"/>
                    <a:gd name="connsiteX9" fmla="*/ 1316676 w 4399829"/>
                    <a:gd name="connsiteY9" fmla="*/ 2295388 h 2295882"/>
                    <a:gd name="connsiteX10" fmla="*/ 2241834 w 4399829"/>
                    <a:gd name="connsiteY10" fmla="*/ 1800536 h 2295882"/>
                    <a:gd name="connsiteX11" fmla="*/ 2984112 w 4399829"/>
                    <a:gd name="connsiteY11" fmla="*/ 1660686 h 2295882"/>
                    <a:gd name="connsiteX12" fmla="*/ 3812450 w 4399829"/>
                    <a:gd name="connsiteY12" fmla="*/ 1488564 h 2295882"/>
                    <a:gd name="connsiteX13" fmla="*/ 4350333 w 4399829"/>
                    <a:gd name="connsiteY13" fmla="*/ 1359472 h 2295882"/>
                    <a:gd name="connsiteX14" fmla="*/ 4361090 w 4399829"/>
                    <a:gd name="connsiteY14" fmla="*/ 982955 h 2295882"/>
                    <a:gd name="connsiteX15" fmla="*/ 4221241 w 4399829"/>
                    <a:gd name="connsiteY15" fmla="*/ 681741 h 2295882"/>
                    <a:gd name="connsiteX16" fmla="*/ 3586540 w 4399829"/>
                    <a:gd name="connsiteY16" fmla="*/ 488103 h 2295882"/>
                    <a:gd name="connsiteX17" fmla="*/ 3339114 w 4399829"/>
                    <a:gd name="connsiteY17" fmla="*/ 369769 h 2295882"/>
                    <a:gd name="connsiteX18" fmla="*/ 2629109 w 4399829"/>
                    <a:gd name="connsiteY18" fmla="*/ 617195 h 2295882"/>
                    <a:gd name="connsiteX19" fmla="*/ 2424713 w 4399829"/>
                    <a:gd name="connsiteY19" fmla="*/ 412800 h 2295882"/>
                    <a:gd name="connsiteX20" fmla="*/ 1908347 w 4399829"/>
                    <a:gd name="connsiteY20" fmla="*/ 391284 h 2295882"/>
                    <a:gd name="connsiteX21" fmla="*/ 2209561 w 4399829"/>
                    <a:gd name="connsiteY21" fmla="*/ 25524 h 2295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399829" h="2295882">
                      <a:moveTo>
                        <a:pt x="2209561" y="25524"/>
                      </a:moveTo>
                      <a:cubicBezTo>
                        <a:pt x="1928070" y="104413"/>
                        <a:pt x="1081801" y="-107153"/>
                        <a:pt x="832582" y="79313"/>
                      </a:cubicBezTo>
                      <a:cubicBezTo>
                        <a:pt x="583363" y="265779"/>
                        <a:pt x="622808" y="174338"/>
                        <a:pt x="585156" y="240677"/>
                      </a:cubicBezTo>
                      <a:cubicBezTo>
                        <a:pt x="547504" y="307016"/>
                        <a:pt x="547505" y="342874"/>
                        <a:pt x="606672" y="477345"/>
                      </a:cubicBezTo>
                      <a:cubicBezTo>
                        <a:pt x="665839" y="611816"/>
                        <a:pt x="875613" y="882551"/>
                        <a:pt x="940159" y="1047501"/>
                      </a:cubicBezTo>
                      <a:cubicBezTo>
                        <a:pt x="1004705" y="1212451"/>
                        <a:pt x="1031599" y="1354094"/>
                        <a:pt x="993947" y="1467049"/>
                      </a:cubicBezTo>
                      <a:cubicBezTo>
                        <a:pt x="956295" y="1580004"/>
                        <a:pt x="816446" y="1709096"/>
                        <a:pt x="714248" y="1725232"/>
                      </a:cubicBezTo>
                      <a:cubicBezTo>
                        <a:pt x="612050" y="1741368"/>
                        <a:pt x="493716" y="1536974"/>
                        <a:pt x="380761" y="1563868"/>
                      </a:cubicBezTo>
                      <a:cubicBezTo>
                        <a:pt x="267806" y="1590762"/>
                        <a:pt x="-119470" y="1764677"/>
                        <a:pt x="36516" y="1886597"/>
                      </a:cubicBezTo>
                      <a:cubicBezTo>
                        <a:pt x="192502" y="2008517"/>
                        <a:pt x="949123" y="2309731"/>
                        <a:pt x="1316676" y="2295388"/>
                      </a:cubicBezTo>
                      <a:cubicBezTo>
                        <a:pt x="1684229" y="2281045"/>
                        <a:pt x="1963928" y="1906320"/>
                        <a:pt x="2241834" y="1800536"/>
                      </a:cubicBezTo>
                      <a:cubicBezTo>
                        <a:pt x="2519740" y="1694752"/>
                        <a:pt x="2984112" y="1660686"/>
                        <a:pt x="2984112" y="1660686"/>
                      </a:cubicBezTo>
                      <a:lnTo>
                        <a:pt x="3812450" y="1488564"/>
                      </a:lnTo>
                      <a:cubicBezTo>
                        <a:pt x="4040154" y="1438362"/>
                        <a:pt x="4258893" y="1443740"/>
                        <a:pt x="4350333" y="1359472"/>
                      </a:cubicBezTo>
                      <a:cubicBezTo>
                        <a:pt x="4441773" y="1275204"/>
                        <a:pt x="4382605" y="1095910"/>
                        <a:pt x="4361090" y="982955"/>
                      </a:cubicBezTo>
                      <a:cubicBezTo>
                        <a:pt x="4339575" y="870000"/>
                        <a:pt x="4350333" y="764216"/>
                        <a:pt x="4221241" y="681741"/>
                      </a:cubicBezTo>
                      <a:cubicBezTo>
                        <a:pt x="4092149" y="599266"/>
                        <a:pt x="3733561" y="540098"/>
                        <a:pt x="3586540" y="488103"/>
                      </a:cubicBezTo>
                      <a:cubicBezTo>
                        <a:pt x="3439519" y="436108"/>
                        <a:pt x="3498686" y="348254"/>
                        <a:pt x="3339114" y="369769"/>
                      </a:cubicBezTo>
                      <a:cubicBezTo>
                        <a:pt x="3179542" y="391284"/>
                        <a:pt x="2781509" y="610023"/>
                        <a:pt x="2629109" y="617195"/>
                      </a:cubicBezTo>
                      <a:cubicBezTo>
                        <a:pt x="2476709" y="624367"/>
                        <a:pt x="2544840" y="450452"/>
                        <a:pt x="2424713" y="412800"/>
                      </a:cubicBezTo>
                      <a:cubicBezTo>
                        <a:pt x="2304586" y="375148"/>
                        <a:pt x="1944206" y="455830"/>
                        <a:pt x="1908347" y="391284"/>
                      </a:cubicBezTo>
                      <a:cubicBezTo>
                        <a:pt x="1872488" y="326738"/>
                        <a:pt x="2067022" y="191371"/>
                        <a:pt x="2209561" y="255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pic>
        <p:nvPicPr>
          <p:cNvPr id="138" name="Picture 137" descr="C:\Users\KC\Desktop\Picture2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261648" y="3581280"/>
            <a:ext cx="25410490" cy="4010115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" name="Group 138"/>
          <p:cNvGrpSpPr/>
          <p:nvPr userDrawn="1"/>
        </p:nvGrpSpPr>
        <p:grpSpPr>
          <a:xfrm>
            <a:off x="-5329955" y="-67838"/>
            <a:ext cx="3524387" cy="5163673"/>
            <a:chOff x="2815216" y="511212"/>
            <a:chExt cx="3524387" cy="5163673"/>
          </a:xfrm>
        </p:grpSpPr>
        <p:grpSp>
          <p:nvGrpSpPr>
            <p:cNvPr id="140" name="Group 139"/>
            <p:cNvGrpSpPr/>
            <p:nvPr/>
          </p:nvGrpSpPr>
          <p:grpSpPr>
            <a:xfrm>
              <a:off x="2815216" y="980728"/>
              <a:ext cx="3513568" cy="4694157"/>
              <a:chOff x="7651913" y="5860726"/>
              <a:chExt cx="202706" cy="270817"/>
            </a:xfrm>
          </p:grpSpPr>
          <p:sp>
            <p:nvSpPr>
              <p:cNvPr id="1059" name="Rectangle 1031"/>
              <p:cNvSpPr/>
              <p:nvPr/>
            </p:nvSpPr>
            <p:spPr>
              <a:xfrm>
                <a:off x="7733370" y="6059069"/>
                <a:ext cx="40945" cy="72474"/>
              </a:xfrm>
              <a:custGeom>
                <a:avLst/>
                <a:gdLst>
                  <a:gd name="connsiteX0" fmla="*/ 0 w 69519"/>
                  <a:gd name="connsiteY0" fmla="*/ 0 h 199818"/>
                  <a:gd name="connsiteX1" fmla="*/ 69519 w 69519"/>
                  <a:gd name="connsiteY1" fmla="*/ 0 h 199818"/>
                  <a:gd name="connsiteX2" fmla="*/ 69519 w 69519"/>
                  <a:gd name="connsiteY2" fmla="*/ 199818 h 199818"/>
                  <a:gd name="connsiteX3" fmla="*/ 0 w 69519"/>
                  <a:gd name="connsiteY3" fmla="*/ 199818 h 199818"/>
                  <a:gd name="connsiteX4" fmla="*/ 0 w 69519"/>
                  <a:gd name="connsiteY4" fmla="*/ 0 h 199818"/>
                  <a:gd name="connsiteX0" fmla="*/ 20097 w 89616"/>
                  <a:gd name="connsiteY0" fmla="*/ 0 h 199818"/>
                  <a:gd name="connsiteX1" fmla="*/ 89616 w 89616"/>
                  <a:gd name="connsiteY1" fmla="*/ 0 h 199818"/>
                  <a:gd name="connsiteX2" fmla="*/ 89616 w 89616"/>
                  <a:gd name="connsiteY2" fmla="*/ 199818 h 199818"/>
                  <a:gd name="connsiteX3" fmla="*/ 0 w 89616"/>
                  <a:gd name="connsiteY3" fmla="*/ 199818 h 199818"/>
                  <a:gd name="connsiteX4" fmla="*/ 20097 w 89616"/>
                  <a:gd name="connsiteY4" fmla="*/ 0 h 199818"/>
                  <a:gd name="connsiteX0" fmla="*/ 20097 w 112891"/>
                  <a:gd name="connsiteY0" fmla="*/ 0 h 199818"/>
                  <a:gd name="connsiteX1" fmla="*/ 89616 w 112891"/>
                  <a:gd name="connsiteY1" fmla="*/ 0 h 199818"/>
                  <a:gd name="connsiteX2" fmla="*/ 112891 w 112891"/>
                  <a:gd name="connsiteY2" fmla="*/ 199818 h 199818"/>
                  <a:gd name="connsiteX3" fmla="*/ 0 w 112891"/>
                  <a:gd name="connsiteY3" fmla="*/ 199818 h 199818"/>
                  <a:gd name="connsiteX4" fmla="*/ 20097 w 112891"/>
                  <a:gd name="connsiteY4" fmla="*/ 0 h 199818"/>
                  <a:gd name="connsiteX0" fmla="*/ 20097 w 112891"/>
                  <a:gd name="connsiteY0" fmla="*/ 0 h 199818"/>
                  <a:gd name="connsiteX1" fmla="*/ 89616 w 112891"/>
                  <a:gd name="connsiteY1" fmla="*/ 0 h 199818"/>
                  <a:gd name="connsiteX2" fmla="*/ 112891 w 112891"/>
                  <a:gd name="connsiteY2" fmla="*/ 199818 h 199818"/>
                  <a:gd name="connsiteX3" fmla="*/ 0 w 112891"/>
                  <a:gd name="connsiteY3" fmla="*/ 199818 h 199818"/>
                  <a:gd name="connsiteX4" fmla="*/ 20097 w 112891"/>
                  <a:gd name="connsiteY4" fmla="*/ 0 h 19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91" h="199818">
                    <a:moveTo>
                      <a:pt x="20097" y="0"/>
                    </a:moveTo>
                    <a:lnTo>
                      <a:pt x="89616" y="0"/>
                    </a:lnTo>
                    <a:cubicBezTo>
                      <a:pt x="97374" y="66606"/>
                      <a:pt x="95158" y="133212"/>
                      <a:pt x="112891" y="199818"/>
                    </a:cubicBezTo>
                    <a:lnTo>
                      <a:pt x="0" y="199818"/>
                    </a:lnTo>
                    <a:lnTo>
                      <a:pt x="20097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0" name="Isosceles Triangle 1024"/>
              <p:cNvSpPr/>
              <p:nvPr/>
            </p:nvSpPr>
            <p:spPr>
              <a:xfrm>
                <a:off x="7651913" y="5860726"/>
                <a:ext cx="202706" cy="239118"/>
              </a:xfrm>
              <a:custGeom>
                <a:avLst/>
                <a:gdLst/>
                <a:ahLst/>
                <a:cxnLst/>
                <a:rect l="l" t="t" r="r" b="b"/>
                <a:pathLst>
                  <a:path w="1361915" h="1606556">
                    <a:moveTo>
                      <a:pt x="662671" y="0"/>
                    </a:moveTo>
                    <a:cubicBezTo>
                      <a:pt x="780893" y="0"/>
                      <a:pt x="1036892" y="433999"/>
                      <a:pt x="1035626" y="485364"/>
                    </a:cubicBezTo>
                    <a:cubicBezTo>
                      <a:pt x="1034787" y="519418"/>
                      <a:pt x="919752" y="430441"/>
                      <a:pt x="807609" y="367037"/>
                    </a:cubicBezTo>
                    <a:cubicBezTo>
                      <a:pt x="946981" y="495825"/>
                      <a:pt x="1100276" y="727144"/>
                      <a:pt x="1099212" y="763782"/>
                    </a:cubicBezTo>
                    <a:cubicBezTo>
                      <a:pt x="1098252" y="796796"/>
                      <a:pt x="970725" y="714180"/>
                      <a:pt x="842579" y="651194"/>
                    </a:cubicBezTo>
                    <a:cubicBezTo>
                      <a:pt x="1010558" y="780646"/>
                      <a:pt x="1192324" y="1006072"/>
                      <a:pt x="1191044" y="1042200"/>
                    </a:cubicBezTo>
                    <a:cubicBezTo>
                      <a:pt x="1190028" y="1070842"/>
                      <a:pt x="1072833" y="1012452"/>
                      <a:pt x="939751" y="955443"/>
                    </a:cubicBezTo>
                    <a:cubicBezTo>
                      <a:pt x="1150717" y="1086855"/>
                      <a:pt x="1363509" y="1286778"/>
                      <a:pt x="1361907" y="1320618"/>
                    </a:cubicBezTo>
                    <a:cubicBezTo>
                      <a:pt x="1360115" y="1358489"/>
                      <a:pt x="1087180" y="1244208"/>
                      <a:pt x="852856" y="1181806"/>
                    </a:cubicBezTo>
                    <a:cubicBezTo>
                      <a:pt x="1086957" y="1306062"/>
                      <a:pt x="1363733" y="1560459"/>
                      <a:pt x="1361907" y="1599035"/>
                    </a:cubicBezTo>
                    <a:cubicBezTo>
                      <a:pt x="1359477" y="1650400"/>
                      <a:pt x="858242" y="1421863"/>
                      <a:pt x="631260" y="1421863"/>
                    </a:cubicBezTo>
                    <a:cubicBezTo>
                      <a:pt x="404278" y="1421863"/>
                      <a:pt x="-2420" y="1650400"/>
                      <a:pt x="11" y="1599035"/>
                    </a:cubicBezTo>
                    <a:cubicBezTo>
                      <a:pt x="1903" y="1559039"/>
                      <a:pt x="254813" y="1287040"/>
                      <a:pt x="474110" y="1169103"/>
                    </a:cubicBezTo>
                    <a:cubicBezTo>
                      <a:pt x="254513" y="1225496"/>
                      <a:pt x="-1921" y="1361436"/>
                      <a:pt x="11" y="1320618"/>
                    </a:cubicBezTo>
                    <a:cubicBezTo>
                      <a:pt x="1566" y="1287742"/>
                      <a:pt x="172719" y="1098116"/>
                      <a:pt x="355663" y="966437"/>
                    </a:cubicBezTo>
                    <a:cubicBezTo>
                      <a:pt x="252358" y="1019630"/>
                      <a:pt x="169924" y="1068992"/>
                      <a:pt x="170874" y="1042200"/>
                    </a:cubicBezTo>
                    <a:cubicBezTo>
                      <a:pt x="172169" y="1005676"/>
                      <a:pt x="330265" y="775682"/>
                      <a:pt x="483528" y="646866"/>
                    </a:cubicBezTo>
                    <a:cubicBezTo>
                      <a:pt x="369628" y="710121"/>
                      <a:pt x="261722" y="797593"/>
                      <a:pt x="262705" y="763782"/>
                    </a:cubicBezTo>
                    <a:cubicBezTo>
                      <a:pt x="263789" y="726498"/>
                      <a:pt x="398850" y="487612"/>
                      <a:pt x="526782" y="360080"/>
                    </a:cubicBezTo>
                    <a:cubicBezTo>
                      <a:pt x="425420" y="423547"/>
                      <a:pt x="325420" y="520704"/>
                      <a:pt x="326291" y="485364"/>
                    </a:cubicBezTo>
                    <a:cubicBezTo>
                      <a:pt x="327557" y="433999"/>
                      <a:pt x="544449" y="0"/>
                      <a:pt x="6626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3448891" y="4186869"/>
              <a:ext cx="2125817" cy="682291"/>
              <a:chOff x="3448891" y="4261930"/>
              <a:chExt cx="2125817" cy="682291"/>
            </a:xfrm>
          </p:grpSpPr>
          <p:grpSp>
            <p:nvGrpSpPr>
              <p:cNvPr id="1046" name="Group 1045"/>
              <p:cNvGrpSpPr/>
              <p:nvPr/>
            </p:nvGrpSpPr>
            <p:grpSpPr>
              <a:xfrm rot="20286435">
                <a:off x="5476936" y="4261930"/>
                <a:ext cx="64085" cy="176378"/>
                <a:chOff x="6012160" y="1700808"/>
                <a:chExt cx="144016" cy="396368"/>
              </a:xfrm>
            </p:grpSpPr>
            <p:sp>
              <p:nvSpPr>
                <p:cNvPr id="1057" name="Oval 1056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8" name="Rectangle 1057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47" name="Group 1046"/>
              <p:cNvGrpSpPr/>
              <p:nvPr/>
            </p:nvGrpSpPr>
            <p:grpSpPr>
              <a:xfrm rot="10325012">
                <a:off x="4846358" y="4476692"/>
                <a:ext cx="64085" cy="176378"/>
                <a:chOff x="6012160" y="1700808"/>
                <a:chExt cx="144016" cy="396368"/>
              </a:xfrm>
            </p:grpSpPr>
            <p:sp>
              <p:nvSpPr>
                <p:cNvPr id="1055" name="Oval 1054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6" name="Rectangle 1055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48" name="Freeform 1047"/>
              <p:cNvSpPr/>
              <p:nvPr/>
            </p:nvSpPr>
            <p:spPr>
              <a:xfrm>
                <a:off x="3507116" y="4284268"/>
                <a:ext cx="2067592" cy="615174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1008892"/>
                  <a:gd name="connsiteX1" fmla="*/ 821212 w 1176489"/>
                  <a:gd name="connsiteY1" fmla="*/ 599893 h 1008892"/>
                  <a:gd name="connsiteX2" fmla="*/ 250440 w 1176489"/>
                  <a:gd name="connsiteY2" fmla="*/ 902752 h 1008892"/>
                  <a:gd name="connsiteX3" fmla="*/ 0 w 1176489"/>
                  <a:gd name="connsiteY3" fmla="*/ 949345 h 1008892"/>
                  <a:gd name="connsiteX0" fmla="*/ 2067592 w 2067592"/>
                  <a:gd name="connsiteY0" fmla="*/ 0 h 914082"/>
                  <a:gd name="connsiteX1" fmla="*/ 1712315 w 2067592"/>
                  <a:gd name="connsiteY1" fmla="*/ 599893 h 914082"/>
                  <a:gd name="connsiteX2" fmla="*/ 1141543 w 2067592"/>
                  <a:gd name="connsiteY2" fmla="*/ 902752 h 914082"/>
                  <a:gd name="connsiteX3" fmla="*/ 0 w 2067592"/>
                  <a:gd name="connsiteY3" fmla="*/ 541650 h 914082"/>
                  <a:gd name="connsiteX0" fmla="*/ 2067592 w 2067592"/>
                  <a:gd name="connsiteY0" fmla="*/ 0 h 600886"/>
                  <a:gd name="connsiteX1" fmla="*/ 1712315 w 2067592"/>
                  <a:gd name="connsiteY1" fmla="*/ 599893 h 600886"/>
                  <a:gd name="connsiteX2" fmla="*/ 640661 w 2067592"/>
                  <a:gd name="connsiteY2" fmla="*/ 151430 h 600886"/>
                  <a:gd name="connsiteX3" fmla="*/ 0 w 2067592"/>
                  <a:gd name="connsiteY3" fmla="*/ 541650 h 600886"/>
                  <a:gd name="connsiteX0" fmla="*/ 2067592 w 2067592"/>
                  <a:gd name="connsiteY0" fmla="*/ 0 h 541725"/>
                  <a:gd name="connsiteX1" fmla="*/ 1386160 w 2067592"/>
                  <a:gd name="connsiteY1" fmla="*/ 157254 h 541725"/>
                  <a:gd name="connsiteX2" fmla="*/ 640661 w 2067592"/>
                  <a:gd name="connsiteY2" fmla="*/ 151430 h 541725"/>
                  <a:gd name="connsiteX3" fmla="*/ 0 w 2067592"/>
                  <a:gd name="connsiteY3" fmla="*/ 541650 h 541725"/>
                  <a:gd name="connsiteX0" fmla="*/ 2067592 w 2067592"/>
                  <a:gd name="connsiteY0" fmla="*/ 0 h 541725"/>
                  <a:gd name="connsiteX1" fmla="*/ 1386160 w 2067592"/>
                  <a:gd name="connsiteY1" fmla="*/ 157254 h 541725"/>
                  <a:gd name="connsiteX2" fmla="*/ 640661 w 2067592"/>
                  <a:gd name="connsiteY2" fmla="*/ 151430 h 541725"/>
                  <a:gd name="connsiteX3" fmla="*/ 0 w 2067592"/>
                  <a:gd name="connsiteY3" fmla="*/ 541650 h 541725"/>
                  <a:gd name="connsiteX0" fmla="*/ 2067592 w 2067592"/>
                  <a:gd name="connsiteY0" fmla="*/ 73146 h 615174"/>
                  <a:gd name="connsiteX1" fmla="*/ 1386160 w 2067592"/>
                  <a:gd name="connsiteY1" fmla="*/ 230400 h 615174"/>
                  <a:gd name="connsiteX2" fmla="*/ 640661 w 2067592"/>
                  <a:gd name="connsiteY2" fmla="*/ 224576 h 615174"/>
                  <a:gd name="connsiteX3" fmla="*/ 0 w 2067592"/>
                  <a:gd name="connsiteY3" fmla="*/ 614796 h 61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7592" h="615174">
                    <a:moveTo>
                      <a:pt x="2067592" y="73146"/>
                    </a:moveTo>
                    <a:cubicBezTo>
                      <a:pt x="1967124" y="297863"/>
                      <a:pt x="1693873" y="496372"/>
                      <a:pt x="1386160" y="230400"/>
                    </a:cubicBezTo>
                    <a:cubicBezTo>
                      <a:pt x="1078447" y="-35572"/>
                      <a:pt x="662017" y="-113228"/>
                      <a:pt x="640661" y="224576"/>
                    </a:cubicBezTo>
                    <a:cubicBezTo>
                      <a:pt x="619305" y="562380"/>
                      <a:pt x="56785" y="620620"/>
                      <a:pt x="0" y="61479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49" name="Group 1048"/>
              <p:cNvGrpSpPr/>
              <p:nvPr/>
            </p:nvGrpSpPr>
            <p:grpSpPr>
              <a:xfrm rot="5834636">
                <a:off x="4182150" y="4414334"/>
                <a:ext cx="64085" cy="176378"/>
                <a:chOff x="6012160" y="1700808"/>
                <a:chExt cx="144016" cy="396368"/>
              </a:xfrm>
            </p:grpSpPr>
            <p:sp>
              <p:nvSpPr>
                <p:cNvPr id="1053" name="Oval 1052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4" name="Rectangle 1053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50" name="Group 1049"/>
              <p:cNvGrpSpPr/>
              <p:nvPr/>
            </p:nvGrpSpPr>
            <p:grpSpPr>
              <a:xfrm rot="19583531">
                <a:off x="3448891" y="4767843"/>
                <a:ext cx="64085" cy="176378"/>
                <a:chOff x="6012160" y="1700808"/>
                <a:chExt cx="144016" cy="396368"/>
              </a:xfrm>
            </p:grpSpPr>
            <p:sp>
              <p:nvSpPr>
                <p:cNvPr id="1051" name="Oval 1050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2" name="Rectangle 1051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2" name="Group 141"/>
            <p:cNvGrpSpPr/>
            <p:nvPr/>
          </p:nvGrpSpPr>
          <p:grpSpPr>
            <a:xfrm rot="510592">
              <a:off x="3448467" y="3553787"/>
              <a:ext cx="2137294" cy="607711"/>
              <a:chOff x="5888966" y="980793"/>
              <a:chExt cx="1520647" cy="544130"/>
            </a:xfr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grpSpPr>
          <p:grpSp>
            <p:nvGrpSpPr>
              <p:cNvPr id="744" name="Group 743"/>
              <p:cNvGrpSpPr/>
              <p:nvPr/>
            </p:nvGrpSpPr>
            <p:grpSpPr>
              <a:xfrm rot="10800000">
                <a:off x="5896213" y="1008962"/>
                <a:ext cx="1513400" cy="515961"/>
                <a:chOff x="6598298" y="1210298"/>
                <a:chExt cx="1513400" cy="515961"/>
              </a:xfrm>
              <a:grpFill/>
              <a:effectLst/>
            </p:grpSpPr>
            <p:grpSp>
              <p:nvGrpSpPr>
                <p:cNvPr id="896" name="Group 895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42" name="Oval 104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3" name="Oval 104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4" name="Oval 104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5" name="Oval 104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97" name="Group 896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38" name="Oval 103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9" name="Oval 103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0" name="Oval 103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1" name="Oval 104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98" name="Group 897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34" name="Oval 103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5" name="Oval 103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6" name="Oval 103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7" name="Oval 103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99" name="Group 898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30" name="Oval 102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1" name="Oval 103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2" name="Oval 103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3" name="Oval 103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0" name="Group 899"/>
                <p:cNvGrpSpPr/>
                <p:nvPr/>
              </p:nvGrpSpPr>
              <p:grpSpPr>
                <a:xfrm rot="3871594">
                  <a:off x="6927576" y="1266863"/>
                  <a:ext cx="314395" cy="293982"/>
                  <a:chOff x="5308064" y="-306234"/>
                  <a:chExt cx="3465361" cy="3240360"/>
                </a:xfrm>
                <a:grpFill/>
              </p:grpSpPr>
              <p:sp>
                <p:nvSpPr>
                  <p:cNvPr id="1026" name="Oval 1025"/>
                  <p:cNvSpPr/>
                  <p:nvPr/>
                </p:nvSpPr>
                <p:spPr>
                  <a:xfrm flipV="1">
                    <a:off x="5308064" y="1394157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7" name="Oval 102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8" name="Oval 102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9" name="Oval 102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1" name="Group 900"/>
                <p:cNvGrpSpPr/>
                <p:nvPr/>
              </p:nvGrpSpPr>
              <p:grpSpPr>
                <a:xfrm rot="2136813">
                  <a:off x="7027355" y="1236591"/>
                  <a:ext cx="303428" cy="321285"/>
                  <a:chOff x="5428948" y="-1041974"/>
                  <a:chExt cx="3344477" cy="3541302"/>
                </a:xfrm>
                <a:grpFill/>
              </p:grpSpPr>
              <p:sp>
                <p:nvSpPr>
                  <p:cNvPr id="1022" name="Oval 1021"/>
                  <p:cNvSpPr/>
                  <p:nvPr/>
                </p:nvSpPr>
                <p:spPr>
                  <a:xfrm flipV="1">
                    <a:off x="5428948" y="590392"/>
                    <a:ext cx="3240356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3" name="Oval 1022"/>
                  <p:cNvSpPr/>
                  <p:nvPr/>
                </p:nvSpPr>
                <p:spPr>
                  <a:xfrm rot="16200000" flipV="1">
                    <a:off x="5699509" y="848044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4" name="Oval 1023"/>
                  <p:cNvSpPr/>
                  <p:nvPr/>
                </p:nvSpPr>
                <p:spPr>
                  <a:xfrm rot="2700000" flipV="1">
                    <a:off x="5494089" y="125819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5" name="Oval 102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2" name="Group 901"/>
                <p:cNvGrpSpPr/>
                <p:nvPr/>
              </p:nvGrpSpPr>
              <p:grpSpPr>
                <a:xfrm rot="3720195">
                  <a:off x="7145242" y="1322994"/>
                  <a:ext cx="293982" cy="293982"/>
                  <a:chOff x="6088446" y="-624032"/>
                  <a:chExt cx="3240360" cy="3240360"/>
                </a:xfrm>
                <a:grpFill/>
              </p:grpSpPr>
              <p:sp>
                <p:nvSpPr>
                  <p:cNvPr id="1018" name="Oval 1017"/>
                  <p:cNvSpPr/>
                  <p:nvPr/>
                </p:nvSpPr>
                <p:spPr>
                  <a:xfrm flipV="1">
                    <a:off x="6088446" y="19771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9" name="Oval 1018"/>
                  <p:cNvSpPr/>
                  <p:nvPr/>
                </p:nvSpPr>
                <p:spPr>
                  <a:xfrm rot="16200000" flipV="1">
                    <a:off x="4832361" y="965040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0" name="Oval 1019"/>
                  <p:cNvSpPr/>
                  <p:nvPr/>
                </p:nvSpPr>
                <p:spPr>
                  <a:xfrm rot="2700000" flipV="1">
                    <a:off x="5655108" y="1083843"/>
                    <a:ext cx="2381314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1" name="Oval 102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3" name="Group 902"/>
                <p:cNvGrpSpPr/>
                <p:nvPr/>
              </p:nvGrpSpPr>
              <p:grpSpPr>
                <a:xfrm rot="3720195">
                  <a:off x="7207307" y="1325992"/>
                  <a:ext cx="293982" cy="293982"/>
                  <a:chOff x="5962590" y="-495213"/>
                  <a:chExt cx="3240360" cy="3240360"/>
                </a:xfrm>
                <a:grpFill/>
              </p:grpSpPr>
              <p:sp>
                <p:nvSpPr>
                  <p:cNvPr id="1014" name="Oval 101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5" name="Oval 1014"/>
                  <p:cNvSpPr/>
                  <p:nvPr/>
                </p:nvSpPr>
                <p:spPr>
                  <a:xfrm rot="16200000" flipV="1">
                    <a:off x="5290491" y="1093859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6" name="Oval 101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7" name="Oval 101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4" name="Group 903"/>
                <p:cNvGrpSpPr/>
                <p:nvPr/>
              </p:nvGrpSpPr>
              <p:grpSpPr>
                <a:xfrm rot="3133481">
                  <a:off x="7275324" y="1337441"/>
                  <a:ext cx="293982" cy="293982"/>
                  <a:chOff x="5962590" y="-381690"/>
                  <a:chExt cx="3240360" cy="3240360"/>
                </a:xfrm>
                <a:grpFill/>
              </p:grpSpPr>
              <p:sp>
                <p:nvSpPr>
                  <p:cNvPr id="1010" name="Oval 100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1" name="Oval 1010"/>
                  <p:cNvSpPr/>
                  <p:nvPr/>
                </p:nvSpPr>
                <p:spPr>
                  <a:xfrm rot="16200000" flipV="1">
                    <a:off x="5392792" y="1207382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2" name="Oval 101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3" name="Oval 101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5" name="Group 904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06" name="Oval 100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7" name="Oval 100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8" name="Oval 100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9" name="Oval 100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6" name="Group 905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002" name="Oval 100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3" name="Oval 100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4" name="Oval 100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5" name="Oval 100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7" name="Group 906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98" name="Oval 99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9" name="Oval 99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0" name="Oval 99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1" name="Oval 100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8" name="Group 907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94" name="Oval 99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5" name="Oval 99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6" name="Oval 99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7" name="Oval 99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09" name="Group 908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90" name="Oval 98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1" name="Oval 99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2" name="Oval 99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3" name="Oval 99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0" name="Group 909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86" name="Oval 98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7" name="Oval 98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8" name="Oval 98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9" name="Oval 98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1" name="Group 910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82" name="Oval 98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3" name="Oval 98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4" name="Oval 98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5" name="Oval 98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2" name="Group 911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78" name="Oval 97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9" name="Oval 97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0" name="Oval 97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1" name="Oval 98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3" name="Group 912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74" name="Oval 97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5" name="Oval 97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6" name="Oval 97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7" name="Oval 97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4" name="Group 913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70" name="Oval 96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1" name="Oval 97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2" name="Oval 97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3" name="Oval 97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5" name="Group 914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66" name="Oval 96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7" name="Oval 96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8" name="Oval 96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9" name="Oval 96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6" name="Group 915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62" name="Oval 96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3" name="Oval 96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4" name="Oval 96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5" name="Oval 96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7" name="Group 916"/>
                <p:cNvGrpSpPr/>
                <p:nvPr/>
              </p:nvGrpSpPr>
              <p:grpSpPr>
                <a:xfrm rot="3720195">
                  <a:off x="6901565" y="1256006"/>
                  <a:ext cx="385398" cy="293982"/>
                  <a:chOff x="4525443" y="-306234"/>
                  <a:chExt cx="4247974" cy="3240360"/>
                </a:xfrm>
                <a:grpFill/>
              </p:grpSpPr>
              <p:sp>
                <p:nvSpPr>
                  <p:cNvPr id="958" name="Oval 957"/>
                  <p:cNvSpPr/>
                  <p:nvPr/>
                </p:nvSpPr>
                <p:spPr>
                  <a:xfrm flipV="1">
                    <a:off x="4525443" y="878739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" name="Oval 95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" name="Oval 95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" name="Oval 960"/>
                  <p:cNvSpPr/>
                  <p:nvPr/>
                </p:nvSpPr>
                <p:spPr>
                  <a:xfrm rot="18900000">
                    <a:off x="6392105" y="1291059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8" name="Group 917"/>
                <p:cNvGrpSpPr/>
                <p:nvPr/>
              </p:nvGrpSpPr>
              <p:grpSpPr>
                <a:xfrm rot="3133481">
                  <a:off x="7043127" y="1251501"/>
                  <a:ext cx="347252" cy="293982"/>
                  <a:chOff x="4945912" y="-936257"/>
                  <a:chExt cx="3827513" cy="3240360"/>
                </a:xfrm>
                <a:grpFill/>
              </p:grpSpPr>
              <p:sp>
                <p:nvSpPr>
                  <p:cNvPr id="954" name="Oval 953"/>
                  <p:cNvSpPr/>
                  <p:nvPr/>
                </p:nvSpPr>
                <p:spPr>
                  <a:xfrm flipV="1">
                    <a:off x="4945912" y="830128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" name="Oval 954"/>
                  <p:cNvSpPr/>
                  <p:nvPr/>
                </p:nvSpPr>
                <p:spPr>
                  <a:xfrm rot="16200000" flipV="1">
                    <a:off x="4547729" y="652815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" name="Oval 955"/>
                  <p:cNvSpPr/>
                  <p:nvPr/>
                </p:nvSpPr>
                <p:spPr>
                  <a:xfrm rot="2700000" flipV="1">
                    <a:off x="5902064" y="993111"/>
                    <a:ext cx="2381305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" name="Oval 95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19" name="Group 918"/>
                <p:cNvGrpSpPr/>
                <p:nvPr/>
              </p:nvGrpSpPr>
              <p:grpSpPr>
                <a:xfrm rot="2507423">
                  <a:off x="7184222" y="1299295"/>
                  <a:ext cx="293982" cy="293982"/>
                  <a:chOff x="5962590" y="-996112"/>
                  <a:chExt cx="3240360" cy="3240360"/>
                </a:xfrm>
                <a:grpFill/>
              </p:grpSpPr>
              <p:sp>
                <p:nvSpPr>
                  <p:cNvPr id="950" name="Oval 94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" name="Oval 950"/>
                  <p:cNvSpPr/>
                  <p:nvPr/>
                </p:nvSpPr>
                <p:spPr>
                  <a:xfrm rot="16200000" flipV="1">
                    <a:off x="5302279" y="592962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" name="Oval 951"/>
                  <p:cNvSpPr/>
                  <p:nvPr/>
                </p:nvSpPr>
                <p:spPr>
                  <a:xfrm rot="2700000" flipV="1">
                    <a:off x="5637427" y="28519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" name="Oval 95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0" name="Group 919"/>
                <p:cNvGrpSpPr/>
                <p:nvPr/>
              </p:nvGrpSpPr>
              <p:grpSpPr>
                <a:xfrm rot="2507423">
                  <a:off x="7236951" y="1334880"/>
                  <a:ext cx="293982" cy="293982"/>
                  <a:chOff x="5962590" y="-582333"/>
                  <a:chExt cx="3240360" cy="3240360"/>
                </a:xfrm>
                <a:grpFill/>
              </p:grpSpPr>
              <p:sp>
                <p:nvSpPr>
                  <p:cNvPr id="946" name="Oval 94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" name="Oval 946"/>
                  <p:cNvSpPr/>
                  <p:nvPr/>
                </p:nvSpPr>
                <p:spPr>
                  <a:xfrm rot="16200000" flipV="1">
                    <a:off x="5831749" y="1006741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" name="Oval 94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" name="Oval 94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1" name="Group 920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42" name="Oval 94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" name="Oval 94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" name="Oval 94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" name="Oval 94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2" name="Group 921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38" name="Oval 93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" name="Oval 93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" name="Oval 93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" name="Oval 94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3" name="Group 922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34" name="Oval 93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" name="Oval 93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" name="Oval 93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" name="Oval 93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4" name="Group 923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30" name="Oval 92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" name="Oval 93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" name="Oval 93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" name="Oval 93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5" name="Group 924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926" name="Oval 92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" name="Oval 92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" name="Oval 92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" name="Oval 92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745" name="Group 744"/>
              <p:cNvGrpSpPr/>
              <p:nvPr/>
            </p:nvGrpSpPr>
            <p:grpSpPr>
              <a:xfrm>
                <a:off x="5888966" y="980793"/>
                <a:ext cx="1513400" cy="524224"/>
                <a:chOff x="6598298" y="1243717"/>
                <a:chExt cx="1513400" cy="524224"/>
              </a:xfrm>
              <a:grpFill/>
              <a:effectLst/>
            </p:grpSpPr>
            <p:sp>
              <p:nvSpPr>
                <p:cNvPr id="746" name="Freeform 745"/>
                <p:cNvSpPr/>
                <p:nvPr/>
              </p:nvSpPr>
              <p:spPr>
                <a:xfrm>
                  <a:off x="6737696" y="1422803"/>
                  <a:ext cx="1233112" cy="177670"/>
                </a:xfrm>
                <a:custGeom>
                  <a:avLst/>
                  <a:gdLst>
                    <a:gd name="connsiteX0" fmla="*/ 0 w 1345721"/>
                    <a:gd name="connsiteY0" fmla="*/ 0 h 189781"/>
                    <a:gd name="connsiteX1" fmla="*/ 522514 w 1345721"/>
                    <a:gd name="connsiteY1" fmla="*/ 66547 h 189781"/>
                    <a:gd name="connsiteX2" fmla="*/ 907006 w 1345721"/>
                    <a:gd name="connsiteY2" fmla="*/ 110911 h 189781"/>
                    <a:gd name="connsiteX3" fmla="*/ 1222486 w 1345721"/>
                    <a:gd name="connsiteY3" fmla="*/ 147881 h 189781"/>
                    <a:gd name="connsiteX4" fmla="*/ 1345721 w 1345721"/>
                    <a:gd name="connsiteY4" fmla="*/ 189781 h 189781"/>
                    <a:gd name="connsiteX0" fmla="*/ 0 w 1345721"/>
                    <a:gd name="connsiteY0" fmla="*/ 0 h 200306"/>
                    <a:gd name="connsiteX1" fmla="*/ 522514 w 1345721"/>
                    <a:gd name="connsiteY1" fmla="*/ 66547 h 200306"/>
                    <a:gd name="connsiteX2" fmla="*/ 818625 w 1345721"/>
                    <a:gd name="connsiteY2" fmla="*/ 198387 h 200306"/>
                    <a:gd name="connsiteX3" fmla="*/ 1222486 w 1345721"/>
                    <a:gd name="connsiteY3" fmla="*/ 147881 h 200306"/>
                    <a:gd name="connsiteX4" fmla="*/ 1345721 w 1345721"/>
                    <a:gd name="connsiteY4" fmla="*/ 189781 h 200306"/>
                    <a:gd name="connsiteX0" fmla="*/ 0 w 1345721"/>
                    <a:gd name="connsiteY0" fmla="*/ 0 h 202001"/>
                    <a:gd name="connsiteX1" fmla="*/ 452564 w 1345721"/>
                    <a:gd name="connsiteY1" fmla="*/ 28231 h 202001"/>
                    <a:gd name="connsiteX2" fmla="*/ 818625 w 1345721"/>
                    <a:gd name="connsiteY2" fmla="*/ 198387 h 202001"/>
                    <a:gd name="connsiteX3" fmla="*/ 1222486 w 1345721"/>
                    <a:gd name="connsiteY3" fmla="*/ 147881 h 202001"/>
                    <a:gd name="connsiteX4" fmla="*/ 1345721 w 1345721"/>
                    <a:gd name="connsiteY4" fmla="*/ 189781 h 20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5721" h="202001">
                      <a:moveTo>
                        <a:pt x="0" y="0"/>
                      </a:moveTo>
                      <a:cubicBezTo>
                        <a:pt x="174171" y="22182"/>
                        <a:pt x="316126" y="-4834"/>
                        <a:pt x="452564" y="28231"/>
                      </a:cubicBezTo>
                      <a:cubicBezTo>
                        <a:pt x="589002" y="61296"/>
                        <a:pt x="690305" y="178445"/>
                        <a:pt x="818625" y="198387"/>
                      </a:cubicBezTo>
                      <a:cubicBezTo>
                        <a:pt x="946945" y="218329"/>
                        <a:pt x="1134637" y="149315"/>
                        <a:pt x="1222486" y="147881"/>
                      </a:cubicBezTo>
                      <a:cubicBezTo>
                        <a:pt x="1310335" y="146447"/>
                        <a:pt x="1320663" y="175403"/>
                        <a:pt x="1345721" y="189781"/>
                      </a:cubicBezTo>
                    </a:path>
                  </a:pathLst>
                </a:custGeom>
                <a:noFill/>
                <a:ln>
                  <a:solidFill>
                    <a:srgbClr val="FF3399"/>
                  </a:solidFill>
                </a:ln>
                <a:effectLst>
                  <a:glow rad="76200">
                    <a:schemeClr val="accent1">
                      <a:satMod val="175000"/>
                      <a:alpha val="26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747" name="Group 746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92" name="Oval 89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" name="Oval 89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" name="Oval 89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" name="Oval 89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48" name="Group 747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88" name="Oval 88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" name="Oval 88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" name="Oval 88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" name="Oval 89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49" name="Group 748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84" name="Oval 88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" name="Oval 88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" name="Oval 88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" name="Oval 88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0" name="Group 749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80" name="Oval 87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" name="Oval 88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" name="Oval 88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" name="Oval 88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1" name="Group 750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76" name="Oval 87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7" name="Oval 87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8" name="Oval 87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" name="Oval 87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2" name="Group 751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72" name="Oval 87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3" name="Oval 87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4" name="Oval 87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5" name="Oval 87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3" name="Group 752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68" name="Oval 86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9" name="Oval 86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0" name="Oval 86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1" name="Oval 87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4" name="Group 753"/>
                <p:cNvGrpSpPr/>
                <p:nvPr/>
              </p:nvGrpSpPr>
              <p:grpSpPr>
                <a:xfrm rot="3720195">
                  <a:off x="7188333" y="1336079"/>
                  <a:ext cx="293982" cy="293982"/>
                  <a:chOff x="5962590" y="-258359"/>
                  <a:chExt cx="3240360" cy="3240360"/>
                </a:xfrm>
                <a:grpFill/>
              </p:grpSpPr>
              <p:sp>
                <p:nvSpPr>
                  <p:cNvPr id="864" name="Oval 86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5" name="Oval 864"/>
                  <p:cNvSpPr/>
                  <p:nvPr/>
                </p:nvSpPr>
                <p:spPr>
                  <a:xfrm rot="16200000" flipV="1">
                    <a:off x="6838573" y="133071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6" name="Oval 86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7" name="Oval 86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5" name="Group 754"/>
                <p:cNvGrpSpPr/>
                <p:nvPr/>
              </p:nvGrpSpPr>
              <p:grpSpPr>
                <a:xfrm rot="3133481">
                  <a:off x="7269602" y="1419404"/>
                  <a:ext cx="300965" cy="293981"/>
                  <a:chOff x="6623173" y="191148"/>
                  <a:chExt cx="3317337" cy="3240360"/>
                </a:xfrm>
                <a:grpFill/>
              </p:grpSpPr>
              <p:sp>
                <p:nvSpPr>
                  <p:cNvPr id="860" name="Oval 859"/>
                  <p:cNvSpPr/>
                  <p:nvPr/>
                </p:nvSpPr>
                <p:spPr>
                  <a:xfrm flipV="1">
                    <a:off x="6623173" y="1940390"/>
                    <a:ext cx="3240363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1" name="Oval 860"/>
                  <p:cNvSpPr/>
                  <p:nvPr/>
                </p:nvSpPr>
                <p:spPr>
                  <a:xfrm rot="16200000" flipV="1">
                    <a:off x="7079591" y="1780220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2" name="Oval 861"/>
                  <p:cNvSpPr/>
                  <p:nvPr/>
                </p:nvSpPr>
                <p:spPr>
                  <a:xfrm rot="2700000" flipV="1">
                    <a:off x="6875350" y="2002436"/>
                    <a:ext cx="2381307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3" name="Oval 862"/>
                  <p:cNvSpPr/>
                  <p:nvPr/>
                </p:nvSpPr>
                <p:spPr>
                  <a:xfrm rot="18900000">
                    <a:off x="7559206" y="1810784"/>
                    <a:ext cx="2381304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6" name="Group 755"/>
                <p:cNvGrpSpPr/>
                <p:nvPr/>
              </p:nvGrpSpPr>
              <p:grpSpPr>
                <a:xfrm rot="2507423">
                  <a:off x="7355115" y="1447457"/>
                  <a:ext cx="293981" cy="293981"/>
                  <a:chOff x="6745422" y="446276"/>
                  <a:chExt cx="3240360" cy="3240357"/>
                </a:xfrm>
                <a:grpFill/>
              </p:grpSpPr>
              <p:sp>
                <p:nvSpPr>
                  <p:cNvPr id="856" name="Oval 855"/>
                  <p:cNvSpPr/>
                  <p:nvPr/>
                </p:nvSpPr>
                <p:spPr>
                  <a:xfrm flipV="1">
                    <a:off x="6745422" y="2100732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7" name="Oval 856"/>
                  <p:cNvSpPr/>
                  <p:nvPr/>
                </p:nvSpPr>
                <p:spPr>
                  <a:xfrm rot="16200000" flipV="1">
                    <a:off x="6682842" y="2035349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8" name="Oval 857"/>
                  <p:cNvSpPr/>
                  <p:nvPr/>
                </p:nvSpPr>
                <p:spPr>
                  <a:xfrm rot="2700000" flipV="1">
                    <a:off x="7278683" y="2217353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9" name="Oval 858"/>
                  <p:cNvSpPr/>
                  <p:nvPr/>
                </p:nvSpPr>
                <p:spPr>
                  <a:xfrm rot="18900000">
                    <a:off x="6986912" y="1912526"/>
                    <a:ext cx="2381317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7" name="Group 756"/>
                <p:cNvGrpSpPr/>
                <p:nvPr/>
              </p:nvGrpSpPr>
              <p:grpSpPr>
                <a:xfrm rot="2507423">
                  <a:off x="7461859" y="1460047"/>
                  <a:ext cx="312439" cy="293977"/>
                  <a:chOff x="6994568" y="206469"/>
                  <a:chExt cx="3443799" cy="3240351"/>
                </a:xfrm>
                <a:grpFill/>
              </p:grpSpPr>
              <p:sp>
                <p:nvSpPr>
                  <p:cNvPr id="852" name="Oval 851"/>
                  <p:cNvSpPr/>
                  <p:nvPr/>
                </p:nvSpPr>
                <p:spPr>
                  <a:xfrm flipV="1">
                    <a:off x="7198003" y="1240789"/>
                    <a:ext cx="3240364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3" name="Oval 852"/>
                  <p:cNvSpPr/>
                  <p:nvPr/>
                </p:nvSpPr>
                <p:spPr>
                  <a:xfrm rot="16200000" flipV="1">
                    <a:off x="6453309" y="1795539"/>
                    <a:ext cx="3240351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4" name="Oval 853"/>
                  <p:cNvSpPr/>
                  <p:nvPr/>
                </p:nvSpPr>
                <p:spPr>
                  <a:xfrm rot="2700000" flipV="1">
                    <a:off x="7166687" y="2100344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5" name="Oval 854"/>
                  <p:cNvSpPr/>
                  <p:nvPr/>
                </p:nvSpPr>
                <p:spPr>
                  <a:xfrm rot="18900000">
                    <a:off x="6994568" y="192051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8" name="Group 757"/>
                <p:cNvGrpSpPr/>
                <p:nvPr/>
              </p:nvGrpSpPr>
              <p:grpSpPr>
                <a:xfrm rot="3346947">
                  <a:off x="7519615" y="1406931"/>
                  <a:ext cx="318874" cy="293982"/>
                  <a:chOff x="6392116" y="-306234"/>
                  <a:chExt cx="3514726" cy="3240360"/>
                </a:xfrm>
                <a:grpFill/>
              </p:grpSpPr>
              <p:sp>
                <p:nvSpPr>
                  <p:cNvPr id="848" name="Oval 847"/>
                  <p:cNvSpPr/>
                  <p:nvPr/>
                </p:nvSpPr>
                <p:spPr>
                  <a:xfrm flipV="1">
                    <a:off x="6666482" y="1343377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9" name="Oval 84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0" name="Oval 84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1" name="Oval 85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59" name="Group 758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44" name="Oval 84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5" name="Oval 84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6" name="Oval 84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7" name="Oval 84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0" name="Group 759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40" name="Oval 83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1" name="Oval 84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2" name="Oval 84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3" name="Oval 84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1" name="Group 760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36" name="Oval 83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7" name="Oval 83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8" name="Oval 83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9" name="Oval 83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2" name="Group 761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32" name="Oval 83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3" name="Oval 83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4" name="Oval 83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5" name="Oval 83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3" name="Group 762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28" name="Oval 82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9" name="Oval 82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0" name="Oval 82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1" name="Oval 83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4" name="Group 763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24" name="Oval 82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5" name="Oval 82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6" name="Oval 82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7" name="Oval 82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5" name="Group 764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20" name="Oval 81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1" name="Oval 82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2" name="Oval 82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3" name="Oval 82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6" name="Group 765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16" name="Oval 81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7" name="Oval 81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8" name="Oval 81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9" name="Oval 81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7" name="Group 766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12" name="Oval 81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3" name="Oval 81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4" name="Oval 81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5" name="Oval 81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8" name="Group 767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08" name="Oval 80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9" name="Oval 80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0" name="Oval 80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1" name="Oval 81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69" name="Group 768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04" name="Oval 80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5" name="Oval 80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6" name="Oval 80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7" name="Oval 80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0" name="Group 769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800" name="Oval 79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1" name="Oval 80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2" name="Oval 80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3" name="Oval 80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1" name="Group 770"/>
                <p:cNvGrpSpPr/>
                <p:nvPr/>
              </p:nvGrpSpPr>
              <p:grpSpPr>
                <a:xfrm rot="2507423">
                  <a:off x="7171555" y="1406924"/>
                  <a:ext cx="296467" cy="297173"/>
                  <a:chOff x="5962590" y="476477"/>
                  <a:chExt cx="3267750" cy="3275538"/>
                </a:xfrm>
                <a:grpFill/>
              </p:grpSpPr>
              <p:sp>
                <p:nvSpPr>
                  <p:cNvPr id="796" name="Oval 79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7" name="Oval 796"/>
                  <p:cNvSpPr/>
                  <p:nvPr/>
                </p:nvSpPr>
                <p:spPr>
                  <a:xfrm rot="16200000" flipV="1">
                    <a:off x="6745431" y="2100729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8" name="Oval 797"/>
                  <p:cNvSpPr/>
                  <p:nvPr/>
                </p:nvSpPr>
                <p:spPr>
                  <a:xfrm rot="2700000" flipV="1">
                    <a:off x="6674427" y="1644270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9" name="Oval 798"/>
                  <p:cNvSpPr/>
                  <p:nvPr/>
                </p:nvSpPr>
                <p:spPr>
                  <a:xfrm rot="18900000">
                    <a:off x="6849029" y="176845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2" name="Group 771"/>
                <p:cNvGrpSpPr/>
                <p:nvPr/>
              </p:nvGrpSpPr>
              <p:grpSpPr>
                <a:xfrm rot="3346947">
                  <a:off x="7243503" y="1422615"/>
                  <a:ext cx="396670" cy="293982"/>
                  <a:chOff x="5937316" y="103491"/>
                  <a:chExt cx="4372219" cy="3240360"/>
                </a:xfrm>
                <a:grpFill/>
              </p:grpSpPr>
              <p:sp>
                <p:nvSpPr>
                  <p:cNvPr id="792" name="Oval 791"/>
                  <p:cNvSpPr/>
                  <p:nvPr/>
                </p:nvSpPr>
                <p:spPr>
                  <a:xfrm flipV="1">
                    <a:off x="5937316" y="2512175"/>
                    <a:ext cx="3240363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3" name="Oval 792"/>
                  <p:cNvSpPr/>
                  <p:nvPr/>
                </p:nvSpPr>
                <p:spPr>
                  <a:xfrm rot="16200000" flipV="1">
                    <a:off x="7025874" y="169256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4" name="Oval 793"/>
                  <p:cNvSpPr/>
                  <p:nvPr/>
                </p:nvSpPr>
                <p:spPr>
                  <a:xfrm rot="2700000" flipV="1">
                    <a:off x="6190943" y="2126150"/>
                    <a:ext cx="2381316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5" name="Oval 794"/>
                  <p:cNvSpPr/>
                  <p:nvPr/>
                </p:nvSpPr>
                <p:spPr>
                  <a:xfrm rot="18900000">
                    <a:off x="7928219" y="1878728"/>
                    <a:ext cx="2381316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3" name="Group 772"/>
                <p:cNvGrpSpPr/>
                <p:nvPr/>
              </p:nvGrpSpPr>
              <p:grpSpPr>
                <a:xfrm rot="3346947">
                  <a:off x="7455968" y="1480952"/>
                  <a:ext cx="216044" cy="293982"/>
                  <a:chOff x="7670525" y="13271"/>
                  <a:chExt cx="2381312" cy="3240360"/>
                </a:xfrm>
                <a:grpFill/>
              </p:grpSpPr>
              <p:sp>
                <p:nvSpPr>
                  <p:cNvPr id="789" name="Oval 788"/>
                  <p:cNvSpPr/>
                  <p:nvPr/>
                </p:nvSpPr>
                <p:spPr>
                  <a:xfrm rot="16200000" flipV="1">
                    <a:off x="6797776" y="160234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0" name="Oval 789"/>
                  <p:cNvSpPr/>
                  <p:nvPr/>
                </p:nvSpPr>
                <p:spPr>
                  <a:xfrm rot="2700000" flipV="1">
                    <a:off x="7676085" y="1782274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1" name="Oval 790"/>
                  <p:cNvSpPr/>
                  <p:nvPr/>
                </p:nvSpPr>
                <p:spPr>
                  <a:xfrm rot="18900000">
                    <a:off x="7670525" y="1820037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4" name="Group 773"/>
                <p:cNvGrpSpPr/>
                <p:nvPr/>
              </p:nvGrpSpPr>
              <p:grpSpPr>
                <a:xfrm rot="5121755">
                  <a:off x="7445958" y="1425980"/>
                  <a:ext cx="304026" cy="308560"/>
                  <a:chOff x="6392116" y="-306234"/>
                  <a:chExt cx="3351071" cy="3401046"/>
                </a:xfrm>
                <a:grpFill/>
              </p:grpSpPr>
              <p:sp>
                <p:nvSpPr>
                  <p:cNvPr id="785" name="Oval 784"/>
                  <p:cNvSpPr/>
                  <p:nvPr/>
                </p:nvSpPr>
                <p:spPr>
                  <a:xfrm flipV="1">
                    <a:off x="6502827" y="303260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6" name="Oval 78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7" name="Oval 78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8" name="Oval 78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5" name="Group 774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81" name="Oval 78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2" name="Oval 78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3" name="Oval 78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4" name="Oval 78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6" name="Group 775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77" name="Oval 77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78" name="Oval 77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79" name="Oval 77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0" name="Oval 77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43" name="Group 142"/>
            <p:cNvGrpSpPr/>
            <p:nvPr/>
          </p:nvGrpSpPr>
          <p:grpSpPr>
            <a:xfrm rot="382716">
              <a:off x="3571152" y="2652890"/>
              <a:ext cx="2013011" cy="510711"/>
              <a:chOff x="5888966" y="980793"/>
              <a:chExt cx="1520647" cy="510711"/>
            </a:xfr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grpSpPr>
          <p:grpSp>
            <p:nvGrpSpPr>
              <p:cNvPr id="441" name="Group 440"/>
              <p:cNvGrpSpPr/>
              <p:nvPr/>
            </p:nvGrpSpPr>
            <p:grpSpPr>
              <a:xfrm rot="10800000">
                <a:off x="5896213" y="1008962"/>
                <a:ext cx="1513400" cy="482542"/>
                <a:chOff x="6598298" y="1243717"/>
                <a:chExt cx="1513400" cy="482542"/>
              </a:xfrm>
              <a:grpFill/>
              <a:effectLst/>
            </p:grpSpPr>
            <p:grpSp>
              <p:nvGrpSpPr>
                <p:cNvPr id="594" name="Group 593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40" name="Oval 73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41" name="Oval 74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42" name="Oval 74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43" name="Oval 74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95" name="Group 594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36" name="Oval 73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7" name="Oval 73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8" name="Oval 73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9" name="Oval 73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96" name="Group 595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32" name="Oval 73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3" name="Oval 73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4" name="Oval 73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5" name="Oval 73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28" name="Oval 72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9" name="Oval 72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0" name="Oval 72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1" name="Oval 73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24" name="Oval 72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5" name="Oval 72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6" name="Oval 72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7" name="Oval 72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99" name="Group 598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20" name="Oval 71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1" name="Oval 72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2" name="Oval 72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3" name="Oval 72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0" name="Group 599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16" name="Oval 71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7" name="Oval 71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8" name="Oval 71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9" name="Oval 71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1" name="Group 600"/>
                <p:cNvGrpSpPr/>
                <p:nvPr/>
              </p:nvGrpSpPr>
              <p:grpSpPr>
                <a:xfrm rot="3720195">
                  <a:off x="7192168" y="133404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12" name="Oval 71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3" name="Oval 71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4" name="Oval 71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5" name="Oval 71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2" name="Group 601"/>
                <p:cNvGrpSpPr/>
                <p:nvPr/>
              </p:nvGrpSpPr>
              <p:grpSpPr>
                <a:xfrm rot="3133481">
                  <a:off x="7269913" y="134163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08" name="Oval 70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9" name="Oval 70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0" name="Oval 70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1" name="Oval 71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3" name="Group 602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04" name="Oval 70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5" name="Oval 70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7" name="Oval 70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4" name="Group 603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700" name="Oval 69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1" name="Oval 70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2" name="Oval 70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3" name="Oval 70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5" name="Group 604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96" name="Oval 69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7" name="Oval 69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8" name="Oval 69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9" name="Oval 69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6" name="Group 605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92" name="Oval 69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3" name="Oval 69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5" name="Oval 69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7" name="Group 606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88" name="Oval 68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9" name="Oval 68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0" name="Oval 68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1" name="Oval 69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8" name="Group 607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84" name="Oval 68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5" name="Oval 68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6" name="Oval 68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7" name="Oval 68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09" name="Group 608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80" name="Oval 67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1" name="Oval 68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3" name="Oval 68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0" name="Group 609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76" name="Oval 67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7" name="Oval 67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8" name="Oval 67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9" name="Oval 67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1" name="Group 610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72" name="Oval 67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3" name="Oval 67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4" name="Oval 67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5" name="Oval 67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2" name="Group 611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68" name="Oval 66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9" name="Oval 66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1" name="Oval 67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3" name="Group 612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64" name="Oval 66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5" name="Oval 66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6" name="Oval 66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7" name="Oval 66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4" name="Group 613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60" name="Oval 65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1" name="Oval 66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2" name="Oval 66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3" name="Oval 66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5" name="Group 614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56" name="Oval 65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7" name="Oval 65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8" name="Oval 65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9" name="Oval 65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6" name="Group 615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52" name="Oval 65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3" name="Oval 65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5" name="Oval 65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7" name="Group 616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48" name="Oval 64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9" name="Oval 64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0" name="Oval 64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1" name="Oval 65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8" name="Group 617"/>
                <p:cNvGrpSpPr/>
                <p:nvPr/>
              </p:nvGrpSpPr>
              <p:grpSpPr>
                <a:xfrm rot="2507423">
                  <a:off x="7220258" y="135355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44" name="Oval 64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5" name="Oval 64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6" name="Oval 64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7" name="Oval 64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19" name="Group 618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40" name="Oval 63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1" name="Oval 64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3" name="Oval 64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20" name="Group 619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36" name="Oval 63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7" name="Oval 63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8" name="Oval 63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9" name="Oval 63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21" name="Group 620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32" name="Oval 63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3" name="Oval 63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4" name="Oval 63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5" name="Oval 63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22" name="Group 621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28" name="Oval 62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9" name="Oval 62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1" name="Oval 63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23" name="Group 622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624" name="Oval 62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5" name="Oval 62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7" name="Oval 62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42" name="Group 441"/>
              <p:cNvGrpSpPr/>
              <p:nvPr/>
            </p:nvGrpSpPr>
            <p:grpSpPr>
              <a:xfrm>
                <a:off x="5888966" y="980793"/>
                <a:ext cx="1513400" cy="482542"/>
                <a:chOff x="6598298" y="1243717"/>
                <a:chExt cx="1513400" cy="482542"/>
              </a:xfrm>
              <a:grpFill/>
              <a:effectLst/>
            </p:grpSpPr>
            <p:sp>
              <p:nvSpPr>
                <p:cNvPr id="443" name="Freeform 442"/>
                <p:cNvSpPr/>
                <p:nvPr/>
              </p:nvSpPr>
              <p:spPr>
                <a:xfrm>
                  <a:off x="6737696" y="1422803"/>
                  <a:ext cx="1233112" cy="166922"/>
                </a:xfrm>
                <a:custGeom>
                  <a:avLst/>
                  <a:gdLst>
                    <a:gd name="connsiteX0" fmla="*/ 0 w 1345721"/>
                    <a:gd name="connsiteY0" fmla="*/ 0 h 189781"/>
                    <a:gd name="connsiteX1" fmla="*/ 522514 w 1345721"/>
                    <a:gd name="connsiteY1" fmla="*/ 66547 h 189781"/>
                    <a:gd name="connsiteX2" fmla="*/ 907006 w 1345721"/>
                    <a:gd name="connsiteY2" fmla="*/ 110911 h 189781"/>
                    <a:gd name="connsiteX3" fmla="*/ 1222486 w 1345721"/>
                    <a:gd name="connsiteY3" fmla="*/ 147881 h 189781"/>
                    <a:gd name="connsiteX4" fmla="*/ 1345721 w 1345721"/>
                    <a:gd name="connsiteY4" fmla="*/ 189781 h 189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5721" h="189781">
                      <a:moveTo>
                        <a:pt x="0" y="0"/>
                      </a:moveTo>
                      <a:lnTo>
                        <a:pt x="522514" y="66547"/>
                      </a:lnTo>
                      <a:lnTo>
                        <a:pt x="907006" y="110911"/>
                      </a:lnTo>
                      <a:cubicBezTo>
                        <a:pt x="1023668" y="124467"/>
                        <a:pt x="1149367" y="134736"/>
                        <a:pt x="1222486" y="147881"/>
                      </a:cubicBezTo>
                      <a:cubicBezTo>
                        <a:pt x="1295605" y="161026"/>
                        <a:pt x="1320663" y="175403"/>
                        <a:pt x="1345721" y="189781"/>
                      </a:cubicBezTo>
                    </a:path>
                  </a:pathLst>
                </a:custGeom>
                <a:grpFill/>
                <a:ln>
                  <a:solidFill>
                    <a:srgbClr val="FF3399"/>
                  </a:solidFill>
                </a:ln>
                <a:effectLst>
                  <a:glow rad="76200">
                    <a:schemeClr val="accent1">
                      <a:satMod val="175000"/>
                      <a:alpha val="26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44" name="Group 443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90" name="Oval 58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91" name="Oval 59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93" name="Oval 59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45" name="Group 444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86" name="Oval 58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7" name="Oval 58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9" name="Oval 58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46" name="Group 445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82" name="Oval 58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3" name="Oval 58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4" name="Oval 58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5" name="Oval 58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47" name="Group 446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78" name="Oval 57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9" name="Oval 57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1" name="Oval 58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48" name="Group 447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74" name="Oval 57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5" name="Oval 57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7" name="Oval 57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49" name="Group 448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70" name="Oval 56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1" name="Oval 57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3" name="Oval 57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66" name="Oval 56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7" name="Oval 56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9" name="Oval 56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1" name="Group 450"/>
                <p:cNvGrpSpPr/>
                <p:nvPr/>
              </p:nvGrpSpPr>
              <p:grpSpPr>
                <a:xfrm rot="3720195">
                  <a:off x="7192168" y="133404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62" name="Oval 56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3" name="Oval 56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5" name="Oval 56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2" name="Group 451"/>
                <p:cNvGrpSpPr/>
                <p:nvPr/>
              </p:nvGrpSpPr>
              <p:grpSpPr>
                <a:xfrm rot="3133481">
                  <a:off x="7269913" y="134163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58" name="Oval 55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9" name="Oval 55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0" name="Oval 55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1" name="Oval 56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3" name="Group 452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54" name="Oval 55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5" name="Oval 55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6" name="Oval 55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7" name="Oval 55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4" name="Group 453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50" name="Oval 54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1" name="Oval 55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3" name="Oval 55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5" name="Group 454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46" name="Oval 54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7" name="Oval 54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9" name="Oval 54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6" name="Group 455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42" name="Oval 54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3" name="Oval 54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4" name="Oval 54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5" name="Oval 54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7" name="Group 456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38" name="Oval 53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9" name="Oval 53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1" name="Oval 54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8" name="Group 457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34" name="Oval 53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5" name="Oval 53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7" name="Oval 53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59" name="Group 458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30" name="Oval 52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1" name="Oval 53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2" name="Oval 53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3" name="Oval 53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0" name="Group 459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26" name="Oval 52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7" name="Oval 52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9" name="Oval 52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1" name="Group 460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22" name="Oval 52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3" name="Oval 52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5" name="Oval 52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2" name="Group 461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18" name="Oval 51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9" name="Oval 51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0" name="Oval 51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1" name="Oval 52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3" name="Group 462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14" name="Oval 51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5" name="Oval 51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4" name="Group 463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10" name="Oval 50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1" name="Oval 51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3" name="Oval 51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5" name="Group 464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06" name="Oval 50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7" name="Oval 50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9" name="Oval 50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6" name="Group 465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502" name="Oval 50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3" name="Oval 50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4" name="Oval 50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5" name="Oval 50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7" name="Group 466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98" name="Oval 49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9" name="Oval 49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0" name="Oval 49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1" name="Oval 50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8" name="Group 467"/>
                <p:cNvGrpSpPr/>
                <p:nvPr/>
              </p:nvGrpSpPr>
              <p:grpSpPr>
                <a:xfrm rot="2507423">
                  <a:off x="7220258" y="135355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94" name="Oval 49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5" name="Oval 49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6" name="Oval 49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7" name="Oval 49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69" name="Group 468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90" name="Oval 489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1" name="Oval 490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2" name="Oval 491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93" name="Oval 492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86" name="Oval 485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7" name="Oval 486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8" name="Oval 487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9" name="Oval 488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71" name="Group 470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82" name="Oval 481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3" name="Oval 48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4" name="Oval 48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5" name="Oval 48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72" name="Group 471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78" name="Oval 47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9" name="Oval 47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0" name="Oval 47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81" name="Oval 48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73" name="Group 472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474" name="Oval 47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5" name="Oval 47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6" name="Oval 47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7" name="Oval 47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44" name="Group 143"/>
            <p:cNvGrpSpPr/>
            <p:nvPr/>
          </p:nvGrpSpPr>
          <p:grpSpPr>
            <a:xfrm rot="20862778">
              <a:off x="3725024" y="1561917"/>
              <a:ext cx="1623913" cy="918812"/>
              <a:chOff x="5286035" y="1930017"/>
              <a:chExt cx="1623913" cy="918812"/>
            </a:xfrm>
          </p:grpSpPr>
          <p:grpSp>
            <p:nvGrpSpPr>
              <p:cNvPr id="216" name="Group 215"/>
              <p:cNvGrpSpPr/>
              <p:nvPr/>
            </p:nvGrpSpPr>
            <p:grpSpPr>
              <a:xfrm rot="3396415">
                <a:off x="5352374" y="1972448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37" name="Oval 43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8" name="Oval 43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9" name="Oval 43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0" name="Oval 43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7" name="Group 216"/>
              <p:cNvGrpSpPr/>
              <p:nvPr/>
            </p:nvGrpSpPr>
            <p:grpSpPr>
              <a:xfrm rot="3935282">
                <a:off x="5483766" y="201079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33" name="Oval 43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4" name="Oval 43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5" name="Oval 43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6" name="Oval 43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 rot="3935282">
                <a:off x="5585317" y="2052023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29" name="Oval 42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0" name="Oval 42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1" name="Oval 43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2" name="Oval 43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 rot="4931062">
                <a:off x="5686868" y="209325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25" name="Oval 42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6" name="Oval 425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7" name="Oval 42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8" name="Oval 42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0" name="Group 219"/>
              <p:cNvGrpSpPr/>
              <p:nvPr/>
            </p:nvGrpSpPr>
            <p:grpSpPr>
              <a:xfrm rot="4931062">
                <a:off x="5763733" y="2078214"/>
                <a:ext cx="351131" cy="413196"/>
                <a:chOff x="5308064" y="-306234"/>
                <a:chExt cx="3465361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21" name="Oval 420"/>
                <p:cNvSpPr/>
                <p:nvPr/>
              </p:nvSpPr>
              <p:spPr>
                <a:xfrm flipV="1">
                  <a:off x="5308064" y="1394157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2" name="Oval 421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3" name="Oval 42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4" name="Oval 42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1" name="Group 220"/>
              <p:cNvGrpSpPr/>
              <p:nvPr/>
            </p:nvGrpSpPr>
            <p:grpSpPr>
              <a:xfrm rot="3196281">
                <a:off x="5857982" y="2127913"/>
                <a:ext cx="426473" cy="358827"/>
                <a:chOff x="5428948" y="-1041974"/>
                <a:chExt cx="3344477" cy="3541302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17" name="Oval 416"/>
                <p:cNvSpPr/>
                <p:nvPr/>
              </p:nvSpPr>
              <p:spPr>
                <a:xfrm flipV="1">
                  <a:off x="5428948" y="590392"/>
                  <a:ext cx="3240356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8" name="Oval 417"/>
                <p:cNvSpPr/>
                <p:nvPr/>
              </p:nvSpPr>
              <p:spPr>
                <a:xfrm rot="16200000" flipV="1">
                  <a:off x="5699509" y="848044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9" name="Oval 418"/>
                <p:cNvSpPr/>
                <p:nvPr/>
              </p:nvSpPr>
              <p:spPr>
                <a:xfrm rot="2700000" flipV="1">
                  <a:off x="5494089" y="125819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0" name="Oval 41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 rot="4779663">
                <a:off x="6033965" y="2226398"/>
                <a:ext cx="328333" cy="413196"/>
                <a:chOff x="6088446" y="-624032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13" name="Oval 412"/>
                <p:cNvSpPr/>
                <p:nvPr/>
              </p:nvSpPr>
              <p:spPr>
                <a:xfrm flipV="1">
                  <a:off x="6088446" y="19771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4" name="Oval 413"/>
                <p:cNvSpPr/>
                <p:nvPr/>
              </p:nvSpPr>
              <p:spPr>
                <a:xfrm rot="16200000" flipV="1">
                  <a:off x="4832361" y="965040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5" name="Oval 414"/>
                <p:cNvSpPr/>
                <p:nvPr/>
              </p:nvSpPr>
              <p:spPr>
                <a:xfrm rot="2700000" flipV="1">
                  <a:off x="5655108" y="1083843"/>
                  <a:ext cx="2381314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6" name="Oval 41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 rot="4779663">
                <a:off x="6116073" y="2256049"/>
                <a:ext cx="328333" cy="413196"/>
                <a:chOff x="5962590" y="-495213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09" name="Oval 40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0" name="Oval 409"/>
                <p:cNvSpPr/>
                <p:nvPr/>
              </p:nvSpPr>
              <p:spPr>
                <a:xfrm rot="16200000" flipV="1">
                  <a:off x="5290491" y="1093859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1" name="Oval 41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2" name="Oval 41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4" name="Group 223"/>
              <p:cNvGrpSpPr/>
              <p:nvPr/>
            </p:nvGrpSpPr>
            <p:grpSpPr>
              <a:xfrm rot="4192949">
                <a:off x="6203289" y="2297232"/>
                <a:ext cx="328333" cy="413196"/>
                <a:chOff x="5962590" y="-381690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05" name="Oval 40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6" name="Oval 405"/>
                <p:cNvSpPr/>
                <p:nvPr/>
              </p:nvSpPr>
              <p:spPr>
                <a:xfrm rot="16200000" flipV="1">
                  <a:off x="5392792" y="1207382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7" name="Oval 40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8" name="Oval 40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 rot="3566891">
                <a:off x="6253741" y="2383046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401" name="Oval 40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2" name="Oval 401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4" name="Oval 40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 rot="3566891">
                <a:off x="6355292" y="2424273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97" name="Oval 39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8" name="Oval 39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9" name="Oval 39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0" name="Oval 39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" name="Group 226"/>
              <p:cNvGrpSpPr/>
              <p:nvPr/>
            </p:nvGrpSpPr>
            <p:grpSpPr>
              <a:xfrm rot="4406415">
                <a:off x="6499275" y="2423069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93" name="Oval 39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4" name="Oval 39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5" name="Oval 39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6" name="Oval 39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8" name="Group 227"/>
              <p:cNvGrpSpPr/>
              <p:nvPr/>
            </p:nvGrpSpPr>
            <p:grpSpPr>
              <a:xfrm rot="4931062">
                <a:off x="5413224" y="200231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89" name="Oval 38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0" name="Oval 38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1" name="Oval 39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2" name="Oval 39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 rot="4931062">
                <a:off x="5514775" y="2043541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85" name="Oval 38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6" name="Oval 385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7" name="Oval 38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8" name="Oval 38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0" name="Group 229"/>
              <p:cNvGrpSpPr/>
              <p:nvPr/>
            </p:nvGrpSpPr>
            <p:grpSpPr>
              <a:xfrm rot="3196281">
                <a:off x="5573894" y="2127200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81" name="Oval 38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2" name="Oval 381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3" name="Oval 38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4" name="Oval 38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1" name="Group 230"/>
              <p:cNvGrpSpPr/>
              <p:nvPr/>
            </p:nvGrpSpPr>
            <p:grpSpPr>
              <a:xfrm rot="4779663">
                <a:off x="5717877" y="212599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77" name="Oval 37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8" name="Oval 37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9" name="Oval 37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0" name="Oval 37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2" name="Group 231"/>
              <p:cNvGrpSpPr/>
              <p:nvPr/>
            </p:nvGrpSpPr>
            <p:grpSpPr>
              <a:xfrm rot="4779663">
                <a:off x="5740471" y="2070706"/>
                <a:ext cx="430431" cy="413196"/>
                <a:chOff x="4525443" y="-306234"/>
                <a:chExt cx="4247974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73" name="Oval 372"/>
                <p:cNvSpPr/>
                <p:nvPr/>
              </p:nvSpPr>
              <p:spPr>
                <a:xfrm flipV="1">
                  <a:off x="4525443" y="878739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4" name="Oval 37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5" name="Oval 37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6" name="Oval 375"/>
                <p:cNvSpPr/>
                <p:nvPr/>
              </p:nvSpPr>
              <p:spPr>
                <a:xfrm rot="18900000">
                  <a:off x="6392105" y="1291059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3" name="Group 232"/>
              <p:cNvGrpSpPr/>
              <p:nvPr/>
            </p:nvGrpSpPr>
            <p:grpSpPr>
              <a:xfrm rot="4192949">
                <a:off x="5927348" y="2118133"/>
                <a:ext cx="387828" cy="413196"/>
                <a:chOff x="4945912" y="-936257"/>
                <a:chExt cx="3827513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69" name="Oval 368"/>
                <p:cNvSpPr/>
                <p:nvPr/>
              </p:nvSpPr>
              <p:spPr>
                <a:xfrm flipV="1">
                  <a:off x="4945912" y="830128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0" name="Oval 369"/>
                <p:cNvSpPr/>
                <p:nvPr/>
              </p:nvSpPr>
              <p:spPr>
                <a:xfrm rot="16200000" flipV="1">
                  <a:off x="4547729" y="652815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1" name="Oval 370"/>
                <p:cNvSpPr/>
                <p:nvPr/>
              </p:nvSpPr>
              <p:spPr>
                <a:xfrm rot="2700000" flipV="1">
                  <a:off x="5902064" y="993111"/>
                  <a:ext cx="2381305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2" name="Oval 37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 rot="3566891">
                <a:off x="6051768" y="2260227"/>
                <a:ext cx="413196" cy="328333"/>
                <a:chOff x="5962590" y="-996112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65" name="Oval 36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6" name="Oval 365"/>
                <p:cNvSpPr/>
                <p:nvPr/>
              </p:nvSpPr>
              <p:spPr>
                <a:xfrm rot="16200000" flipV="1">
                  <a:off x="5302279" y="592962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7" name="Oval 366"/>
                <p:cNvSpPr/>
                <p:nvPr/>
              </p:nvSpPr>
              <p:spPr>
                <a:xfrm rot="2700000" flipV="1">
                  <a:off x="5637427" y="28519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8" name="Oval 36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5" name="Group 234"/>
              <p:cNvGrpSpPr/>
              <p:nvPr/>
            </p:nvGrpSpPr>
            <p:grpSpPr>
              <a:xfrm rot="3566891">
                <a:off x="6110333" y="2320578"/>
                <a:ext cx="413196" cy="328333"/>
                <a:chOff x="5962590" y="-582333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61" name="Oval 36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2" name="Oval 361"/>
                <p:cNvSpPr/>
                <p:nvPr/>
              </p:nvSpPr>
              <p:spPr>
                <a:xfrm rot="16200000" flipV="1">
                  <a:off x="5831749" y="1006741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3" name="Oval 36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4" name="Oval 36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6" name="Group 235"/>
              <p:cNvGrpSpPr/>
              <p:nvPr/>
            </p:nvGrpSpPr>
            <p:grpSpPr>
              <a:xfrm rot="4406415">
                <a:off x="6225631" y="233213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57" name="Oval 35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8" name="Oval 35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9" name="Oval 35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0" name="Oval 35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7" name="Group 236"/>
              <p:cNvGrpSpPr/>
              <p:nvPr/>
            </p:nvGrpSpPr>
            <p:grpSpPr>
              <a:xfrm rot="4406415">
                <a:off x="6327182" y="237336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53" name="Oval 35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4" name="Oval 35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5" name="Oval 35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6" name="Oval 35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8" name="Group 237"/>
              <p:cNvGrpSpPr/>
              <p:nvPr/>
            </p:nvGrpSpPr>
            <p:grpSpPr>
              <a:xfrm rot="6181223">
                <a:off x="6426102" y="242839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49" name="Oval 34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0" name="Oval 34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1" name="Oval 35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2" name="Oval 35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39" name="Freeform 238"/>
              <p:cNvSpPr/>
              <p:nvPr/>
            </p:nvSpPr>
            <p:spPr>
              <a:xfrm rot="11859468">
                <a:off x="5433075" y="2320515"/>
                <a:ext cx="1327979" cy="179915"/>
              </a:xfrm>
              <a:custGeom>
                <a:avLst/>
                <a:gdLst>
                  <a:gd name="connsiteX0" fmla="*/ 0 w 1345721"/>
                  <a:gd name="connsiteY0" fmla="*/ 0 h 189781"/>
                  <a:gd name="connsiteX1" fmla="*/ 522514 w 1345721"/>
                  <a:gd name="connsiteY1" fmla="*/ 66547 h 189781"/>
                  <a:gd name="connsiteX2" fmla="*/ 907006 w 1345721"/>
                  <a:gd name="connsiteY2" fmla="*/ 110911 h 189781"/>
                  <a:gd name="connsiteX3" fmla="*/ 1222486 w 1345721"/>
                  <a:gd name="connsiteY3" fmla="*/ 147881 h 189781"/>
                  <a:gd name="connsiteX4" fmla="*/ 1345721 w 1345721"/>
                  <a:gd name="connsiteY4" fmla="*/ 189781 h 189781"/>
                  <a:gd name="connsiteX0" fmla="*/ 0 w 1345721"/>
                  <a:gd name="connsiteY0" fmla="*/ 0 h 200306"/>
                  <a:gd name="connsiteX1" fmla="*/ 522514 w 1345721"/>
                  <a:gd name="connsiteY1" fmla="*/ 66547 h 200306"/>
                  <a:gd name="connsiteX2" fmla="*/ 818625 w 1345721"/>
                  <a:gd name="connsiteY2" fmla="*/ 198387 h 200306"/>
                  <a:gd name="connsiteX3" fmla="*/ 1222486 w 1345721"/>
                  <a:gd name="connsiteY3" fmla="*/ 147881 h 200306"/>
                  <a:gd name="connsiteX4" fmla="*/ 1345721 w 1345721"/>
                  <a:gd name="connsiteY4" fmla="*/ 189781 h 200306"/>
                  <a:gd name="connsiteX0" fmla="*/ 0 w 1345721"/>
                  <a:gd name="connsiteY0" fmla="*/ 0 h 202001"/>
                  <a:gd name="connsiteX1" fmla="*/ 452564 w 1345721"/>
                  <a:gd name="connsiteY1" fmla="*/ 28231 h 202001"/>
                  <a:gd name="connsiteX2" fmla="*/ 818625 w 1345721"/>
                  <a:gd name="connsiteY2" fmla="*/ 198387 h 202001"/>
                  <a:gd name="connsiteX3" fmla="*/ 1222486 w 1345721"/>
                  <a:gd name="connsiteY3" fmla="*/ 147881 h 202001"/>
                  <a:gd name="connsiteX4" fmla="*/ 1345721 w 1345721"/>
                  <a:gd name="connsiteY4" fmla="*/ 189781 h 202001"/>
                  <a:gd name="connsiteX0" fmla="*/ 0 w 1031117"/>
                  <a:gd name="connsiteY0" fmla="*/ 7049 h 183152"/>
                  <a:gd name="connsiteX1" fmla="*/ 137960 w 1031117"/>
                  <a:gd name="connsiteY1" fmla="*/ 9382 h 183152"/>
                  <a:gd name="connsiteX2" fmla="*/ 504021 w 1031117"/>
                  <a:gd name="connsiteY2" fmla="*/ 179538 h 183152"/>
                  <a:gd name="connsiteX3" fmla="*/ 907882 w 1031117"/>
                  <a:gd name="connsiteY3" fmla="*/ 129032 h 183152"/>
                  <a:gd name="connsiteX4" fmla="*/ 1031117 w 1031117"/>
                  <a:gd name="connsiteY4" fmla="*/ 170932 h 18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1117" h="183152">
                    <a:moveTo>
                      <a:pt x="0" y="7049"/>
                    </a:moveTo>
                    <a:cubicBezTo>
                      <a:pt x="174171" y="29231"/>
                      <a:pt x="53957" y="-19366"/>
                      <a:pt x="137960" y="9382"/>
                    </a:cubicBezTo>
                    <a:cubicBezTo>
                      <a:pt x="221963" y="38130"/>
                      <a:pt x="375701" y="159596"/>
                      <a:pt x="504021" y="179538"/>
                    </a:cubicBezTo>
                    <a:cubicBezTo>
                      <a:pt x="632341" y="199480"/>
                      <a:pt x="820033" y="130466"/>
                      <a:pt x="907882" y="129032"/>
                    </a:cubicBezTo>
                    <a:cubicBezTo>
                      <a:pt x="995731" y="127598"/>
                      <a:pt x="1006059" y="156554"/>
                      <a:pt x="1031117" y="170932"/>
                    </a:cubicBezTo>
                  </a:path>
                </a:pathLst>
              </a:custGeom>
              <a:noFill/>
              <a:ln>
                <a:solidFill>
                  <a:srgbClr val="FF3399"/>
                </a:solidFill>
              </a:ln>
              <a:effectLst>
                <a:glow rad="76200">
                  <a:schemeClr val="accent1">
                    <a:satMod val="175000"/>
                    <a:alpha val="26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40" name="Group 239"/>
              <p:cNvGrpSpPr/>
              <p:nvPr/>
            </p:nvGrpSpPr>
            <p:grpSpPr>
              <a:xfrm rot="15731062">
                <a:off x="6539183" y="247806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45" name="Oval 34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6" name="Oval 345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7" name="Oval 34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8" name="Oval 34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1" name="Group 240"/>
              <p:cNvGrpSpPr/>
              <p:nvPr/>
            </p:nvGrpSpPr>
            <p:grpSpPr>
              <a:xfrm rot="15731062">
                <a:off x="6437632" y="2436838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41" name="Oval 34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2" name="Oval 341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3" name="Oval 34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4" name="Oval 34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2" name="Group 241"/>
              <p:cNvGrpSpPr/>
              <p:nvPr/>
            </p:nvGrpSpPr>
            <p:grpSpPr>
              <a:xfrm rot="13996281">
                <a:off x="6293650" y="2438042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37" name="Oval 33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8" name="Oval 33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9" name="Oval 33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0" name="Oval 33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3" name="Group 242"/>
              <p:cNvGrpSpPr/>
              <p:nvPr/>
            </p:nvGrpSpPr>
            <p:grpSpPr>
              <a:xfrm rot="15579663">
                <a:off x="6234530" y="2354383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33" name="Oval 33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4" name="Oval 33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5" name="Oval 33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6" name="Oval 33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4" name="Group 243"/>
              <p:cNvGrpSpPr/>
              <p:nvPr/>
            </p:nvGrpSpPr>
            <p:grpSpPr>
              <a:xfrm rot="15579663">
                <a:off x="6138806" y="2312621"/>
                <a:ext cx="328333" cy="413196"/>
                <a:chOff x="5962590" y="-258359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29" name="Oval 32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" name="Oval 329"/>
                <p:cNvSpPr/>
                <p:nvPr/>
              </p:nvSpPr>
              <p:spPr>
                <a:xfrm rot="16200000" flipV="1">
                  <a:off x="6838573" y="133071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1" name="Oval 33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2" name="Oval 33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5" name="Group 244"/>
              <p:cNvGrpSpPr/>
              <p:nvPr/>
            </p:nvGrpSpPr>
            <p:grpSpPr>
              <a:xfrm rot="14992949">
                <a:off x="6049616" y="2187809"/>
                <a:ext cx="336132" cy="413195"/>
                <a:chOff x="6623173" y="191148"/>
                <a:chExt cx="3317337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25" name="Oval 324"/>
                <p:cNvSpPr/>
                <p:nvPr/>
              </p:nvSpPr>
              <p:spPr>
                <a:xfrm flipV="1">
                  <a:off x="6623173" y="1940390"/>
                  <a:ext cx="3240363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 rot="16200000" flipV="1">
                  <a:off x="7079591" y="1780220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7" name="Oval 326"/>
                <p:cNvSpPr/>
                <p:nvPr/>
              </p:nvSpPr>
              <p:spPr>
                <a:xfrm rot="2700000" flipV="1">
                  <a:off x="6875350" y="2002436"/>
                  <a:ext cx="2381307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8" name="Oval 327"/>
                <p:cNvSpPr/>
                <p:nvPr/>
              </p:nvSpPr>
              <p:spPr>
                <a:xfrm rot="18900000">
                  <a:off x="7559206" y="1810784"/>
                  <a:ext cx="2381304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6" name="Group 245"/>
              <p:cNvGrpSpPr/>
              <p:nvPr/>
            </p:nvGrpSpPr>
            <p:grpSpPr>
              <a:xfrm rot="14366891">
                <a:off x="5910738" y="2165417"/>
                <a:ext cx="413195" cy="328332"/>
                <a:chOff x="6745422" y="446276"/>
                <a:chExt cx="3240360" cy="3240357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21" name="Oval 320"/>
                <p:cNvSpPr/>
                <p:nvPr/>
              </p:nvSpPr>
              <p:spPr>
                <a:xfrm flipV="1">
                  <a:off x="6745422" y="2100732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2" name="Oval 321"/>
                <p:cNvSpPr/>
                <p:nvPr/>
              </p:nvSpPr>
              <p:spPr>
                <a:xfrm rot="16200000" flipV="1">
                  <a:off x="6682842" y="2035349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3" name="Oval 322"/>
                <p:cNvSpPr/>
                <p:nvPr/>
              </p:nvSpPr>
              <p:spPr>
                <a:xfrm rot="2700000" flipV="1">
                  <a:off x="7278683" y="2217353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4" name="Oval 323"/>
                <p:cNvSpPr/>
                <p:nvPr/>
              </p:nvSpPr>
              <p:spPr>
                <a:xfrm rot="18900000">
                  <a:off x="6986912" y="1912526"/>
                  <a:ext cx="2381317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7" name="Group 246"/>
              <p:cNvGrpSpPr/>
              <p:nvPr/>
            </p:nvGrpSpPr>
            <p:grpSpPr>
              <a:xfrm rot="14366891">
                <a:off x="5746709" y="2102579"/>
                <a:ext cx="439138" cy="328328"/>
                <a:chOff x="6994568" y="206469"/>
                <a:chExt cx="3443799" cy="3240351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17" name="Oval 316"/>
                <p:cNvSpPr/>
                <p:nvPr/>
              </p:nvSpPr>
              <p:spPr>
                <a:xfrm flipV="1">
                  <a:off x="7198003" y="1240789"/>
                  <a:ext cx="3240364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8" name="Oval 317"/>
                <p:cNvSpPr/>
                <p:nvPr/>
              </p:nvSpPr>
              <p:spPr>
                <a:xfrm rot="16200000" flipV="1">
                  <a:off x="6453309" y="1795539"/>
                  <a:ext cx="3240351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9" name="Oval 318"/>
                <p:cNvSpPr/>
                <p:nvPr/>
              </p:nvSpPr>
              <p:spPr>
                <a:xfrm rot="2700000" flipV="1">
                  <a:off x="7166687" y="2100344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0" name="Oval 319"/>
                <p:cNvSpPr/>
                <p:nvPr/>
              </p:nvSpPr>
              <p:spPr>
                <a:xfrm rot="18900000">
                  <a:off x="6994568" y="192051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8" name="Group 247"/>
              <p:cNvGrpSpPr/>
              <p:nvPr/>
            </p:nvGrpSpPr>
            <p:grpSpPr>
              <a:xfrm rot="15206415">
                <a:off x="5688556" y="2090674"/>
                <a:ext cx="356134" cy="413196"/>
                <a:chOff x="6392116" y="-306234"/>
                <a:chExt cx="3514726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13" name="Oval 312"/>
                <p:cNvSpPr/>
                <p:nvPr/>
              </p:nvSpPr>
              <p:spPr>
                <a:xfrm flipV="1">
                  <a:off x="6666482" y="1343377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4" name="Oval 31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5" name="Oval 31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6" name="Oval 31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 rot="15206415">
                <a:off x="5625225" y="2107019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09" name="Oval 30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0" name="Oval 30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1" name="Oval 31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2" name="Oval 31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0" name="Group 249"/>
              <p:cNvGrpSpPr/>
              <p:nvPr/>
            </p:nvGrpSpPr>
            <p:grpSpPr>
              <a:xfrm rot="16981223">
                <a:off x="5526305" y="205198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05" name="Oval 30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6" name="Oval 305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7" name="Oval 30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8" name="Oval 30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1" name="Group 250"/>
              <p:cNvGrpSpPr/>
              <p:nvPr/>
            </p:nvGrpSpPr>
            <p:grpSpPr>
              <a:xfrm rot="15686055">
                <a:off x="5427386" y="199695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301" name="Oval 30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2" name="Oval 301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3" name="Oval 302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4" name="Oval 303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2" name="Group 251"/>
              <p:cNvGrpSpPr/>
              <p:nvPr/>
            </p:nvGrpSpPr>
            <p:grpSpPr>
              <a:xfrm rot="15686055">
                <a:off x="5328466" y="194191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97" name="Oval 296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Oval 29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Oval 29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Oval 29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" name="Group 252"/>
              <p:cNvGrpSpPr/>
              <p:nvPr/>
            </p:nvGrpSpPr>
            <p:grpSpPr>
              <a:xfrm rot="15579663">
                <a:off x="6406623" y="240409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93" name="Oval 29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4" name="Oval 29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5" name="Oval 29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Oval 29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4" name="Group 253"/>
              <p:cNvGrpSpPr/>
              <p:nvPr/>
            </p:nvGrpSpPr>
            <p:grpSpPr>
              <a:xfrm rot="14992949">
                <a:off x="6305072" y="236286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89" name="Oval 28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Oval 28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1" name="Oval 29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2" name="Oval 29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5" name="Group 254"/>
              <p:cNvGrpSpPr/>
              <p:nvPr/>
            </p:nvGrpSpPr>
            <p:grpSpPr>
              <a:xfrm rot="14366891">
                <a:off x="6161090" y="2364069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85" name="Oval 284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6" name="Oval 285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Oval 286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Oval 287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6" name="Group 255"/>
              <p:cNvGrpSpPr/>
              <p:nvPr/>
            </p:nvGrpSpPr>
            <p:grpSpPr>
              <a:xfrm rot="14366891">
                <a:off x="6139976" y="2282800"/>
                <a:ext cx="416689" cy="331897"/>
                <a:chOff x="5962590" y="476477"/>
                <a:chExt cx="3267750" cy="3275538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81" name="Oval 280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2" name="Oval 281"/>
                <p:cNvSpPr/>
                <p:nvPr/>
              </p:nvSpPr>
              <p:spPr>
                <a:xfrm rot="16200000" flipV="1">
                  <a:off x="6745431" y="2100729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Oval 282"/>
                <p:cNvSpPr/>
                <p:nvPr/>
              </p:nvSpPr>
              <p:spPr>
                <a:xfrm rot="2700000" flipV="1">
                  <a:off x="6674427" y="1644270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Oval 283"/>
                <p:cNvSpPr/>
                <p:nvPr/>
              </p:nvSpPr>
              <p:spPr>
                <a:xfrm rot="18900000">
                  <a:off x="6849029" y="176845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7" name="Group 256"/>
              <p:cNvGrpSpPr/>
              <p:nvPr/>
            </p:nvGrpSpPr>
            <p:grpSpPr>
              <a:xfrm rot="15206415">
                <a:off x="5968125" y="2175116"/>
                <a:ext cx="443020" cy="413196"/>
                <a:chOff x="5937316" y="103491"/>
                <a:chExt cx="4372219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77" name="Oval 276"/>
                <p:cNvSpPr/>
                <p:nvPr/>
              </p:nvSpPr>
              <p:spPr>
                <a:xfrm flipV="1">
                  <a:off x="5937316" y="2512175"/>
                  <a:ext cx="3240363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 rot="16200000" flipV="1">
                  <a:off x="7025874" y="169256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 rot="2700000" flipV="1">
                  <a:off x="6190943" y="2126150"/>
                  <a:ext cx="2381316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" name="Oval 279"/>
                <p:cNvSpPr/>
                <p:nvPr/>
              </p:nvSpPr>
              <p:spPr>
                <a:xfrm rot="18900000">
                  <a:off x="7928219" y="1878728"/>
                  <a:ext cx="2381316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8" name="Group 257"/>
              <p:cNvGrpSpPr/>
              <p:nvPr/>
            </p:nvGrpSpPr>
            <p:grpSpPr>
              <a:xfrm rot="15206415">
                <a:off x="5925157" y="2060954"/>
                <a:ext cx="241289" cy="413196"/>
                <a:chOff x="7670525" y="13271"/>
                <a:chExt cx="2381312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74" name="Oval 273"/>
                <p:cNvSpPr/>
                <p:nvPr/>
              </p:nvSpPr>
              <p:spPr>
                <a:xfrm rot="16200000" flipV="1">
                  <a:off x="6797776" y="160234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 rot="2700000" flipV="1">
                  <a:off x="7676085" y="1782274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Oval 275"/>
                <p:cNvSpPr/>
                <p:nvPr/>
              </p:nvSpPr>
              <p:spPr>
                <a:xfrm rot="18900000">
                  <a:off x="7670525" y="1820037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9" name="Group 258"/>
              <p:cNvGrpSpPr/>
              <p:nvPr/>
            </p:nvGrpSpPr>
            <p:grpSpPr>
              <a:xfrm rot="16981223">
                <a:off x="5814361" y="2086967"/>
                <a:ext cx="339551" cy="433686"/>
                <a:chOff x="6392116" y="-306234"/>
                <a:chExt cx="3351071" cy="3401046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70" name="Oval 269"/>
                <p:cNvSpPr/>
                <p:nvPr/>
              </p:nvSpPr>
              <p:spPr>
                <a:xfrm flipV="1">
                  <a:off x="6502827" y="303260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" name="Oval 27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Oval 27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0" name="Group 259"/>
              <p:cNvGrpSpPr/>
              <p:nvPr/>
            </p:nvGrpSpPr>
            <p:grpSpPr>
              <a:xfrm rot="15686055">
                <a:off x="5701029" y="208788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66" name="Oval 26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Oval 26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1" name="Group 260"/>
              <p:cNvGrpSpPr/>
              <p:nvPr/>
            </p:nvGrpSpPr>
            <p:grpSpPr>
              <a:xfrm rot="15686055">
                <a:off x="5602109" y="203285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262" name="Oval 26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" name="Oval 26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" name="Oval 26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" name="Oval 26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45" name="Group 144"/>
            <p:cNvGrpSpPr/>
            <p:nvPr/>
          </p:nvGrpSpPr>
          <p:grpSpPr>
            <a:xfrm>
              <a:off x="3823715" y="1340768"/>
              <a:ext cx="1324349" cy="1049671"/>
              <a:chOff x="3762436" y="1450218"/>
              <a:chExt cx="1324349" cy="1049671"/>
            </a:xfrm>
          </p:grpSpPr>
          <p:grpSp>
            <p:nvGrpSpPr>
              <p:cNvPr id="206" name="Group 205"/>
              <p:cNvGrpSpPr/>
              <p:nvPr/>
            </p:nvGrpSpPr>
            <p:grpSpPr>
              <a:xfrm rot="4651823">
                <a:off x="4966553" y="1394072"/>
                <a:ext cx="64085" cy="176378"/>
                <a:chOff x="6012160" y="1700808"/>
                <a:chExt cx="144016" cy="396368"/>
              </a:xfrm>
            </p:grpSpPr>
            <p:sp>
              <p:nvSpPr>
                <p:cNvPr id="214" name="Oval 213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7" name="Group 206"/>
              <p:cNvGrpSpPr/>
              <p:nvPr/>
            </p:nvGrpSpPr>
            <p:grpSpPr>
              <a:xfrm rot="18555099">
                <a:off x="3948753" y="2246149"/>
                <a:ext cx="64085" cy="176378"/>
                <a:chOff x="6012160" y="1700808"/>
                <a:chExt cx="144016" cy="396368"/>
              </a:xfrm>
            </p:grpSpPr>
            <p:sp>
              <p:nvSpPr>
                <p:cNvPr id="212" name="Oval 211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Rectangle 212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8" name="Group 207"/>
              <p:cNvGrpSpPr/>
              <p:nvPr/>
            </p:nvGrpSpPr>
            <p:grpSpPr>
              <a:xfrm rot="7414048">
                <a:off x="4616480" y="2055972"/>
                <a:ext cx="64085" cy="176378"/>
                <a:chOff x="6012160" y="1700808"/>
                <a:chExt cx="144016" cy="396368"/>
              </a:xfrm>
            </p:grpSpPr>
            <p:sp>
              <p:nvSpPr>
                <p:cNvPr id="210" name="Oval 209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09" name="Freeform 208"/>
              <p:cNvSpPr/>
              <p:nvPr/>
            </p:nvSpPr>
            <p:spPr>
              <a:xfrm>
                <a:off x="3762436" y="1490997"/>
                <a:ext cx="1176489" cy="1008892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1008892"/>
                  <a:gd name="connsiteX1" fmla="*/ 821212 w 1176489"/>
                  <a:gd name="connsiteY1" fmla="*/ 599893 h 1008892"/>
                  <a:gd name="connsiteX2" fmla="*/ 250440 w 1176489"/>
                  <a:gd name="connsiteY2" fmla="*/ 902752 h 1008892"/>
                  <a:gd name="connsiteX3" fmla="*/ 0 w 1176489"/>
                  <a:gd name="connsiteY3" fmla="*/ 949345 h 1008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6489" h="1008892">
                    <a:moveTo>
                      <a:pt x="1176489" y="0"/>
                    </a:moveTo>
                    <a:cubicBezTo>
                      <a:pt x="1076021" y="224717"/>
                      <a:pt x="678519" y="216466"/>
                      <a:pt x="821212" y="599893"/>
                    </a:cubicBezTo>
                    <a:cubicBezTo>
                      <a:pt x="963905" y="983320"/>
                      <a:pt x="398958" y="698905"/>
                      <a:pt x="250440" y="902752"/>
                    </a:cubicBezTo>
                    <a:cubicBezTo>
                      <a:pt x="101922" y="1106599"/>
                      <a:pt x="56785" y="955169"/>
                      <a:pt x="0" y="94934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4146173" y="511212"/>
              <a:ext cx="807366" cy="807366"/>
              <a:chOff x="4217356" y="548538"/>
              <a:chExt cx="681774" cy="681774"/>
            </a:xfrm>
          </p:grpSpPr>
          <p:sp>
            <p:nvSpPr>
              <p:cNvPr id="204" name="5-Point Star 203"/>
              <p:cNvSpPr/>
              <p:nvPr/>
            </p:nvSpPr>
            <p:spPr>
              <a:xfrm>
                <a:off x="4217356" y="548538"/>
                <a:ext cx="681774" cy="681774"/>
              </a:xfrm>
              <a:prstGeom prst="star5">
                <a:avLst>
                  <a:gd name="adj" fmla="val 17491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chemeClr val="accent6"/>
                  </a:gs>
                  <a:gs pos="95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5-Point Star 204"/>
              <p:cNvSpPr/>
              <p:nvPr/>
            </p:nvSpPr>
            <p:spPr>
              <a:xfrm>
                <a:off x="4217356" y="548538"/>
                <a:ext cx="681774" cy="681774"/>
              </a:xfrm>
              <a:prstGeom prst="star5">
                <a:avLst>
                  <a:gd name="adj" fmla="val 3624"/>
                  <a:gd name="hf" fmla="val 105146"/>
                  <a:gd name="vf" fmla="val 110557"/>
                </a:avLst>
              </a:prstGeom>
              <a:gradFill flip="none" rotWithShape="1">
                <a:gsLst>
                  <a:gs pos="39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5313941" y="2196233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1" name="Rectangle 200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568344" y="2214915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8" name="Rectangle 197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4779392" y="2340165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5" name="Rectangle 194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Oval 195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3934490" y="3093839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2" name="Rectangle 191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4045897" y="4018915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9" name="Rectangle 188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1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3201446" y="3624502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6" name="Rectangle 185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8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6112469" y="4357414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3" name="Rectangle 182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5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3145020" y="4906507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0" name="Rectangle 179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>
              <a:off x="4292382" y="1423804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7" name="Rectangle 176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3019716" y="2622938"/>
              <a:ext cx="2355746" cy="1734476"/>
              <a:chOff x="3019716" y="2622938"/>
              <a:chExt cx="2355746" cy="1734476"/>
            </a:xfrm>
          </p:grpSpPr>
          <p:grpSp>
            <p:nvGrpSpPr>
              <p:cNvPr id="161" name="Group 160"/>
              <p:cNvGrpSpPr/>
              <p:nvPr/>
            </p:nvGrpSpPr>
            <p:grpSpPr>
              <a:xfrm rot="1419622">
                <a:off x="5311377" y="2622938"/>
                <a:ext cx="64085" cy="176378"/>
                <a:chOff x="6012160" y="1700808"/>
                <a:chExt cx="144016" cy="396368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2" name="Group 161"/>
              <p:cNvGrpSpPr/>
              <p:nvPr/>
            </p:nvGrpSpPr>
            <p:grpSpPr>
              <a:xfrm rot="18752466">
                <a:off x="4883405" y="2764284"/>
                <a:ext cx="64085" cy="176378"/>
                <a:chOff x="6012160" y="1700808"/>
                <a:chExt cx="144016" cy="396368"/>
              </a:xfrm>
            </p:grpSpPr>
            <p:sp>
              <p:nvSpPr>
                <p:cNvPr id="173" name="Oval 172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3" name="Group 162"/>
              <p:cNvGrpSpPr/>
              <p:nvPr/>
            </p:nvGrpSpPr>
            <p:grpSpPr>
              <a:xfrm>
                <a:off x="4297665" y="3319310"/>
                <a:ext cx="96017" cy="164086"/>
                <a:chOff x="4478138" y="3315180"/>
                <a:chExt cx="96017" cy="164086"/>
              </a:xfrm>
            </p:grpSpPr>
            <p:sp>
              <p:nvSpPr>
                <p:cNvPr id="171" name="Oval 170"/>
                <p:cNvSpPr/>
                <p:nvPr/>
              </p:nvSpPr>
              <p:spPr>
                <a:xfrm rot="8791043">
                  <a:off x="4510070" y="3338308"/>
                  <a:ext cx="64085" cy="140958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 rot="8791043">
                  <a:off x="4478138" y="3315180"/>
                  <a:ext cx="45719" cy="6198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 rot="20550236">
                <a:off x="3521437" y="3520678"/>
                <a:ext cx="64085" cy="176378"/>
                <a:chOff x="6012160" y="1700808"/>
                <a:chExt cx="144016" cy="396368"/>
              </a:xfrm>
            </p:grpSpPr>
            <p:sp>
              <p:nvSpPr>
                <p:cNvPr id="169" name="Oval 168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 rot="6867898">
                <a:off x="3075862" y="4173223"/>
                <a:ext cx="64085" cy="176378"/>
                <a:chOff x="6012160" y="1700808"/>
                <a:chExt cx="144016" cy="396368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Rectangle 167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66" name="Freeform 165"/>
              <p:cNvSpPr/>
              <p:nvPr/>
            </p:nvSpPr>
            <p:spPr>
              <a:xfrm>
                <a:off x="3026957" y="2790704"/>
                <a:ext cx="2279865" cy="1566710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822976 w 1822976"/>
                  <a:gd name="connsiteY0" fmla="*/ 0 h 913038"/>
                  <a:gd name="connsiteX1" fmla="*/ 1467699 w 1822976"/>
                  <a:gd name="connsiteY1" fmla="*/ 599893 h 913038"/>
                  <a:gd name="connsiteX2" fmla="*/ 896927 w 1822976"/>
                  <a:gd name="connsiteY2" fmla="*/ 902752 h 913038"/>
                  <a:gd name="connsiteX3" fmla="*/ 0 w 1822976"/>
                  <a:gd name="connsiteY3" fmla="*/ 844509 h 913038"/>
                  <a:gd name="connsiteX0" fmla="*/ 1822976 w 1822976"/>
                  <a:gd name="connsiteY0" fmla="*/ 0 h 844591"/>
                  <a:gd name="connsiteX1" fmla="*/ 1467699 w 1822976"/>
                  <a:gd name="connsiteY1" fmla="*/ 599893 h 844591"/>
                  <a:gd name="connsiteX2" fmla="*/ 960994 w 1822976"/>
                  <a:gd name="connsiteY2" fmla="*/ 506706 h 844591"/>
                  <a:gd name="connsiteX3" fmla="*/ 0 w 1822976"/>
                  <a:gd name="connsiteY3" fmla="*/ 844509 h 844591"/>
                  <a:gd name="connsiteX0" fmla="*/ 1822976 w 1822976"/>
                  <a:gd name="connsiteY0" fmla="*/ 0 h 844623"/>
                  <a:gd name="connsiteX1" fmla="*/ 1456051 w 1822976"/>
                  <a:gd name="connsiteY1" fmla="*/ 93187 h 844623"/>
                  <a:gd name="connsiteX2" fmla="*/ 960994 w 1822976"/>
                  <a:gd name="connsiteY2" fmla="*/ 506706 h 844623"/>
                  <a:gd name="connsiteX3" fmla="*/ 0 w 1822976"/>
                  <a:gd name="connsiteY3" fmla="*/ 844509 h 844623"/>
                  <a:gd name="connsiteX0" fmla="*/ 1822976 w 1822976"/>
                  <a:gd name="connsiteY0" fmla="*/ 0 h 844573"/>
                  <a:gd name="connsiteX1" fmla="*/ 1456051 w 1822976"/>
                  <a:gd name="connsiteY1" fmla="*/ 93187 h 844573"/>
                  <a:gd name="connsiteX2" fmla="*/ 960994 w 1822976"/>
                  <a:gd name="connsiteY2" fmla="*/ 506706 h 844573"/>
                  <a:gd name="connsiteX3" fmla="*/ 0 w 1822976"/>
                  <a:gd name="connsiteY3" fmla="*/ 844509 h 844573"/>
                  <a:gd name="connsiteX0" fmla="*/ 1793855 w 1793855"/>
                  <a:gd name="connsiteY0" fmla="*/ 0 h 879518"/>
                  <a:gd name="connsiteX1" fmla="*/ 1456051 w 1793855"/>
                  <a:gd name="connsiteY1" fmla="*/ 128132 h 879518"/>
                  <a:gd name="connsiteX2" fmla="*/ 960994 w 1793855"/>
                  <a:gd name="connsiteY2" fmla="*/ 541651 h 879518"/>
                  <a:gd name="connsiteX3" fmla="*/ 0 w 1793855"/>
                  <a:gd name="connsiteY3" fmla="*/ 879454 h 879518"/>
                  <a:gd name="connsiteX0" fmla="*/ 1898691 w 1898691"/>
                  <a:gd name="connsiteY0" fmla="*/ 0 h 920322"/>
                  <a:gd name="connsiteX1" fmla="*/ 1560887 w 1898691"/>
                  <a:gd name="connsiteY1" fmla="*/ 128132 h 920322"/>
                  <a:gd name="connsiteX2" fmla="*/ 1065830 w 1898691"/>
                  <a:gd name="connsiteY2" fmla="*/ 541651 h 920322"/>
                  <a:gd name="connsiteX3" fmla="*/ 0 w 1898691"/>
                  <a:gd name="connsiteY3" fmla="*/ 920223 h 920322"/>
                  <a:gd name="connsiteX0" fmla="*/ 1898691 w 1898691"/>
                  <a:gd name="connsiteY0" fmla="*/ 0 h 923200"/>
                  <a:gd name="connsiteX1" fmla="*/ 1560887 w 1898691"/>
                  <a:gd name="connsiteY1" fmla="*/ 128132 h 923200"/>
                  <a:gd name="connsiteX2" fmla="*/ 1065830 w 1898691"/>
                  <a:gd name="connsiteY2" fmla="*/ 541651 h 923200"/>
                  <a:gd name="connsiteX3" fmla="*/ 0 w 1898691"/>
                  <a:gd name="connsiteY3" fmla="*/ 920223 h 923200"/>
                  <a:gd name="connsiteX0" fmla="*/ 1898691 w 1898691"/>
                  <a:gd name="connsiteY0" fmla="*/ 0 h 921948"/>
                  <a:gd name="connsiteX1" fmla="*/ 1560887 w 1898691"/>
                  <a:gd name="connsiteY1" fmla="*/ 128132 h 921948"/>
                  <a:gd name="connsiteX2" fmla="*/ 1065830 w 1898691"/>
                  <a:gd name="connsiteY2" fmla="*/ 541651 h 921948"/>
                  <a:gd name="connsiteX3" fmla="*/ 0 w 1898691"/>
                  <a:gd name="connsiteY3" fmla="*/ 920223 h 921948"/>
                  <a:gd name="connsiteX0" fmla="*/ 2265616 w 2265616"/>
                  <a:gd name="connsiteY0" fmla="*/ 0 h 1567793"/>
                  <a:gd name="connsiteX1" fmla="*/ 1927812 w 2265616"/>
                  <a:gd name="connsiteY1" fmla="*/ 128132 h 1567793"/>
                  <a:gd name="connsiteX2" fmla="*/ 1432755 w 2265616"/>
                  <a:gd name="connsiteY2" fmla="*/ 541651 h 1567793"/>
                  <a:gd name="connsiteX3" fmla="*/ 0 w 2265616"/>
                  <a:gd name="connsiteY3" fmla="*/ 1566710 h 1567793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0 w 2265616"/>
                  <a:gd name="connsiteY3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79865 w 2279865"/>
                  <a:gd name="connsiteY0" fmla="*/ 0 h 1566710"/>
                  <a:gd name="connsiteX1" fmla="*/ 1942061 w 2279865"/>
                  <a:gd name="connsiteY1" fmla="*/ 128132 h 1566710"/>
                  <a:gd name="connsiteX2" fmla="*/ 1283926 w 2279865"/>
                  <a:gd name="connsiteY2" fmla="*/ 559123 h 1566710"/>
                  <a:gd name="connsiteX3" fmla="*/ 549103 w 2279865"/>
                  <a:gd name="connsiteY3" fmla="*/ 907665 h 1566710"/>
                  <a:gd name="connsiteX4" fmla="*/ 14249 w 2279865"/>
                  <a:gd name="connsiteY4" fmla="*/ 1566710 h 1566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9865" h="1566710">
                    <a:moveTo>
                      <a:pt x="2279865" y="0"/>
                    </a:moveTo>
                    <a:cubicBezTo>
                      <a:pt x="2179397" y="224717"/>
                      <a:pt x="2108051" y="34945"/>
                      <a:pt x="1942061" y="128132"/>
                    </a:cubicBezTo>
                    <a:cubicBezTo>
                      <a:pt x="1776071" y="221319"/>
                      <a:pt x="1714109" y="708762"/>
                      <a:pt x="1283926" y="559123"/>
                    </a:cubicBezTo>
                    <a:cubicBezTo>
                      <a:pt x="853743" y="409484"/>
                      <a:pt x="615111" y="658195"/>
                      <a:pt x="549103" y="907665"/>
                    </a:cubicBezTo>
                    <a:cubicBezTo>
                      <a:pt x="483095" y="1157135"/>
                      <a:pt x="-97542" y="1237490"/>
                      <a:pt x="14249" y="156671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5017182" y="3420310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Rectangle 157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0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061" name="Group 1060"/>
          <p:cNvGrpSpPr/>
          <p:nvPr userDrawn="1"/>
        </p:nvGrpSpPr>
        <p:grpSpPr>
          <a:xfrm>
            <a:off x="2003994" y="2365389"/>
            <a:ext cx="6996160" cy="2987879"/>
            <a:chOff x="6846463" y="4024317"/>
            <a:chExt cx="1180737" cy="504262"/>
          </a:xfrm>
        </p:grpSpPr>
        <p:sp>
          <p:nvSpPr>
            <p:cNvPr id="1062" name="Pentagon 8"/>
            <p:cNvSpPr/>
            <p:nvPr/>
          </p:nvSpPr>
          <p:spPr>
            <a:xfrm rot="16200000">
              <a:off x="7227320" y="4115962"/>
              <a:ext cx="341250" cy="348616"/>
            </a:xfrm>
            <a:custGeom>
              <a:avLst/>
              <a:gdLst>
                <a:gd name="connsiteX0" fmla="*/ 0 w 341250"/>
                <a:gd name="connsiteY0" fmla="*/ 0 h 407964"/>
                <a:gd name="connsiteX1" fmla="*/ 170625 w 341250"/>
                <a:gd name="connsiteY1" fmla="*/ 0 h 407964"/>
                <a:gd name="connsiteX2" fmla="*/ 341250 w 341250"/>
                <a:gd name="connsiteY2" fmla="*/ 203982 h 407964"/>
                <a:gd name="connsiteX3" fmla="*/ 170625 w 341250"/>
                <a:gd name="connsiteY3" fmla="*/ 407964 h 407964"/>
                <a:gd name="connsiteX4" fmla="*/ 0 w 341250"/>
                <a:gd name="connsiteY4" fmla="*/ 407964 h 407964"/>
                <a:gd name="connsiteX5" fmla="*/ 0 w 341250"/>
                <a:gd name="connsiteY5" fmla="*/ 0 h 407964"/>
                <a:gd name="connsiteX0" fmla="*/ 0 w 341250"/>
                <a:gd name="connsiteY0" fmla="*/ 0 h 407964"/>
                <a:gd name="connsiteX1" fmla="*/ 203596 w 341250"/>
                <a:gd name="connsiteY1" fmla="*/ 59348 h 407964"/>
                <a:gd name="connsiteX2" fmla="*/ 341250 w 341250"/>
                <a:gd name="connsiteY2" fmla="*/ 203982 h 407964"/>
                <a:gd name="connsiteX3" fmla="*/ 170625 w 341250"/>
                <a:gd name="connsiteY3" fmla="*/ 407964 h 407964"/>
                <a:gd name="connsiteX4" fmla="*/ 0 w 341250"/>
                <a:gd name="connsiteY4" fmla="*/ 407964 h 407964"/>
                <a:gd name="connsiteX5" fmla="*/ 0 w 341250"/>
                <a:gd name="connsiteY5" fmla="*/ 0 h 407964"/>
                <a:gd name="connsiteX0" fmla="*/ 24179 w 341250"/>
                <a:gd name="connsiteY0" fmla="*/ 0 h 359607"/>
                <a:gd name="connsiteX1" fmla="*/ 203596 w 341250"/>
                <a:gd name="connsiteY1" fmla="*/ 10991 h 359607"/>
                <a:gd name="connsiteX2" fmla="*/ 341250 w 341250"/>
                <a:gd name="connsiteY2" fmla="*/ 155625 h 359607"/>
                <a:gd name="connsiteX3" fmla="*/ 170625 w 341250"/>
                <a:gd name="connsiteY3" fmla="*/ 359607 h 359607"/>
                <a:gd name="connsiteX4" fmla="*/ 0 w 341250"/>
                <a:gd name="connsiteY4" fmla="*/ 359607 h 359607"/>
                <a:gd name="connsiteX5" fmla="*/ 24179 w 341250"/>
                <a:gd name="connsiteY5" fmla="*/ 0 h 359607"/>
                <a:gd name="connsiteX0" fmla="*/ 26377 w 341250"/>
                <a:gd name="connsiteY0" fmla="*/ 3 h 348616"/>
                <a:gd name="connsiteX1" fmla="*/ 203596 w 341250"/>
                <a:gd name="connsiteY1" fmla="*/ 0 h 348616"/>
                <a:gd name="connsiteX2" fmla="*/ 341250 w 341250"/>
                <a:gd name="connsiteY2" fmla="*/ 144634 h 348616"/>
                <a:gd name="connsiteX3" fmla="*/ 170625 w 341250"/>
                <a:gd name="connsiteY3" fmla="*/ 348616 h 348616"/>
                <a:gd name="connsiteX4" fmla="*/ 0 w 341250"/>
                <a:gd name="connsiteY4" fmla="*/ 348616 h 348616"/>
                <a:gd name="connsiteX5" fmla="*/ 26377 w 341250"/>
                <a:gd name="connsiteY5" fmla="*/ 3 h 34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250" h="348616">
                  <a:moveTo>
                    <a:pt x="26377" y="3"/>
                  </a:moveTo>
                  <a:lnTo>
                    <a:pt x="203596" y="0"/>
                  </a:lnTo>
                  <a:lnTo>
                    <a:pt x="341250" y="144634"/>
                  </a:lnTo>
                  <a:lnTo>
                    <a:pt x="170625" y="348616"/>
                  </a:lnTo>
                  <a:lnTo>
                    <a:pt x="0" y="348616"/>
                  </a:lnTo>
                  <a:lnTo>
                    <a:pt x="2637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3" name="Rectangle 7"/>
            <p:cNvSpPr/>
            <p:nvPr/>
          </p:nvSpPr>
          <p:spPr>
            <a:xfrm>
              <a:off x="7336795" y="4284418"/>
              <a:ext cx="84017" cy="162713"/>
            </a:xfrm>
            <a:custGeom>
              <a:avLst/>
              <a:gdLst>
                <a:gd name="connsiteX0" fmla="*/ 0 w 93835"/>
                <a:gd name="connsiteY0" fmla="*/ 0 h 182463"/>
                <a:gd name="connsiteX1" fmla="*/ 93835 w 93835"/>
                <a:gd name="connsiteY1" fmla="*/ 0 h 182463"/>
                <a:gd name="connsiteX2" fmla="*/ 93835 w 93835"/>
                <a:gd name="connsiteY2" fmla="*/ 182463 h 182463"/>
                <a:gd name="connsiteX3" fmla="*/ 0 w 93835"/>
                <a:gd name="connsiteY3" fmla="*/ 182463 h 182463"/>
                <a:gd name="connsiteX4" fmla="*/ 0 w 93835"/>
                <a:gd name="connsiteY4" fmla="*/ 0 h 182463"/>
                <a:gd name="connsiteX0" fmla="*/ 9874 w 103709"/>
                <a:gd name="connsiteY0" fmla="*/ 0 h 182463"/>
                <a:gd name="connsiteX1" fmla="*/ 103709 w 103709"/>
                <a:gd name="connsiteY1" fmla="*/ 0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103709"/>
                <a:gd name="connsiteY0" fmla="*/ 0 h 182463"/>
                <a:gd name="connsiteX1" fmla="*/ 103709 w 103709"/>
                <a:gd name="connsiteY1" fmla="*/ 23700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103709"/>
                <a:gd name="connsiteY0" fmla="*/ 0 h 182463"/>
                <a:gd name="connsiteX1" fmla="*/ 95809 w 103709"/>
                <a:gd name="connsiteY1" fmla="*/ 13825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95809"/>
                <a:gd name="connsiteY0" fmla="*/ 0 h 174563"/>
                <a:gd name="connsiteX1" fmla="*/ 95809 w 95809"/>
                <a:gd name="connsiteY1" fmla="*/ 13825 h 174563"/>
                <a:gd name="connsiteX2" fmla="*/ 93834 w 95809"/>
                <a:gd name="connsiteY2" fmla="*/ 174563 h 174563"/>
                <a:gd name="connsiteX3" fmla="*/ 0 w 95809"/>
                <a:gd name="connsiteY3" fmla="*/ 170614 h 174563"/>
                <a:gd name="connsiteX4" fmla="*/ 9874 w 95809"/>
                <a:gd name="connsiteY4" fmla="*/ 0 h 174563"/>
                <a:gd name="connsiteX0" fmla="*/ 9874 w 93891"/>
                <a:gd name="connsiteY0" fmla="*/ 0 h 174563"/>
                <a:gd name="connsiteX1" fmla="*/ 89884 w 93891"/>
                <a:gd name="connsiteY1" fmla="*/ 13825 h 174563"/>
                <a:gd name="connsiteX2" fmla="*/ 93834 w 93891"/>
                <a:gd name="connsiteY2" fmla="*/ 174563 h 174563"/>
                <a:gd name="connsiteX3" fmla="*/ 0 w 93891"/>
                <a:gd name="connsiteY3" fmla="*/ 170614 h 174563"/>
                <a:gd name="connsiteX4" fmla="*/ 9874 w 93891"/>
                <a:gd name="connsiteY4" fmla="*/ 0 h 174563"/>
                <a:gd name="connsiteX0" fmla="*/ 9874 w 93891"/>
                <a:gd name="connsiteY0" fmla="*/ 0 h 162713"/>
                <a:gd name="connsiteX1" fmla="*/ 89884 w 93891"/>
                <a:gd name="connsiteY1" fmla="*/ 1975 h 162713"/>
                <a:gd name="connsiteX2" fmla="*/ 93834 w 93891"/>
                <a:gd name="connsiteY2" fmla="*/ 162713 h 162713"/>
                <a:gd name="connsiteX3" fmla="*/ 0 w 93891"/>
                <a:gd name="connsiteY3" fmla="*/ 158764 h 162713"/>
                <a:gd name="connsiteX4" fmla="*/ 9874 w 93891"/>
                <a:gd name="connsiteY4" fmla="*/ 0 h 162713"/>
                <a:gd name="connsiteX0" fmla="*/ 0 w 84017"/>
                <a:gd name="connsiteY0" fmla="*/ 0 h 162713"/>
                <a:gd name="connsiteX1" fmla="*/ 80010 w 84017"/>
                <a:gd name="connsiteY1" fmla="*/ 1975 h 162713"/>
                <a:gd name="connsiteX2" fmla="*/ 83960 w 84017"/>
                <a:gd name="connsiteY2" fmla="*/ 162713 h 162713"/>
                <a:gd name="connsiteX3" fmla="*/ 0 w 84017"/>
                <a:gd name="connsiteY3" fmla="*/ 158764 h 162713"/>
                <a:gd name="connsiteX4" fmla="*/ 0 w 84017"/>
                <a:gd name="connsiteY4" fmla="*/ 0 h 16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17" h="162713">
                  <a:moveTo>
                    <a:pt x="0" y="0"/>
                  </a:moveTo>
                  <a:lnTo>
                    <a:pt x="80010" y="1975"/>
                  </a:lnTo>
                  <a:cubicBezTo>
                    <a:pt x="79352" y="55554"/>
                    <a:pt x="84618" y="109134"/>
                    <a:pt x="83960" y="162713"/>
                  </a:cubicBezTo>
                  <a:lnTo>
                    <a:pt x="0" y="158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63500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92100" dist="431800" dir="13500000">
                <a:prstClr val="black">
                  <a:alpha val="8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4" name="Freeform 1063"/>
            <p:cNvSpPr/>
            <p:nvPr/>
          </p:nvSpPr>
          <p:spPr>
            <a:xfrm>
              <a:off x="7572375" y="4202723"/>
              <a:ext cx="367079" cy="257175"/>
            </a:xfrm>
            <a:custGeom>
              <a:avLst/>
              <a:gdLst>
                <a:gd name="connsiteX0" fmla="*/ 0 w 367079"/>
                <a:gd name="connsiteY0" fmla="*/ 96715 h 257175"/>
                <a:gd name="connsiteX1" fmla="*/ 0 w 367079"/>
                <a:gd name="connsiteY1" fmla="*/ 257175 h 257175"/>
                <a:gd name="connsiteX2" fmla="*/ 367079 w 367079"/>
                <a:gd name="connsiteY2" fmla="*/ 134083 h 257175"/>
                <a:gd name="connsiteX3" fmla="*/ 367079 w 367079"/>
                <a:gd name="connsiteY3" fmla="*/ 0 h 257175"/>
                <a:gd name="connsiteX4" fmla="*/ 0 w 367079"/>
                <a:gd name="connsiteY4" fmla="*/ 9671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079" h="257175">
                  <a:moveTo>
                    <a:pt x="0" y="96715"/>
                  </a:moveTo>
                  <a:lnTo>
                    <a:pt x="0" y="257175"/>
                  </a:lnTo>
                  <a:lnTo>
                    <a:pt x="367079" y="134083"/>
                  </a:lnTo>
                  <a:lnTo>
                    <a:pt x="367079" y="0"/>
                  </a:lnTo>
                  <a:lnTo>
                    <a:pt x="0" y="967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5" name="Freeform 1064"/>
            <p:cNvSpPr/>
            <p:nvPr/>
          </p:nvSpPr>
          <p:spPr>
            <a:xfrm>
              <a:off x="7188493" y="4024317"/>
              <a:ext cx="752629" cy="281124"/>
            </a:xfrm>
            <a:custGeom>
              <a:avLst/>
              <a:gdLst>
                <a:gd name="connsiteX0" fmla="*/ 5334 w 808648"/>
                <a:gd name="connsiteY0" fmla="*/ 184407 h 278647"/>
                <a:gd name="connsiteX1" fmla="*/ 58088 w 808648"/>
                <a:gd name="connsiteY1" fmla="*/ 239359 h 278647"/>
                <a:gd name="connsiteX2" fmla="*/ 205359 w 808648"/>
                <a:gd name="connsiteY2" fmla="*/ 85493 h 278647"/>
                <a:gd name="connsiteX3" fmla="*/ 409780 w 808648"/>
                <a:gd name="connsiteY3" fmla="*/ 276726 h 278647"/>
                <a:gd name="connsiteX4" fmla="*/ 803236 w 808648"/>
                <a:gd name="connsiteY4" fmla="*/ 173417 h 278647"/>
                <a:gd name="connsiteX5" fmla="*/ 607607 w 808648"/>
                <a:gd name="connsiteY5" fmla="*/ 4165 h 278647"/>
                <a:gd name="connsiteX6" fmla="*/ 176784 w 808648"/>
                <a:gd name="connsiteY6" fmla="*/ 63513 h 278647"/>
                <a:gd name="connsiteX7" fmla="*/ 5334 w 808648"/>
                <a:gd name="connsiteY7" fmla="*/ 184407 h 278647"/>
                <a:gd name="connsiteX0" fmla="*/ 5334 w 803946"/>
                <a:gd name="connsiteY0" fmla="*/ 196900 h 291189"/>
                <a:gd name="connsiteX1" fmla="*/ 58088 w 803946"/>
                <a:gd name="connsiteY1" fmla="*/ 251852 h 291189"/>
                <a:gd name="connsiteX2" fmla="*/ 205359 w 803946"/>
                <a:gd name="connsiteY2" fmla="*/ 97986 h 291189"/>
                <a:gd name="connsiteX3" fmla="*/ 409780 w 803946"/>
                <a:gd name="connsiteY3" fmla="*/ 289219 h 291189"/>
                <a:gd name="connsiteX4" fmla="*/ 803236 w 803946"/>
                <a:gd name="connsiteY4" fmla="*/ 185910 h 291189"/>
                <a:gd name="connsiteX5" fmla="*/ 497703 w 803946"/>
                <a:gd name="connsiteY5" fmla="*/ 3470 h 291189"/>
                <a:gd name="connsiteX6" fmla="*/ 176784 w 803946"/>
                <a:gd name="connsiteY6" fmla="*/ 76006 h 291189"/>
                <a:gd name="connsiteX7" fmla="*/ 5334 w 803946"/>
                <a:gd name="connsiteY7" fmla="*/ 196900 h 291189"/>
                <a:gd name="connsiteX0" fmla="*/ 5334 w 803946"/>
                <a:gd name="connsiteY0" fmla="*/ 196900 h 315059"/>
                <a:gd name="connsiteX1" fmla="*/ 58088 w 803946"/>
                <a:gd name="connsiteY1" fmla="*/ 251852 h 315059"/>
                <a:gd name="connsiteX2" fmla="*/ 205359 w 803946"/>
                <a:gd name="connsiteY2" fmla="*/ 97986 h 315059"/>
                <a:gd name="connsiteX3" fmla="*/ 409780 w 803946"/>
                <a:gd name="connsiteY3" fmla="*/ 289219 h 315059"/>
                <a:gd name="connsiteX4" fmla="*/ 803236 w 803946"/>
                <a:gd name="connsiteY4" fmla="*/ 185910 h 315059"/>
                <a:gd name="connsiteX5" fmla="*/ 497703 w 803946"/>
                <a:gd name="connsiteY5" fmla="*/ 3470 h 315059"/>
                <a:gd name="connsiteX6" fmla="*/ 176784 w 803946"/>
                <a:gd name="connsiteY6" fmla="*/ 76006 h 315059"/>
                <a:gd name="connsiteX7" fmla="*/ 5334 w 803946"/>
                <a:gd name="connsiteY7" fmla="*/ 196900 h 315059"/>
                <a:gd name="connsiteX0" fmla="*/ 5334 w 803946"/>
                <a:gd name="connsiteY0" fmla="*/ 196900 h 308095"/>
                <a:gd name="connsiteX1" fmla="*/ 58088 w 803946"/>
                <a:gd name="connsiteY1" fmla="*/ 251852 h 308095"/>
                <a:gd name="connsiteX2" fmla="*/ 205359 w 803946"/>
                <a:gd name="connsiteY2" fmla="*/ 97986 h 308095"/>
                <a:gd name="connsiteX3" fmla="*/ 409780 w 803946"/>
                <a:gd name="connsiteY3" fmla="*/ 289219 h 308095"/>
                <a:gd name="connsiteX4" fmla="*/ 803236 w 803946"/>
                <a:gd name="connsiteY4" fmla="*/ 185910 h 308095"/>
                <a:gd name="connsiteX5" fmla="*/ 497703 w 803946"/>
                <a:gd name="connsiteY5" fmla="*/ 3470 h 308095"/>
                <a:gd name="connsiteX6" fmla="*/ 176784 w 803946"/>
                <a:gd name="connsiteY6" fmla="*/ 76006 h 308095"/>
                <a:gd name="connsiteX7" fmla="*/ 5334 w 803946"/>
                <a:gd name="connsiteY7" fmla="*/ 196900 h 308095"/>
                <a:gd name="connsiteX0" fmla="*/ 5334 w 804397"/>
                <a:gd name="connsiteY0" fmla="*/ 196900 h 296194"/>
                <a:gd name="connsiteX1" fmla="*/ 58088 w 804397"/>
                <a:gd name="connsiteY1" fmla="*/ 251852 h 296194"/>
                <a:gd name="connsiteX2" fmla="*/ 205359 w 804397"/>
                <a:gd name="connsiteY2" fmla="*/ 97986 h 296194"/>
                <a:gd name="connsiteX3" fmla="*/ 383403 w 804397"/>
                <a:gd name="connsiteY3" fmla="*/ 276031 h 296194"/>
                <a:gd name="connsiteX4" fmla="*/ 803236 w 804397"/>
                <a:gd name="connsiteY4" fmla="*/ 185910 h 296194"/>
                <a:gd name="connsiteX5" fmla="*/ 497703 w 804397"/>
                <a:gd name="connsiteY5" fmla="*/ 3470 h 296194"/>
                <a:gd name="connsiteX6" fmla="*/ 176784 w 804397"/>
                <a:gd name="connsiteY6" fmla="*/ 76006 h 296194"/>
                <a:gd name="connsiteX7" fmla="*/ 5334 w 804397"/>
                <a:gd name="connsiteY7" fmla="*/ 196900 h 296194"/>
                <a:gd name="connsiteX0" fmla="*/ 6845 w 790521"/>
                <a:gd name="connsiteY0" fmla="*/ 241216 h 296549"/>
                <a:gd name="connsiteX1" fmla="*/ 44212 w 790521"/>
                <a:gd name="connsiteY1" fmla="*/ 252207 h 296549"/>
                <a:gd name="connsiteX2" fmla="*/ 191483 w 790521"/>
                <a:gd name="connsiteY2" fmla="*/ 98341 h 296549"/>
                <a:gd name="connsiteX3" fmla="*/ 369527 w 790521"/>
                <a:gd name="connsiteY3" fmla="*/ 276386 h 296549"/>
                <a:gd name="connsiteX4" fmla="*/ 789360 w 790521"/>
                <a:gd name="connsiteY4" fmla="*/ 186265 h 296549"/>
                <a:gd name="connsiteX5" fmla="*/ 483827 w 790521"/>
                <a:gd name="connsiteY5" fmla="*/ 3825 h 296549"/>
                <a:gd name="connsiteX6" fmla="*/ 162908 w 790521"/>
                <a:gd name="connsiteY6" fmla="*/ 76361 h 296549"/>
                <a:gd name="connsiteX7" fmla="*/ 6845 w 790521"/>
                <a:gd name="connsiteY7" fmla="*/ 241216 h 296549"/>
                <a:gd name="connsiteX0" fmla="*/ 6656 w 790332"/>
                <a:gd name="connsiteY0" fmla="*/ 241216 h 278383"/>
                <a:gd name="connsiteX1" fmla="*/ 44023 w 790332"/>
                <a:gd name="connsiteY1" fmla="*/ 252207 h 278383"/>
                <a:gd name="connsiteX2" fmla="*/ 182502 w 790332"/>
                <a:gd name="connsiteY2" fmla="*/ 104936 h 278383"/>
                <a:gd name="connsiteX3" fmla="*/ 369338 w 790332"/>
                <a:gd name="connsiteY3" fmla="*/ 276386 h 278383"/>
                <a:gd name="connsiteX4" fmla="*/ 789171 w 790332"/>
                <a:gd name="connsiteY4" fmla="*/ 186265 h 278383"/>
                <a:gd name="connsiteX5" fmla="*/ 483638 w 790332"/>
                <a:gd name="connsiteY5" fmla="*/ 3825 h 278383"/>
                <a:gd name="connsiteX6" fmla="*/ 162719 w 790332"/>
                <a:gd name="connsiteY6" fmla="*/ 76361 h 278383"/>
                <a:gd name="connsiteX7" fmla="*/ 6656 w 790332"/>
                <a:gd name="connsiteY7" fmla="*/ 241216 h 278383"/>
                <a:gd name="connsiteX0" fmla="*/ 6656 w 711784"/>
                <a:gd name="connsiteY0" fmla="*/ 241216 h 278098"/>
                <a:gd name="connsiteX1" fmla="*/ 44023 w 711784"/>
                <a:gd name="connsiteY1" fmla="*/ 252207 h 278098"/>
                <a:gd name="connsiteX2" fmla="*/ 182502 w 711784"/>
                <a:gd name="connsiteY2" fmla="*/ 104936 h 278098"/>
                <a:gd name="connsiteX3" fmla="*/ 369338 w 711784"/>
                <a:gd name="connsiteY3" fmla="*/ 276386 h 278098"/>
                <a:gd name="connsiteX4" fmla="*/ 710040 w 711784"/>
                <a:gd name="connsiteY4" fmla="*/ 181869 h 278098"/>
                <a:gd name="connsiteX5" fmla="*/ 483638 w 711784"/>
                <a:gd name="connsiteY5" fmla="*/ 3825 h 278098"/>
                <a:gd name="connsiteX6" fmla="*/ 162719 w 711784"/>
                <a:gd name="connsiteY6" fmla="*/ 76361 h 278098"/>
                <a:gd name="connsiteX7" fmla="*/ 6656 w 711784"/>
                <a:gd name="connsiteY7" fmla="*/ 241216 h 278098"/>
                <a:gd name="connsiteX0" fmla="*/ 6656 w 753183"/>
                <a:gd name="connsiteY0" fmla="*/ 241216 h 278383"/>
                <a:gd name="connsiteX1" fmla="*/ 44023 w 753183"/>
                <a:gd name="connsiteY1" fmla="*/ 252207 h 278383"/>
                <a:gd name="connsiteX2" fmla="*/ 182502 w 753183"/>
                <a:gd name="connsiteY2" fmla="*/ 104936 h 278383"/>
                <a:gd name="connsiteX3" fmla="*/ 369338 w 753183"/>
                <a:gd name="connsiteY3" fmla="*/ 276386 h 278383"/>
                <a:gd name="connsiteX4" fmla="*/ 751804 w 753183"/>
                <a:gd name="connsiteY4" fmla="*/ 186265 h 278383"/>
                <a:gd name="connsiteX5" fmla="*/ 483638 w 753183"/>
                <a:gd name="connsiteY5" fmla="*/ 3825 h 278383"/>
                <a:gd name="connsiteX6" fmla="*/ 162719 w 753183"/>
                <a:gd name="connsiteY6" fmla="*/ 76361 h 278383"/>
                <a:gd name="connsiteX7" fmla="*/ 6656 w 753183"/>
                <a:gd name="connsiteY7" fmla="*/ 241216 h 278383"/>
                <a:gd name="connsiteX0" fmla="*/ 6656 w 754200"/>
                <a:gd name="connsiteY0" fmla="*/ 247522 h 284719"/>
                <a:gd name="connsiteX1" fmla="*/ 44023 w 754200"/>
                <a:gd name="connsiteY1" fmla="*/ 258513 h 284719"/>
                <a:gd name="connsiteX2" fmla="*/ 182502 w 754200"/>
                <a:gd name="connsiteY2" fmla="*/ 111242 h 284719"/>
                <a:gd name="connsiteX3" fmla="*/ 369338 w 754200"/>
                <a:gd name="connsiteY3" fmla="*/ 282692 h 284719"/>
                <a:gd name="connsiteX4" fmla="*/ 751804 w 754200"/>
                <a:gd name="connsiteY4" fmla="*/ 192571 h 284719"/>
                <a:gd name="connsiteX5" fmla="*/ 512213 w 754200"/>
                <a:gd name="connsiteY5" fmla="*/ 3537 h 284719"/>
                <a:gd name="connsiteX6" fmla="*/ 162719 w 754200"/>
                <a:gd name="connsiteY6" fmla="*/ 82667 h 284719"/>
                <a:gd name="connsiteX7" fmla="*/ 6656 w 754200"/>
                <a:gd name="connsiteY7" fmla="*/ 247522 h 284719"/>
                <a:gd name="connsiteX0" fmla="*/ 6656 w 753533"/>
                <a:gd name="connsiteY0" fmla="*/ 247522 h 284719"/>
                <a:gd name="connsiteX1" fmla="*/ 44023 w 753533"/>
                <a:gd name="connsiteY1" fmla="*/ 258513 h 284719"/>
                <a:gd name="connsiteX2" fmla="*/ 182502 w 753533"/>
                <a:gd name="connsiteY2" fmla="*/ 111242 h 284719"/>
                <a:gd name="connsiteX3" fmla="*/ 369338 w 753533"/>
                <a:gd name="connsiteY3" fmla="*/ 282692 h 284719"/>
                <a:gd name="connsiteX4" fmla="*/ 751804 w 753533"/>
                <a:gd name="connsiteY4" fmla="*/ 192571 h 284719"/>
                <a:gd name="connsiteX5" fmla="*/ 512213 w 753533"/>
                <a:gd name="connsiteY5" fmla="*/ 3537 h 284719"/>
                <a:gd name="connsiteX6" fmla="*/ 162719 w 753533"/>
                <a:gd name="connsiteY6" fmla="*/ 82667 h 284719"/>
                <a:gd name="connsiteX7" fmla="*/ 6656 w 753533"/>
                <a:gd name="connsiteY7" fmla="*/ 247522 h 284719"/>
                <a:gd name="connsiteX0" fmla="*/ 6656 w 754200"/>
                <a:gd name="connsiteY0" fmla="*/ 247522 h 284719"/>
                <a:gd name="connsiteX1" fmla="*/ 44023 w 754200"/>
                <a:gd name="connsiteY1" fmla="*/ 258513 h 284719"/>
                <a:gd name="connsiteX2" fmla="*/ 182502 w 754200"/>
                <a:gd name="connsiteY2" fmla="*/ 111242 h 284719"/>
                <a:gd name="connsiteX3" fmla="*/ 369338 w 754200"/>
                <a:gd name="connsiteY3" fmla="*/ 282692 h 284719"/>
                <a:gd name="connsiteX4" fmla="*/ 751804 w 754200"/>
                <a:gd name="connsiteY4" fmla="*/ 192571 h 284719"/>
                <a:gd name="connsiteX5" fmla="*/ 512213 w 754200"/>
                <a:gd name="connsiteY5" fmla="*/ 3537 h 284719"/>
                <a:gd name="connsiteX6" fmla="*/ 162719 w 754200"/>
                <a:gd name="connsiteY6" fmla="*/ 82667 h 284719"/>
                <a:gd name="connsiteX7" fmla="*/ 6656 w 754200"/>
                <a:gd name="connsiteY7" fmla="*/ 247522 h 284719"/>
                <a:gd name="connsiteX0" fmla="*/ 6656 w 753736"/>
                <a:gd name="connsiteY0" fmla="*/ 245717 h 282914"/>
                <a:gd name="connsiteX1" fmla="*/ 44023 w 753736"/>
                <a:gd name="connsiteY1" fmla="*/ 256708 h 282914"/>
                <a:gd name="connsiteX2" fmla="*/ 182502 w 753736"/>
                <a:gd name="connsiteY2" fmla="*/ 109437 h 282914"/>
                <a:gd name="connsiteX3" fmla="*/ 369338 w 753736"/>
                <a:gd name="connsiteY3" fmla="*/ 280887 h 282914"/>
                <a:gd name="connsiteX4" fmla="*/ 751804 w 753736"/>
                <a:gd name="connsiteY4" fmla="*/ 190766 h 282914"/>
                <a:gd name="connsiteX5" fmla="*/ 512213 w 753736"/>
                <a:gd name="connsiteY5" fmla="*/ 1732 h 282914"/>
                <a:gd name="connsiteX6" fmla="*/ 162719 w 753736"/>
                <a:gd name="connsiteY6" fmla="*/ 80862 h 282914"/>
                <a:gd name="connsiteX7" fmla="*/ 6656 w 753736"/>
                <a:gd name="connsiteY7" fmla="*/ 245717 h 282914"/>
                <a:gd name="connsiteX0" fmla="*/ 6656 w 753736"/>
                <a:gd name="connsiteY0" fmla="*/ 245717 h 282914"/>
                <a:gd name="connsiteX1" fmla="*/ 44023 w 753736"/>
                <a:gd name="connsiteY1" fmla="*/ 256708 h 282914"/>
                <a:gd name="connsiteX2" fmla="*/ 182502 w 753736"/>
                <a:gd name="connsiteY2" fmla="*/ 109437 h 282914"/>
                <a:gd name="connsiteX3" fmla="*/ 369338 w 753736"/>
                <a:gd name="connsiteY3" fmla="*/ 280887 h 282914"/>
                <a:gd name="connsiteX4" fmla="*/ 751804 w 753736"/>
                <a:gd name="connsiteY4" fmla="*/ 190766 h 282914"/>
                <a:gd name="connsiteX5" fmla="*/ 512213 w 753736"/>
                <a:gd name="connsiteY5" fmla="*/ 1732 h 282914"/>
                <a:gd name="connsiteX6" fmla="*/ 162719 w 753736"/>
                <a:gd name="connsiteY6" fmla="*/ 80862 h 282914"/>
                <a:gd name="connsiteX7" fmla="*/ 6656 w 753736"/>
                <a:gd name="connsiteY7" fmla="*/ 245717 h 282914"/>
                <a:gd name="connsiteX0" fmla="*/ 6656 w 753736"/>
                <a:gd name="connsiteY0" fmla="*/ 245717 h 281212"/>
                <a:gd name="connsiteX1" fmla="*/ 44023 w 753736"/>
                <a:gd name="connsiteY1" fmla="*/ 256708 h 281212"/>
                <a:gd name="connsiteX2" fmla="*/ 182502 w 753736"/>
                <a:gd name="connsiteY2" fmla="*/ 109437 h 281212"/>
                <a:gd name="connsiteX3" fmla="*/ 369338 w 753736"/>
                <a:gd name="connsiteY3" fmla="*/ 280887 h 281212"/>
                <a:gd name="connsiteX4" fmla="*/ 751804 w 753736"/>
                <a:gd name="connsiteY4" fmla="*/ 190766 h 281212"/>
                <a:gd name="connsiteX5" fmla="*/ 512213 w 753736"/>
                <a:gd name="connsiteY5" fmla="*/ 1732 h 281212"/>
                <a:gd name="connsiteX6" fmla="*/ 162719 w 753736"/>
                <a:gd name="connsiteY6" fmla="*/ 80862 h 281212"/>
                <a:gd name="connsiteX7" fmla="*/ 6656 w 753736"/>
                <a:gd name="connsiteY7" fmla="*/ 245717 h 281212"/>
                <a:gd name="connsiteX0" fmla="*/ 6656 w 752629"/>
                <a:gd name="connsiteY0" fmla="*/ 245717 h 281124"/>
                <a:gd name="connsiteX1" fmla="*/ 44023 w 752629"/>
                <a:gd name="connsiteY1" fmla="*/ 256708 h 281124"/>
                <a:gd name="connsiteX2" fmla="*/ 182502 w 752629"/>
                <a:gd name="connsiteY2" fmla="*/ 109437 h 281124"/>
                <a:gd name="connsiteX3" fmla="*/ 369338 w 752629"/>
                <a:gd name="connsiteY3" fmla="*/ 280887 h 281124"/>
                <a:gd name="connsiteX4" fmla="*/ 751804 w 752629"/>
                <a:gd name="connsiteY4" fmla="*/ 190766 h 281124"/>
                <a:gd name="connsiteX5" fmla="*/ 512213 w 752629"/>
                <a:gd name="connsiteY5" fmla="*/ 1732 h 281124"/>
                <a:gd name="connsiteX6" fmla="*/ 162719 w 752629"/>
                <a:gd name="connsiteY6" fmla="*/ 80862 h 281124"/>
                <a:gd name="connsiteX7" fmla="*/ 6656 w 752629"/>
                <a:gd name="connsiteY7" fmla="*/ 245717 h 28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629" h="281124">
                  <a:moveTo>
                    <a:pt x="6656" y="245717"/>
                  </a:moveTo>
                  <a:cubicBezTo>
                    <a:pt x="-13127" y="275025"/>
                    <a:pt x="14715" y="279421"/>
                    <a:pt x="44023" y="256708"/>
                  </a:cubicBezTo>
                  <a:cubicBezTo>
                    <a:pt x="73331" y="233995"/>
                    <a:pt x="137075" y="105407"/>
                    <a:pt x="182502" y="109437"/>
                  </a:cubicBezTo>
                  <a:cubicBezTo>
                    <a:pt x="227929" y="113467"/>
                    <a:pt x="318416" y="276125"/>
                    <a:pt x="369338" y="280887"/>
                  </a:cubicBezTo>
                  <a:cubicBezTo>
                    <a:pt x="420260" y="285649"/>
                    <a:pt x="736784" y="217510"/>
                    <a:pt x="751804" y="190766"/>
                  </a:cubicBezTo>
                  <a:cubicBezTo>
                    <a:pt x="766824" y="164022"/>
                    <a:pt x="572661" y="13455"/>
                    <a:pt x="512213" y="1732"/>
                  </a:cubicBezTo>
                  <a:cubicBezTo>
                    <a:pt x="451765" y="-9991"/>
                    <a:pt x="246978" y="40198"/>
                    <a:pt x="162719" y="80862"/>
                  </a:cubicBezTo>
                  <a:cubicBezTo>
                    <a:pt x="78460" y="121526"/>
                    <a:pt x="26439" y="216409"/>
                    <a:pt x="6656" y="245717"/>
                  </a:cubicBezTo>
                  <a:close/>
                </a:path>
              </a:pathLst>
            </a:cu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38100" dir="8940000" algn="br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6" name="Rectangle 12"/>
            <p:cNvSpPr/>
            <p:nvPr/>
          </p:nvSpPr>
          <p:spPr>
            <a:xfrm>
              <a:off x="7636597" y="4308377"/>
              <a:ext cx="61519" cy="76251"/>
            </a:xfrm>
            <a:custGeom>
              <a:avLst/>
              <a:gdLst>
                <a:gd name="connsiteX0" fmla="*/ 0 w 45719"/>
                <a:gd name="connsiteY0" fmla="*/ 0 h 58476"/>
                <a:gd name="connsiteX1" fmla="*/ 45719 w 45719"/>
                <a:gd name="connsiteY1" fmla="*/ 0 h 58476"/>
                <a:gd name="connsiteX2" fmla="*/ 45719 w 45719"/>
                <a:gd name="connsiteY2" fmla="*/ 58476 h 58476"/>
                <a:gd name="connsiteX3" fmla="*/ 0 w 45719"/>
                <a:gd name="connsiteY3" fmla="*/ 58476 h 58476"/>
                <a:gd name="connsiteX4" fmla="*/ 0 w 45719"/>
                <a:gd name="connsiteY4" fmla="*/ 0 h 58476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45719 w 59544"/>
                <a:gd name="connsiteY2" fmla="*/ 7625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5469"/>
                <a:gd name="connsiteY0" fmla="*/ 17775 h 76251"/>
                <a:gd name="connsiteX1" fmla="*/ 59544 w 65469"/>
                <a:gd name="connsiteY1" fmla="*/ 0 h 76251"/>
                <a:gd name="connsiteX2" fmla="*/ 65469 w 65469"/>
                <a:gd name="connsiteY2" fmla="*/ 68351 h 76251"/>
                <a:gd name="connsiteX3" fmla="*/ 0 w 65469"/>
                <a:gd name="connsiteY3" fmla="*/ 76251 h 76251"/>
                <a:gd name="connsiteX4" fmla="*/ 0 w 65469"/>
                <a:gd name="connsiteY4" fmla="*/ 17775 h 76251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59544 w 59544"/>
                <a:gd name="connsiteY2" fmla="*/ 6440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1519"/>
                <a:gd name="connsiteY0" fmla="*/ 11850 h 76251"/>
                <a:gd name="connsiteX1" fmla="*/ 61519 w 61519"/>
                <a:gd name="connsiteY1" fmla="*/ 0 h 76251"/>
                <a:gd name="connsiteX2" fmla="*/ 61519 w 61519"/>
                <a:gd name="connsiteY2" fmla="*/ 64401 h 76251"/>
                <a:gd name="connsiteX3" fmla="*/ 1975 w 61519"/>
                <a:gd name="connsiteY3" fmla="*/ 76251 h 76251"/>
                <a:gd name="connsiteX4" fmla="*/ 0 w 61519"/>
                <a:gd name="connsiteY4" fmla="*/ 11850 h 7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19" h="76251">
                  <a:moveTo>
                    <a:pt x="0" y="11850"/>
                  </a:moveTo>
                  <a:lnTo>
                    <a:pt x="61519" y="0"/>
                  </a:lnTo>
                  <a:lnTo>
                    <a:pt x="61519" y="64401"/>
                  </a:lnTo>
                  <a:lnTo>
                    <a:pt x="1975" y="76251"/>
                  </a:lnTo>
                  <a:cubicBezTo>
                    <a:pt x="1317" y="54784"/>
                    <a:pt x="658" y="33317"/>
                    <a:pt x="0" y="11850"/>
                  </a:cubicBezTo>
                  <a:close/>
                </a:path>
              </a:pathLst>
            </a:custGeom>
            <a:solidFill>
              <a:srgbClr val="FFFF00"/>
            </a:solidFill>
            <a:ln w="41275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28600" dist="228600" dir="13500000">
                <a:prstClr val="black">
                  <a:alpha val="7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7" name="Rectangle 12"/>
            <p:cNvSpPr/>
            <p:nvPr/>
          </p:nvSpPr>
          <p:spPr>
            <a:xfrm>
              <a:off x="7765135" y="4279861"/>
              <a:ext cx="60598" cy="75109"/>
            </a:xfrm>
            <a:custGeom>
              <a:avLst/>
              <a:gdLst>
                <a:gd name="connsiteX0" fmla="*/ 0 w 45719"/>
                <a:gd name="connsiteY0" fmla="*/ 0 h 58476"/>
                <a:gd name="connsiteX1" fmla="*/ 45719 w 45719"/>
                <a:gd name="connsiteY1" fmla="*/ 0 h 58476"/>
                <a:gd name="connsiteX2" fmla="*/ 45719 w 45719"/>
                <a:gd name="connsiteY2" fmla="*/ 58476 h 58476"/>
                <a:gd name="connsiteX3" fmla="*/ 0 w 45719"/>
                <a:gd name="connsiteY3" fmla="*/ 58476 h 58476"/>
                <a:gd name="connsiteX4" fmla="*/ 0 w 45719"/>
                <a:gd name="connsiteY4" fmla="*/ 0 h 58476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45719 w 59544"/>
                <a:gd name="connsiteY2" fmla="*/ 7625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5469"/>
                <a:gd name="connsiteY0" fmla="*/ 17775 h 76251"/>
                <a:gd name="connsiteX1" fmla="*/ 59544 w 65469"/>
                <a:gd name="connsiteY1" fmla="*/ 0 h 76251"/>
                <a:gd name="connsiteX2" fmla="*/ 65469 w 65469"/>
                <a:gd name="connsiteY2" fmla="*/ 68351 h 76251"/>
                <a:gd name="connsiteX3" fmla="*/ 0 w 65469"/>
                <a:gd name="connsiteY3" fmla="*/ 76251 h 76251"/>
                <a:gd name="connsiteX4" fmla="*/ 0 w 65469"/>
                <a:gd name="connsiteY4" fmla="*/ 17775 h 76251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59544 w 59544"/>
                <a:gd name="connsiteY2" fmla="*/ 6440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1519"/>
                <a:gd name="connsiteY0" fmla="*/ 11850 h 76251"/>
                <a:gd name="connsiteX1" fmla="*/ 61519 w 61519"/>
                <a:gd name="connsiteY1" fmla="*/ 0 h 76251"/>
                <a:gd name="connsiteX2" fmla="*/ 61519 w 61519"/>
                <a:gd name="connsiteY2" fmla="*/ 64401 h 76251"/>
                <a:gd name="connsiteX3" fmla="*/ 1975 w 61519"/>
                <a:gd name="connsiteY3" fmla="*/ 76251 h 76251"/>
                <a:gd name="connsiteX4" fmla="*/ 0 w 61519"/>
                <a:gd name="connsiteY4" fmla="*/ 11850 h 7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19" h="76251">
                  <a:moveTo>
                    <a:pt x="0" y="11850"/>
                  </a:moveTo>
                  <a:lnTo>
                    <a:pt x="61519" y="0"/>
                  </a:lnTo>
                  <a:lnTo>
                    <a:pt x="61519" y="64401"/>
                  </a:lnTo>
                  <a:lnTo>
                    <a:pt x="1975" y="76251"/>
                  </a:lnTo>
                  <a:cubicBezTo>
                    <a:pt x="1317" y="54784"/>
                    <a:pt x="658" y="33317"/>
                    <a:pt x="0" y="11850"/>
                  </a:cubicBezTo>
                  <a:close/>
                </a:path>
              </a:pathLst>
            </a:custGeom>
            <a:solidFill>
              <a:srgbClr val="FFFF00"/>
            </a:solidFill>
            <a:ln w="41275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28600" dist="228600" dir="13500000">
                <a:prstClr val="black">
                  <a:alpha val="7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68" name="Group 1067"/>
            <p:cNvGrpSpPr/>
            <p:nvPr/>
          </p:nvGrpSpPr>
          <p:grpSpPr>
            <a:xfrm>
              <a:off x="7780017" y="4249099"/>
              <a:ext cx="247183" cy="233349"/>
              <a:chOff x="7959838" y="4188497"/>
              <a:chExt cx="247183" cy="233349"/>
            </a:xfrm>
          </p:grpSpPr>
          <p:sp>
            <p:nvSpPr>
              <p:cNvPr id="1070" name="Oval 1069"/>
              <p:cNvSpPr/>
              <p:nvPr/>
            </p:nvSpPr>
            <p:spPr>
              <a:xfrm flipH="1">
                <a:off x="8035411" y="4319908"/>
                <a:ext cx="101938" cy="101938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1" name="Isosceles Triangle 117"/>
              <p:cNvSpPr/>
              <p:nvPr/>
            </p:nvSpPr>
            <p:spPr>
              <a:xfrm rot="4836757" flipH="1" flipV="1">
                <a:off x="8004074" y="4233677"/>
                <a:ext cx="41006" cy="129478"/>
              </a:xfrm>
              <a:custGeom>
                <a:avLst/>
                <a:gdLst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782222 w 1305719"/>
                  <a:gd name="connsiteY11" fmla="*/ 2074206 h 4863285"/>
                  <a:gd name="connsiteX12" fmla="*/ 1305719 w 1305719"/>
                  <a:gd name="connsiteY12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356495 w 1305719"/>
                  <a:gd name="connsiteY7" fmla="*/ 3451222 h 4863285"/>
                  <a:gd name="connsiteX8" fmla="*/ 0 w 1305719"/>
                  <a:gd name="connsiteY8" fmla="*/ 4826367 h 4863285"/>
                  <a:gd name="connsiteX9" fmla="*/ 223305 w 1305719"/>
                  <a:gd name="connsiteY9" fmla="*/ 4863285 h 4863285"/>
                  <a:gd name="connsiteX10" fmla="*/ 530880 w 1305719"/>
                  <a:gd name="connsiteY10" fmla="*/ 3456460 h 4863285"/>
                  <a:gd name="connsiteX11" fmla="*/ 689608 w 1305719"/>
                  <a:gd name="connsiteY11" fmla="*/ 2042723 h 4863285"/>
                  <a:gd name="connsiteX12" fmla="*/ 782222 w 1305719"/>
                  <a:gd name="connsiteY12" fmla="*/ 2074206 h 4863285"/>
                  <a:gd name="connsiteX13" fmla="*/ 1305719 w 1305719"/>
                  <a:gd name="connsiteY13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356495 w 1305719"/>
                  <a:gd name="connsiteY7" fmla="*/ 3451222 h 4863285"/>
                  <a:gd name="connsiteX8" fmla="*/ 0 w 1305719"/>
                  <a:gd name="connsiteY8" fmla="*/ 4826367 h 4863285"/>
                  <a:gd name="connsiteX9" fmla="*/ 223305 w 1305719"/>
                  <a:gd name="connsiteY9" fmla="*/ 4863285 h 4863285"/>
                  <a:gd name="connsiteX10" fmla="*/ 530880 w 1305719"/>
                  <a:gd name="connsiteY10" fmla="*/ 3456460 h 4863285"/>
                  <a:gd name="connsiteX11" fmla="*/ 689608 w 1305719"/>
                  <a:gd name="connsiteY11" fmla="*/ 2042723 h 4863285"/>
                  <a:gd name="connsiteX12" fmla="*/ 1305719 w 1305719"/>
                  <a:gd name="connsiteY12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67136 w 1305719"/>
                  <a:gd name="connsiteY5" fmla="*/ 2000767 h 4863285"/>
                  <a:gd name="connsiteX6" fmla="*/ 356495 w 1305719"/>
                  <a:gd name="connsiteY6" fmla="*/ 3451222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1305719 w 1305719"/>
                  <a:gd name="connsiteY11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645525 w 1305719"/>
                  <a:gd name="connsiteY2" fmla="*/ 1255313 h 4863285"/>
                  <a:gd name="connsiteX3" fmla="*/ 565708 w 1305719"/>
                  <a:gd name="connsiteY3" fmla="*/ 0 h 4863285"/>
                  <a:gd name="connsiteX4" fmla="*/ 467136 w 1305719"/>
                  <a:gd name="connsiteY4" fmla="*/ 2000767 h 4863285"/>
                  <a:gd name="connsiteX5" fmla="*/ 356495 w 1305719"/>
                  <a:gd name="connsiteY5" fmla="*/ 3451222 h 4863285"/>
                  <a:gd name="connsiteX6" fmla="*/ 0 w 1305719"/>
                  <a:gd name="connsiteY6" fmla="*/ 4826367 h 4863285"/>
                  <a:gd name="connsiteX7" fmla="*/ 223305 w 1305719"/>
                  <a:gd name="connsiteY7" fmla="*/ 4863285 h 4863285"/>
                  <a:gd name="connsiteX8" fmla="*/ 530880 w 1305719"/>
                  <a:gd name="connsiteY8" fmla="*/ 3456460 h 4863285"/>
                  <a:gd name="connsiteX9" fmla="*/ 689608 w 1305719"/>
                  <a:gd name="connsiteY9" fmla="*/ 2042723 h 4863285"/>
                  <a:gd name="connsiteX10" fmla="*/ 1305719 w 1305719"/>
                  <a:gd name="connsiteY10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679657 w 1305719"/>
                  <a:gd name="connsiteY2" fmla="*/ 1435330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67136 w 1305719"/>
                  <a:gd name="connsiteY5" fmla="*/ 2000767 h 4863285"/>
                  <a:gd name="connsiteX6" fmla="*/ 356495 w 1305719"/>
                  <a:gd name="connsiteY6" fmla="*/ 3451222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1305719 w 1305719"/>
                  <a:gd name="connsiteY11" fmla="*/ 138953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645525 w 1441981"/>
                  <a:gd name="connsiteY2" fmla="*/ 1255313 h 4863285"/>
                  <a:gd name="connsiteX3" fmla="*/ 565708 w 1441981"/>
                  <a:gd name="connsiteY3" fmla="*/ 0 h 4863285"/>
                  <a:gd name="connsiteX4" fmla="*/ 467136 w 1441981"/>
                  <a:gd name="connsiteY4" fmla="*/ 2000767 h 4863285"/>
                  <a:gd name="connsiteX5" fmla="*/ 356495 w 1441981"/>
                  <a:gd name="connsiteY5" fmla="*/ 3451222 h 4863285"/>
                  <a:gd name="connsiteX6" fmla="*/ 0 w 1441981"/>
                  <a:gd name="connsiteY6" fmla="*/ 4826367 h 4863285"/>
                  <a:gd name="connsiteX7" fmla="*/ 223305 w 1441981"/>
                  <a:gd name="connsiteY7" fmla="*/ 4863285 h 4863285"/>
                  <a:gd name="connsiteX8" fmla="*/ 530880 w 1441981"/>
                  <a:gd name="connsiteY8" fmla="*/ 3456460 h 4863285"/>
                  <a:gd name="connsiteX9" fmla="*/ 689608 w 1441981"/>
                  <a:gd name="connsiteY9" fmla="*/ 2042723 h 4863285"/>
                  <a:gd name="connsiteX10" fmla="*/ 1441981 w 1441981"/>
                  <a:gd name="connsiteY10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645525 w 1441981"/>
                  <a:gd name="connsiteY2" fmla="*/ 1255313 h 4863285"/>
                  <a:gd name="connsiteX3" fmla="*/ 565708 w 1441981"/>
                  <a:gd name="connsiteY3" fmla="*/ 0 h 4863285"/>
                  <a:gd name="connsiteX4" fmla="*/ 467136 w 1441981"/>
                  <a:gd name="connsiteY4" fmla="*/ 2000767 h 4863285"/>
                  <a:gd name="connsiteX5" fmla="*/ 356495 w 1441981"/>
                  <a:gd name="connsiteY5" fmla="*/ 3451222 h 4863285"/>
                  <a:gd name="connsiteX6" fmla="*/ 0 w 1441981"/>
                  <a:gd name="connsiteY6" fmla="*/ 4826367 h 4863285"/>
                  <a:gd name="connsiteX7" fmla="*/ 223305 w 1441981"/>
                  <a:gd name="connsiteY7" fmla="*/ 4863285 h 4863285"/>
                  <a:gd name="connsiteX8" fmla="*/ 530880 w 1441981"/>
                  <a:gd name="connsiteY8" fmla="*/ 3456460 h 4863285"/>
                  <a:gd name="connsiteX9" fmla="*/ 689608 w 1441981"/>
                  <a:gd name="connsiteY9" fmla="*/ 2042723 h 4863285"/>
                  <a:gd name="connsiteX10" fmla="*/ 1441981 w 1441981"/>
                  <a:gd name="connsiteY10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48717 w 1441981"/>
                  <a:gd name="connsiteY1" fmla="*/ 1349618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48717 w 1442051"/>
                  <a:gd name="connsiteY2" fmla="*/ 1354186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56439"/>
                  <a:gd name="connsiteY0" fmla="*/ 263 h 4611071"/>
                  <a:gd name="connsiteX1" fmla="*/ 809874 w 1456439"/>
                  <a:gd name="connsiteY1" fmla="*/ 1272049 h 4611071"/>
                  <a:gd name="connsiteX2" fmla="*/ 618134 w 1456439"/>
                  <a:gd name="connsiteY2" fmla="*/ 1371786 h 4611071"/>
                  <a:gd name="connsiteX3" fmla="*/ 538894 w 1456439"/>
                  <a:gd name="connsiteY3" fmla="*/ 562318 h 4611071"/>
                  <a:gd name="connsiteX4" fmla="*/ 467136 w 1456439"/>
                  <a:gd name="connsiteY4" fmla="*/ 1748553 h 4611071"/>
                  <a:gd name="connsiteX5" fmla="*/ 356495 w 1456439"/>
                  <a:gd name="connsiteY5" fmla="*/ 3199008 h 4611071"/>
                  <a:gd name="connsiteX6" fmla="*/ 0 w 1456439"/>
                  <a:gd name="connsiteY6" fmla="*/ 4574153 h 4611071"/>
                  <a:gd name="connsiteX7" fmla="*/ 223305 w 1456439"/>
                  <a:gd name="connsiteY7" fmla="*/ 4611071 h 4611071"/>
                  <a:gd name="connsiteX8" fmla="*/ 530880 w 1456439"/>
                  <a:gd name="connsiteY8" fmla="*/ 3204246 h 4611071"/>
                  <a:gd name="connsiteX9" fmla="*/ 689608 w 1456439"/>
                  <a:gd name="connsiteY9" fmla="*/ 1790509 h 4611071"/>
                  <a:gd name="connsiteX10" fmla="*/ 1441981 w 1456439"/>
                  <a:gd name="connsiteY10" fmla="*/ 263 h 4611071"/>
                  <a:gd name="connsiteX0" fmla="*/ 1441981 w 1459283"/>
                  <a:gd name="connsiteY0" fmla="*/ 263 h 4611071"/>
                  <a:gd name="connsiteX1" fmla="*/ 809874 w 1459283"/>
                  <a:gd name="connsiteY1" fmla="*/ 1272049 h 4611071"/>
                  <a:gd name="connsiteX2" fmla="*/ 618134 w 1459283"/>
                  <a:gd name="connsiteY2" fmla="*/ 1371786 h 4611071"/>
                  <a:gd name="connsiteX3" fmla="*/ 538894 w 1459283"/>
                  <a:gd name="connsiteY3" fmla="*/ 562318 h 4611071"/>
                  <a:gd name="connsiteX4" fmla="*/ 467136 w 1459283"/>
                  <a:gd name="connsiteY4" fmla="*/ 1748553 h 4611071"/>
                  <a:gd name="connsiteX5" fmla="*/ 356495 w 1459283"/>
                  <a:gd name="connsiteY5" fmla="*/ 3199008 h 4611071"/>
                  <a:gd name="connsiteX6" fmla="*/ 0 w 1459283"/>
                  <a:gd name="connsiteY6" fmla="*/ 4574153 h 4611071"/>
                  <a:gd name="connsiteX7" fmla="*/ 223305 w 1459283"/>
                  <a:gd name="connsiteY7" fmla="*/ 4611071 h 4611071"/>
                  <a:gd name="connsiteX8" fmla="*/ 530880 w 1459283"/>
                  <a:gd name="connsiteY8" fmla="*/ 3204246 h 4611071"/>
                  <a:gd name="connsiteX9" fmla="*/ 689608 w 1459283"/>
                  <a:gd name="connsiteY9" fmla="*/ 1790509 h 4611071"/>
                  <a:gd name="connsiteX10" fmla="*/ 1441981 w 1459283"/>
                  <a:gd name="connsiteY10" fmla="*/ 263 h 4611071"/>
                  <a:gd name="connsiteX0" fmla="*/ 1441981 w 1464939"/>
                  <a:gd name="connsiteY0" fmla="*/ 14812 h 4625620"/>
                  <a:gd name="connsiteX1" fmla="*/ 809874 w 1464939"/>
                  <a:gd name="connsiteY1" fmla="*/ 1286598 h 4625620"/>
                  <a:gd name="connsiteX2" fmla="*/ 618134 w 1464939"/>
                  <a:gd name="connsiteY2" fmla="*/ 1386335 h 4625620"/>
                  <a:gd name="connsiteX3" fmla="*/ 538894 w 1464939"/>
                  <a:gd name="connsiteY3" fmla="*/ 576867 h 4625620"/>
                  <a:gd name="connsiteX4" fmla="*/ 467136 w 1464939"/>
                  <a:gd name="connsiteY4" fmla="*/ 1763102 h 4625620"/>
                  <a:gd name="connsiteX5" fmla="*/ 356495 w 1464939"/>
                  <a:gd name="connsiteY5" fmla="*/ 3213557 h 4625620"/>
                  <a:gd name="connsiteX6" fmla="*/ 0 w 1464939"/>
                  <a:gd name="connsiteY6" fmla="*/ 4588702 h 4625620"/>
                  <a:gd name="connsiteX7" fmla="*/ 223305 w 1464939"/>
                  <a:gd name="connsiteY7" fmla="*/ 4625620 h 4625620"/>
                  <a:gd name="connsiteX8" fmla="*/ 530880 w 1464939"/>
                  <a:gd name="connsiteY8" fmla="*/ 3218795 h 4625620"/>
                  <a:gd name="connsiteX9" fmla="*/ 689608 w 1464939"/>
                  <a:gd name="connsiteY9" fmla="*/ 1805058 h 4625620"/>
                  <a:gd name="connsiteX10" fmla="*/ 1441981 w 1464939"/>
                  <a:gd name="connsiteY10" fmla="*/ 14812 h 4625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64939" h="4625620">
                    <a:moveTo>
                      <a:pt x="1441981" y="14812"/>
                    </a:moveTo>
                    <a:cubicBezTo>
                      <a:pt x="1293465" y="197115"/>
                      <a:pt x="942085" y="1061662"/>
                      <a:pt x="809874" y="1286598"/>
                    </a:cubicBezTo>
                    <a:cubicBezTo>
                      <a:pt x="677663" y="1511534"/>
                      <a:pt x="650179" y="1505825"/>
                      <a:pt x="618134" y="1386335"/>
                    </a:cubicBezTo>
                    <a:cubicBezTo>
                      <a:pt x="592124" y="1283966"/>
                      <a:pt x="598220" y="504111"/>
                      <a:pt x="538894" y="576867"/>
                    </a:cubicBezTo>
                    <a:cubicBezTo>
                      <a:pt x="479568" y="649623"/>
                      <a:pt x="399539" y="1194160"/>
                      <a:pt x="467136" y="1763102"/>
                    </a:cubicBezTo>
                    <a:cubicBezTo>
                      <a:pt x="389614" y="2240992"/>
                      <a:pt x="434017" y="2735667"/>
                      <a:pt x="356495" y="3213557"/>
                    </a:cubicBezTo>
                    <a:lnTo>
                      <a:pt x="0" y="4588702"/>
                    </a:lnTo>
                    <a:lnTo>
                      <a:pt x="223305" y="4625620"/>
                    </a:lnTo>
                    <a:cubicBezTo>
                      <a:pt x="302143" y="4157256"/>
                      <a:pt x="452042" y="3687159"/>
                      <a:pt x="530880" y="3218795"/>
                    </a:cubicBezTo>
                    <a:lnTo>
                      <a:pt x="689608" y="1805058"/>
                    </a:lnTo>
                    <a:cubicBezTo>
                      <a:pt x="981001" y="1385127"/>
                      <a:pt x="1590497" y="-167491"/>
                      <a:pt x="1441981" y="1481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2" name="Oval 1071"/>
              <p:cNvSpPr/>
              <p:nvPr/>
            </p:nvSpPr>
            <p:spPr>
              <a:xfrm flipH="1">
                <a:off x="8048456" y="4270603"/>
                <a:ext cx="78753" cy="78753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3" name="Rectangle 1023"/>
              <p:cNvSpPr/>
              <p:nvPr/>
            </p:nvSpPr>
            <p:spPr>
              <a:xfrm rot="20936633" flipH="1">
                <a:off x="8093828" y="4290977"/>
                <a:ext cx="11530" cy="32857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4" name="Rectangle 1023"/>
              <p:cNvSpPr/>
              <p:nvPr/>
            </p:nvSpPr>
            <p:spPr>
              <a:xfrm rot="633514" flipH="1">
                <a:off x="8082062" y="4292599"/>
                <a:ext cx="11530" cy="39535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5" name="Block Arc 123"/>
              <p:cNvSpPr/>
              <p:nvPr/>
            </p:nvSpPr>
            <p:spPr>
              <a:xfrm rot="8535743" flipH="1">
                <a:off x="8061488" y="4262905"/>
                <a:ext cx="50196" cy="42454"/>
              </a:xfrm>
              <a:custGeom>
                <a:avLst/>
                <a:gdLst>
                  <a:gd name="connsiteX0" fmla="*/ 0 w 2768367"/>
                  <a:gd name="connsiteY0" fmla="*/ 1384184 h 2768367"/>
                  <a:gd name="connsiteX1" fmla="*/ 894640 w 2768367"/>
                  <a:gd name="connsiteY1" fmla="*/ 89459 h 2768367"/>
                  <a:gd name="connsiteX2" fmla="*/ 965937 w 2768367"/>
                  <a:gd name="connsiteY2" fmla="*/ 278023 h 2768367"/>
                  <a:gd name="connsiteX3" fmla="*/ 201593 w 2768367"/>
                  <a:gd name="connsiteY3" fmla="*/ 1384183 h 2768367"/>
                  <a:gd name="connsiteX4" fmla="*/ 0 w 2768367"/>
                  <a:gd name="connsiteY4" fmla="*/ 1384184 h 2768367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52551"/>
                  <a:gd name="connsiteY0" fmla="*/ 1294725 h 1294725"/>
                  <a:gd name="connsiteX1" fmla="*/ 894640 w 952551"/>
                  <a:gd name="connsiteY1" fmla="*/ 0 h 1294725"/>
                  <a:gd name="connsiteX2" fmla="*/ 952551 w 952551"/>
                  <a:gd name="connsiteY2" fmla="*/ 669268 h 1294725"/>
                  <a:gd name="connsiteX3" fmla="*/ 201593 w 952551"/>
                  <a:gd name="connsiteY3" fmla="*/ 1294724 h 1294725"/>
                  <a:gd name="connsiteX4" fmla="*/ 0 w 952551"/>
                  <a:gd name="connsiteY4" fmla="*/ 1294725 h 1294725"/>
                  <a:gd name="connsiteX0" fmla="*/ 0 w 952551"/>
                  <a:gd name="connsiteY0" fmla="*/ 809542 h 809542"/>
                  <a:gd name="connsiteX1" fmla="*/ 858589 w 952551"/>
                  <a:gd name="connsiteY1" fmla="*/ 0 h 809542"/>
                  <a:gd name="connsiteX2" fmla="*/ 952551 w 952551"/>
                  <a:gd name="connsiteY2" fmla="*/ 184085 h 809542"/>
                  <a:gd name="connsiteX3" fmla="*/ 201593 w 952551"/>
                  <a:gd name="connsiteY3" fmla="*/ 809541 h 809542"/>
                  <a:gd name="connsiteX4" fmla="*/ 0 w 952551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17934 w 1004065"/>
                  <a:gd name="connsiteY3" fmla="*/ 770001 h 782649"/>
                  <a:gd name="connsiteX4" fmla="*/ 0 w 1004065"/>
                  <a:gd name="connsiteY4" fmla="*/ 782649 h 782649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803 h 787333"/>
                  <a:gd name="connsiteX1" fmla="*/ 917208 w 957136"/>
                  <a:gd name="connsiteY1" fmla="*/ 207 h 787333"/>
                  <a:gd name="connsiteX2" fmla="*/ 957136 w 957136"/>
                  <a:gd name="connsiteY2" fmla="*/ 232644 h 787333"/>
                  <a:gd name="connsiteX3" fmla="*/ 171005 w 957136"/>
                  <a:gd name="connsiteY3" fmla="*/ 787333 h 787333"/>
                  <a:gd name="connsiteX4" fmla="*/ 0 w 957136"/>
                  <a:gd name="connsiteY4" fmla="*/ 691803 h 787333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33893"/>
                  <a:gd name="connsiteY0" fmla="*/ 691596 h 782297"/>
                  <a:gd name="connsiteX1" fmla="*/ 917208 w 933893"/>
                  <a:gd name="connsiteY1" fmla="*/ 0 h 782297"/>
                  <a:gd name="connsiteX2" fmla="*/ 933893 w 933893"/>
                  <a:gd name="connsiteY2" fmla="*/ 250426 h 782297"/>
                  <a:gd name="connsiteX3" fmla="*/ 187915 w 933893"/>
                  <a:gd name="connsiteY3" fmla="*/ 782297 h 782297"/>
                  <a:gd name="connsiteX4" fmla="*/ 0 w 93389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53" h="782297">
                    <a:moveTo>
                      <a:pt x="0" y="691596"/>
                    </a:moveTo>
                    <a:cubicBezTo>
                      <a:pt x="14996" y="287291"/>
                      <a:pt x="374745" y="4206"/>
                      <a:pt x="917208" y="0"/>
                    </a:cubicBezTo>
                    <a:cubicBezTo>
                      <a:pt x="940974" y="62855"/>
                      <a:pt x="900206" y="184238"/>
                      <a:pt x="923972" y="247093"/>
                    </a:cubicBezTo>
                    <a:cubicBezTo>
                      <a:pt x="571332" y="87091"/>
                      <a:pt x="169931" y="303867"/>
                      <a:pt x="187915" y="782297"/>
                    </a:cubicBezTo>
                    <a:lnTo>
                      <a:pt x="0" y="691596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6" name="Oval 1075"/>
              <p:cNvSpPr/>
              <p:nvPr/>
            </p:nvSpPr>
            <p:spPr>
              <a:xfrm flipH="1">
                <a:off x="8059780" y="4237366"/>
                <a:ext cx="53199" cy="53199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77" name="Group 1076"/>
              <p:cNvGrpSpPr/>
              <p:nvPr/>
            </p:nvGrpSpPr>
            <p:grpSpPr>
              <a:xfrm rot="709015" flipH="1">
                <a:off x="8063414" y="4267736"/>
                <a:ext cx="29149" cy="13981"/>
                <a:chOff x="2631404" y="4144825"/>
                <a:chExt cx="1190354" cy="570934"/>
              </a:xfrm>
              <a:effectLst/>
            </p:grpSpPr>
            <p:sp>
              <p:nvSpPr>
                <p:cNvPr id="1114" name="Oval 114"/>
                <p:cNvSpPr/>
                <p:nvPr/>
              </p:nvSpPr>
              <p:spPr>
                <a:xfrm flipH="1">
                  <a:off x="2631404" y="4225746"/>
                  <a:ext cx="189247" cy="182873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5" name="Oval 114"/>
                <p:cNvSpPr/>
                <p:nvPr/>
              </p:nvSpPr>
              <p:spPr>
                <a:xfrm rot="618533">
                  <a:off x="3505702" y="4383116"/>
                  <a:ext cx="183579" cy="19748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249 w 238963"/>
                    <a:gd name="connsiteY0" fmla="*/ 111833 h 231478"/>
                    <a:gd name="connsiteX1" fmla="*/ 75491 w 238963"/>
                    <a:gd name="connsiteY1" fmla="*/ 10829 h 231478"/>
                    <a:gd name="connsiteX2" fmla="*/ 181653 w 238963"/>
                    <a:gd name="connsiteY2" fmla="*/ 27062 h 231478"/>
                    <a:gd name="connsiteX3" fmla="*/ 238941 w 238963"/>
                    <a:gd name="connsiteY3" fmla="*/ 111833 h 231478"/>
                    <a:gd name="connsiteX4" fmla="*/ 146974 w 238963"/>
                    <a:gd name="connsiteY4" fmla="*/ 140632 h 231478"/>
                    <a:gd name="connsiteX5" fmla="*/ 120095 w 238963"/>
                    <a:gd name="connsiteY5" fmla="*/ 230679 h 231478"/>
                    <a:gd name="connsiteX6" fmla="*/ 35562 w 238963"/>
                    <a:gd name="connsiteY6" fmla="*/ 180730 h 231478"/>
                    <a:gd name="connsiteX7" fmla="*/ 1249 w 238963"/>
                    <a:gd name="connsiteY7" fmla="*/ 111833 h 231478"/>
                    <a:gd name="connsiteX0" fmla="*/ 1472 w 239191"/>
                    <a:gd name="connsiteY0" fmla="*/ 111833 h 181198"/>
                    <a:gd name="connsiteX1" fmla="*/ 75714 w 239191"/>
                    <a:gd name="connsiteY1" fmla="*/ 10829 h 181198"/>
                    <a:gd name="connsiteX2" fmla="*/ 181876 w 239191"/>
                    <a:gd name="connsiteY2" fmla="*/ 27062 h 181198"/>
                    <a:gd name="connsiteX3" fmla="*/ 239164 w 239191"/>
                    <a:gd name="connsiteY3" fmla="*/ 111833 h 181198"/>
                    <a:gd name="connsiteX4" fmla="*/ 147197 w 239191"/>
                    <a:gd name="connsiteY4" fmla="*/ 140632 h 181198"/>
                    <a:gd name="connsiteX5" fmla="*/ 35785 w 239191"/>
                    <a:gd name="connsiteY5" fmla="*/ 180730 h 181198"/>
                    <a:gd name="connsiteX6" fmla="*/ 1472 w 239191"/>
                    <a:gd name="connsiteY6" fmla="*/ 111833 h 181198"/>
                    <a:gd name="connsiteX0" fmla="*/ 1472 w 239186"/>
                    <a:gd name="connsiteY0" fmla="*/ 111833 h 183014"/>
                    <a:gd name="connsiteX1" fmla="*/ 75714 w 239186"/>
                    <a:gd name="connsiteY1" fmla="*/ 10829 h 183014"/>
                    <a:gd name="connsiteX2" fmla="*/ 181876 w 239186"/>
                    <a:gd name="connsiteY2" fmla="*/ 27062 h 183014"/>
                    <a:gd name="connsiteX3" fmla="*/ 239164 w 239186"/>
                    <a:gd name="connsiteY3" fmla="*/ 111833 h 183014"/>
                    <a:gd name="connsiteX4" fmla="*/ 132951 w 239186"/>
                    <a:gd name="connsiteY4" fmla="*/ 171439 h 183014"/>
                    <a:gd name="connsiteX5" fmla="*/ 35785 w 239186"/>
                    <a:gd name="connsiteY5" fmla="*/ 180730 h 183014"/>
                    <a:gd name="connsiteX6" fmla="*/ 1472 w 239186"/>
                    <a:gd name="connsiteY6" fmla="*/ 111833 h 183014"/>
                    <a:gd name="connsiteX0" fmla="*/ 1472 w 206853"/>
                    <a:gd name="connsiteY0" fmla="*/ 111833 h 183014"/>
                    <a:gd name="connsiteX1" fmla="*/ 75714 w 206853"/>
                    <a:gd name="connsiteY1" fmla="*/ 10829 h 183014"/>
                    <a:gd name="connsiteX2" fmla="*/ 181876 w 206853"/>
                    <a:gd name="connsiteY2" fmla="*/ 27062 h 183014"/>
                    <a:gd name="connsiteX3" fmla="*/ 206815 w 206853"/>
                    <a:gd name="connsiteY3" fmla="*/ 105674 h 183014"/>
                    <a:gd name="connsiteX4" fmla="*/ 132951 w 206853"/>
                    <a:gd name="connsiteY4" fmla="*/ 171439 h 183014"/>
                    <a:gd name="connsiteX5" fmla="*/ 35785 w 206853"/>
                    <a:gd name="connsiteY5" fmla="*/ 180730 h 183014"/>
                    <a:gd name="connsiteX6" fmla="*/ 1472 w 206853"/>
                    <a:gd name="connsiteY6" fmla="*/ 111833 h 183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6853" h="183014">
                      <a:moveTo>
                        <a:pt x="1472" y="111833"/>
                      </a:moveTo>
                      <a:cubicBezTo>
                        <a:pt x="8127" y="83516"/>
                        <a:pt x="45647" y="24958"/>
                        <a:pt x="75714" y="10829"/>
                      </a:cubicBezTo>
                      <a:cubicBezTo>
                        <a:pt x="105781" y="-3300"/>
                        <a:pt x="139688" y="-8732"/>
                        <a:pt x="181876" y="27062"/>
                      </a:cubicBezTo>
                      <a:cubicBezTo>
                        <a:pt x="201684" y="46870"/>
                        <a:pt x="205328" y="84859"/>
                        <a:pt x="206815" y="105674"/>
                      </a:cubicBezTo>
                      <a:cubicBezTo>
                        <a:pt x="208302" y="126489"/>
                        <a:pt x="166847" y="159956"/>
                        <a:pt x="132951" y="171439"/>
                      </a:cubicBezTo>
                      <a:cubicBezTo>
                        <a:pt x="99055" y="182922"/>
                        <a:pt x="60072" y="185530"/>
                        <a:pt x="35785" y="180730"/>
                      </a:cubicBezTo>
                      <a:cubicBezTo>
                        <a:pt x="11498" y="175930"/>
                        <a:pt x="-5183" y="140150"/>
                        <a:pt x="1472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6" name="Oval 114"/>
                <p:cNvSpPr/>
                <p:nvPr/>
              </p:nvSpPr>
              <p:spPr>
                <a:xfrm rot="12407958">
                  <a:off x="2984492" y="4495168"/>
                  <a:ext cx="213323" cy="206472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249 w 240368"/>
                    <a:gd name="connsiteY0" fmla="*/ 111833 h 232648"/>
                    <a:gd name="connsiteX1" fmla="*/ 75491 w 240368"/>
                    <a:gd name="connsiteY1" fmla="*/ 10829 h 232648"/>
                    <a:gd name="connsiteX2" fmla="*/ 181653 w 240368"/>
                    <a:gd name="connsiteY2" fmla="*/ 27062 h 232648"/>
                    <a:gd name="connsiteX3" fmla="*/ 238941 w 240368"/>
                    <a:gd name="connsiteY3" fmla="*/ 111833 h 232648"/>
                    <a:gd name="connsiteX4" fmla="*/ 120095 w 240368"/>
                    <a:gd name="connsiteY4" fmla="*/ 230679 h 232648"/>
                    <a:gd name="connsiteX5" fmla="*/ 35562 w 240368"/>
                    <a:gd name="connsiteY5" fmla="*/ 180730 h 232648"/>
                    <a:gd name="connsiteX6" fmla="*/ 1249 w 240368"/>
                    <a:gd name="connsiteY6" fmla="*/ 111833 h 232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368" h="232648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49201" y="77897"/>
                        <a:pt x="238941" y="111833"/>
                      </a:cubicBezTo>
                      <a:cubicBezTo>
                        <a:pt x="228681" y="145769"/>
                        <a:pt x="153991" y="219196"/>
                        <a:pt x="120095" y="230679"/>
                      </a:cubicBezTo>
                      <a:cubicBezTo>
                        <a:pt x="86199" y="242162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7" name="Oval 114"/>
                <p:cNvSpPr/>
                <p:nvPr/>
              </p:nvSpPr>
              <p:spPr>
                <a:xfrm rot="12407958">
                  <a:off x="3267032" y="4510810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8" name="Oval 114"/>
                <p:cNvSpPr/>
                <p:nvPr/>
              </p:nvSpPr>
              <p:spPr>
                <a:xfrm rot="15441225">
                  <a:off x="2743282" y="4411743"/>
                  <a:ext cx="157087" cy="20494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9626 w 210844"/>
                    <a:gd name="connsiteY0" fmla="*/ 111662 h 230922"/>
                    <a:gd name="connsiteX1" fmla="*/ 47354 w 210844"/>
                    <a:gd name="connsiteY1" fmla="*/ 10819 h 230922"/>
                    <a:gd name="connsiteX2" fmla="*/ 153516 w 210844"/>
                    <a:gd name="connsiteY2" fmla="*/ 27052 h 230922"/>
                    <a:gd name="connsiteX3" fmla="*/ 210804 w 210844"/>
                    <a:gd name="connsiteY3" fmla="*/ 111823 h 230922"/>
                    <a:gd name="connsiteX4" fmla="*/ 152921 w 210844"/>
                    <a:gd name="connsiteY4" fmla="*/ 159681 h 230922"/>
                    <a:gd name="connsiteX5" fmla="*/ 91958 w 210844"/>
                    <a:gd name="connsiteY5" fmla="*/ 230669 h 230922"/>
                    <a:gd name="connsiteX6" fmla="*/ 7425 w 210844"/>
                    <a:gd name="connsiteY6" fmla="*/ 180720 h 230922"/>
                    <a:gd name="connsiteX7" fmla="*/ 19626 w 210844"/>
                    <a:gd name="connsiteY7" fmla="*/ 111662 h 23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0844" h="230922">
                      <a:moveTo>
                        <a:pt x="19626" y="111662"/>
                      </a:moveTo>
                      <a:cubicBezTo>
                        <a:pt x="26281" y="83345"/>
                        <a:pt x="25039" y="24921"/>
                        <a:pt x="47354" y="10819"/>
                      </a:cubicBezTo>
                      <a:cubicBezTo>
                        <a:pt x="69669" y="-3283"/>
                        <a:pt x="111328" y="-8742"/>
                        <a:pt x="153516" y="27052"/>
                      </a:cubicBezTo>
                      <a:cubicBezTo>
                        <a:pt x="173324" y="46860"/>
                        <a:pt x="209317" y="91008"/>
                        <a:pt x="210804" y="111823"/>
                      </a:cubicBezTo>
                      <a:cubicBezTo>
                        <a:pt x="212291" y="132638"/>
                        <a:pt x="172729" y="139873"/>
                        <a:pt x="152921" y="159681"/>
                      </a:cubicBezTo>
                      <a:cubicBezTo>
                        <a:pt x="133113" y="179489"/>
                        <a:pt x="116207" y="227163"/>
                        <a:pt x="91958" y="230669"/>
                      </a:cubicBezTo>
                      <a:cubicBezTo>
                        <a:pt x="67709" y="234175"/>
                        <a:pt x="27233" y="200528"/>
                        <a:pt x="7425" y="180720"/>
                      </a:cubicBezTo>
                      <a:cubicBezTo>
                        <a:pt x="-12383" y="160912"/>
                        <a:pt x="12971" y="139979"/>
                        <a:pt x="19626" y="111662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9" name="Oval 114"/>
                <p:cNvSpPr/>
                <p:nvPr/>
              </p:nvSpPr>
              <p:spPr>
                <a:xfrm>
                  <a:off x="3608854" y="4144825"/>
                  <a:ext cx="212904" cy="20465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2164 w 239896"/>
                    <a:gd name="connsiteY0" fmla="*/ 95550 h 214649"/>
                    <a:gd name="connsiteX1" fmla="*/ 93869 w 239896"/>
                    <a:gd name="connsiteY1" fmla="*/ 52757 h 214649"/>
                    <a:gd name="connsiteX2" fmla="*/ 182568 w 239896"/>
                    <a:gd name="connsiteY2" fmla="*/ 10779 h 214649"/>
                    <a:gd name="connsiteX3" fmla="*/ 239856 w 239896"/>
                    <a:gd name="connsiteY3" fmla="*/ 95550 h 214649"/>
                    <a:gd name="connsiteX4" fmla="*/ 181973 w 239896"/>
                    <a:gd name="connsiteY4" fmla="*/ 143408 h 214649"/>
                    <a:gd name="connsiteX5" fmla="*/ 121010 w 239896"/>
                    <a:gd name="connsiteY5" fmla="*/ 214396 h 214649"/>
                    <a:gd name="connsiteX6" fmla="*/ 36477 w 239896"/>
                    <a:gd name="connsiteY6" fmla="*/ 164447 h 214649"/>
                    <a:gd name="connsiteX7" fmla="*/ 2164 w 239896"/>
                    <a:gd name="connsiteY7" fmla="*/ 95550 h 214649"/>
                    <a:gd name="connsiteX0" fmla="*/ 2164 w 239896"/>
                    <a:gd name="connsiteY0" fmla="*/ 111506 h 230605"/>
                    <a:gd name="connsiteX1" fmla="*/ 93869 w 239896"/>
                    <a:gd name="connsiteY1" fmla="*/ 68713 h 230605"/>
                    <a:gd name="connsiteX2" fmla="*/ 147641 w 239896"/>
                    <a:gd name="connsiteY2" fmla="*/ 9272 h 230605"/>
                    <a:gd name="connsiteX3" fmla="*/ 239856 w 239896"/>
                    <a:gd name="connsiteY3" fmla="*/ 111506 h 230605"/>
                    <a:gd name="connsiteX4" fmla="*/ 181973 w 239896"/>
                    <a:gd name="connsiteY4" fmla="*/ 159364 h 230605"/>
                    <a:gd name="connsiteX5" fmla="*/ 121010 w 239896"/>
                    <a:gd name="connsiteY5" fmla="*/ 230352 h 230605"/>
                    <a:gd name="connsiteX6" fmla="*/ 36477 w 239896"/>
                    <a:gd name="connsiteY6" fmla="*/ 180403 h 230605"/>
                    <a:gd name="connsiteX7" fmla="*/ 2164 w 239896"/>
                    <a:gd name="connsiteY7" fmla="*/ 111506 h 23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9896" h="230605">
                      <a:moveTo>
                        <a:pt x="2164" y="111506"/>
                      </a:moveTo>
                      <a:cubicBezTo>
                        <a:pt x="11729" y="92891"/>
                        <a:pt x="69623" y="85752"/>
                        <a:pt x="93869" y="68713"/>
                      </a:cubicBezTo>
                      <a:cubicBezTo>
                        <a:pt x="118115" y="51674"/>
                        <a:pt x="105453" y="-26522"/>
                        <a:pt x="147641" y="9272"/>
                      </a:cubicBezTo>
                      <a:cubicBezTo>
                        <a:pt x="167449" y="29080"/>
                        <a:pt x="238369" y="90691"/>
                        <a:pt x="239856" y="111506"/>
                      </a:cubicBezTo>
                      <a:cubicBezTo>
                        <a:pt x="241343" y="132321"/>
                        <a:pt x="201781" y="139556"/>
                        <a:pt x="181973" y="159364"/>
                      </a:cubicBezTo>
                      <a:cubicBezTo>
                        <a:pt x="162165" y="179172"/>
                        <a:pt x="145259" y="226846"/>
                        <a:pt x="121010" y="230352"/>
                      </a:cubicBezTo>
                      <a:cubicBezTo>
                        <a:pt x="96761" y="233858"/>
                        <a:pt x="56285" y="200211"/>
                        <a:pt x="36477" y="180403"/>
                      </a:cubicBezTo>
                      <a:cubicBezTo>
                        <a:pt x="16669" y="160595"/>
                        <a:pt x="-7401" y="130121"/>
                        <a:pt x="2164" y="11150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78" name="Isosceles Triangle 112"/>
              <p:cNvSpPr/>
              <p:nvPr/>
            </p:nvSpPr>
            <p:spPr>
              <a:xfrm rot="5400000" flipV="1">
                <a:off x="8062099" y="4250492"/>
                <a:ext cx="8284" cy="31938"/>
              </a:xfrm>
              <a:custGeom>
                <a:avLst/>
                <a:gdLst/>
                <a:ahLst/>
                <a:cxnLst/>
                <a:rect l="l" t="t" r="r" b="b"/>
                <a:pathLst>
                  <a:path w="897217" h="2879553">
                    <a:moveTo>
                      <a:pt x="0" y="2808243"/>
                    </a:moveTo>
                    <a:cubicBezTo>
                      <a:pt x="20895" y="2593032"/>
                      <a:pt x="42252" y="2279050"/>
                      <a:pt x="142109" y="2192611"/>
                    </a:cubicBezTo>
                    <a:cubicBezTo>
                      <a:pt x="166120" y="1963435"/>
                      <a:pt x="141285" y="1677317"/>
                      <a:pt x="228743" y="1611235"/>
                    </a:cubicBezTo>
                    <a:cubicBezTo>
                      <a:pt x="242487" y="1437863"/>
                      <a:pt x="195455" y="1232711"/>
                      <a:pt x="301135" y="1094022"/>
                    </a:cubicBezTo>
                    <a:cubicBezTo>
                      <a:pt x="321169" y="873208"/>
                      <a:pt x="248888" y="728287"/>
                      <a:pt x="320825" y="585002"/>
                    </a:cubicBezTo>
                    <a:cubicBezTo>
                      <a:pt x="352391" y="390001"/>
                      <a:pt x="356720" y="149567"/>
                      <a:pt x="415521" y="0"/>
                    </a:cubicBezTo>
                    <a:cubicBezTo>
                      <a:pt x="465977" y="333"/>
                      <a:pt x="539864" y="347063"/>
                      <a:pt x="570862" y="595190"/>
                    </a:cubicBezTo>
                    <a:cubicBezTo>
                      <a:pt x="624585" y="635851"/>
                      <a:pt x="625639" y="875367"/>
                      <a:pt x="638117" y="1046813"/>
                    </a:cubicBezTo>
                    <a:cubicBezTo>
                      <a:pt x="706848" y="1218751"/>
                      <a:pt x="649995" y="1375389"/>
                      <a:pt x="670356" y="1560669"/>
                    </a:cubicBezTo>
                    <a:cubicBezTo>
                      <a:pt x="810999" y="1720768"/>
                      <a:pt x="720714" y="1986766"/>
                      <a:pt x="757972" y="2197574"/>
                    </a:cubicBezTo>
                    <a:cubicBezTo>
                      <a:pt x="859494" y="2241934"/>
                      <a:pt x="861407" y="2568225"/>
                      <a:pt x="897217" y="2799566"/>
                    </a:cubicBezTo>
                    <a:cubicBezTo>
                      <a:pt x="774535" y="2846887"/>
                      <a:pt x="640757" y="2874359"/>
                      <a:pt x="502850" y="2879553"/>
                    </a:cubicBezTo>
                    <a:lnTo>
                      <a:pt x="375273" y="2879553"/>
                    </a:lnTo>
                    <a:lnTo>
                      <a:pt x="339403" y="2878488"/>
                    </a:lnTo>
                    <a:cubicBezTo>
                      <a:pt x="221676" y="2869747"/>
                      <a:pt x="107231" y="2845886"/>
                      <a:pt x="0" y="28082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79" name="Group 1078"/>
              <p:cNvGrpSpPr/>
              <p:nvPr/>
            </p:nvGrpSpPr>
            <p:grpSpPr>
              <a:xfrm flipH="1">
                <a:off x="7959838" y="4262905"/>
                <a:ext cx="177511" cy="158941"/>
                <a:chOff x="1636353" y="3504495"/>
                <a:chExt cx="3270977" cy="2928806"/>
              </a:xfrm>
              <a:effectLst/>
            </p:grpSpPr>
            <p:sp>
              <p:nvSpPr>
                <p:cNvPr id="1108" name="Oval 1107"/>
                <p:cNvSpPr/>
                <p:nvPr/>
              </p:nvSpPr>
              <p:spPr>
                <a:xfrm>
                  <a:off x="1636353" y="4554897"/>
                  <a:ext cx="1878404" cy="1878404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9" name="Isosceles Triangle 117"/>
                <p:cNvSpPr/>
                <p:nvPr/>
              </p:nvSpPr>
              <p:spPr>
                <a:xfrm rot="16763243" flipV="1">
                  <a:off x="3336584" y="2965923"/>
                  <a:ext cx="755611" cy="2385880"/>
                </a:xfrm>
                <a:custGeom>
                  <a:avLst/>
                  <a:gdLst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782222 w 1305719"/>
                    <a:gd name="connsiteY11" fmla="*/ 2074206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782222 w 1305719"/>
                    <a:gd name="connsiteY12" fmla="*/ 2074206 h 4863285"/>
                    <a:gd name="connsiteX13" fmla="*/ 1305719 w 1305719"/>
                    <a:gd name="connsiteY13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45525 w 1305719"/>
                    <a:gd name="connsiteY2" fmla="*/ 1255313 h 4863285"/>
                    <a:gd name="connsiteX3" fmla="*/ 565708 w 1305719"/>
                    <a:gd name="connsiteY3" fmla="*/ 0 h 4863285"/>
                    <a:gd name="connsiteX4" fmla="*/ 467136 w 1305719"/>
                    <a:gd name="connsiteY4" fmla="*/ 2000767 h 4863285"/>
                    <a:gd name="connsiteX5" fmla="*/ 356495 w 1305719"/>
                    <a:gd name="connsiteY5" fmla="*/ 3451222 h 4863285"/>
                    <a:gd name="connsiteX6" fmla="*/ 0 w 1305719"/>
                    <a:gd name="connsiteY6" fmla="*/ 4826367 h 4863285"/>
                    <a:gd name="connsiteX7" fmla="*/ 223305 w 1305719"/>
                    <a:gd name="connsiteY7" fmla="*/ 4863285 h 4863285"/>
                    <a:gd name="connsiteX8" fmla="*/ 530880 w 1305719"/>
                    <a:gd name="connsiteY8" fmla="*/ 3456460 h 4863285"/>
                    <a:gd name="connsiteX9" fmla="*/ 689608 w 1305719"/>
                    <a:gd name="connsiteY9" fmla="*/ 2042723 h 4863285"/>
                    <a:gd name="connsiteX10" fmla="*/ 1305719 w 1305719"/>
                    <a:gd name="connsiteY10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79657 w 1305719"/>
                    <a:gd name="connsiteY2" fmla="*/ 1435330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48717 w 1441981"/>
                    <a:gd name="connsiteY1" fmla="*/ 1349618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48717 w 1442051"/>
                    <a:gd name="connsiteY2" fmla="*/ 1354186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56439"/>
                    <a:gd name="connsiteY0" fmla="*/ 263 h 4611071"/>
                    <a:gd name="connsiteX1" fmla="*/ 809874 w 1456439"/>
                    <a:gd name="connsiteY1" fmla="*/ 1272049 h 4611071"/>
                    <a:gd name="connsiteX2" fmla="*/ 618134 w 1456439"/>
                    <a:gd name="connsiteY2" fmla="*/ 1371786 h 4611071"/>
                    <a:gd name="connsiteX3" fmla="*/ 538894 w 1456439"/>
                    <a:gd name="connsiteY3" fmla="*/ 562318 h 4611071"/>
                    <a:gd name="connsiteX4" fmla="*/ 467136 w 1456439"/>
                    <a:gd name="connsiteY4" fmla="*/ 1748553 h 4611071"/>
                    <a:gd name="connsiteX5" fmla="*/ 356495 w 1456439"/>
                    <a:gd name="connsiteY5" fmla="*/ 3199008 h 4611071"/>
                    <a:gd name="connsiteX6" fmla="*/ 0 w 1456439"/>
                    <a:gd name="connsiteY6" fmla="*/ 4574153 h 4611071"/>
                    <a:gd name="connsiteX7" fmla="*/ 223305 w 1456439"/>
                    <a:gd name="connsiteY7" fmla="*/ 4611071 h 4611071"/>
                    <a:gd name="connsiteX8" fmla="*/ 530880 w 1456439"/>
                    <a:gd name="connsiteY8" fmla="*/ 3204246 h 4611071"/>
                    <a:gd name="connsiteX9" fmla="*/ 689608 w 1456439"/>
                    <a:gd name="connsiteY9" fmla="*/ 1790509 h 4611071"/>
                    <a:gd name="connsiteX10" fmla="*/ 1441981 w 1456439"/>
                    <a:gd name="connsiteY10" fmla="*/ 263 h 4611071"/>
                    <a:gd name="connsiteX0" fmla="*/ 1441981 w 1459283"/>
                    <a:gd name="connsiteY0" fmla="*/ 263 h 4611071"/>
                    <a:gd name="connsiteX1" fmla="*/ 809874 w 1459283"/>
                    <a:gd name="connsiteY1" fmla="*/ 1272049 h 4611071"/>
                    <a:gd name="connsiteX2" fmla="*/ 618134 w 1459283"/>
                    <a:gd name="connsiteY2" fmla="*/ 1371786 h 4611071"/>
                    <a:gd name="connsiteX3" fmla="*/ 538894 w 1459283"/>
                    <a:gd name="connsiteY3" fmla="*/ 562318 h 4611071"/>
                    <a:gd name="connsiteX4" fmla="*/ 467136 w 1459283"/>
                    <a:gd name="connsiteY4" fmla="*/ 1748553 h 4611071"/>
                    <a:gd name="connsiteX5" fmla="*/ 356495 w 1459283"/>
                    <a:gd name="connsiteY5" fmla="*/ 3199008 h 4611071"/>
                    <a:gd name="connsiteX6" fmla="*/ 0 w 1459283"/>
                    <a:gd name="connsiteY6" fmla="*/ 4574153 h 4611071"/>
                    <a:gd name="connsiteX7" fmla="*/ 223305 w 1459283"/>
                    <a:gd name="connsiteY7" fmla="*/ 4611071 h 4611071"/>
                    <a:gd name="connsiteX8" fmla="*/ 530880 w 1459283"/>
                    <a:gd name="connsiteY8" fmla="*/ 3204246 h 4611071"/>
                    <a:gd name="connsiteX9" fmla="*/ 689608 w 1459283"/>
                    <a:gd name="connsiteY9" fmla="*/ 1790509 h 4611071"/>
                    <a:gd name="connsiteX10" fmla="*/ 1441981 w 1459283"/>
                    <a:gd name="connsiteY10" fmla="*/ 263 h 4611071"/>
                    <a:gd name="connsiteX0" fmla="*/ 1441981 w 1464939"/>
                    <a:gd name="connsiteY0" fmla="*/ 14812 h 4625620"/>
                    <a:gd name="connsiteX1" fmla="*/ 809874 w 1464939"/>
                    <a:gd name="connsiteY1" fmla="*/ 1286598 h 4625620"/>
                    <a:gd name="connsiteX2" fmla="*/ 618134 w 1464939"/>
                    <a:gd name="connsiteY2" fmla="*/ 1386335 h 4625620"/>
                    <a:gd name="connsiteX3" fmla="*/ 538894 w 1464939"/>
                    <a:gd name="connsiteY3" fmla="*/ 576867 h 4625620"/>
                    <a:gd name="connsiteX4" fmla="*/ 467136 w 1464939"/>
                    <a:gd name="connsiteY4" fmla="*/ 1763102 h 4625620"/>
                    <a:gd name="connsiteX5" fmla="*/ 356495 w 1464939"/>
                    <a:gd name="connsiteY5" fmla="*/ 3213557 h 4625620"/>
                    <a:gd name="connsiteX6" fmla="*/ 0 w 1464939"/>
                    <a:gd name="connsiteY6" fmla="*/ 4588702 h 4625620"/>
                    <a:gd name="connsiteX7" fmla="*/ 223305 w 1464939"/>
                    <a:gd name="connsiteY7" fmla="*/ 4625620 h 4625620"/>
                    <a:gd name="connsiteX8" fmla="*/ 530880 w 1464939"/>
                    <a:gd name="connsiteY8" fmla="*/ 3218795 h 4625620"/>
                    <a:gd name="connsiteX9" fmla="*/ 689608 w 1464939"/>
                    <a:gd name="connsiteY9" fmla="*/ 1805058 h 4625620"/>
                    <a:gd name="connsiteX10" fmla="*/ 1441981 w 1464939"/>
                    <a:gd name="connsiteY10" fmla="*/ 14812 h 462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4939" h="4625620">
                      <a:moveTo>
                        <a:pt x="1441981" y="14812"/>
                      </a:moveTo>
                      <a:cubicBezTo>
                        <a:pt x="1293465" y="197115"/>
                        <a:pt x="942085" y="1061662"/>
                        <a:pt x="809874" y="1286598"/>
                      </a:cubicBezTo>
                      <a:cubicBezTo>
                        <a:pt x="677663" y="1511534"/>
                        <a:pt x="650179" y="1505825"/>
                        <a:pt x="618134" y="1386335"/>
                      </a:cubicBezTo>
                      <a:cubicBezTo>
                        <a:pt x="592124" y="1283966"/>
                        <a:pt x="598220" y="504111"/>
                        <a:pt x="538894" y="576867"/>
                      </a:cubicBezTo>
                      <a:cubicBezTo>
                        <a:pt x="479568" y="649623"/>
                        <a:pt x="399539" y="1194160"/>
                        <a:pt x="467136" y="1763102"/>
                      </a:cubicBezTo>
                      <a:cubicBezTo>
                        <a:pt x="389614" y="2240992"/>
                        <a:pt x="434017" y="2735667"/>
                        <a:pt x="356495" y="3213557"/>
                      </a:cubicBezTo>
                      <a:lnTo>
                        <a:pt x="0" y="4588702"/>
                      </a:lnTo>
                      <a:lnTo>
                        <a:pt x="223305" y="4625620"/>
                      </a:lnTo>
                      <a:cubicBezTo>
                        <a:pt x="302143" y="4157256"/>
                        <a:pt x="452042" y="3687159"/>
                        <a:pt x="530880" y="3218795"/>
                      </a:cubicBezTo>
                      <a:lnTo>
                        <a:pt x="689608" y="1805058"/>
                      </a:lnTo>
                      <a:cubicBezTo>
                        <a:pt x="981001" y="1385127"/>
                        <a:pt x="1590497" y="-167491"/>
                        <a:pt x="1441981" y="1481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>
                  <a:off x="1823201" y="3646347"/>
                  <a:ext cx="1451178" cy="1451178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1" name="Rectangle 1023"/>
                <p:cNvSpPr/>
                <p:nvPr/>
              </p:nvSpPr>
              <p:spPr>
                <a:xfrm rot="663367">
                  <a:off x="2225852" y="4021789"/>
                  <a:ext cx="212459" cy="605456"/>
                </a:xfrm>
                <a:custGeom>
                  <a:avLst/>
                  <a:gdLst>
                    <a:gd name="connsiteX0" fmla="*/ 0 w 212459"/>
                    <a:gd name="connsiteY0" fmla="*/ 0 h 605456"/>
                    <a:gd name="connsiteX1" fmla="*/ 212459 w 212459"/>
                    <a:gd name="connsiteY1" fmla="*/ 0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  <a:gd name="connsiteX0" fmla="*/ 0 w 212459"/>
                    <a:gd name="connsiteY0" fmla="*/ 0 h 605456"/>
                    <a:gd name="connsiteX1" fmla="*/ 171897 w 212459"/>
                    <a:gd name="connsiteY1" fmla="*/ 7926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459" h="605456">
                      <a:moveTo>
                        <a:pt x="0" y="0"/>
                      </a:moveTo>
                      <a:lnTo>
                        <a:pt x="171897" y="7926"/>
                      </a:lnTo>
                      <a:lnTo>
                        <a:pt x="212459" y="605456"/>
                      </a:lnTo>
                      <a:lnTo>
                        <a:pt x="0" y="6054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2" name="Rectangle 1023"/>
                <p:cNvSpPr/>
                <p:nvPr/>
              </p:nvSpPr>
              <p:spPr>
                <a:xfrm rot="20966486">
                  <a:off x="2442654" y="4051671"/>
                  <a:ext cx="212459" cy="728506"/>
                </a:xfrm>
                <a:custGeom>
                  <a:avLst/>
                  <a:gdLst>
                    <a:gd name="connsiteX0" fmla="*/ 0 w 212459"/>
                    <a:gd name="connsiteY0" fmla="*/ 0 h 605456"/>
                    <a:gd name="connsiteX1" fmla="*/ 212459 w 212459"/>
                    <a:gd name="connsiteY1" fmla="*/ 0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  <a:gd name="connsiteX0" fmla="*/ 0 w 212459"/>
                    <a:gd name="connsiteY0" fmla="*/ 0 h 605456"/>
                    <a:gd name="connsiteX1" fmla="*/ 171897 w 212459"/>
                    <a:gd name="connsiteY1" fmla="*/ 7926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459" h="605456">
                      <a:moveTo>
                        <a:pt x="0" y="0"/>
                      </a:moveTo>
                      <a:lnTo>
                        <a:pt x="171897" y="7926"/>
                      </a:lnTo>
                      <a:lnTo>
                        <a:pt x="212459" y="605456"/>
                      </a:lnTo>
                      <a:lnTo>
                        <a:pt x="0" y="6054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3" name="Block Arc 123"/>
                <p:cNvSpPr/>
                <p:nvPr/>
              </p:nvSpPr>
              <p:spPr>
                <a:xfrm rot="13064257">
                  <a:off x="2109269" y="3504495"/>
                  <a:ext cx="924953" cy="782297"/>
                </a:xfrm>
                <a:custGeom>
                  <a:avLst/>
                  <a:gdLst>
                    <a:gd name="connsiteX0" fmla="*/ 0 w 2768367"/>
                    <a:gd name="connsiteY0" fmla="*/ 1384184 h 2768367"/>
                    <a:gd name="connsiteX1" fmla="*/ 894640 w 2768367"/>
                    <a:gd name="connsiteY1" fmla="*/ 89459 h 2768367"/>
                    <a:gd name="connsiteX2" fmla="*/ 965937 w 2768367"/>
                    <a:gd name="connsiteY2" fmla="*/ 278023 h 2768367"/>
                    <a:gd name="connsiteX3" fmla="*/ 201593 w 2768367"/>
                    <a:gd name="connsiteY3" fmla="*/ 1384183 h 2768367"/>
                    <a:gd name="connsiteX4" fmla="*/ 0 w 2768367"/>
                    <a:gd name="connsiteY4" fmla="*/ 1384184 h 2768367"/>
                    <a:gd name="connsiteX0" fmla="*/ 0 w 933971"/>
                    <a:gd name="connsiteY0" fmla="*/ 1294725 h 1294725"/>
                    <a:gd name="connsiteX1" fmla="*/ 894640 w 933971"/>
                    <a:gd name="connsiteY1" fmla="*/ 0 h 1294725"/>
                    <a:gd name="connsiteX2" fmla="*/ 933971 w 933971"/>
                    <a:gd name="connsiteY2" fmla="*/ 670583 h 1294725"/>
                    <a:gd name="connsiteX3" fmla="*/ 201593 w 933971"/>
                    <a:gd name="connsiteY3" fmla="*/ 1294724 h 1294725"/>
                    <a:gd name="connsiteX4" fmla="*/ 0 w 933971"/>
                    <a:gd name="connsiteY4" fmla="*/ 1294725 h 1294725"/>
                    <a:gd name="connsiteX0" fmla="*/ 0 w 933971"/>
                    <a:gd name="connsiteY0" fmla="*/ 1294725 h 1294725"/>
                    <a:gd name="connsiteX1" fmla="*/ 894640 w 933971"/>
                    <a:gd name="connsiteY1" fmla="*/ 0 h 1294725"/>
                    <a:gd name="connsiteX2" fmla="*/ 933971 w 933971"/>
                    <a:gd name="connsiteY2" fmla="*/ 670583 h 1294725"/>
                    <a:gd name="connsiteX3" fmla="*/ 201593 w 933971"/>
                    <a:gd name="connsiteY3" fmla="*/ 1294724 h 1294725"/>
                    <a:gd name="connsiteX4" fmla="*/ 0 w 933971"/>
                    <a:gd name="connsiteY4" fmla="*/ 1294725 h 1294725"/>
                    <a:gd name="connsiteX0" fmla="*/ 0 w 952551"/>
                    <a:gd name="connsiteY0" fmla="*/ 1294725 h 1294725"/>
                    <a:gd name="connsiteX1" fmla="*/ 894640 w 952551"/>
                    <a:gd name="connsiteY1" fmla="*/ 0 h 1294725"/>
                    <a:gd name="connsiteX2" fmla="*/ 952551 w 952551"/>
                    <a:gd name="connsiteY2" fmla="*/ 669268 h 1294725"/>
                    <a:gd name="connsiteX3" fmla="*/ 201593 w 952551"/>
                    <a:gd name="connsiteY3" fmla="*/ 1294724 h 1294725"/>
                    <a:gd name="connsiteX4" fmla="*/ 0 w 952551"/>
                    <a:gd name="connsiteY4" fmla="*/ 1294725 h 1294725"/>
                    <a:gd name="connsiteX0" fmla="*/ 0 w 952551"/>
                    <a:gd name="connsiteY0" fmla="*/ 809542 h 809542"/>
                    <a:gd name="connsiteX1" fmla="*/ 858589 w 952551"/>
                    <a:gd name="connsiteY1" fmla="*/ 0 h 809542"/>
                    <a:gd name="connsiteX2" fmla="*/ 952551 w 952551"/>
                    <a:gd name="connsiteY2" fmla="*/ 184085 h 809542"/>
                    <a:gd name="connsiteX3" fmla="*/ 201593 w 952551"/>
                    <a:gd name="connsiteY3" fmla="*/ 809541 h 809542"/>
                    <a:gd name="connsiteX4" fmla="*/ 0 w 952551"/>
                    <a:gd name="connsiteY4" fmla="*/ 809542 h 809542"/>
                    <a:gd name="connsiteX0" fmla="*/ 0 w 1004065"/>
                    <a:gd name="connsiteY0" fmla="*/ 809542 h 809542"/>
                    <a:gd name="connsiteX1" fmla="*/ 858589 w 1004065"/>
                    <a:gd name="connsiteY1" fmla="*/ 0 h 809542"/>
                    <a:gd name="connsiteX2" fmla="*/ 1004065 w 1004065"/>
                    <a:gd name="connsiteY2" fmla="*/ 242205 h 809542"/>
                    <a:gd name="connsiteX3" fmla="*/ 201593 w 1004065"/>
                    <a:gd name="connsiteY3" fmla="*/ 809541 h 809542"/>
                    <a:gd name="connsiteX4" fmla="*/ 0 w 1004065"/>
                    <a:gd name="connsiteY4" fmla="*/ 809542 h 809542"/>
                    <a:gd name="connsiteX0" fmla="*/ 0 w 1004065"/>
                    <a:gd name="connsiteY0" fmla="*/ 809542 h 809542"/>
                    <a:gd name="connsiteX1" fmla="*/ 858589 w 1004065"/>
                    <a:gd name="connsiteY1" fmla="*/ 0 h 809542"/>
                    <a:gd name="connsiteX2" fmla="*/ 1004065 w 1004065"/>
                    <a:gd name="connsiteY2" fmla="*/ 242205 h 809542"/>
                    <a:gd name="connsiteX3" fmla="*/ 201593 w 1004065"/>
                    <a:gd name="connsiteY3" fmla="*/ 809541 h 809542"/>
                    <a:gd name="connsiteX4" fmla="*/ 0 w 1004065"/>
                    <a:gd name="connsiteY4" fmla="*/ 809542 h 809542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01593 w 1004065"/>
                    <a:gd name="connsiteY3" fmla="*/ 782648 h 782649"/>
                    <a:gd name="connsiteX4" fmla="*/ 0 w 1004065"/>
                    <a:gd name="connsiteY4" fmla="*/ 782649 h 782649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01593 w 1004065"/>
                    <a:gd name="connsiteY3" fmla="*/ 782648 h 782649"/>
                    <a:gd name="connsiteX4" fmla="*/ 0 w 1004065"/>
                    <a:gd name="connsiteY4" fmla="*/ 782649 h 782649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17934 w 1004065"/>
                    <a:gd name="connsiteY3" fmla="*/ 770001 h 782649"/>
                    <a:gd name="connsiteX4" fmla="*/ 0 w 1004065"/>
                    <a:gd name="connsiteY4" fmla="*/ 782649 h 782649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803 h 787333"/>
                    <a:gd name="connsiteX1" fmla="*/ 917208 w 957136"/>
                    <a:gd name="connsiteY1" fmla="*/ 207 h 787333"/>
                    <a:gd name="connsiteX2" fmla="*/ 957136 w 957136"/>
                    <a:gd name="connsiteY2" fmla="*/ 232644 h 787333"/>
                    <a:gd name="connsiteX3" fmla="*/ 171005 w 957136"/>
                    <a:gd name="connsiteY3" fmla="*/ 787333 h 787333"/>
                    <a:gd name="connsiteX4" fmla="*/ 0 w 957136"/>
                    <a:gd name="connsiteY4" fmla="*/ 691803 h 787333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33893"/>
                    <a:gd name="connsiteY0" fmla="*/ 691596 h 782297"/>
                    <a:gd name="connsiteX1" fmla="*/ 917208 w 933893"/>
                    <a:gd name="connsiteY1" fmla="*/ 0 h 782297"/>
                    <a:gd name="connsiteX2" fmla="*/ 933893 w 933893"/>
                    <a:gd name="connsiteY2" fmla="*/ 250426 h 782297"/>
                    <a:gd name="connsiteX3" fmla="*/ 187915 w 933893"/>
                    <a:gd name="connsiteY3" fmla="*/ 782297 h 782297"/>
                    <a:gd name="connsiteX4" fmla="*/ 0 w 93389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24953" h="782297">
                      <a:moveTo>
                        <a:pt x="0" y="691596"/>
                      </a:moveTo>
                      <a:cubicBezTo>
                        <a:pt x="14996" y="287291"/>
                        <a:pt x="374745" y="4206"/>
                        <a:pt x="917208" y="0"/>
                      </a:cubicBezTo>
                      <a:cubicBezTo>
                        <a:pt x="940974" y="62855"/>
                        <a:pt x="900206" y="184238"/>
                        <a:pt x="923972" y="247093"/>
                      </a:cubicBezTo>
                      <a:cubicBezTo>
                        <a:pt x="571332" y="87091"/>
                        <a:pt x="169931" y="303867"/>
                        <a:pt x="187915" y="782297"/>
                      </a:cubicBezTo>
                      <a:lnTo>
                        <a:pt x="0" y="691596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0" name="Group 1079"/>
              <p:cNvGrpSpPr/>
              <p:nvPr/>
            </p:nvGrpSpPr>
            <p:grpSpPr>
              <a:xfrm flipH="1">
                <a:off x="8021459" y="4275166"/>
                <a:ext cx="185562" cy="61428"/>
                <a:chOff x="200102" y="3578028"/>
                <a:chExt cx="3419343" cy="1131930"/>
              </a:xfrm>
              <a:effectLst/>
            </p:grpSpPr>
            <p:sp>
              <p:nvSpPr>
                <p:cNvPr id="1106" name="Isosceles Triangle 117"/>
                <p:cNvSpPr/>
                <p:nvPr/>
              </p:nvSpPr>
              <p:spPr>
                <a:xfrm rot="15995564" flipH="1">
                  <a:off x="789421" y="3553093"/>
                  <a:ext cx="567546" cy="1746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7" name="Isosceles Triangle 117"/>
                <p:cNvSpPr/>
                <p:nvPr/>
              </p:nvSpPr>
              <p:spPr>
                <a:xfrm rot="15995564" flipV="1">
                  <a:off x="2462581" y="2988709"/>
                  <a:ext cx="567546" cy="1746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1" name="Group 1080"/>
              <p:cNvGrpSpPr/>
              <p:nvPr/>
            </p:nvGrpSpPr>
            <p:grpSpPr>
              <a:xfrm flipH="1">
                <a:off x="8050272" y="4237366"/>
                <a:ext cx="62707" cy="53199"/>
                <a:chOff x="2085404" y="3033897"/>
                <a:chExt cx="1155501" cy="980303"/>
              </a:xfrm>
              <a:effectLst/>
            </p:grpSpPr>
            <p:sp>
              <p:nvSpPr>
                <p:cNvPr id="1091" name="Oval 1090"/>
                <p:cNvSpPr/>
                <p:nvPr/>
              </p:nvSpPr>
              <p:spPr>
                <a:xfrm>
                  <a:off x="2085404" y="3033897"/>
                  <a:ext cx="980303" cy="980303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092" name="Group 1091"/>
                <p:cNvGrpSpPr/>
                <p:nvPr/>
              </p:nvGrpSpPr>
              <p:grpSpPr>
                <a:xfrm>
                  <a:off x="2356128" y="3263382"/>
                  <a:ext cx="212092" cy="204949"/>
                  <a:chOff x="2203728" y="3110982"/>
                  <a:chExt cx="212092" cy="204949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104" name="Oval 114"/>
                  <p:cNvSpPr/>
                  <p:nvPr/>
                </p:nvSpPr>
                <p:spPr>
                  <a:xfrm>
                    <a:off x="2203728" y="3110982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5" name="Oval 114"/>
                  <p:cNvSpPr/>
                  <p:nvPr/>
                </p:nvSpPr>
                <p:spPr>
                  <a:xfrm>
                    <a:off x="2299744" y="3165073"/>
                    <a:ext cx="47313" cy="4571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093" name="Group 1092"/>
                <p:cNvGrpSpPr/>
                <p:nvPr/>
              </p:nvGrpSpPr>
              <p:grpSpPr>
                <a:xfrm>
                  <a:off x="2706119" y="3225520"/>
                  <a:ext cx="209247" cy="191754"/>
                  <a:chOff x="2553719" y="3073120"/>
                  <a:chExt cx="209247" cy="191754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102" name="Oval 114"/>
                  <p:cNvSpPr/>
                  <p:nvPr/>
                </p:nvSpPr>
                <p:spPr>
                  <a:xfrm rot="6076295">
                    <a:off x="2562466" y="3064373"/>
                    <a:ext cx="191754" cy="209247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3" name="Oval 114"/>
                  <p:cNvSpPr/>
                  <p:nvPr/>
                </p:nvSpPr>
                <p:spPr>
                  <a:xfrm rot="6076295">
                    <a:off x="2662559" y="3116756"/>
                    <a:ext cx="45719" cy="4989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094" name="Group 1093"/>
                <p:cNvGrpSpPr/>
                <p:nvPr/>
              </p:nvGrpSpPr>
              <p:grpSpPr>
                <a:xfrm rot="20890985">
                  <a:off x="2461610" y="3593516"/>
                  <a:ext cx="537122" cy="257622"/>
                  <a:chOff x="2631404" y="4144825"/>
                  <a:chExt cx="1190354" cy="570934"/>
                </a:xfrm>
              </p:grpSpPr>
              <p:sp>
                <p:nvSpPr>
                  <p:cNvPr id="1096" name="Oval 114"/>
                  <p:cNvSpPr/>
                  <p:nvPr/>
                </p:nvSpPr>
                <p:spPr>
                  <a:xfrm flipH="1">
                    <a:off x="2631404" y="4225746"/>
                    <a:ext cx="189247" cy="182873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7" name="Oval 114"/>
                  <p:cNvSpPr/>
                  <p:nvPr/>
                </p:nvSpPr>
                <p:spPr>
                  <a:xfrm rot="618533">
                    <a:off x="3505702" y="4383116"/>
                    <a:ext cx="183579" cy="19748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249 w 238963"/>
                      <a:gd name="connsiteY0" fmla="*/ 111833 h 231478"/>
                      <a:gd name="connsiteX1" fmla="*/ 75491 w 238963"/>
                      <a:gd name="connsiteY1" fmla="*/ 10829 h 231478"/>
                      <a:gd name="connsiteX2" fmla="*/ 181653 w 238963"/>
                      <a:gd name="connsiteY2" fmla="*/ 27062 h 231478"/>
                      <a:gd name="connsiteX3" fmla="*/ 238941 w 238963"/>
                      <a:gd name="connsiteY3" fmla="*/ 111833 h 231478"/>
                      <a:gd name="connsiteX4" fmla="*/ 146974 w 238963"/>
                      <a:gd name="connsiteY4" fmla="*/ 140632 h 231478"/>
                      <a:gd name="connsiteX5" fmla="*/ 120095 w 238963"/>
                      <a:gd name="connsiteY5" fmla="*/ 230679 h 231478"/>
                      <a:gd name="connsiteX6" fmla="*/ 35562 w 238963"/>
                      <a:gd name="connsiteY6" fmla="*/ 180730 h 231478"/>
                      <a:gd name="connsiteX7" fmla="*/ 1249 w 238963"/>
                      <a:gd name="connsiteY7" fmla="*/ 111833 h 231478"/>
                      <a:gd name="connsiteX0" fmla="*/ 1472 w 239191"/>
                      <a:gd name="connsiteY0" fmla="*/ 111833 h 181198"/>
                      <a:gd name="connsiteX1" fmla="*/ 75714 w 239191"/>
                      <a:gd name="connsiteY1" fmla="*/ 10829 h 181198"/>
                      <a:gd name="connsiteX2" fmla="*/ 181876 w 239191"/>
                      <a:gd name="connsiteY2" fmla="*/ 27062 h 181198"/>
                      <a:gd name="connsiteX3" fmla="*/ 239164 w 239191"/>
                      <a:gd name="connsiteY3" fmla="*/ 111833 h 181198"/>
                      <a:gd name="connsiteX4" fmla="*/ 147197 w 239191"/>
                      <a:gd name="connsiteY4" fmla="*/ 140632 h 181198"/>
                      <a:gd name="connsiteX5" fmla="*/ 35785 w 239191"/>
                      <a:gd name="connsiteY5" fmla="*/ 180730 h 181198"/>
                      <a:gd name="connsiteX6" fmla="*/ 1472 w 239191"/>
                      <a:gd name="connsiteY6" fmla="*/ 111833 h 181198"/>
                      <a:gd name="connsiteX0" fmla="*/ 1472 w 239186"/>
                      <a:gd name="connsiteY0" fmla="*/ 111833 h 183014"/>
                      <a:gd name="connsiteX1" fmla="*/ 75714 w 239186"/>
                      <a:gd name="connsiteY1" fmla="*/ 10829 h 183014"/>
                      <a:gd name="connsiteX2" fmla="*/ 181876 w 239186"/>
                      <a:gd name="connsiteY2" fmla="*/ 27062 h 183014"/>
                      <a:gd name="connsiteX3" fmla="*/ 239164 w 239186"/>
                      <a:gd name="connsiteY3" fmla="*/ 111833 h 183014"/>
                      <a:gd name="connsiteX4" fmla="*/ 132951 w 239186"/>
                      <a:gd name="connsiteY4" fmla="*/ 171439 h 183014"/>
                      <a:gd name="connsiteX5" fmla="*/ 35785 w 239186"/>
                      <a:gd name="connsiteY5" fmla="*/ 180730 h 183014"/>
                      <a:gd name="connsiteX6" fmla="*/ 1472 w 239186"/>
                      <a:gd name="connsiteY6" fmla="*/ 111833 h 183014"/>
                      <a:gd name="connsiteX0" fmla="*/ 1472 w 206853"/>
                      <a:gd name="connsiteY0" fmla="*/ 111833 h 183014"/>
                      <a:gd name="connsiteX1" fmla="*/ 75714 w 206853"/>
                      <a:gd name="connsiteY1" fmla="*/ 10829 h 183014"/>
                      <a:gd name="connsiteX2" fmla="*/ 181876 w 206853"/>
                      <a:gd name="connsiteY2" fmla="*/ 27062 h 183014"/>
                      <a:gd name="connsiteX3" fmla="*/ 206815 w 206853"/>
                      <a:gd name="connsiteY3" fmla="*/ 105674 h 183014"/>
                      <a:gd name="connsiteX4" fmla="*/ 132951 w 206853"/>
                      <a:gd name="connsiteY4" fmla="*/ 171439 h 183014"/>
                      <a:gd name="connsiteX5" fmla="*/ 35785 w 206853"/>
                      <a:gd name="connsiteY5" fmla="*/ 180730 h 183014"/>
                      <a:gd name="connsiteX6" fmla="*/ 1472 w 206853"/>
                      <a:gd name="connsiteY6" fmla="*/ 111833 h 183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6853" h="183014">
                        <a:moveTo>
                          <a:pt x="1472" y="111833"/>
                        </a:moveTo>
                        <a:cubicBezTo>
                          <a:pt x="8127" y="83516"/>
                          <a:pt x="45647" y="24958"/>
                          <a:pt x="75714" y="10829"/>
                        </a:cubicBezTo>
                        <a:cubicBezTo>
                          <a:pt x="105781" y="-3300"/>
                          <a:pt x="139688" y="-8732"/>
                          <a:pt x="181876" y="27062"/>
                        </a:cubicBezTo>
                        <a:cubicBezTo>
                          <a:pt x="201684" y="46870"/>
                          <a:pt x="205328" y="84859"/>
                          <a:pt x="206815" y="105674"/>
                        </a:cubicBezTo>
                        <a:cubicBezTo>
                          <a:pt x="208302" y="126489"/>
                          <a:pt x="166847" y="159956"/>
                          <a:pt x="132951" y="171439"/>
                        </a:cubicBezTo>
                        <a:cubicBezTo>
                          <a:pt x="99055" y="182922"/>
                          <a:pt x="60072" y="185530"/>
                          <a:pt x="35785" y="180730"/>
                        </a:cubicBezTo>
                        <a:cubicBezTo>
                          <a:pt x="11498" y="175930"/>
                          <a:pt x="-5183" y="140150"/>
                          <a:pt x="1472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8" name="Oval 114"/>
                  <p:cNvSpPr/>
                  <p:nvPr/>
                </p:nvSpPr>
                <p:spPr>
                  <a:xfrm rot="12407958">
                    <a:off x="2984492" y="4495168"/>
                    <a:ext cx="213323" cy="206472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249 w 240368"/>
                      <a:gd name="connsiteY0" fmla="*/ 111833 h 232648"/>
                      <a:gd name="connsiteX1" fmla="*/ 75491 w 240368"/>
                      <a:gd name="connsiteY1" fmla="*/ 10829 h 232648"/>
                      <a:gd name="connsiteX2" fmla="*/ 181653 w 240368"/>
                      <a:gd name="connsiteY2" fmla="*/ 27062 h 232648"/>
                      <a:gd name="connsiteX3" fmla="*/ 238941 w 240368"/>
                      <a:gd name="connsiteY3" fmla="*/ 111833 h 232648"/>
                      <a:gd name="connsiteX4" fmla="*/ 120095 w 240368"/>
                      <a:gd name="connsiteY4" fmla="*/ 230679 h 232648"/>
                      <a:gd name="connsiteX5" fmla="*/ 35562 w 240368"/>
                      <a:gd name="connsiteY5" fmla="*/ 180730 h 232648"/>
                      <a:gd name="connsiteX6" fmla="*/ 1249 w 240368"/>
                      <a:gd name="connsiteY6" fmla="*/ 111833 h 23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0368" h="232648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49201" y="77897"/>
                          <a:pt x="238941" y="111833"/>
                        </a:cubicBezTo>
                        <a:cubicBezTo>
                          <a:pt x="228681" y="145769"/>
                          <a:pt x="153991" y="219196"/>
                          <a:pt x="120095" y="230679"/>
                        </a:cubicBezTo>
                        <a:cubicBezTo>
                          <a:pt x="86199" y="242162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9" name="Oval 114"/>
                  <p:cNvSpPr/>
                  <p:nvPr/>
                </p:nvSpPr>
                <p:spPr>
                  <a:xfrm rot="12407958">
                    <a:off x="3267032" y="4510810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0" name="Oval 114"/>
                  <p:cNvSpPr/>
                  <p:nvPr/>
                </p:nvSpPr>
                <p:spPr>
                  <a:xfrm rot="15441225">
                    <a:off x="2743282" y="4411743"/>
                    <a:ext cx="157087" cy="20494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9626 w 210844"/>
                      <a:gd name="connsiteY0" fmla="*/ 111662 h 230922"/>
                      <a:gd name="connsiteX1" fmla="*/ 47354 w 210844"/>
                      <a:gd name="connsiteY1" fmla="*/ 10819 h 230922"/>
                      <a:gd name="connsiteX2" fmla="*/ 153516 w 210844"/>
                      <a:gd name="connsiteY2" fmla="*/ 27052 h 230922"/>
                      <a:gd name="connsiteX3" fmla="*/ 210804 w 210844"/>
                      <a:gd name="connsiteY3" fmla="*/ 111823 h 230922"/>
                      <a:gd name="connsiteX4" fmla="*/ 152921 w 210844"/>
                      <a:gd name="connsiteY4" fmla="*/ 159681 h 230922"/>
                      <a:gd name="connsiteX5" fmla="*/ 91958 w 210844"/>
                      <a:gd name="connsiteY5" fmla="*/ 230669 h 230922"/>
                      <a:gd name="connsiteX6" fmla="*/ 7425 w 210844"/>
                      <a:gd name="connsiteY6" fmla="*/ 180720 h 230922"/>
                      <a:gd name="connsiteX7" fmla="*/ 19626 w 210844"/>
                      <a:gd name="connsiteY7" fmla="*/ 111662 h 230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0844" h="230922">
                        <a:moveTo>
                          <a:pt x="19626" y="111662"/>
                        </a:moveTo>
                        <a:cubicBezTo>
                          <a:pt x="26281" y="83345"/>
                          <a:pt x="25039" y="24921"/>
                          <a:pt x="47354" y="10819"/>
                        </a:cubicBezTo>
                        <a:cubicBezTo>
                          <a:pt x="69669" y="-3283"/>
                          <a:pt x="111328" y="-8742"/>
                          <a:pt x="153516" y="27052"/>
                        </a:cubicBezTo>
                        <a:cubicBezTo>
                          <a:pt x="173324" y="46860"/>
                          <a:pt x="209317" y="91008"/>
                          <a:pt x="210804" y="111823"/>
                        </a:cubicBezTo>
                        <a:cubicBezTo>
                          <a:pt x="212291" y="132638"/>
                          <a:pt x="172729" y="139873"/>
                          <a:pt x="152921" y="159681"/>
                        </a:cubicBezTo>
                        <a:cubicBezTo>
                          <a:pt x="133113" y="179489"/>
                          <a:pt x="116207" y="227163"/>
                          <a:pt x="91958" y="230669"/>
                        </a:cubicBezTo>
                        <a:cubicBezTo>
                          <a:pt x="67709" y="234175"/>
                          <a:pt x="27233" y="200528"/>
                          <a:pt x="7425" y="180720"/>
                        </a:cubicBezTo>
                        <a:cubicBezTo>
                          <a:pt x="-12383" y="160912"/>
                          <a:pt x="12971" y="139979"/>
                          <a:pt x="19626" y="11166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1" name="Oval 114"/>
                  <p:cNvSpPr/>
                  <p:nvPr/>
                </p:nvSpPr>
                <p:spPr>
                  <a:xfrm>
                    <a:off x="3608854" y="4144825"/>
                    <a:ext cx="212904" cy="20465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2164 w 239896"/>
                      <a:gd name="connsiteY0" fmla="*/ 95550 h 214649"/>
                      <a:gd name="connsiteX1" fmla="*/ 93869 w 239896"/>
                      <a:gd name="connsiteY1" fmla="*/ 52757 h 214649"/>
                      <a:gd name="connsiteX2" fmla="*/ 182568 w 239896"/>
                      <a:gd name="connsiteY2" fmla="*/ 10779 h 214649"/>
                      <a:gd name="connsiteX3" fmla="*/ 239856 w 239896"/>
                      <a:gd name="connsiteY3" fmla="*/ 95550 h 214649"/>
                      <a:gd name="connsiteX4" fmla="*/ 181973 w 239896"/>
                      <a:gd name="connsiteY4" fmla="*/ 143408 h 214649"/>
                      <a:gd name="connsiteX5" fmla="*/ 121010 w 239896"/>
                      <a:gd name="connsiteY5" fmla="*/ 214396 h 214649"/>
                      <a:gd name="connsiteX6" fmla="*/ 36477 w 239896"/>
                      <a:gd name="connsiteY6" fmla="*/ 164447 h 214649"/>
                      <a:gd name="connsiteX7" fmla="*/ 2164 w 239896"/>
                      <a:gd name="connsiteY7" fmla="*/ 95550 h 214649"/>
                      <a:gd name="connsiteX0" fmla="*/ 2164 w 239896"/>
                      <a:gd name="connsiteY0" fmla="*/ 111506 h 230605"/>
                      <a:gd name="connsiteX1" fmla="*/ 93869 w 239896"/>
                      <a:gd name="connsiteY1" fmla="*/ 68713 h 230605"/>
                      <a:gd name="connsiteX2" fmla="*/ 147641 w 239896"/>
                      <a:gd name="connsiteY2" fmla="*/ 9272 h 230605"/>
                      <a:gd name="connsiteX3" fmla="*/ 239856 w 239896"/>
                      <a:gd name="connsiteY3" fmla="*/ 111506 h 230605"/>
                      <a:gd name="connsiteX4" fmla="*/ 181973 w 239896"/>
                      <a:gd name="connsiteY4" fmla="*/ 159364 h 230605"/>
                      <a:gd name="connsiteX5" fmla="*/ 121010 w 239896"/>
                      <a:gd name="connsiteY5" fmla="*/ 230352 h 230605"/>
                      <a:gd name="connsiteX6" fmla="*/ 36477 w 239896"/>
                      <a:gd name="connsiteY6" fmla="*/ 180403 h 230605"/>
                      <a:gd name="connsiteX7" fmla="*/ 2164 w 239896"/>
                      <a:gd name="connsiteY7" fmla="*/ 111506 h 2306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9896" h="230605">
                        <a:moveTo>
                          <a:pt x="2164" y="111506"/>
                        </a:moveTo>
                        <a:cubicBezTo>
                          <a:pt x="11729" y="92891"/>
                          <a:pt x="69623" y="85752"/>
                          <a:pt x="93869" y="68713"/>
                        </a:cubicBezTo>
                        <a:cubicBezTo>
                          <a:pt x="118115" y="51674"/>
                          <a:pt x="105453" y="-26522"/>
                          <a:pt x="147641" y="9272"/>
                        </a:cubicBezTo>
                        <a:cubicBezTo>
                          <a:pt x="167449" y="29080"/>
                          <a:pt x="238369" y="90691"/>
                          <a:pt x="239856" y="111506"/>
                        </a:cubicBezTo>
                        <a:cubicBezTo>
                          <a:pt x="241343" y="132321"/>
                          <a:pt x="201781" y="139556"/>
                          <a:pt x="181973" y="159364"/>
                        </a:cubicBezTo>
                        <a:cubicBezTo>
                          <a:pt x="162165" y="179172"/>
                          <a:pt x="145259" y="226846"/>
                          <a:pt x="121010" y="230352"/>
                        </a:cubicBezTo>
                        <a:cubicBezTo>
                          <a:pt x="96761" y="233858"/>
                          <a:pt x="56285" y="200211"/>
                          <a:pt x="36477" y="180403"/>
                        </a:cubicBezTo>
                        <a:cubicBezTo>
                          <a:pt x="16669" y="160595"/>
                          <a:pt x="-7401" y="130121"/>
                          <a:pt x="2164" y="11150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095" name="Isosceles Triangle 112"/>
                <p:cNvSpPr/>
                <p:nvPr/>
              </p:nvSpPr>
              <p:spPr>
                <a:xfrm rot="16200000" flipH="1" flipV="1">
                  <a:off x="2870323" y="3275765"/>
                  <a:ext cx="152646" cy="588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217" h="2879553">
                      <a:moveTo>
                        <a:pt x="0" y="2808243"/>
                      </a:moveTo>
                      <a:cubicBezTo>
                        <a:pt x="20895" y="2593032"/>
                        <a:pt x="42252" y="2279050"/>
                        <a:pt x="142109" y="2192611"/>
                      </a:cubicBezTo>
                      <a:cubicBezTo>
                        <a:pt x="166120" y="1963435"/>
                        <a:pt x="141285" y="1677317"/>
                        <a:pt x="228743" y="1611235"/>
                      </a:cubicBezTo>
                      <a:cubicBezTo>
                        <a:pt x="242487" y="1437863"/>
                        <a:pt x="195455" y="1232711"/>
                        <a:pt x="301135" y="1094022"/>
                      </a:cubicBezTo>
                      <a:cubicBezTo>
                        <a:pt x="321169" y="873208"/>
                        <a:pt x="248888" y="728287"/>
                        <a:pt x="320825" y="585002"/>
                      </a:cubicBezTo>
                      <a:cubicBezTo>
                        <a:pt x="352391" y="390001"/>
                        <a:pt x="356720" y="149567"/>
                        <a:pt x="415521" y="0"/>
                      </a:cubicBezTo>
                      <a:cubicBezTo>
                        <a:pt x="465977" y="333"/>
                        <a:pt x="539864" y="347063"/>
                        <a:pt x="570862" y="595190"/>
                      </a:cubicBezTo>
                      <a:cubicBezTo>
                        <a:pt x="624585" y="635851"/>
                        <a:pt x="625639" y="875367"/>
                        <a:pt x="638117" y="1046813"/>
                      </a:cubicBezTo>
                      <a:cubicBezTo>
                        <a:pt x="706848" y="1218751"/>
                        <a:pt x="649995" y="1375389"/>
                        <a:pt x="670356" y="1560669"/>
                      </a:cubicBezTo>
                      <a:cubicBezTo>
                        <a:pt x="810999" y="1720768"/>
                        <a:pt x="720714" y="1986766"/>
                        <a:pt x="757972" y="2197574"/>
                      </a:cubicBezTo>
                      <a:cubicBezTo>
                        <a:pt x="859494" y="2241934"/>
                        <a:pt x="861407" y="2568225"/>
                        <a:pt x="897217" y="2799566"/>
                      </a:cubicBezTo>
                      <a:cubicBezTo>
                        <a:pt x="774535" y="2846887"/>
                        <a:pt x="640757" y="2874359"/>
                        <a:pt x="502850" y="2879553"/>
                      </a:cubicBezTo>
                      <a:lnTo>
                        <a:pt x="375273" y="2879553"/>
                      </a:lnTo>
                      <a:lnTo>
                        <a:pt x="339403" y="2878488"/>
                      </a:lnTo>
                      <a:cubicBezTo>
                        <a:pt x="221676" y="2869747"/>
                        <a:pt x="107231" y="2845886"/>
                        <a:pt x="0" y="28082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2" name="Group 1081"/>
              <p:cNvGrpSpPr/>
              <p:nvPr/>
            </p:nvGrpSpPr>
            <p:grpSpPr>
              <a:xfrm rot="902621">
                <a:off x="8063440" y="4188497"/>
                <a:ext cx="69364" cy="60427"/>
                <a:chOff x="9550991" y="2825138"/>
                <a:chExt cx="1612698" cy="1404912"/>
              </a:xfrm>
              <a:effectLst/>
            </p:grpSpPr>
            <p:sp>
              <p:nvSpPr>
                <p:cNvPr id="1089" name="Oval 103"/>
                <p:cNvSpPr/>
                <p:nvPr/>
              </p:nvSpPr>
              <p:spPr>
                <a:xfrm>
                  <a:off x="9550991" y="2825138"/>
                  <a:ext cx="1612698" cy="1404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698" h="1404912">
                      <a:moveTo>
                        <a:pt x="806349" y="0"/>
                      </a:moveTo>
                      <a:cubicBezTo>
                        <a:pt x="1055535" y="0"/>
                        <a:pt x="1259239" y="47046"/>
                        <a:pt x="1271787" y="106816"/>
                      </a:cubicBezTo>
                      <a:lnTo>
                        <a:pt x="1274401" y="106816"/>
                      </a:lnTo>
                      <a:lnTo>
                        <a:pt x="1274401" y="113081"/>
                      </a:lnTo>
                      <a:cubicBezTo>
                        <a:pt x="1273696" y="298576"/>
                        <a:pt x="1192476" y="662349"/>
                        <a:pt x="1191771" y="847844"/>
                      </a:cubicBezTo>
                      <a:lnTo>
                        <a:pt x="1256665" y="1219087"/>
                      </a:lnTo>
                      <a:cubicBezTo>
                        <a:pt x="1471448" y="1237325"/>
                        <a:pt x="1612698" y="1268257"/>
                        <a:pt x="1612698" y="1303344"/>
                      </a:cubicBezTo>
                      <a:cubicBezTo>
                        <a:pt x="1612698" y="1359438"/>
                        <a:pt x="1251683" y="1404912"/>
                        <a:pt x="806349" y="1404912"/>
                      </a:cubicBezTo>
                      <a:cubicBezTo>
                        <a:pt x="361015" y="1404912"/>
                        <a:pt x="0" y="1359438"/>
                        <a:pt x="0" y="1303344"/>
                      </a:cubicBezTo>
                      <a:cubicBezTo>
                        <a:pt x="0" y="1268931"/>
                        <a:pt x="135879" y="1238514"/>
                        <a:pt x="343764" y="1220343"/>
                      </a:cubicBezTo>
                      <a:cubicBezTo>
                        <a:pt x="364126" y="989835"/>
                        <a:pt x="437726" y="653256"/>
                        <a:pt x="438398" y="462531"/>
                      </a:cubicBezTo>
                      <a:lnTo>
                        <a:pt x="338297" y="113081"/>
                      </a:lnTo>
                      <a:lnTo>
                        <a:pt x="338297" y="106816"/>
                      </a:lnTo>
                      <a:lnTo>
                        <a:pt x="340911" y="106816"/>
                      </a:lnTo>
                      <a:cubicBezTo>
                        <a:pt x="353459" y="47046"/>
                        <a:pt x="557163" y="0"/>
                        <a:pt x="806349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0" name="Rectangle 105"/>
                <p:cNvSpPr/>
                <p:nvPr/>
              </p:nvSpPr>
              <p:spPr>
                <a:xfrm>
                  <a:off x="9958391" y="2930195"/>
                  <a:ext cx="192024" cy="1062523"/>
                </a:xfrm>
                <a:custGeom>
                  <a:avLst/>
                  <a:gdLst>
                    <a:gd name="connsiteX0" fmla="*/ 0 w 101182"/>
                    <a:gd name="connsiteY0" fmla="*/ 0 h 941753"/>
                    <a:gd name="connsiteX1" fmla="*/ 101182 w 101182"/>
                    <a:gd name="connsiteY1" fmla="*/ 0 h 941753"/>
                    <a:gd name="connsiteX2" fmla="*/ 101182 w 101182"/>
                    <a:gd name="connsiteY2" fmla="*/ 941753 h 941753"/>
                    <a:gd name="connsiteX3" fmla="*/ 0 w 101182"/>
                    <a:gd name="connsiteY3" fmla="*/ 941753 h 941753"/>
                    <a:gd name="connsiteX4" fmla="*/ 0 w 101182"/>
                    <a:gd name="connsiteY4" fmla="*/ 0 h 941753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184030 w 285212"/>
                    <a:gd name="connsiteY3" fmla="*/ 1033768 h 1033768"/>
                    <a:gd name="connsiteX4" fmla="*/ 0 w 285212"/>
                    <a:gd name="connsiteY4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184030 w 285212"/>
                    <a:gd name="connsiteY3" fmla="*/ 1033768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28755 w 285212"/>
                    <a:gd name="connsiteY3" fmla="*/ 1022266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28755 w 285212"/>
                    <a:gd name="connsiteY3" fmla="*/ 1022266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34506 h 1068274"/>
                    <a:gd name="connsiteX1" fmla="*/ 95431 w 285212"/>
                    <a:gd name="connsiteY1" fmla="*/ 0 h 1068274"/>
                    <a:gd name="connsiteX2" fmla="*/ 285212 w 285212"/>
                    <a:gd name="connsiteY2" fmla="*/ 1068274 h 1068274"/>
                    <a:gd name="connsiteX3" fmla="*/ 28755 w 285212"/>
                    <a:gd name="connsiteY3" fmla="*/ 1056772 h 1068274"/>
                    <a:gd name="connsiteX4" fmla="*/ 134515 w 285212"/>
                    <a:gd name="connsiteY4" fmla="*/ 388098 h 1068274"/>
                    <a:gd name="connsiteX5" fmla="*/ 0 w 285212"/>
                    <a:gd name="connsiteY5" fmla="*/ 34506 h 1068274"/>
                    <a:gd name="connsiteX0" fmla="*/ 0 w 285212"/>
                    <a:gd name="connsiteY0" fmla="*/ 34506 h 1068274"/>
                    <a:gd name="connsiteX1" fmla="*/ 95431 w 285212"/>
                    <a:gd name="connsiteY1" fmla="*/ 0 h 1068274"/>
                    <a:gd name="connsiteX2" fmla="*/ 192024 w 285212"/>
                    <a:gd name="connsiteY2" fmla="*/ 439857 h 1068274"/>
                    <a:gd name="connsiteX3" fmla="*/ 285212 w 285212"/>
                    <a:gd name="connsiteY3" fmla="*/ 1068274 h 1068274"/>
                    <a:gd name="connsiteX4" fmla="*/ 28755 w 285212"/>
                    <a:gd name="connsiteY4" fmla="*/ 1056772 h 1068274"/>
                    <a:gd name="connsiteX5" fmla="*/ 134515 w 285212"/>
                    <a:gd name="connsiteY5" fmla="*/ 388098 h 1068274"/>
                    <a:gd name="connsiteX6" fmla="*/ 0 w 285212"/>
                    <a:gd name="connsiteY6" fmla="*/ 34506 h 1068274"/>
                    <a:gd name="connsiteX0" fmla="*/ 0 w 285212"/>
                    <a:gd name="connsiteY0" fmla="*/ 34506 h 1068274"/>
                    <a:gd name="connsiteX1" fmla="*/ 112684 w 285212"/>
                    <a:gd name="connsiteY1" fmla="*/ 0 h 1068274"/>
                    <a:gd name="connsiteX2" fmla="*/ 192024 w 285212"/>
                    <a:gd name="connsiteY2" fmla="*/ 439857 h 1068274"/>
                    <a:gd name="connsiteX3" fmla="*/ 285212 w 285212"/>
                    <a:gd name="connsiteY3" fmla="*/ 1068274 h 1068274"/>
                    <a:gd name="connsiteX4" fmla="*/ 28755 w 285212"/>
                    <a:gd name="connsiteY4" fmla="*/ 1056772 h 1068274"/>
                    <a:gd name="connsiteX5" fmla="*/ 134515 w 285212"/>
                    <a:gd name="connsiteY5" fmla="*/ 388098 h 1068274"/>
                    <a:gd name="connsiteX6" fmla="*/ 0 w 285212"/>
                    <a:gd name="connsiteY6" fmla="*/ 34506 h 1068274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01182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23013 w 192024"/>
                    <a:gd name="connsiteY5" fmla="*/ 411102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23013 w 192024"/>
                    <a:gd name="connsiteY5" fmla="*/ 411102 h 1062523"/>
                    <a:gd name="connsiteX6" fmla="*/ 0 w 192024"/>
                    <a:gd name="connsiteY6" fmla="*/ 34506 h 1062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24" h="1062523">
                      <a:moveTo>
                        <a:pt x="0" y="34506"/>
                      </a:moveTo>
                      <a:lnTo>
                        <a:pt x="112684" y="0"/>
                      </a:lnTo>
                      <a:cubicBezTo>
                        <a:pt x="165968" y="129366"/>
                        <a:pt x="167494" y="293238"/>
                        <a:pt x="192024" y="439857"/>
                      </a:cubicBezTo>
                      <a:cubicBezTo>
                        <a:pt x="173245" y="647412"/>
                        <a:pt x="108460" y="849217"/>
                        <a:pt x="135688" y="1062523"/>
                      </a:cubicBezTo>
                      <a:lnTo>
                        <a:pt x="28755" y="1056772"/>
                      </a:lnTo>
                      <a:cubicBezTo>
                        <a:pt x="11307" y="875357"/>
                        <a:pt x="127806" y="581480"/>
                        <a:pt x="123013" y="411102"/>
                      </a:cubicBezTo>
                      <a:cubicBezTo>
                        <a:pt x="118220" y="240724"/>
                        <a:pt x="3638" y="99189"/>
                        <a:pt x="0" y="3450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3" name="Group 1082"/>
              <p:cNvGrpSpPr/>
              <p:nvPr/>
            </p:nvGrpSpPr>
            <p:grpSpPr>
              <a:xfrm flipH="1">
                <a:off x="8086778" y="4249820"/>
                <a:ext cx="11510" cy="11122"/>
                <a:chOff x="2203728" y="3110982"/>
                <a:chExt cx="212092" cy="204949"/>
              </a:xfrm>
              <a:effectLst/>
            </p:grpSpPr>
            <p:sp>
              <p:nvSpPr>
                <p:cNvPr id="1087" name="Oval 114"/>
                <p:cNvSpPr/>
                <p:nvPr/>
              </p:nvSpPr>
              <p:spPr>
                <a:xfrm>
                  <a:off x="2203728" y="3110982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8" name="Oval 114"/>
                <p:cNvSpPr/>
                <p:nvPr/>
              </p:nvSpPr>
              <p:spPr>
                <a:xfrm>
                  <a:off x="2299744" y="3165073"/>
                  <a:ext cx="47313" cy="4571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4" name="Group 1083"/>
              <p:cNvGrpSpPr/>
              <p:nvPr/>
            </p:nvGrpSpPr>
            <p:grpSpPr>
              <a:xfrm flipH="1">
                <a:off x="8067939" y="4247765"/>
                <a:ext cx="11355" cy="10406"/>
                <a:chOff x="2553719" y="3073120"/>
                <a:chExt cx="209247" cy="191754"/>
              </a:xfrm>
              <a:effectLst/>
            </p:grpSpPr>
            <p:sp>
              <p:nvSpPr>
                <p:cNvPr id="1085" name="Oval 114"/>
                <p:cNvSpPr/>
                <p:nvPr/>
              </p:nvSpPr>
              <p:spPr>
                <a:xfrm rot="6076295">
                  <a:off x="2562466" y="3064373"/>
                  <a:ext cx="191754" cy="209247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6" name="Oval 114"/>
                <p:cNvSpPr/>
                <p:nvPr/>
              </p:nvSpPr>
              <p:spPr>
                <a:xfrm rot="6076295">
                  <a:off x="2662559" y="3116756"/>
                  <a:ext cx="45719" cy="4989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069" name="Picture 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846463" y="4082694"/>
              <a:ext cx="310137" cy="4458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0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 radiu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116" y="1588"/>
            <a:ext cx="9141884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1" name="TextBox 1120"/>
          <p:cNvSpPr txBox="1"/>
          <p:nvPr userDrawn="1"/>
        </p:nvSpPr>
        <p:spPr>
          <a:xfrm>
            <a:off x="3419872" y="1004695"/>
            <a:ext cx="1380726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GB" sz="4000" spc="300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‘Sigh’ </a:t>
            </a:r>
          </a:p>
        </p:txBody>
      </p:sp>
      <p:grpSp>
        <p:nvGrpSpPr>
          <p:cNvPr id="1122" name="Group 1121"/>
          <p:cNvGrpSpPr/>
          <p:nvPr userDrawn="1"/>
        </p:nvGrpSpPr>
        <p:grpSpPr>
          <a:xfrm>
            <a:off x="-3806559" y="-2833553"/>
            <a:ext cx="16808649" cy="9416039"/>
            <a:chOff x="-3806560" y="-2833554"/>
            <a:chExt cx="16808649" cy="9416038"/>
          </a:xfrm>
        </p:grpSpPr>
        <p:grpSp>
          <p:nvGrpSpPr>
            <p:cNvPr id="1123" name="Group 1122"/>
            <p:cNvGrpSpPr/>
            <p:nvPr/>
          </p:nvGrpSpPr>
          <p:grpSpPr>
            <a:xfrm>
              <a:off x="763204" y="202098"/>
              <a:ext cx="8021260" cy="2332439"/>
              <a:chOff x="763204" y="202098"/>
              <a:chExt cx="8021260" cy="2332439"/>
            </a:xfrm>
          </p:grpSpPr>
          <p:sp>
            <p:nvSpPr>
              <p:cNvPr id="1178" name="Oval 1177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9" name="Oval 1178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0" name="Oval 1179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1" name="Oval 1180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2" name="Oval 1181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3" name="Oval 1182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4" name="Oval 1183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5" name="Oval 1184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4" name="Group 1123"/>
            <p:cNvGrpSpPr/>
            <p:nvPr/>
          </p:nvGrpSpPr>
          <p:grpSpPr>
            <a:xfrm>
              <a:off x="-3438892" y="1248842"/>
              <a:ext cx="8021260" cy="2332439"/>
              <a:chOff x="763204" y="202098"/>
              <a:chExt cx="8021260" cy="2332439"/>
            </a:xfrm>
          </p:grpSpPr>
          <p:sp>
            <p:nvSpPr>
              <p:cNvPr id="1170" name="Oval 1169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1" name="Oval 1170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2" name="Oval 1171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3" name="Oval 1172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4" name="Oval 1173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5" name="Oval 1174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6" name="Oval 1175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7" name="Oval 1176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5" name="Group 1124"/>
            <p:cNvGrpSpPr/>
            <p:nvPr/>
          </p:nvGrpSpPr>
          <p:grpSpPr>
            <a:xfrm rot="7307304">
              <a:off x="-817744" y="1094190"/>
              <a:ext cx="8021260" cy="2955327"/>
              <a:chOff x="763204" y="-420790"/>
              <a:chExt cx="8021260" cy="2955327"/>
            </a:xfrm>
          </p:grpSpPr>
          <p:sp>
            <p:nvSpPr>
              <p:cNvPr id="1162" name="Oval 1161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3" name="Oval 1162"/>
              <p:cNvSpPr/>
              <p:nvPr/>
            </p:nvSpPr>
            <p:spPr>
              <a:xfrm>
                <a:off x="1848882" y="-420790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4" name="Oval 1163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5" name="Oval 1164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6" name="Oval 1165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7" name="Oval 1166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8" name="Oval 1167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9" name="Oval 1168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6" name="Group 1125"/>
            <p:cNvGrpSpPr/>
            <p:nvPr/>
          </p:nvGrpSpPr>
          <p:grpSpPr>
            <a:xfrm rot="7307304">
              <a:off x="2166983" y="1056542"/>
              <a:ext cx="8021260" cy="2844913"/>
              <a:chOff x="763204" y="-310376"/>
              <a:chExt cx="8021260" cy="2844913"/>
            </a:xfrm>
          </p:grpSpPr>
          <p:sp>
            <p:nvSpPr>
              <p:cNvPr id="1154" name="Oval 1153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5" name="Oval 1154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6" name="Oval 1155"/>
              <p:cNvSpPr/>
              <p:nvPr/>
            </p:nvSpPr>
            <p:spPr>
              <a:xfrm>
                <a:off x="4253320" y="89328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7" name="Oval 1156"/>
              <p:cNvSpPr/>
              <p:nvPr/>
            </p:nvSpPr>
            <p:spPr>
              <a:xfrm>
                <a:off x="4008403" y="-310376"/>
                <a:ext cx="36000" cy="36000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8" name="Oval 1157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9" name="Oval 1158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0" name="Oval 1159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1" name="Oval 1160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7" name="Group 1126"/>
            <p:cNvGrpSpPr/>
            <p:nvPr/>
          </p:nvGrpSpPr>
          <p:grpSpPr>
            <a:xfrm rot="10800000">
              <a:off x="3683297" y="184098"/>
              <a:ext cx="9318792" cy="3262365"/>
              <a:chOff x="763204" y="202098"/>
              <a:chExt cx="9318792" cy="3262365"/>
            </a:xfrm>
          </p:grpSpPr>
          <p:sp>
            <p:nvSpPr>
              <p:cNvPr id="1146" name="Oval 1145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7" name="Oval 1146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8" name="Oval 1147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9" name="Oval 1148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0" name="Oval 1149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1" name="Oval 1150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2" name="Oval 1151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3" name="Oval 1152"/>
              <p:cNvSpPr/>
              <p:nvPr/>
            </p:nvSpPr>
            <p:spPr>
              <a:xfrm>
                <a:off x="10045996" y="342846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8" name="Group 1127"/>
            <p:cNvGrpSpPr/>
            <p:nvPr/>
          </p:nvGrpSpPr>
          <p:grpSpPr>
            <a:xfrm rot="10800000">
              <a:off x="-3806560" y="562440"/>
              <a:ext cx="9604365" cy="2332439"/>
              <a:chOff x="-819901" y="202098"/>
              <a:chExt cx="9604365" cy="2332439"/>
            </a:xfrm>
          </p:grpSpPr>
          <p:sp>
            <p:nvSpPr>
              <p:cNvPr id="1138" name="Oval 1137"/>
              <p:cNvSpPr/>
              <p:nvPr/>
            </p:nvSpPr>
            <p:spPr>
              <a:xfrm>
                <a:off x="-819901" y="16848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9" name="Oval 1138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0" name="Oval 1139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1" name="Oval 1140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2" name="Oval 1141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3" name="Oval 1142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4" name="Oval 1143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5" name="Oval 1144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29" name="Group 1128"/>
            <p:cNvGrpSpPr/>
            <p:nvPr/>
          </p:nvGrpSpPr>
          <p:grpSpPr>
            <a:xfrm rot="14592043">
              <a:off x="-1858856" y="10856"/>
              <a:ext cx="8021260" cy="2332439"/>
              <a:chOff x="763204" y="202098"/>
              <a:chExt cx="8021260" cy="2332439"/>
            </a:xfrm>
          </p:grpSpPr>
          <p:sp>
            <p:nvSpPr>
              <p:cNvPr id="1130" name="Oval 1129"/>
              <p:cNvSpPr/>
              <p:nvPr/>
            </p:nvSpPr>
            <p:spPr>
              <a:xfrm>
                <a:off x="763204" y="469854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1" name="Oval 1130"/>
              <p:cNvSpPr/>
              <p:nvPr/>
            </p:nvSpPr>
            <p:spPr>
              <a:xfrm>
                <a:off x="2051720" y="616713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2" name="Oval 1131"/>
              <p:cNvSpPr/>
              <p:nvPr/>
            </p:nvSpPr>
            <p:spPr>
              <a:xfrm>
                <a:off x="3340236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3" name="Oval 1132"/>
              <p:cNvSpPr/>
              <p:nvPr/>
            </p:nvSpPr>
            <p:spPr>
              <a:xfrm>
                <a:off x="4499992" y="482835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4" name="Oval 1133"/>
              <p:cNvSpPr/>
              <p:nvPr/>
            </p:nvSpPr>
            <p:spPr>
              <a:xfrm>
                <a:off x="5659748" y="20209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5" name="Oval 1134"/>
              <p:cNvSpPr/>
              <p:nvPr/>
            </p:nvSpPr>
            <p:spPr>
              <a:xfrm>
                <a:off x="7020272" y="763572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6" name="Oval 1135"/>
              <p:cNvSpPr/>
              <p:nvPr/>
            </p:nvSpPr>
            <p:spPr>
              <a:xfrm>
                <a:off x="8380796" y="132504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7" name="Oval 1136"/>
              <p:cNvSpPr/>
              <p:nvPr/>
            </p:nvSpPr>
            <p:spPr>
              <a:xfrm>
                <a:off x="8748464" y="2498537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186" name="Group 1185"/>
          <p:cNvGrpSpPr/>
          <p:nvPr userDrawn="1"/>
        </p:nvGrpSpPr>
        <p:grpSpPr>
          <a:xfrm>
            <a:off x="-4674627" y="764706"/>
            <a:ext cx="20931942" cy="4852631"/>
            <a:chOff x="-2375652" y="2287515"/>
            <a:chExt cx="16333992" cy="3786691"/>
          </a:xfrm>
        </p:grpSpPr>
        <p:grpSp>
          <p:nvGrpSpPr>
            <p:cNvPr id="1187" name="Group 1186"/>
            <p:cNvGrpSpPr/>
            <p:nvPr/>
          </p:nvGrpSpPr>
          <p:grpSpPr>
            <a:xfrm flipH="1">
              <a:off x="2400648" y="2287515"/>
              <a:ext cx="11557692" cy="3653710"/>
              <a:chOff x="-5014761" y="1759295"/>
              <a:chExt cx="21297351" cy="6732691"/>
            </a:xfrm>
          </p:grpSpPr>
          <p:sp>
            <p:nvSpPr>
              <p:cNvPr id="1202" name="Freeform 1201"/>
              <p:cNvSpPr/>
              <p:nvPr/>
            </p:nvSpPr>
            <p:spPr>
              <a:xfrm>
                <a:off x="-268941" y="1759295"/>
                <a:ext cx="10015369" cy="5496139"/>
              </a:xfrm>
              <a:custGeom>
                <a:avLst/>
                <a:gdLst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31" fmla="*/ 1252097 w 11956215"/>
                  <a:gd name="connsiteY31" fmla="*/ 1316572 h 5689794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7792747 w 11956215"/>
                  <a:gd name="connsiteY21" fmla="*/ 1586332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8072446 w 11956215"/>
                  <a:gd name="connsiteY21" fmla="*/ 1607847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355002 w 11059120"/>
                  <a:gd name="connsiteY0" fmla="*/ 1317391 h 5690613"/>
                  <a:gd name="connsiteX1" fmla="*/ 1129553 w 11059120"/>
                  <a:gd name="connsiteY1" fmla="*/ 994662 h 5690613"/>
                  <a:gd name="connsiteX2" fmla="*/ 1602889 w 11059120"/>
                  <a:gd name="connsiteY2" fmla="*/ 865570 h 5690613"/>
                  <a:gd name="connsiteX3" fmla="*/ 1914861 w 11059120"/>
                  <a:gd name="connsiteY3" fmla="*/ 639659 h 5690613"/>
                  <a:gd name="connsiteX4" fmla="*/ 2086984 w 11059120"/>
                  <a:gd name="connsiteY4" fmla="*/ 844055 h 5690613"/>
                  <a:gd name="connsiteX5" fmla="*/ 2538805 w 11059120"/>
                  <a:gd name="connsiteY5" fmla="*/ 940873 h 5690613"/>
                  <a:gd name="connsiteX6" fmla="*/ 2840019 w 11059120"/>
                  <a:gd name="connsiteY6" fmla="*/ 682690 h 5690613"/>
                  <a:gd name="connsiteX7" fmla="*/ 3065929 w 11059120"/>
                  <a:gd name="connsiteY7" fmla="*/ 521325 h 5690613"/>
                  <a:gd name="connsiteX8" fmla="*/ 3227294 w 11059120"/>
                  <a:gd name="connsiteY8" fmla="*/ 177080 h 5690613"/>
                  <a:gd name="connsiteX9" fmla="*/ 3399417 w 11059120"/>
                  <a:gd name="connsiteY9" fmla="*/ 4958 h 5690613"/>
                  <a:gd name="connsiteX10" fmla="*/ 3603812 w 11059120"/>
                  <a:gd name="connsiteY10" fmla="*/ 359960 h 5690613"/>
                  <a:gd name="connsiteX11" fmla="*/ 3818965 w 11059120"/>
                  <a:gd name="connsiteY11" fmla="*/ 273899 h 5690613"/>
                  <a:gd name="connsiteX12" fmla="*/ 4034118 w 11059120"/>
                  <a:gd name="connsiteY12" fmla="*/ 607386 h 5690613"/>
                  <a:gd name="connsiteX13" fmla="*/ 4281544 w 11059120"/>
                  <a:gd name="connsiteY13" fmla="*/ 736478 h 5690613"/>
                  <a:gd name="connsiteX14" fmla="*/ 4389120 w 11059120"/>
                  <a:gd name="connsiteY14" fmla="*/ 876328 h 5690613"/>
                  <a:gd name="connsiteX15" fmla="*/ 4722607 w 11059120"/>
                  <a:gd name="connsiteY15" fmla="*/ 1360422 h 5690613"/>
                  <a:gd name="connsiteX16" fmla="*/ 5303520 w 11059120"/>
                  <a:gd name="connsiteY16" fmla="*/ 1338906 h 5690613"/>
                  <a:gd name="connsiteX17" fmla="*/ 5884433 w 11059120"/>
                  <a:gd name="connsiteY17" fmla="*/ 1349664 h 5690613"/>
                  <a:gd name="connsiteX18" fmla="*/ 6325497 w 11059120"/>
                  <a:gd name="connsiteY18" fmla="*/ 1069965 h 5690613"/>
                  <a:gd name="connsiteX19" fmla="*/ 6626711 w 11059120"/>
                  <a:gd name="connsiteY19" fmla="*/ 897843 h 5690613"/>
                  <a:gd name="connsiteX20" fmla="*/ 6841864 w 11059120"/>
                  <a:gd name="connsiteY20" fmla="*/ 1166784 h 5690613"/>
                  <a:gd name="connsiteX21" fmla="*/ 7175351 w 11059120"/>
                  <a:gd name="connsiteY21" fmla="*/ 1607847 h 5690613"/>
                  <a:gd name="connsiteX22" fmla="*/ 7680960 w 11059120"/>
                  <a:gd name="connsiteY22" fmla="*/ 1790728 h 5690613"/>
                  <a:gd name="connsiteX23" fmla="*/ 8251115 w 11059120"/>
                  <a:gd name="connsiteY23" fmla="*/ 2016638 h 5690613"/>
                  <a:gd name="connsiteX24" fmla="*/ 8692179 w 11059120"/>
                  <a:gd name="connsiteY24" fmla="*/ 2339368 h 5690613"/>
                  <a:gd name="connsiteX25" fmla="*/ 9402184 w 11059120"/>
                  <a:gd name="connsiteY25" fmla="*/ 2382398 h 5690613"/>
                  <a:gd name="connsiteX26" fmla="*/ 10122946 w 11059120"/>
                  <a:gd name="connsiteY26" fmla="*/ 2931038 h 5690613"/>
                  <a:gd name="connsiteX27" fmla="*/ 10327341 w 11059120"/>
                  <a:gd name="connsiteY27" fmla="*/ 5319236 h 5690613"/>
                  <a:gd name="connsiteX28" fmla="*/ 0 w 11059120"/>
                  <a:gd name="connsiteY28" fmla="*/ 5297720 h 5690613"/>
                  <a:gd name="connsiteX29" fmla="*/ 311972 w 11059120"/>
                  <a:gd name="connsiteY29" fmla="*/ 1618605 h 5690613"/>
                  <a:gd name="connsiteX30" fmla="*/ 355002 w 11059120"/>
                  <a:gd name="connsiteY30" fmla="*/ 1317391 h 5690613"/>
                  <a:gd name="connsiteX0" fmla="*/ 355002 w 10327341"/>
                  <a:gd name="connsiteY0" fmla="*/ 1317391 h 5690613"/>
                  <a:gd name="connsiteX1" fmla="*/ 1129553 w 10327341"/>
                  <a:gd name="connsiteY1" fmla="*/ 994662 h 5690613"/>
                  <a:gd name="connsiteX2" fmla="*/ 1602889 w 10327341"/>
                  <a:gd name="connsiteY2" fmla="*/ 865570 h 5690613"/>
                  <a:gd name="connsiteX3" fmla="*/ 1914861 w 10327341"/>
                  <a:gd name="connsiteY3" fmla="*/ 639659 h 5690613"/>
                  <a:gd name="connsiteX4" fmla="*/ 2086984 w 10327341"/>
                  <a:gd name="connsiteY4" fmla="*/ 844055 h 5690613"/>
                  <a:gd name="connsiteX5" fmla="*/ 2538805 w 10327341"/>
                  <a:gd name="connsiteY5" fmla="*/ 940873 h 5690613"/>
                  <a:gd name="connsiteX6" fmla="*/ 2840019 w 10327341"/>
                  <a:gd name="connsiteY6" fmla="*/ 682690 h 5690613"/>
                  <a:gd name="connsiteX7" fmla="*/ 3065929 w 10327341"/>
                  <a:gd name="connsiteY7" fmla="*/ 521325 h 5690613"/>
                  <a:gd name="connsiteX8" fmla="*/ 3227294 w 10327341"/>
                  <a:gd name="connsiteY8" fmla="*/ 177080 h 5690613"/>
                  <a:gd name="connsiteX9" fmla="*/ 3399417 w 10327341"/>
                  <a:gd name="connsiteY9" fmla="*/ 4958 h 5690613"/>
                  <a:gd name="connsiteX10" fmla="*/ 3603812 w 10327341"/>
                  <a:gd name="connsiteY10" fmla="*/ 359960 h 5690613"/>
                  <a:gd name="connsiteX11" fmla="*/ 3818965 w 10327341"/>
                  <a:gd name="connsiteY11" fmla="*/ 273899 h 5690613"/>
                  <a:gd name="connsiteX12" fmla="*/ 4034118 w 10327341"/>
                  <a:gd name="connsiteY12" fmla="*/ 607386 h 5690613"/>
                  <a:gd name="connsiteX13" fmla="*/ 4281544 w 10327341"/>
                  <a:gd name="connsiteY13" fmla="*/ 736478 h 5690613"/>
                  <a:gd name="connsiteX14" fmla="*/ 4389120 w 10327341"/>
                  <a:gd name="connsiteY14" fmla="*/ 876328 h 5690613"/>
                  <a:gd name="connsiteX15" fmla="*/ 4722607 w 10327341"/>
                  <a:gd name="connsiteY15" fmla="*/ 1360422 h 5690613"/>
                  <a:gd name="connsiteX16" fmla="*/ 5303520 w 10327341"/>
                  <a:gd name="connsiteY16" fmla="*/ 1338906 h 5690613"/>
                  <a:gd name="connsiteX17" fmla="*/ 5884433 w 10327341"/>
                  <a:gd name="connsiteY17" fmla="*/ 1349664 h 5690613"/>
                  <a:gd name="connsiteX18" fmla="*/ 6325497 w 10327341"/>
                  <a:gd name="connsiteY18" fmla="*/ 1069965 h 5690613"/>
                  <a:gd name="connsiteX19" fmla="*/ 6626711 w 10327341"/>
                  <a:gd name="connsiteY19" fmla="*/ 897843 h 5690613"/>
                  <a:gd name="connsiteX20" fmla="*/ 6841864 w 10327341"/>
                  <a:gd name="connsiteY20" fmla="*/ 1166784 h 5690613"/>
                  <a:gd name="connsiteX21" fmla="*/ 7175351 w 10327341"/>
                  <a:gd name="connsiteY21" fmla="*/ 1607847 h 5690613"/>
                  <a:gd name="connsiteX22" fmla="*/ 7680960 w 10327341"/>
                  <a:gd name="connsiteY22" fmla="*/ 1790728 h 5690613"/>
                  <a:gd name="connsiteX23" fmla="*/ 8251115 w 10327341"/>
                  <a:gd name="connsiteY23" fmla="*/ 2016638 h 5690613"/>
                  <a:gd name="connsiteX24" fmla="*/ 8692179 w 10327341"/>
                  <a:gd name="connsiteY24" fmla="*/ 2339368 h 5690613"/>
                  <a:gd name="connsiteX25" fmla="*/ 9402184 w 10327341"/>
                  <a:gd name="connsiteY25" fmla="*/ 2382398 h 5690613"/>
                  <a:gd name="connsiteX26" fmla="*/ 10122946 w 10327341"/>
                  <a:gd name="connsiteY26" fmla="*/ 2931038 h 5690613"/>
                  <a:gd name="connsiteX27" fmla="*/ 10327341 w 10327341"/>
                  <a:gd name="connsiteY27" fmla="*/ 5319236 h 5690613"/>
                  <a:gd name="connsiteX28" fmla="*/ 0 w 10327341"/>
                  <a:gd name="connsiteY28" fmla="*/ 5297720 h 5690613"/>
                  <a:gd name="connsiteX29" fmla="*/ 311972 w 10327341"/>
                  <a:gd name="connsiteY29" fmla="*/ 1618605 h 5690613"/>
                  <a:gd name="connsiteX30" fmla="*/ 355002 w 10327341"/>
                  <a:gd name="connsiteY30" fmla="*/ 1317391 h 5690613"/>
                  <a:gd name="connsiteX0" fmla="*/ 355002 w 10327341"/>
                  <a:gd name="connsiteY0" fmla="*/ 1317391 h 5319236"/>
                  <a:gd name="connsiteX1" fmla="*/ 1129553 w 10327341"/>
                  <a:gd name="connsiteY1" fmla="*/ 994662 h 5319236"/>
                  <a:gd name="connsiteX2" fmla="*/ 1602889 w 10327341"/>
                  <a:gd name="connsiteY2" fmla="*/ 865570 h 5319236"/>
                  <a:gd name="connsiteX3" fmla="*/ 1914861 w 10327341"/>
                  <a:gd name="connsiteY3" fmla="*/ 639659 h 5319236"/>
                  <a:gd name="connsiteX4" fmla="*/ 2086984 w 10327341"/>
                  <a:gd name="connsiteY4" fmla="*/ 844055 h 5319236"/>
                  <a:gd name="connsiteX5" fmla="*/ 2538805 w 10327341"/>
                  <a:gd name="connsiteY5" fmla="*/ 940873 h 5319236"/>
                  <a:gd name="connsiteX6" fmla="*/ 2840019 w 10327341"/>
                  <a:gd name="connsiteY6" fmla="*/ 682690 h 5319236"/>
                  <a:gd name="connsiteX7" fmla="*/ 3065929 w 10327341"/>
                  <a:gd name="connsiteY7" fmla="*/ 521325 h 5319236"/>
                  <a:gd name="connsiteX8" fmla="*/ 3227294 w 10327341"/>
                  <a:gd name="connsiteY8" fmla="*/ 177080 h 5319236"/>
                  <a:gd name="connsiteX9" fmla="*/ 3399417 w 10327341"/>
                  <a:gd name="connsiteY9" fmla="*/ 4958 h 5319236"/>
                  <a:gd name="connsiteX10" fmla="*/ 3603812 w 10327341"/>
                  <a:gd name="connsiteY10" fmla="*/ 359960 h 5319236"/>
                  <a:gd name="connsiteX11" fmla="*/ 3818965 w 10327341"/>
                  <a:gd name="connsiteY11" fmla="*/ 273899 h 5319236"/>
                  <a:gd name="connsiteX12" fmla="*/ 4034118 w 10327341"/>
                  <a:gd name="connsiteY12" fmla="*/ 607386 h 5319236"/>
                  <a:gd name="connsiteX13" fmla="*/ 4281544 w 10327341"/>
                  <a:gd name="connsiteY13" fmla="*/ 736478 h 5319236"/>
                  <a:gd name="connsiteX14" fmla="*/ 4389120 w 10327341"/>
                  <a:gd name="connsiteY14" fmla="*/ 876328 h 5319236"/>
                  <a:gd name="connsiteX15" fmla="*/ 4722607 w 10327341"/>
                  <a:gd name="connsiteY15" fmla="*/ 1360422 h 5319236"/>
                  <a:gd name="connsiteX16" fmla="*/ 5303520 w 10327341"/>
                  <a:gd name="connsiteY16" fmla="*/ 1338906 h 5319236"/>
                  <a:gd name="connsiteX17" fmla="*/ 5884433 w 10327341"/>
                  <a:gd name="connsiteY17" fmla="*/ 1349664 h 5319236"/>
                  <a:gd name="connsiteX18" fmla="*/ 6325497 w 10327341"/>
                  <a:gd name="connsiteY18" fmla="*/ 1069965 h 5319236"/>
                  <a:gd name="connsiteX19" fmla="*/ 6626711 w 10327341"/>
                  <a:gd name="connsiteY19" fmla="*/ 897843 h 5319236"/>
                  <a:gd name="connsiteX20" fmla="*/ 6841864 w 10327341"/>
                  <a:gd name="connsiteY20" fmla="*/ 1166784 h 5319236"/>
                  <a:gd name="connsiteX21" fmla="*/ 7175351 w 10327341"/>
                  <a:gd name="connsiteY21" fmla="*/ 1607847 h 5319236"/>
                  <a:gd name="connsiteX22" fmla="*/ 7680960 w 10327341"/>
                  <a:gd name="connsiteY22" fmla="*/ 1790728 h 5319236"/>
                  <a:gd name="connsiteX23" fmla="*/ 8251115 w 10327341"/>
                  <a:gd name="connsiteY23" fmla="*/ 2016638 h 5319236"/>
                  <a:gd name="connsiteX24" fmla="*/ 8692179 w 10327341"/>
                  <a:gd name="connsiteY24" fmla="*/ 2339368 h 5319236"/>
                  <a:gd name="connsiteX25" fmla="*/ 9402184 w 10327341"/>
                  <a:gd name="connsiteY25" fmla="*/ 2382398 h 5319236"/>
                  <a:gd name="connsiteX26" fmla="*/ 10122946 w 10327341"/>
                  <a:gd name="connsiteY26" fmla="*/ 2931038 h 5319236"/>
                  <a:gd name="connsiteX27" fmla="*/ 10327341 w 10327341"/>
                  <a:gd name="connsiteY27" fmla="*/ 5319236 h 5319236"/>
                  <a:gd name="connsiteX28" fmla="*/ 0 w 10327341"/>
                  <a:gd name="connsiteY28" fmla="*/ 5297720 h 5319236"/>
                  <a:gd name="connsiteX29" fmla="*/ 311972 w 10327341"/>
                  <a:gd name="connsiteY29" fmla="*/ 1618605 h 5319236"/>
                  <a:gd name="connsiteX30" fmla="*/ 355002 w 10327341"/>
                  <a:gd name="connsiteY30" fmla="*/ 1317391 h 5319236"/>
                  <a:gd name="connsiteX0" fmla="*/ 43030 w 10706261"/>
                  <a:gd name="connsiteY0" fmla="*/ 1317391 h 5496139"/>
                  <a:gd name="connsiteX1" fmla="*/ 817581 w 10706261"/>
                  <a:gd name="connsiteY1" fmla="*/ 994662 h 5496139"/>
                  <a:gd name="connsiteX2" fmla="*/ 1290917 w 10706261"/>
                  <a:gd name="connsiteY2" fmla="*/ 865570 h 5496139"/>
                  <a:gd name="connsiteX3" fmla="*/ 1602889 w 10706261"/>
                  <a:gd name="connsiteY3" fmla="*/ 639659 h 5496139"/>
                  <a:gd name="connsiteX4" fmla="*/ 1775012 w 10706261"/>
                  <a:gd name="connsiteY4" fmla="*/ 844055 h 5496139"/>
                  <a:gd name="connsiteX5" fmla="*/ 2226833 w 10706261"/>
                  <a:gd name="connsiteY5" fmla="*/ 940873 h 5496139"/>
                  <a:gd name="connsiteX6" fmla="*/ 2528047 w 10706261"/>
                  <a:gd name="connsiteY6" fmla="*/ 682690 h 5496139"/>
                  <a:gd name="connsiteX7" fmla="*/ 2753957 w 10706261"/>
                  <a:gd name="connsiteY7" fmla="*/ 521325 h 5496139"/>
                  <a:gd name="connsiteX8" fmla="*/ 2915322 w 10706261"/>
                  <a:gd name="connsiteY8" fmla="*/ 177080 h 5496139"/>
                  <a:gd name="connsiteX9" fmla="*/ 3087445 w 10706261"/>
                  <a:gd name="connsiteY9" fmla="*/ 4958 h 5496139"/>
                  <a:gd name="connsiteX10" fmla="*/ 3291840 w 10706261"/>
                  <a:gd name="connsiteY10" fmla="*/ 359960 h 5496139"/>
                  <a:gd name="connsiteX11" fmla="*/ 3506993 w 10706261"/>
                  <a:gd name="connsiteY11" fmla="*/ 273899 h 5496139"/>
                  <a:gd name="connsiteX12" fmla="*/ 3722146 w 10706261"/>
                  <a:gd name="connsiteY12" fmla="*/ 607386 h 5496139"/>
                  <a:gd name="connsiteX13" fmla="*/ 3969572 w 10706261"/>
                  <a:gd name="connsiteY13" fmla="*/ 736478 h 5496139"/>
                  <a:gd name="connsiteX14" fmla="*/ 4077148 w 10706261"/>
                  <a:gd name="connsiteY14" fmla="*/ 876328 h 5496139"/>
                  <a:gd name="connsiteX15" fmla="*/ 4410635 w 10706261"/>
                  <a:gd name="connsiteY15" fmla="*/ 1360422 h 5496139"/>
                  <a:gd name="connsiteX16" fmla="*/ 4991548 w 10706261"/>
                  <a:gd name="connsiteY16" fmla="*/ 1338906 h 5496139"/>
                  <a:gd name="connsiteX17" fmla="*/ 5572461 w 10706261"/>
                  <a:gd name="connsiteY17" fmla="*/ 1349664 h 5496139"/>
                  <a:gd name="connsiteX18" fmla="*/ 6013525 w 10706261"/>
                  <a:gd name="connsiteY18" fmla="*/ 1069965 h 5496139"/>
                  <a:gd name="connsiteX19" fmla="*/ 6314739 w 10706261"/>
                  <a:gd name="connsiteY19" fmla="*/ 897843 h 5496139"/>
                  <a:gd name="connsiteX20" fmla="*/ 6529892 w 10706261"/>
                  <a:gd name="connsiteY20" fmla="*/ 1166784 h 5496139"/>
                  <a:gd name="connsiteX21" fmla="*/ 6863379 w 10706261"/>
                  <a:gd name="connsiteY21" fmla="*/ 1607847 h 5496139"/>
                  <a:gd name="connsiteX22" fmla="*/ 7368988 w 10706261"/>
                  <a:gd name="connsiteY22" fmla="*/ 1790728 h 5496139"/>
                  <a:gd name="connsiteX23" fmla="*/ 7939143 w 10706261"/>
                  <a:gd name="connsiteY23" fmla="*/ 2016638 h 5496139"/>
                  <a:gd name="connsiteX24" fmla="*/ 8380207 w 10706261"/>
                  <a:gd name="connsiteY24" fmla="*/ 2339368 h 5496139"/>
                  <a:gd name="connsiteX25" fmla="*/ 9090212 w 10706261"/>
                  <a:gd name="connsiteY25" fmla="*/ 2382398 h 5496139"/>
                  <a:gd name="connsiteX26" fmla="*/ 9810974 w 10706261"/>
                  <a:gd name="connsiteY26" fmla="*/ 2931038 h 5496139"/>
                  <a:gd name="connsiteX27" fmla="*/ 10015369 w 10706261"/>
                  <a:gd name="connsiteY27" fmla="*/ 5319236 h 5496139"/>
                  <a:gd name="connsiteX28" fmla="*/ 0 w 10706261"/>
                  <a:gd name="connsiteY28" fmla="*/ 5319235 h 5496139"/>
                  <a:gd name="connsiteX29" fmla="*/ 0 w 10706261"/>
                  <a:gd name="connsiteY29" fmla="*/ 1618605 h 5496139"/>
                  <a:gd name="connsiteX30" fmla="*/ 43030 w 10706261"/>
                  <a:gd name="connsiteY30" fmla="*/ 1317391 h 5496139"/>
                  <a:gd name="connsiteX0" fmla="*/ 43030 w 10015369"/>
                  <a:gd name="connsiteY0" fmla="*/ 1317391 h 5496139"/>
                  <a:gd name="connsiteX1" fmla="*/ 817581 w 10015369"/>
                  <a:gd name="connsiteY1" fmla="*/ 994662 h 5496139"/>
                  <a:gd name="connsiteX2" fmla="*/ 1290917 w 10015369"/>
                  <a:gd name="connsiteY2" fmla="*/ 865570 h 5496139"/>
                  <a:gd name="connsiteX3" fmla="*/ 1602889 w 10015369"/>
                  <a:gd name="connsiteY3" fmla="*/ 639659 h 5496139"/>
                  <a:gd name="connsiteX4" fmla="*/ 1775012 w 10015369"/>
                  <a:gd name="connsiteY4" fmla="*/ 844055 h 5496139"/>
                  <a:gd name="connsiteX5" fmla="*/ 2226833 w 10015369"/>
                  <a:gd name="connsiteY5" fmla="*/ 940873 h 5496139"/>
                  <a:gd name="connsiteX6" fmla="*/ 2528047 w 10015369"/>
                  <a:gd name="connsiteY6" fmla="*/ 682690 h 5496139"/>
                  <a:gd name="connsiteX7" fmla="*/ 2753957 w 10015369"/>
                  <a:gd name="connsiteY7" fmla="*/ 521325 h 5496139"/>
                  <a:gd name="connsiteX8" fmla="*/ 2915322 w 10015369"/>
                  <a:gd name="connsiteY8" fmla="*/ 177080 h 5496139"/>
                  <a:gd name="connsiteX9" fmla="*/ 3087445 w 10015369"/>
                  <a:gd name="connsiteY9" fmla="*/ 4958 h 5496139"/>
                  <a:gd name="connsiteX10" fmla="*/ 3291840 w 10015369"/>
                  <a:gd name="connsiteY10" fmla="*/ 359960 h 5496139"/>
                  <a:gd name="connsiteX11" fmla="*/ 3506993 w 10015369"/>
                  <a:gd name="connsiteY11" fmla="*/ 273899 h 5496139"/>
                  <a:gd name="connsiteX12" fmla="*/ 3722146 w 10015369"/>
                  <a:gd name="connsiteY12" fmla="*/ 607386 h 5496139"/>
                  <a:gd name="connsiteX13" fmla="*/ 3969572 w 10015369"/>
                  <a:gd name="connsiteY13" fmla="*/ 736478 h 5496139"/>
                  <a:gd name="connsiteX14" fmla="*/ 4077148 w 10015369"/>
                  <a:gd name="connsiteY14" fmla="*/ 876328 h 5496139"/>
                  <a:gd name="connsiteX15" fmla="*/ 4410635 w 10015369"/>
                  <a:gd name="connsiteY15" fmla="*/ 1360422 h 5496139"/>
                  <a:gd name="connsiteX16" fmla="*/ 4991548 w 10015369"/>
                  <a:gd name="connsiteY16" fmla="*/ 1338906 h 5496139"/>
                  <a:gd name="connsiteX17" fmla="*/ 5572461 w 10015369"/>
                  <a:gd name="connsiteY17" fmla="*/ 1349664 h 5496139"/>
                  <a:gd name="connsiteX18" fmla="*/ 6013525 w 10015369"/>
                  <a:gd name="connsiteY18" fmla="*/ 1069965 h 5496139"/>
                  <a:gd name="connsiteX19" fmla="*/ 6314739 w 10015369"/>
                  <a:gd name="connsiteY19" fmla="*/ 897843 h 5496139"/>
                  <a:gd name="connsiteX20" fmla="*/ 6529892 w 10015369"/>
                  <a:gd name="connsiteY20" fmla="*/ 1166784 h 5496139"/>
                  <a:gd name="connsiteX21" fmla="*/ 6863379 w 10015369"/>
                  <a:gd name="connsiteY21" fmla="*/ 1607847 h 5496139"/>
                  <a:gd name="connsiteX22" fmla="*/ 7368988 w 10015369"/>
                  <a:gd name="connsiteY22" fmla="*/ 1790728 h 5496139"/>
                  <a:gd name="connsiteX23" fmla="*/ 7939143 w 10015369"/>
                  <a:gd name="connsiteY23" fmla="*/ 2016638 h 5496139"/>
                  <a:gd name="connsiteX24" fmla="*/ 8380207 w 10015369"/>
                  <a:gd name="connsiteY24" fmla="*/ 2339368 h 5496139"/>
                  <a:gd name="connsiteX25" fmla="*/ 9090212 w 10015369"/>
                  <a:gd name="connsiteY25" fmla="*/ 2382398 h 5496139"/>
                  <a:gd name="connsiteX26" fmla="*/ 9810974 w 10015369"/>
                  <a:gd name="connsiteY26" fmla="*/ 2931038 h 5496139"/>
                  <a:gd name="connsiteX27" fmla="*/ 10015369 w 10015369"/>
                  <a:gd name="connsiteY27" fmla="*/ 5319236 h 5496139"/>
                  <a:gd name="connsiteX28" fmla="*/ 0 w 10015369"/>
                  <a:gd name="connsiteY28" fmla="*/ 5319235 h 5496139"/>
                  <a:gd name="connsiteX29" fmla="*/ 0 w 10015369"/>
                  <a:gd name="connsiteY29" fmla="*/ 1618605 h 5496139"/>
                  <a:gd name="connsiteX30" fmla="*/ 43030 w 10015369"/>
                  <a:gd name="connsiteY30" fmla="*/ 1317391 h 5496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015369" h="5496139">
                    <a:moveTo>
                      <a:pt x="43030" y="1317391"/>
                    </a:moveTo>
                    <a:cubicBezTo>
                      <a:pt x="326315" y="1193678"/>
                      <a:pt x="609600" y="1069965"/>
                      <a:pt x="817581" y="994662"/>
                    </a:cubicBezTo>
                    <a:cubicBezTo>
                      <a:pt x="1025562" y="919359"/>
                      <a:pt x="1160032" y="924737"/>
                      <a:pt x="1290917" y="865570"/>
                    </a:cubicBezTo>
                    <a:cubicBezTo>
                      <a:pt x="1421802" y="806403"/>
                      <a:pt x="1522207" y="643245"/>
                      <a:pt x="1602889" y="639659"/>
                    </a:cubicBezTo>
                    <a:cubicBezTo>
                      <a:pt x="1683571" y="636073"/>
                      <a:pt x="1671021" y="793853"/>
                      <a:pt x="1775012" y="844055"/>
                    </a:cubicBezTo>
                    <a:cubicBezTo>
                      <a:pt x="1879003" y="894257"/>
                      <a:pt x="2101327" y="967767"/>
                      <a:pt x="2226833" y="940873"/>
                    </a:cubicBezTo>
                    <a:cubicBezTo>
                      <a:pt x="2352339" y="913979"/>
                      <a:pt x="2440193" y="752615"/>
                      <a:pt x="2528047" y="682690"/>
                    </a:cubicBezTo>
                    <a:cubicBezTo>
                      <a:pt x="2615901" y="612765"/>
                      <a:pt x="2689411" y="605593"/>
                      <a:pt x="2753957" y="521325"/>
                    </a:cubicBezTo>
                    <a:cubicBezTo>
                      <a:pt x="2818503" y="437057"/>
                      <a:pt x="2859741" y="263141"/>
                      <a:pt x="2915322" y="177080"/>
                    </a:cubicBezTo>
                    <a:cubicBezTo>
                      <a:pt x="2970903" y="91019"/>
                      <a:pt x="3024692" y="-25522"/>
                      <a:pt x="3087445" y="4958"/>
                    </a:cubicBezTo>
                    <a:cubicBezTo>
                      <a:pt x="3150198" y="35438"/>
                      <a:pt x="3221915" y="315137"/>
                      <a:pt x="3291840" y="359960"/>
                    </a:cubicBezTo>
                    <a:cubicBezTo>
                      <a:pt x="3361765" y="404783"/>
                      <a:pt x="3435275" y="232661"/>
                      <a:pt x="3506993" y="273899"/>
                    </a:cubicBezTo>
                    <a:cubicBezTo>
                      <a:pt x="3578711" y="315137"/>
                      <a:pt x="3645050" y="530290"/>
                      <a:pt x="3722146" y="607386"/>
                    </a:cubicBezTo>
                    <a:cubicBezTo>
                      <a:pt x="3799242" y="684482"/>
                      <a:pt x="3910405" y="691654"/>
                      <a:pt x="3969572" y="736478"/>
                    </a:cubicBezTo>
                    <a:cubicBezTo>
                      <a:pt x="4028739" y="781302"/>
                      <a:pt x="4003638" y="772337"/>
                      <a:pt x="4077148" y="876328"/>
                    </a:cubicBezTo>
                    <a:cubicBezTo>
                      <a:pt x="4150658" y="980319"/>
                      <a:pt x="4258235" y="1283326"/>
                      <a:pt x="4410635" y="1360422"/>
                    </a:cubicBezTo>
                    <a:cubicBezTo>
                      <a:pt x="4563035" y="1437518"/>
                      <a:pt x="4991548" y="1338906"/>
                      <a:pt x="4991548" y="1338906"/>
                    </a:cubicBezTo>
                    <a:cubicBezTo>
                      <a:pt x="5185186" y="1337113"/>
                      <a:pt x="5402132" y="1394487"/>
                      <a:pt x="5572461" y="1349664"/>
                    </a:cubicBezTo>
                    <a:cubicBezTo>
                      <a:pt x="5742790" y="1304841"/>
                      <a:pt x="5889812" y="1145269"/>
                      <a:pt x="6013525" y="1069965"/>
                    </a:cubicBezTo>
                    <a:cubicBezTo>
                      <a:pt x="6137238" y="994661"/>
                      <a:pt x="6228678" y="881706"/>
                      <a:pt x="6314739" y="897843"/>
                    </a:cubicBezTo>
                    <a:cubicBezTo>
                      <a:pt x="6400800" y="913979"/>
                      <a:pt x="6438452" y="1048450"/>
                      <a:pt x="6529892" y="1166784"/>
                    </a:cubicBezTo>
                    <a:cubicBezTo>
                      <a:pt x="6621332" y="1285118"/>
                      <a:pt x="6723530" y="1503856"/>
                      <a:pt x="6863379" y="1607847"/>
                    </a:cubicBezTo>
                    <a:cubicBezTo>
                      <a:pt x="7003228" y="1711838"/>
                      <a:pt x="7189694" y="1722596"/>
                      <a:pt x="7368988" y="1790728"/>
                    </a:cubicBezTo>
                    <a:cubicBezTo>
                      <a:pt x="7548282" y="1858860"/>
                      <a:pt x="7770607" y="1925198"/>
                      <a:pt x="7939143" y="2016638"/>
                    </a:cubicBezTo>
                    <a:cubicBezTo>
                      <a:pt x="8107679" y="2108078"/>
                      <a:pt x="8188362" y="2278408"/>
                      <a:pt x="8380207" y="2339368"/>
                    </a:cubicBezTo>
                    <a:cubicBezTo>
                      <a:pt x="8572052" y="2400328"/>
                      <a:pt x="8851751" y="2283786"/>
                      <a:pt x="9090212" y="2382398"/>
                    </a:cubicBezTo>
                    <a:cubicBezTo>
                      <a:pt x="9328673" y="2481010"/>
                      <a:pt x="9656781" y="2441565"/>
                      <a:pt x="9810974" y="2931038"/>
                    </a:cubicBezTo>
                    <a:lnTo>
                      <a:pt x="10015369" y="5319236"/>
                    </a:lnTo>
                    <a:cubicBezTo>
                      <a:pt x="8380207" y="5717269"/>
                      <a:pt x="3338456" y="5319235"/>
                      <a:pt x="0" y="5319235"/>
                    </a:cubicBezTo>
                    <a:lnTo>
                      <a:pt x="0" y="1618605"/>
                    </a:lnTo>
                    <a:lnTo>
                      <a:pt x="43030" y="1317391"/>
                    </a:lnTo>
                    <a:close/>
                  </a:path>
                </a:pathLst>
              </a:custGeom>
              <a:gradFill flip="none" rotWithShape="1">
                <a:gsLst>
                  <a:gs pos="10000">
                    <a:schemeClr val="bg1">
                      <a:lumMod val="65000"/>
                    </a:schemeClr>
                  </a:gs>
                  <a:gs pos="66000">
                    <a:schemeClr val="tx1">
                      <a:lumMod val="65000"/>
                      <a:lumOff val="35000"/>
                    </a:schemeClr>
                  </a:gs>
                  <a:gs pos="40000">
                    <a:schemeClr val="tx1">
                      <a:lumMod val="65000"/>
                      <a:lumOff val="35000"/>
                    </a:schemeClr>
                  </a:gs>
                  <a:gs pos="49000">
                    <a:schemeClr val="bg1">
                      <a:lumMod val="50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innerShdw blurRad="1270000" dist="508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3" name="Freeform 1202"/>
              <p:cNvSpPr/>
              <p:nvPr/>
            </p:nvSpPr>
            <p:spPr>
              <a:xfrm>
                <a:off x="556486" y="2517289"/>
                <a:ext cx="3144811" cy="1784430"/>
              </a:xfrm>
              <a:custGeom>
                <a:avLst/>
                <a:gdLst>
                  <a:gd name="connsiteX0" fmla="*/ 960342 w 3144811"/>
                  <a:gd name="connsiteY0" fmla="*/ 75304 h 1784430"/>
                  <a:gd name="connsiteX1" fmla="*/ 1347618 w 3144811"/>
                  <a:gd name="connsiteY1" fmla="*/ 193638 h 1784430"/>
                  <a:gd name="connsiteX2" fmla="*/ 1627316 w 3144811"/>
                  <a:gd name="connsiteY2" fmla="*/ 0 h 1784430"/>
                  <a:gd name="connsiteX3" fmla="*/ 1885500 w 3144811"/>
                  <a:gd name="connsiteY3" fmla="*/ 193638 h 1784430"/>
                  <a:gd name="connsiteX4" fmla="*/ 1562770 w 3144811"/>
                  <a:gd name="connsiteY4" fmla="*/ 301215 h 1784430"/>
                  <a:gd name="connsiteX5" fmla="*/ 1885500 w 3144811"/>
                  <a:gd name="connsiteY5" fmla="*/ 537883 h 1784430"/>
                  <a:gd name="connsiteX6" fmla="*/ 2283533 w 3144811"/>
                  <a:gd name="connsiteY6" fmla="*/ 634702 h 1784430"/>
                  <a:gd name="connsiteX7" fmla="*/ 2606262 w 3144811"/>
                  <a:gd name="connsiteY7" fmla="*/ 1075765 h 1784430"/>
                  <a:gd name="connsiteX8" fmla="*/ 2789142 w 3144811"/>
                  <a:gd name="connsiteY8" fmla="*/ 1366222 h 1784430"/>
                  <a:gd name="connsiteX9" fmla="*/ 3144145 w 3144811"/>
                  <a:gd name="connsiteY9" fmla="*/ 1775012 h 1784430"/>
                  <a:gd name="connsiteX10" fmla="*/ 2692323 w 3144811"/>
                  <a:gd name="connsiteY10" fmla="*/ 1602890 h 1784430"/>
                  <a:gd name="connsiteX11" fmla="*/ 2315806 w 3144811"/>
                  <a:gd name="connsiteY11" fmla="*/ 1043492 h 1784430"/>
                  <a:gd name="connsiteX12" fmla="*/ 1971561 w 3144811"/>
                  <a:gd name="connsiteY12" fmla="*/ 882127 h 1784430"/>
                  <a:gd name="connsiteX13" fmla="*/ 1573528 w 3144811"/>
                  <a:gd name="connsiteY13" fmla="*/ 968189 h 1784430"/>
                  <a:gd name="connsiteX14" fmla="*/ 1336860 w 3144811"/>
                  <a:gd name="connsiteY14" fmla="*/ 1323191 h 1784430"/>
                  <a:gd name="connsiteX15" fmla="*/ 605340 w 3144811"/>
                  <a:gd name="connsiteY15" fmla="*/ 1441525 h 1784430"/>
                  <a:gd name="connsiteX16" fmla="*/ 2912 w 3144811"/>
                  <a:gd name="connsiteY16" fmla="*/ 1215615 h 1784430"/>
                  <a:gd name="connsiteX17" fmla="*/ 390187 w 3144811"/>
                  <a:gd name="connsiteY17" fmla="*/ 1183342 h 1784430"/>
                  <a:gd name="connsiteX18" fmla="*/ 712916 w 3144811"/>
                  <a:gd name="connsiteY18" fmla="*/ 1247887 h 1784430"/>
                  <a:gd name="connsiteX19" fmla="*/ 1057161 w 3144811"/>
                  <a:gd name="connsiteY19" fmla="*/ 1108038 h 1784430"/>
                  <a:gd name="connsiteX20" fmla="*/ 1229283 w 3144811"/>
                  <a:gd name="connsiteY20" fmla="*/ 968189 h 1784430"/>
                  <a:gd name="connsiteX21" fmla="*/ 1229283 w 3144811"/>
                  <a:gd name="connsiteY21" fmla="*/ 785309 h 1784430"/>
                  <a:gd name="connsiteX22" fmla="*/ 1110949 w 3144811"/>
                  <a:gd name="connsiteY22" fmla="*/ 527125 h 1784430"/>
                  <a:gd name="connsiteX23" fmla="*/ 1250799 w 3144811"/>
                  <a:gd name="connsiteY23" fmla="*/ 398033 h 1784430"/>
                  <a:gd name="connsiteX24" fmla="*/ 938827 w 3144811"/>
                  <a:gd name="connsiteY24" fmla="*/ 279699 h 1784430"/>
                  <a:gd name="connsiteX25" fmla="*/ 960342 w 3144811"/>
                  <a:gd name="connsiteY25" fmla="*/ 75304 h 178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44811" h="1784430">
                    <a:moveTo>
                      <a:pt x="960342" y="75304"/>
                    </a:moveTo>
                    <a:cubicBezTo>
                      <a:pt x="1028474" y="60961"/>
                      <a:pt x="1236456" y="206189"/>
                      <a:pt x="1347618" y="193638"/>
                    </a:cubicBezTo>
                    <a:cubicBezTo>
                      <a:pt x="1458780" y="181087"/>
                      <a:pt x="1537669" y="0"/>
                      <a:pt x="1627316" y="0"/>
                    </a:cubicBezTo>
                    <a:cubicBezTo>
                      <a:pt x="1716963" y="0"/>
                      <a:pt x="1896258" y="143436"/>
                      <a:pt x="1885500" y="193638"/>
                    </a:cubicBezTo>
                    <a:cubicBezTo>
                      <a:pt x="1874742" y="243840"/>
                      <a:pt x="1562770" y="243841"/>
                      <a:pt x="1562770" y="301215"/>
                    </a:cubicBezTo>
                    <a:cubicBezTo>
                      <a:pt x="1562770" y="358589"/>
                      <a:pt x="1765373" y="482302"/>
                      <a:pt x="1885500" y="537883"/>
                    </a:cubicBezTo>
                    <a:cubicBezTo>
                      <a:pt x="2005627" y="593464"/>
                      <a:pt x="2163406" y="545055"/>
                      <a:pt x="2283533" y="634702"/>
                    </a:cubicBezTo>
                    <a:cubicBezTo>
                      <a:pt x="2403660" y="724349"/>
                      <a:pt x="2521994" y="953845"/>
                      <a:pt x="2606262" y="1075765"/>
                    </a:cubicBezTo>
                    <a:cubicBezTo>
                      <a:pt x="2690530" y="1197685"/>
                      <a:pt x="2699495" y="1249681"/>
                      <a:pt x="2789142" y="1366222"/>
                    </a:cubicBezTo>
                    <a:cubicBezTo>
                      <a:pt x="2878789" y="1482763"/>
                      <a:pt x="3160281" y="1735567"/>
                      <a:pt x="3144145" y="1775012"/>
                    </a:cubicBezTo>
                    <a:cubicBezTo>
                      <a:pt x="3128009" y="1814457"/>
                      <a:pt x="2830379" y="1724810"/>
                      <a:pt x="2692323" y="1602890"/>
                    </a:cubicBezTo>
                    <a:cubicBezTo>
                      <a:pt x="2554267" y="1480970"/>
                      <a:pt x="2435933" y="1163619"/>
                      <a:pt x="2315806" y="1043492"/>
                    </a:cubicBezTo>
                    <a:cubicBezTo>
                      <a:pt x="2195679" y="923365"/>
                      <a:pt x="2095274" y="894677"/>
                      <a:pt x="1971561" y="882127"/>
                    </a:cubicBezTo>
                    <a:cubicBezTo>
                      <a:pt x="1847848" y="869577"/>
                      <a:pt x="1679311" y="894678"/>
                      <a:pt x="1573528" y="968189"/>
                    </a:cubicBezTo>
                    <a:cubicBezTo>
                      <a:pt x="1467745" y="1041700"/>
                      <a:pt x="1498225" y="1244302"/>
                      <a:pt x="1336860" y="1323191"/>
                    </a:cubicBezTo>
                    <a:cubicBezTo>
                      <a:pt x="1175495" y="1402080"/>
                      <a:pt x="827665" y="1459454"/>
                      <a:pt x="605340" y="1441525"/>
                    </a:cubicBezTo>
                    <a:cubicBezTo>
                      <a:pt x="383015" y="1423596"/>
                      <a:pt x="38771" y="1258645"/>
                      <a:pt x="2912" y="1215615"/>
                    </a:cubicBezTo>
                    <a:cubicBezTo>
                      <a:pt x="-32947" y="1172585"/>
                      <a:pt x="271853" y="1177963"/>
                      <a:pt x="390187" y="1183342"/>
                    </a:cubicBezTo>
                    <a:cubicBezTo>
                      <a:pt x="508521" y="1188721"/>
                      <a:pt x="601754" y="1260438"/>
                      <a:pt x="712916" y="1247887"/>
                    </a:cubicBezTo>
                    <a:cubicBezTo>
                      <a:pt x="824078" y="1235336"/>
                      <a:pt x="971100" y="1154654"/>
                      <a:pt x="1057161" y="1108038"/>
                    </a:cubicBezTo>
                    <a:cubicBezTo>
                      <a:pt x="1143222" y="1061422"/>
                      <a:pt x="1200596" y="1021977"/>
                      <a:pt x="1229283" y="968189"/>
                    </a:cubicBezTo>
                    <a:cubicBezTo>
                      <a:pt x="1257970" y="914401"/>
                      <a:pt x="1249005" y="858820"/>
                      <a:pt x="1229283" y="785309"/>
                    </a:cubicBezTo>
                    <a:cubicBezTo>
                      <a:pt x="1209561" y="711798"/>
                      <a:pt x="1107363" y="591671"/>
                      <a:pt x="1110949" y="527125"/>
                    </a:cubicBezTo>
                    <a:cubicBezTo>
                      <a:pt x="1114535" y="462579"/>
                      <a:pt x="1279486" y="439271"/>
                      <a:pt x="1250799" y="398033"/>
                    </a:cubicBezTo>
                    <a:cubicBezTo>
                      <a:pt x="1222112" y="356795"/>
                      <a:pt x="990822" y="329901"/>
                      <a:pt x="938827" y="279699"/>
                    </a:cubicBezTo>
                    <a:cubicBezTo>
                      <a:pt x="886832" y="229497"/>
                      <a:pt x="892210" y="89647"/>
                      <a:pt x="960342" y="753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4" name="Freeform 1203"/>
              <p:cNvSpPr/>
              <p:nvPr/>
            </p:nvSpPr>
            <p:spPr>
              <a:xfrm>
                <a:off x="2725362" y="2054377"/>
                <a:ext cx="475869" cy="820429"/>
              </a:xfrm>
              <a:custGeom>
                <a:avLst/>
                <a:gdLst>
                  <a:gd name="connsiteX0" fmla="*/ 222233 w 475869"/>
                  <a:gd name="connsiteY0" fmla="*/ 334 h 820429"/>
                  <a:gd name="connsiteX1" fmla="*/ 351325 w 475869"/>
                  <a:gd name="connsiteY1" fmla="*/ 172456 h 820429"/>
                  <a:gd name="connsiteX2" fmla="*/ 426629 w 475869"/>
                  <a:gd name="connsiteY2" fmla="*/ 43364 h 820429"/>
                  <a:gd name="connsiteX3" fmla="*/ 372840 w 475869"/>
                  <a:gd name="connsiteY3" fmla="*/ 280032 h 820429"/>
                  <a:gd name="connsiteX4" fmla="*/ 243749 w 475869"/>
                  <a:gd name="connsiteY4" fmla="*/ 452155 h 820429"/>
                  <a:gd name="connsiteX5" fmla="*/ 372840 w 475869"/>
                  <a:gd name="connsiteY5" fmla="*/ 710338 h 820429"/>
                  <a:gd name="connsiteX6" fmla="*/ 469659 w 475869"/>
                  <a:gd name="connsiteY6" fmla="*/ 817915 h 820429"/>
                  <a:gd name="connsiteX7" fmla="*/ 189960 w 475869"/>
                  <a:gd name="connsiteY7" fmla="*/ 764127 h 820429"/>
                  <a:gd name="connsiteX8" fmla="*/ 7080 w 475869"/>
                  <a:gd name="connsiteY8" fmla="*/ 527458 h 820429"/>
                  <a:gd name="connsiteX9" fmla="*/ 50111 w 475869"/>
                  <a:gd name="connsiteY9" fmla="*/ 344578 h 820429"/>
                  <a:gd name="connsiteX10" fmla="*/ 168445 w 475869"/>
                  <a:gd name="connsiteY10" fmla="*/ 226244 h 820429"/>
                  <a:gd name="connsiteX11" fmla="*/ 222233 w 475869"/>
                  <a:gd name="connsiteY11" fmla="*/ 334 h 820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5869" h="820429">
                    <a:moveTo>
                      <a:pt x="222233" y="334"/>
                    </a:moveTo>
                    <a:cubicBezTo>
                      <a:pt x="252713" y="-8631"/>
                      <a:pt x="317259" y="165284"/>
                      <a:pt x="351325" y="172456"/>
                    </a:cubicBezTo>
                    <a:cubicBezTo>
                      <a:pt x="385391" y="179628"/>
                      <a:pt x="423043" y="25435"/>
                      <a:pt x="426629" y="43364"/>
                    </a:cubicBezTo>
                    <a:cubicBezTo>
                      <a:pt x="430215" y="61293"/>
                      <a:pt x="403320" y="211900"/>
                      <a:pt x="372840" y="280032"/>
                    </a:cubicBezTo>
                    <a:cubicBezTo>
                      <a:pt x="342360" y="348164"/>
                      <a:pt x="243749" y="380437"/>
                      <a:pt x="243749" y="452155"/>
                    </a:cubicBezTo>
                    <a:cubicBezTo>
                      <a:pt x="243749" y="523873"/>
                      <a:pt x="335188" y="649378"/>
                      <a:pt x="372840" y="710338"/>
                    </a:cubicBezTo>
                    <a:cubicBezTo>
                      <a:pt x="410492" y="771298"/>
                      <a:pt x="500139" y="808950"/>
                      <a:pt x="469659" y="817915"/>
                    </a:cubicBezTo>
                    <a:cubicBezTo>
                      <a:pt x="439179" y="826880"/>
                      <a:pt x="267057" y="812537"/>
                      <a:pt x="189960" y="764127"/>
                    </a:cubicBezTo>
                    <a:cubicBezTo>
                      <a:pt x="112863" y="715717"/>
                      <a:pt x="30388" y="597383"/>
                      <a:pt x="7080" y="527458"/>
                    </a:cubicBezTo>
                    <a:cubicBezTo>
                      <a:pt x="-16228" y="457533"/>
                      <a:pt x="23217" y="394780"/>
                      <a:pt x="50111" y="344578"/>
                    </a:cubicBezTo>
                    <a:cubicBezTo>
                      <a:pt x="77005" y="294376"/>
                      <a:pt x="141551" y="276446"/>
                      <a:pt x="168445" y="226244"/>
                    </a:cubicBezTo>
                    <a:cubicBezTo>
                      <a:pt x="195339" y="176042"/>
                      <a:pt x="191753" y="9299"/>
                      <a:pt x="222233" y="3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5" name="Freeform 1204"/>
              <p:cNvSpPr/>
              <p:nvPr/>
            </p:nvSpPr>
            <p:spPr>
              <a:xfrm>
                <a:off x="3276839" y="2883049"/>
                <a:ext cx="4399829" cy="2463996"/>
              </a:xfrm>
              <a:custGeom>
                <a:avLst/>
                <a:gdLst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99829" h="2463996">
                    <a:moveTo>
                      <a:pt x="628187" y="0"/>
                    </a:moveTo>
                    <a:cubicBezTo>
                      <a:pt x="750107" y="127299"/>
                      <a:pt x="872027" y="254598"/>
                      <a:pt x="864855" y="322730"/>
                    </a:cubicBezTo>
                    <a:cubicBezTo>
                      <a:pt x="857683" y="390862"/>
                      <a:pt x="628186" y="355003"/>
                      <a:pt x="585156" y="408791"/>
                    </a:cubicBezTo>
                    <a:cubicBezTo>
                      <a:pt x="542126" y="462579"/>
                      <a:pt x="547505" y="510988"/>
                      <a:pt x="606672" y="645459"/>
                    </a:cubicBezTo>
                    <a:cubicBezTo>
                      <a:pt x="665839" y="779930"/>
                      <a:pt x="875613" y="1050665"/>
                      <a:pt x="940159" y="1215615"/>
                    </a:cubicBezTo>
                    <a:cubicBezTo>
                      <a:pt x="1004705" y="1380565"/>
                      <a:pt x="1031599" y="1522208"/>
                      <a:pt x="993947" y="1635163"/>
                    </a:cubicBezTo>
                    <a:cubicBezTo>
                      <a:pt x="956295" y="1748118"/>
                      <a:pt x="816446" y="1877210"/>
                      <a:pt x="714248" y="1893346"/>
                    </a:cubicBezTo>
                    <a:cubicBezTo>
                      <a:pt x="612050" y="1909482"/>
                      <a:pt x="493716" y="1705088"/>
                      <a:pt x="380761" y="1731982"/>
                    </a:cubicBezTo>
                    <a:cubicBezTo>
                      <a:pt x="267806" y="1758876"/>
                      <a:pt x="-119470" y="1932791"/>
                      <a:pt x="36516" y="2054711"/>
                    </a:cubicBezTo>
                    <a:cubicBezTo>
                      <a:pt x="192502" y="2176631"/>
                      <a:pt x="949123" y="2477845"/>
                      <a:pt x="1316676" y="2463502"/>
                    </a:cubicBezTo>
                    <a:cubicBezTo>
                      <a:pt x="1684229" y="2449159"/>
                      <a:pt x="1963928" y="2074434"/>
                      <a:pt x="2241834" y="1968650"/>
                    </a:cubicBezTo>
                    <a:cubicBezTo>
                      <a:pt x="2519740" y="1862866"/>
                      <a:pt x="2984112" y="1828800"/>
                      <a:pt x="2984112" y="1828800"/>
                    </a:cubicBezTo>
                    <a:lnTo>
                      <a:pt x="3812450" y="1656678"/>
                    </a:lnTo>
                    <a:cubicBezTo>
                      <a:pt x="4040154" y="1606476"/>
                      <a:pt x="4258893" y="1611854"/>
                      <a:pt x="4350333" y="1527586"/>
                    </a:cubicBezTo>
                    <a:cubicBezTo>
                      <a:pt x="4441773" y="1443318"/>
                      <a:pt x="4382605" y="1264024"/>
                      <a:pt x="4361090" y="1151069"/>
                    </a:cubicBezTo>
                    <a:cubicBezTo>
                      <a:pt x="4339575" y="1038114"/>
                      <a:pt x="4350333" y="932330"/>
                      <a:pt x="4221241" y="849855"/>
                    </a:cubicBezTo>
                    <a:cubicBezTo>
                      <a:pt x="4092149" y="767380"/>
                      <a:pt x="3733561" y="708212"/>
                      <a:pt x="3586540" y="656217"/>
                    </a:cubicBezTo>
                    <a:cubicBezTo>
                      <a:pt x="3439519" y="604222"/>
                      <a:pt x="3498686" y="516368"/>
                      <a:pt x="3339114" y="537883"/>
                    </a:cubicBezTo>
                    <a:cubicBezTo>
                      <a:pt x="3179542" y="559398"/>
                      <a:pt x="2761787" y="781723"/>
                      <a:pt x="2629109" y="785309"/>
                    </a:cubicBezTo>
                    <a:cubicBezTo>
                      <a:pt x="2496431" y="788895"/>
                      <a:pt x="2663175" y="597050"/>
                      <a:pt x="2543048" y="559398"/>
                    </a:cubicBezTo>
                    <a:cubicBezTo>
                      <a:pt x="2422921" y="521746"/>
                      <a:pt x="1978272" y="625737"/>
                      <a:pt x="1908347" y="559398"/>
                    </a:cubicBezTo>
                    <a:cubicBezTo>
                      <a:pt x="1838422" y="493059"/>
                      <a:pt x="1980961" y="327212"/>
                      <a:pt x="2123500" y="161365"/>
                    </a:cubicBezTo>
                    <a:cubicBezTo>
                      <a:pt x="1657335" y="258184"/>
                      <a:pt x="879199" y="258183"/>
                      <a:pt x="62818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06" name="Group 1205"/>
              <p:cNvGrpSpPr/>
              <p:nvPr/>
            </p:nvGrpSpPr>
            <p:grpSpPr>
              <a:xfrm>
                <a:off x="3701297" y="2995847"/>
                <a:ext cx="12581293" cy="5496139"/>
                <a:chOff x="-2834865" y="1759295"/>
                <a:chExt cx="12581293" cy="5496139"/>
              </a:xfrm>
            </p:grpSpPr>
            <p:sp>
              <p:nvSpPr>
                <p:cNvPr id="1210" name="Rectangle 1209">
                  <a:hlinkClick r:id="rId4"/>
                </p:cNvPr>
                <p:cNvSpPr/>
                <p:nvPr/>
              </p:nvSpPr>
              <p:spPr>
                <a:xfrm>
                  <a:off x="137712" y="6454171"/>
                  <a:ext cx="1307379" cy="246104"/>
                </a:xfrm>
                <a:prstGeom prst="rect">
                  <a:avLst/>
                </a:prstGeom>
                <a:blipFill dpi="0" rotWithShape="1">
                  <a:blip r:embed="rId5" cstate="screen">
                    <a:alphaModFix am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1" name="Freeform 1210"/>
                <p:cNvSpPr/>
                <p:nvPr/>
              </p:nvSpPr>
              <p:spPr>
                <a:xfrm>
                  <a:off x="-2834865" y="1759295"/>
                  <a:ext cx="12581293" cy="5496139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451693 w 12568998"/>
                    <a:gd name="connsiteY0" fmla="*/ 1484659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451693 w 12568998"/>
                    <a:gd name="connsiteY30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6317 w 12583622"/>
                    <a:gd name="connsiteY0" fmla="*/ 1484659 h 5496139"/>
                    <a:gd name="connsiteX1" fmla="*/ 3385834 w 12583622"/>
                    <a:gd name="connsiteY1" fmla="*/ 994662 h 5496139"/>
                    <a:gd name="connsiteX2" fmla="*/ 3859170 w 12583622"/>
                    <a:gd name="connsiteY2" fmla="*/ 865570 h 5496139"/>
                    <a:gd name="connsiteX3" fmla="*/ 4171142 w 12583622"/>
                    <a:gd name="connsiteY3" fmla="*/ 639659 h 5496139"/>
                    <a:gd name="connsiteX4" fmla="*/ 4343265 w 12583622"/>
                    <a:gd name="connsiteY4" fmla="*/ 844055 h 5496139"/>
                    <a:gd name="connsiteX5" fmla="*/ 4795086 w 12583622"/>
                    <a:gd name="connsiteY5" fmla="*/ 940873 h 5496139"/>
                    <a:gd name="connsiteX6" fmla="*/ 5096300 w 12583622"/>
                    <a:gd name="connsiteY6" fmla="*/ 682690 h 5496139"/>
                    <a:gd name="connsiteX7" fmla="*/ 5322210 w 12583622"/>
                    <a:gd name="connsiteY7" fmla="*/ 521325 h 5496139"/>
                    <a:gd name="connsiteX8" fmla="*/ 5483575 w 12583622"/>
                    <a:gd name="connsiteY8" fmla="*/ 177080 h 5496139"/>
                    <a:gd name="connsiteX9" fmla="*/ 5655698 w 12583622"/>
                    <a:gd name="connsiteY9" fmla="*/ 4958 h 5496139"/>
                    <a:gd name="connsiteX10" fmla="*/ 5860093 w 12583622"/>
                    <a:gd name="connsiteY10" fmla="*/ 359960 h 5496139"/>
                    <a:gd name="connsiteX11" fmla="*/ 6075246 w 12583622"/>
                    <a:gd name="connsiteY11" fmla="*/ 273899 h 5496139"/>
                    <a:gd name="connsiteX12" fmla="*/ 6290399 w 12583622"/>
                    <a:gd name="connsiteY12" fmla="*/ 607386 h 5496139"/>
                    <a:gd name="connsiteX13" fmla="*/ 6537825 w 12583622"/>
                    <a:gd name="connsiteY13" fmla="*/ 736478 h 5496139"/>
                    <a:gd name="connsiteX14" fmla="*/ 6645401 w 12583622"/>
                    <a:gd name="connsiteY14" fmla="*/ 876328 h 5496139"/>
                    <a:gd name="connsiteX15" fmla="*/ 6978888 w 12583622"/>
                    <a:gd name="connsiteY15" fmla="*/ 1360422 h 5496139"/>
                    <a:gd name="connsiteX16" fmla="*/ 7559801 w 12583622"/>
                    <a:gd name="connsiteY16" fmla="*/ 1338906 h 5496139"/>
                    <a:gd name="connsiteX17" fmla="*/ 8140714 w 12583622"/>
                    <a:gd name="connsiteY17" fmla="*/ 1349664 h 5496139"/>
                    <a:gd name="connsiteX18" fmla="*/ 8581778 w 12583622"/>
                    <a:gd name="connsiteY18" fmla="*/ 1069965 h 5496139"/>
                    <a:gd name="connsiteX19" fmla="*/ 8882992 w 12583622"/>
                    <a:gd name="connsiteY19" fmla="*/ 897843 h 5496139"/>
                    <a:gd name="connsiteX20" fmla="*/ 9098145 w 12583622"/>
                    <a:gd name="connsiteY20" fmla="*/ 1166784 h 5496139"/>
                    <a:gd name="connsiteX21" fmla="*/ 9431632 w 12583622"/>
                    <a:gd name="connsiteY21" fmla="*/ 1607847 h 5496139"/>
                    <a:gd name="connsiteX22" fmla="*/ 9937241 w 12583622"/>
                    <a:gd name="connsiteY22" fmla="*/ 1790728 h 5496139"/>
                    <a:gd name="connsiteX23" fmla="*/ 10507396 w 12583622"/>
                    <a:gd name="connsiteY23" fmla="*/ 2016638 h 5496139"/>
                    <a:gd name="connsiteX24" fmla="*/ 10948460 w 12583622"/>
                    <a:gd name="connsiteY24" fmla="*/ 2339368 h 5496139"/>
                    <a:gd name="connsiteX25" fmla="*/ 11658465 w 12583622"/>
                    <a:gd name="connsiteY25" fmla="*/ 2382398 h 5496139"/>
                    <a:gd name="connsiteX26" fmla="*/ 12379227 w 12583622"/>
                    <a:gd name="connsiteY26" fmla="*/ 2931038 h 5496139"/>
                    <a:gd name="connsiteX27" fmla="*/ 12583622 w 12583622"/>
                    <a:gd name="connsiteY27" fmla="*/ 5319236 h 5496139"/>
                    <a:gd name="connsiteX28" fmla="*/ 2568253 w 12583622"/>
                    <a:gd name="connsiteY28" fmla="*/ 5319235 h 5496139"/>
                    <a:gd name="connsiteX29" fmla="*/ 14624 w 12583622"/>
                    <a:gd name="connsiteY29" fmla="*/ 2533005 h 5496139"/>
                    <a:gd name="connsiteX30" fmla="*/ 1606412 w 12583622"/>
                    <a:gd name="connsiteY30" fmla="*/ 1721858 h 5496139"/>
                    <a:gd name="connsiteX31" fmla="*/ 2466317 w 12583622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581293" h="5496139">
                      <a:moveTo>
                        <a:pt x="2463988" y="1484659"/>
                      </a:moveTo>
                      <a:cubicBezTo>
                        <a:pt x="2747273" y="1360946"/>
                        <a:pt x="3151363" y="1097843"/>
                        <a:pt x="3383505" y="994662"/>
                      </a:cubicBezTo>
                      <a:cubicBezTo>
                        <a:pt x="3615647" y="891481"/>
                        <a:pt x="3725956" y="924737"/>
                        <a:pt x="3856841" y="865570"/>
                      </a:cubicBezTo>
                      <a:cubicBezTo>
                        <a:pt x="3987726" y="806403"/>
                        <a:pt x="4088131" y="643245"/>
                        <a:pt x="4168813" y="639659"/>
                      </a:cubicBezTo>
                      <a:cubicBezTo>
                        <a:pt x="4249495" y="636073"/>
                        <a:pt x="4236945" y="793853"/>
                        <a:pt x="4340936" y="844055"/>
                      </a:cubicBezTo>
                      <a:cubicBezTo>
                        <a:pt x="4444927" y="894257"/>
                        <a:pt x="4667251" y="967767"/>
                        <a:pt x="4792757" y="940873"/>
                      </a:cubicBezTo>
                      <a:cubicBezTo>
                        <a:pt x="4918263" y="913979"/>
                        <a:pt x="5006117" y="752615"/>
                        <a:pt x="5093971" y="682690"/>
                      </a:cubicBezTo>
                      <a:cubicBezTo>
                        <a:pt x="5181825" y="612765"/>
                        <a:pt x="5255335" y="605593"/>
                        <a:pt x="5319881" y="521325"/>
                      </a:cubicBezTo>
                      <a:cubicBezTo>
                        <a:pt x="5384427" y="437057"/>
                        <a:pt x="5425665" y="263141"/>
                        <a:pt x="5481246" y="177080"/>
                      </a:cubicBezTo>
                      <a:cubicBezTo>
                        <a:pt x="5536827" y="91019"/>
                        <a:pt x="5590616" y="-25522"/>
                        <a:pt x="5653369" y="4958"/>
                      </a:cubicBezTo>
                      <a:cubicBezTo>
                        <a:pt x="5716122" y="35438"/>
                        <a:pt x="5787839" y="315137"/>
                        <a:pt x="5857764" y="359960"/>
                      </a:cubicBezTo>
                      <a:cubicBezTo>
                        <a:pt x="5927689" y="404783"/>
                        <a:pt x="6001199" y="232661"/>
                        <a:pt x="6072917" y="273899"/>
                      </a:cubicBezTo>
                      <a:cubicBezTo>
                        <a:pt x="6144635" y="315137"/>
                        <a:pt x="6210974" y="530290"/>
                        <a:pt x="6288070" y="607386"/>
                      </a:cubicBezTo>
                      <a:cubicBezTo>
                        <a:pt x="6365166" y="684482"/>
                        <a:pt x="6476329" y="691654"/>
                        <a:pt x="6535496" y="736478"/>
                      </a:cubicBezTo>
                      <a:cubicBezTo>
                        <a:pt x="6594663" y="781302"/>
                        <a:pt x="6569562" y="772337"/>
                        <a:pt x="6643072" y="876328"/>
                      </a:cubicBezTo>
                      <a:cubicBezTo>
                        <a:pt x="6716582" y="980319"/>
                        <a:pt x="6824159" y="1283326"/>
                        <a:pt x="6976559" y="1360422"/>
                      </a:cubicBezTo>
                      <a:cubicBezTo>
                        <a:pt x="7128959" y="1437518"/>
                        <a:pt x="7557472" y="1338906"/>
                        <a:pt x="7557472" y="1338906"/>
                      </a:cubicBezTo>
                      <a:cubicBezTo>
                        <a:pt x="7751110" y="1337113"/>
                        <a:pt x="7968056" y="1394487"/>
                        <a:pt x="8138385" y="1349664"/>
                      </a:cubicBezTo>
                      <a:cubicBezTo>
                        <a:pt x="8308714" y="1304841"/>
                        <a:pt x="8455736" y="1145269"/>
                        <a:pt x="8579449" y="1069965"/>
                      </a:cubicBezTo>
                      <a:cubicBezTo>
                        <a:pt x="8703162" y="994661"/>
                        <a:pt x="8794602" y="881706"/>
                        <a:pt x="8880663" y="897843"/>
                      </a:cubicBezTo>
                      <a:cubicBezTo>
                        <a:pt x="8966724" y="913979"/>
                        <a:pt x="9004376" y="1048450"/>
                        <a:pt x="9095816" y="1166784"/>
                      </a:cubicBezTo>
                      <a:cubicBezTo>
                        <a:pt x="9187256" y="1285118"/>
                        <a:pt x="9289454" y="1503856"/>
                        <a:pt x="9429303" y="1607847"/>
                      </a:cubicBezTo>
                      <a:cubicBezTo>
                        <a:pt x="9569152" y="1711838"/>
                        <a:pt x="9755618" y="1722596"/>
                        <a:pt x="9934912" y="1790728"/>
                      </a:cubicBezTo>
                      <a:cubicBezTo>
                        <a:pt x="10114206" y="1858860"/>
                        <a:pt x="10336531" y="1925198"/>
                        <a:pt x="10505067" y="2016638"/>
                      </a:cubicBezTo>
                      <a:cubicBezTo>
                        <a:pt x="10673603" y="2108078"/>
                        <a:pt x="10754286" y="2278408"/>
                        <a:pt x="10946131" y="2339368"/>
                      </a:cubicBezTo>
                      <a:cubicBezTo>
                        <a:pt x="11137976" y="2400328"/>
                        <a:pt x="11417675" y="2283786"/>
                        <a:pt x="11656136" y="2382398"/>
                      </a:cubicBezTo>
                      <a:cubicBezTo>
                        <a:pt x="11894597" y="2481010"/>
                        <a:pt x="12222705" y="2441565"/>
                        <a:pt x="12376898" y="2931038"/>
                      </a:cubicBezTo>
                      <a:lnTo>
                        <a:pt x="12581293" y="5319236"/>
                      </a:lnTo>
                      <a:cubicBezTo>
                        <a:pt x="10946131" y="5717269"/>
                        <a:pt x="5904380" y="5319235"/>
                        <a:pt x="2565924" y="5319235"/>
                      </a:cubicBezTo>
                      <a:lnTo>
                        <a:pt x="12295" y="2533005"/>
                      </a:lnTo>
                      <a:cubicBezTo>
                        <a:pt x="-148012" y="1933442"/>
                        <a:pt x="1306980" y="1707011"/>
                        <a:pt x="1604083" y="1721858"/>
                      </a:cubicBezTo>
                      <a:cubicBezTo>
                        <a:pt x="1901186" y="1736705"/>
                        <a:pt x="2180703" y="1608372"/>
                        <a:pt x="2463988" y="148465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2" name="Freeform 1211"/>
                <p:cNvSpPr/>
                <p:nvPr/>
              </p:nvSpPr>
              <p:spPr>
                <a:xfrm>
                  <a:off x="556486" y="2517289"/>
                  <a:ext cx="3144811" cy="1784430"/>
                </a:xfrm>
                <a:custGeom>
                  <a:avLst/>
                  <a:gdLst>
                    <a:gd name="connsiteX0" fmla="*/ 960342 w 3144811"/>
                    <a:gd name="connsiteY0" fmla="*/ 75304 h 1784430"/>
                    <a:gd name="connsiteX1" fmla="*/ 1347618 w 3144811"/>
                    <a:gd name="connsiteY1" fmla="*/ 193638 h 1784430"/>
                    <a:gd name="connsiteX2" fmla="*/ 1627316 w 3144811"/>
                    <a:gd name="connsiteY2" fmla="*/ 0 h 1784430"/>
                    <a:gd name="connsiteX3" fmla="*/ 1885500 w 3144811"/>
                    <a:gd name="connsiteY3" fmla="*/ 193638 h 1784430"/>
                    <a:gd name="connsiteX4" fmla="*/ 1562770 w 3144811"/>
                    <a:gd name="connsiteY4" fmla="*/ 301215 h 1784430"/>
                    <a:gd name="connsiteX5" fmla="*/ 1885500 w 3144811"/>
                    <a:gd name="connsiteY5" fmla="*/ 537883 h 1784430"/>
                    <a:gd name="connsiteX6" fmla="*/ 2283533 w 3144811"/>
                    <a:gd name="connsiteY6" fmla="*/ 634702 h 1784430"/>
                    <a:gd name="connsiteX7" fmla="*/ 2606262 w 3144811"/>
                    <a:gd name="connsiteY7" fmla="*/ 1075765 h 1784430"/>
                    <a:gd name="connsiteX8" fmla="*/ 2789142 w 3144811"/>
                    <a:gd name="connsiteY8" fmla="*/ 1366222 h 1784430"/>
                    <a:gd name="connsiteX9" fmla="*/ 3144145 w 3144811"/>
                    <a:gd name="connsiteY9" fmla="*/ 1775012 h 1784430"/>
                    <a:gd name="connsiteX10" fmla="*/ 2692323 w 3144811"/>
                    <a:gd name="connsiteY10" fmla="*/ 1602890 h 1784430"/>
                    <a:gd name="connsiteX11" fmla="*/ 2315806 w 3144811"/>
                    <a:gd name="connsiteY11" fmla="*/ 1043492 h 1784430"/>
                    <a:gd name="connsiteX12" fmla="*/ 1971561 w 3144811"/>
                    <a:gd name="connsiteY12" fmla="*/ 882127 h 1784430"/>
                    <a:gd name="connsiteX13" fmla="*/ 1573528 w 3144811"/>
                    <a:gd name="connsiteY13" fmla="*/ 968189 h 1784430"/>
                    <a:gd name="connsiteX14" fmla="*/ 1336860 w 3144811"/>
                    <a:gd name="connsiteY14" fmla="*/ 1323191 h 1784430"/>
                    <a:gd name="connsiteX15" fmla="*/ 605340 w 3144811"/>
                    <a:gd name="connsiteY15" fmla="*/ 1441525 h 1784430"/>
                    <a:gd name="connsiteX16" fmla="*/ 2912 w 3144811"/>
                    <a:gd name="connsiteY16" fmla="*/ 1215615 h 1784430"/>
                    <a:gd name="connsiteX17" fmla="*/ 390187 w 3144811"/>
                    <a:gd name="connsiteY17" fmla="*/ 1183342 h 1784430"/>
                    <a:gd name="connsiteX18" fmla="*/ 712916 w 3144811"/>
                    <a:gd name="connsiteY18" fmla="*/ 1247887 h 1784430"/>
                    <a:gd name="connsiteX19" fmla="*/ 1057161 w 3144811"/>
                    <a:gd name="connsiteY19" fmla="*/ 1108038 h 1784430"/>
                    <a:gd name="connsiteX20" fmla="*/ 1229283 w 3144811"/>
                    <a:gd name="connsiteY20" fmla="*/ 968189 h 1784430"/>
                    <a:gd name="connsiteX21" fmla="*/ 1229283 w 3144811"/>
                    <a:gd name="connsiteY21" fmla="*/ 785309 h 1784430"/>
                    <a:gd name="connsiteX22" fmla="*/ 1110949 w 3144811"/>
                    <a:gd name="connsiteY22" fmla="*/ 527125 h 1784430"/>
                    <a:gd name="connsiteX23" fmla="*/ 1250799 w 3144811"/>
                    <a:gd name="connsiteY23" fmla="*/ 398033 h 1784430"/>
                    <a:gd name="connsiteX24" fmla="*/ 938827 w 3144811"/>
                    <a:gd name="connsiteY24" fmla="*/ 279699 h 1784430"/>
                    <a:gd name="connsiteX25" fmla="*/ 960342 w 3144811"/>
                    <a:gd name="connsiteY25" fmla="*/ 75304 h 178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144811" h="1784430">
                      <a:moveTo>
                        <a:pt x="960342" y="75304"/>
                      </a:moveTo>
                      <a:cubicBezTo>
                        <a:pt x="1028474" y="60961"/>
                        <a:pt x="1236456" y="206189"/>
                        <a:pt x="1347618" y="193638"/>
                      </a:cubicBezTo>
                      <a:cubicBezTo>
                        <a:pt x="1458780" y="181087"/>
                        <a:pt x="1537669" y="0"/>
                        <a:pt x="1627316" y="0"/>
                      </a:cubicBezTo>
                      <a:cubicBezTo>
                        <a:pt x="1716963" y="0"/>
                        <a:pt x="1896258" y="143436"/>
                        <a:pt x="1885500" y="193638"/>
                      </a:cubicBezTo>
                      <a:cubicBezTo>
                        <a:pt x="1874742" y="243840"/>
                        <a:pt x="1562770" y="243841"/>
                        <a:pt x="1562770" y="301215"/>
                      </a:cubicBezTo>
                      <a:cubicBezTo>
                        <a:pt x="1562770" y="358589"/>
                        <a:pt x="1765373" y="482302"/>
                        <a:pt x="1885500" y="537883"/>
                      </a:cubicBezTo>
                      <a:cubicBezTo>
                        <a:pt x="2005627" y="593464"/>
                        <a:pt x="2163406" y="545055"/>
                        <a:pt x="2283533" y="634702"/>
                      </a:cubicBezTo>
                      <a:cubicBezTo>
                        <a:pt x="2403660" y="724349"/>
                        <a:pt x="2521994" y="953845"/>
                        <a:pt x="2606262" y="1075765"/>
                      </a:cubicBezTo>
                      <a:cubicBezTo>
                        <a:pt x="2690530" y="1197685"/>
                        <a:pt x="2699495" y="1249681"/>
                        <a:pt x="2789142" y="1366222"/>
                      </a:cubicBezTo>
                      <a:cubicBezTo>
                        <a:pt x="2878789" y="1482763"/>
                        <a:pt x="3160281" y="1735567"/>
                        <a:pt x="3144145" y="1775012"/>
                      </a:cubicBezTo>
                      <a:cubicBezTo>
                        <a:pt x="3128009" y="1814457"/>
                        <a:pt x="2830379" y="1724810"/>
                        <a:pt x="2692323" y="1602890"/>
                      </a:cubicBezTo>
                      <a:cubicBezTo>
                        <a:pt x="2554267" y="1480970"/>
                        <a:pt x="2435933" y="1163619"/>
                        <a:pt x="2315806" y="1043492"/>
                      </a:cubicBezTo>
                      <a:cubicBezTo>
                        <a:pt x="2195679" y="923365"/>
                        <a:pt x="2095274" y="894677"/>
                        <a:pt x="1971561" y="882127"/>
                      </a:cubicBezTo>
                      <a:cubicBezTo>
                        <a:pt x="1847848" y="869577"/>
                        <a:pt x="1679311" y="894678"/>
                        <a:pt x="1573528" y="968189"/>
                      </a:cubicBezTo>
                      <a:cubicBezTo>
                        <a:pt x="1467745" y="1041700"/>
                        <a:pt x="1498225" y="1244302"/>
                        <a:pt x="1336860" y="1323191"/>
                      </a:cubicBezTo>
                      <a:cubicBezTo>
                        <a:pt x="1175495" y="1402080"/>
                        <a:pt x="827665" y="1459454"/>
                        <a:pt x="605340" y="1441525"/>
                      </a:cubicBezTo>
                      <a:cubicBezTo>
                        <a:pt x="383015" y="1423596"/>
                        <a:pt x="38771" y="1258645"/>
                        <a:pt x="2912" y="1215615"/>
                      </a:cubicBezTo>
                      <a:cubicBezTo>
                        <a:pt x="-32947" y="1172585"/>
                        <a:pt x="271853" y="1177963"/>
                        <a:pt x="390187" y="1183342"/>
                      </a:cubicBezTo>
                      <a:cubicBezTo>
                        <a:pt x="508521" y="1188721"/>
                        <a:pt x="601754" y="1260438"/>
                        <a:pt x="712916" y="1247887"/>
                      </a:cubicBezTo>
                      <a:cubicBezTo>
                        <a:pt x="824078" y="1235336"/>
                        <a:pt x="971100" y="1154654"/>
                        <a:pt x="1057161" y="1108038"/>
                      </a:cubicBezTo>
                      <a:cubicBezTo>
                        <a:pt x="1143222" y="1061422"/>
                        <a:pt x="1200596" y="1021977"/>
                        <a:pt x="1229283" y="968189"/>
                      </a:cubicBezTo>
                      <a:cubicBezTo>
                        <a:pt x="1257970" y="914401"/>
                        <a:pt x="1249005" y="858820"/>
                        <a:pt x="1229283" y="785309"/>
                      </a:cubicBezTo>
                      <a:cubicBezTo>
                        <a:pt x="1209561" y="711798"/>
                        <a:pt x="1107363" y="591671"/>
                        <a:pt x="1110949" y="527125"/>
                      </a:cubicBezTo>
                      <a:cubicBezTo>
                        <a:pt x="1114535" y="462579"/>
                        <a:pt x="1279486" y="439271"/>
                        <a:pt x="1250799" y="398033"/>
                      </a:cubicBezTo>
                      <a:cubicBezTo>
                        <a:pt x="1222112" y="356795"/>
                        <a:pt x="990822" y="329901"/>
                        <a:pt x="938827" y="279699"/>
                      </a:cubicBezTo>
                      <a:cubicBezTo>
                        <a:pt x="886832" y="229497"/>
                        <a:pt x="892210" y="89647"/>
                        <a:pt x="960342" y="7530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3" name="Freeform 1212"/>
                <p:cNvSpPr/>
                <p:nvPr/>
              </p:nvSpPr>
              <p:spPr>
                <a:xfrm>
                  <a:off x="2725362" y="2054377"/>
                  <a:ext cx="475869" cy="820429"/>
                </a:xfrm>
                <a:custGeom>
                  <a:avLst/>
                  <a:gdLst>
                    <a:gd name="connsiteX0" fmla="*/ 222233 w 475869"/>
                    <a:gd name="connsiteY0" fmla="*/ 334 h 820429"/>
                    <a:gd name="connsiteX1" fmla="*/ 351325 w 475869"/>
                    <a:gd name="connsiteY1" fmla="*/ 172456 h 820429"/>
                    <a:gd name="connsiteX2" fmla="*/ 426629 w 475869"/>
                    <a:gd name="connsiteY2" fmla="*/ 43364 h 820429"/>
                    <a:gd name="connsiteX3" fmla="*/ 372840 w 475869"/>
                    <a:gd name="connsiteY3" fmla="*/ 280032 h 820429"/>
                    <a:gd name="connsiteX4" fmla="*/ 243749 w 475869"/>
                    <a:gd name="connsiteY4" fmla="*/ 452155 h 820429"/>
                    <a:gd name="connsiteX5" fmla="*/ 372840 w 475869"/>
                    <a:gd name="connsiteY5" fmla="*/ 710338 h 820429"/>
                    <a:gd name="connsiteX6" fmla="*/ 469659 w 475869"/>
                    <a:gd name="connsiteY6" fmla="*/ 817915 h 820429"/>
                    <a:gd name="connsiteX7" fmla="*/ 189960 w 475869"/>
                    <a:gd name="connsiteY7" fmla="*/ 764127 h 820429"/>
                    <a:gd name="connsiteX8" fmla="*/ 7080 w 475869"/>
                    <a:gd name="connsiteY8" fmla="*/ 527458 h 820429"/>
                    <a:gd name="connsiteX9" fmla="*/ 50111 w 475869"/>
                    <a:gd name="connsiteY9" fmla="*/ 344578 h 820429"/>
                    <a:gd name="connsiteX10" fmla="*/ 168445 w 475869"/>
                    <a:gd name="connsiteY10" fmla="*/ 226244 h 820429"/>
                    <a:gd name="connsiteX11" fmla="*/ 222233 w 475869"/>
                    <a:gd name="connsiteY11" fmla="*/ 334 h 820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869" h="820429">
                      <a:moveTo>
                        <a:pt x="222233" y="334"/>
                      </a:moveTo>
                      <a:cubicBezTo>
                        <a:pt x="252713" y="-8631"/>
                        <a:pt x="317259" y="165284"/>
                        <a:pt x="351325" y="172456"/>
                      </a:cubicBezTo>
                      <a:cubicBezTo>
                        <a:pt x="385391" y="179628"/>
                        <a:pt x="423043" y="25435"/>
                        <a:pt x="426629" y="43364"/>
                      </a:cubicBezTo>
                      <a:cubicBezTo>
                        <a:pt x="430215" y="61293"/>
                        <a:pt x="403320" y="211900"/>
                        <a:pt x="372840" y="280032"/>
                      </a:cubicBezTo>
                      <a:cubicBezTo>
                        <a:pt x="342360" y="348164"/>
                        <a:pt x="243749" y="380437"/>
                        <a:pt x="243749" y="452155"/>
                      </a:cubicBezTo>
                      <a:cubicBezTo>
                        <a:pt x="243749" y="523873"/>
                        <a:pt x="335188" y="649378"/>
                        <a:pt x="372840" y="710338"/>
                      </a:cubicBezTo>
                      <a:cubicBezTo>
                        <a:pt x="410492" y="771298"/>
                        <a:pt x="500139" y="808950"/>
                        <a:pt x="469659" y="817915"/>
                      </a:cubicBezTo>
                      <a:cubicBezTo>
                        <a:pt x="439179" y="826880"/>
                        <a:pt x="267057" y="812537"/>
                        <a:pt x="189960" y="764127"/>
                      </a:cubicBezTo>
                      <a:cubicBezTo>
                        <a:pt x="112863" y="715717"/>
                        <a:pt x="30388" y="597383"/>
                        <a:pt x="7080" y="527458"/>
                      </a:cubicBezTo>
                      <a:cubicBezTo>
                        <a:pt x="-16228" y="457533"/>
                        <a:pt x="23217" y="394780"/>
                        <a:pt x="50111" y="344578"/>
                      </a:cubicBezTo>
                      <a:cubicBezTo>
                        <a:pt x="77005" y="294376"/>
                        <a:pt x="141551" y="276446"/>
                        <a:pt x="168445" y="226244"/>
                      </a:cubicBezTo>
                      <a:cubicBezTo>
                        <a:pt x="195339" y="176042"/>
                        <a:pt x="191753" y="9299"/>
                        <a:pt x="222233" y="33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4" name="Freeform 1213"/>
                <p:cNvSpPr/>
                <p:nvPr/>
              </p:nvSpPr>
              <p:spPr>
                <a:xfrm>
                  <a:off x="3276839" y="2883049"/>
                  <a:ext cx="4399829" cy="2463996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399829" h="2463996">
                      <a:moveTo>
                        <a:pt x="628187" y="0"/>
                      </a:moveTo>
                      <a:cubicBezTo>
                        <a:pt x="750107" y="127299"/>
                        <a:pt x="872027" y="254598"/>
                        <a:pt x="864855" y="322730"/>
                      </a:cubicBezTo>
                      <a:cubicBezTo>
                        <a:pt x="857683" y="390862"/>
                        <a:pt x="628186" y="355003"/>
                        <a:pt x="585156" y="408791"/>
                      </a:cubicBezTo>
                      <a:cubicBezTo>
                        <a:pt x="542126" y="462579"/>
                        <a:pt x="547505" y="510988"/>
                        <a:pt x="606672" y="645459"/>
                      </a:cubicBezTo>
                      <a:cubicBezTo>
                        <a:pt x="665839" y="779930"/>
                        <a:pt x="875613" y="1050665"/>
                        <a:pt x="940159" y="1215615"/>
                      </a:cubicBezTo>
                      <a:cubicBezTo>
                        <a:pt x="1004705" y="1380565"/>
                        <a:pt x="1031599" y="1522208"/>
                        <a:pt x="993947" y="1635163"/>
                      </a:cubicBezTo>
                      <a:cubicBezTo>
                        <a:pt x="956295" y="1748118"/>
                        <a:pt x="816446" y="1877210"/>
                        <a:pt x="714248" y="1893346"/>
                      </a:cubicBezTo>
                      <a:cubicBezTo>
                        <a:pt x="612050" y="1909482"/>
                        <a:pt x="493716" y="1705088"/>
                        <a:pt x="380761" y="1731982"/>
                      </a:cubicBezTo>
                      <a:cubicBezTo>
                        <a:pt x="267806" y="1758876"/>
                        <a:pt x="-119470" y="1932791"/>
                        <a:pt x="36516" y="2054711"/>
                      </a:cubicBezTo>
                      <a:cubicBezTo>
                        <a:pt x="192502" y="2176631"/>
                        <a:pt x="949123" y="2477845"/>
                        <a:pt x="1316676" y="2463502"/>
                      </a:cubicBezTo>
                      <a:cubicBezTo>
                        <a:pt x="1684229" y="2449159"/>
                        <a:pt x="1963928" y="2074434"/>
                        <a:pt x="2241834" y="1968650"/>
                      </a:cubicBezTo>
                      <a:cubicBezTo>
                        <a:pt x="2519740" y="1862866"/>
                        <a:pt x="2984112" y="1828800"/>
                        <a:pt x="2984112" y="1828800"/>
                      </a:cubicBezTo>
                      <a:lnTo>
                        <a:pt x="3812450" y="1656678"/>
                      </a:lnTo>
                      <a:cubicBezTo>
                        <a:pt x="4040154" y="1606476"/>
                        <a:pt x="4258893" y="1611854"/>
                        <a:pt x="4350333" y="1527586"/>
                      </a:cubicBezTo>
                      <a:cubicBezTo>
                        <a:pt x="4441773" y="1443318"/>
                        <a:pt x="4382605" y="1264024"/>
                        <a:pt x="4361090" y="1151069"/>
                      </a:cubicBezTo>
                      <a:cubicBezTo>
                        <a:pt x="4339575" y="1038114"/>
                        <a:pt x="4350333" y="932330"/>
                        <a:pt x="4221241" y="849855"/>
                      </a:cubicBezTo>
                      <a:cubicBezTo>
                        <a:pt x="4092149" y="767380"/>
                        <a:pt x="3733561" y="708212"/>
                        <a:pt x="3586540" y="656217"/>
                      </a:cubicBezTo>
                      <a:cubicBezTo>
                        <a:pt x="3439519" y="604222"/>
                        <a:pt x="3498686" y="516368"/>
                        <a:pt x="3339114" y="537883"/>
                      </a:cubicBezTo>
                      <a:cubicBezTo>
                        <a:pt x="3179542" y="559398"/>
                        <a:pt x="2761787" y="781723"/>
                        <a:pt x="2629109" y="785309"/>
                      </a:cubicBezTo>
                      <a:cubicBezTo>
                        <a:pt x="2496431" y="788895"/>
                        <a:pt x="2663175" y="597050"/>
                        <a:pt x="2543048" y="559398"/>
                      </a:cubicBezTo>
                      <a:cubicBezTo>
                        <a:pt x="2422921" y="521746"/>
                        <a:pt x="1978272" y="625737"/>
                        <a:pt x="1908347" y="559398"/>
                      </a:cubicBezTo>
                      <a:cubicBezTo>
                        <a:pt x="1838422" y="493059"/>
                        <a:pt x="1980961" y="327212"/>
                        <a:pt x="2123500" y="161365"/>
                      </a:cubicBezTo>
                      <a:cubicBezTo>
                        <a:pt x="1657335" y="258184"/>
                        <a:pt x="879199" y="258183"/>
                        <a:pt x="62818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07" name="Group 1206"/>
              <p:cNvGrpSpPr/>
              <p:nvPr/>
            </p:nvGrpSpPr>
            <p:grpSpPr>
              <a:xfrm>
                <a:off x="-5014761" y="2253160"/>
                <a:ext cx="12446598" cy="5448328"/>
                <a:chOff x="-5014761" y="2253160"/>
                <a:chExt cx="12446598" cy="5448328"/>
              </a:xfrm>
              <a:effectLst>
                <a:outerShdw blurRad="7747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08" name="Freeform 1207"/>
                <p:cNvSpPr/>
                <p:nvPr/>
              </p:nvSpPr>
              <p:spPr>
                <a:xfrm>
                  <a:off x="-5014761" y="2253160"/>
                  <a:ext cx="12446598" cy="5448328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874596 w 10015369"/>
                    <a:gd name="connsiteY23" fmla="*/ 1554059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164132 w 10015369"/>
                    <a:gd name="connsiteY18" fmla="*/ 1360421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874596 w 12446598"/>
                    <a:gd name="connsiteY22" fmla="*/ 1554059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627633 w 12446598"/>
                    <a:gd name="connsiteY23" fmla="*/ 1984366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446598" h="5448328">
                      <a:moveTo>
                        <a:pt x="43030" y="1317391"/>
                      </a:moveTo>
                      <a:cubicBezTo>
                        <a:pt x="326315" y="1193678"/>
                        <a:pt x="609600" y="1069965"/>
                        <a:pt x="817581" y="994662"/>
                      </a:cubicBezTo>
                      <a:cubicBezTo>
                        <a:pt x="1025562" y="919359"/>
                        <a:pt x="1160032" y="924737"/>
                        <a:pt x="1290917" y="865570"/>
                      </a:cubicBezTo>
                      <a:cubicBezTo>
                        <a:pt x="1421802" y="806403"/>
                        <a:pt x="1522207" y="643245"/>
                        <a:pt x="1602889" y="639659"/>
                      </a:cubicBezTo>
                      <a:cubicBezTo>
                        <a:pt x="1683571" y="636073"/>
                        <a:pt x="1671021" y="793853"/>
                        <a:pt x="1775012" y="844055"/>
                      </a:cubicBezTo>
                      <a:cubicBezTo>
                        <a:pt x="1879003" y="894257"/>
                        <a:pt x="2101327" y="967767"/>
                        <a:pt x="2226833" y="940873"/>
                      </a:cubicBezTo>
                      <a:cubicBezTo>
                        <a:pt x="2352339" y="913979"/>
                        <a:pt x="2440193" y="752615"/>
                        <a:pt x="2528047" y="682690"/>
                      </a:cubicBezTo>
                      <a:cubicBezTo>
                        <a:pt x="2615901" y="612765"/>
                        <a:pt x="2689411" y="605593"/>
                        <a:pt x="2753957" y="521325"/>
                      </a:cubicBezTo>
                      <a:cubicBezTo>
                        <a:pt x="2818503" y="437057"/>
                        <a:pt x="2859741" y="263141"/>
                        <a:pt x="2915322" y="177080"/>
                      </a:cubicBezTo>
                      <a:cubicBezTo>
                        <a:pt x="2970903" y="91019"/>
                        <a:pt x="3024692" y="-25522"/>
                        <a:pt x="3087445" y="4958"/>
                      </a:cubicBezTo>
                      <a:cubicBezTo>
                        <a:pt x="3150198" y="35438"/>
                        <a:pt x="3221915" y="315137"/>
                        <a:pt x="3291840" y="359960"/>
                      </a:cubicBezTo>
                      <a:cubicBezTo>
                        <a:pt x="3361765" y="404783"/>
                        <a:pt x="3435275" y="232661"/>
                        <a:pt x="3506993" y="273899"/>
                      </a:cubicBezTo>
                      <a:cubicBezTo>
                        <a:pt x="3578711" y="315137"/>
                        <a:pt x="3645050" y="530290"/>
                        <a:pt x="3722146" y="607386"/>
                      </a:cubicBezTo>
                      <a:cubicBezTo>
                        <a:pt x="3799242" y="684482"/>
                        <a:pt x="3910405" y="691654"/>
                        <a:pt x="3969572" y="736478"/>
                      </a:cubicBezTo>
                      <a:cubicBezTo>
                        <a:pt x="4028739" y="781302"/>
                        <a:pt x="4003638" y="772337"/>
                        <a:pt x="4077148" y="876328"/>
                      </a:cubicBezTo>
                      <a:cubicBezTo>
                        <a:pt x="4150658" y="980319"/>
                        <a:pt x="4258235" y="1283326"/>
                        <a:pt x="4410635" y="1360422"/>
                      </a:cubicBezTo>
                      <a:cubicBezTo>
                        <a:pt x="4563035" y="1437518"/>
                        <a:pt x="4991548" y="1338906"/>
                        <a:pt x="4991548" y="1338906"/>
                      </a:cubicBezTo>
                      <a:lnTo>
                        <a:pt x="5572461" y="1349664"/>
                      </a:lnTo>
                      <a:cubicBezTo>
                        <a:pt x="5767892" y="1353250"/>
                        <a:pt x="6004560" y="1390901"/>
                        <a:pt x="6164132" y="1360421"/>
                      </a:cubicBezTo>
                      <a:cubicBezTo>
                        <a:pt x="6323704" y="1329941"/>
                        <a:pt x="6413351" y="1125546"/>
                        <a:pt x="6529892" y="1166784"/>
                      </a:cubicBezTo>
                      <a:cubicBezTo>
                        <a:pt x="6646433" y="1208022"/>
                        <a:pt x="6723530" y="1503856"/>
                        <a:pt x="6863379" y="1607847"/>
                      </a:cubicBezTo>
                      <a:cubicBezTo>
                        <a:pt x="7003228" y="1711838"/>
                        <a:pt x="7186108" y="1823001"/>
                        <a:pt x="7368988" y="1790728"/>
                      </a:cubicBezTo>
                      <a:cubicBezTo>
                        <a:pt x="7551868" y="1758455"/>
                        <a:pt x="7750884" y="1381937"/>
                        <a:pt x="7960658" y="1414210"/>
                      </a:cubicBezTo>
                      <a:cubicBezTo>
                        <a:pt x="8170432" y="1446483"/>
                        <a:pt x="8439374" y="1823001"/>
                        <a:pt x="8627633" y="1984366"/>
                      </a:cubicBezTo>
                      <a:cubicBezTo>
                        <a:pt x="8815892" y="2145731"/>
                        <a:pt x="8453718" y="1805071"/>
                        <a:pt x="9090212" y="2382398"/>
                      </a:cubicBezTo>
                      <a:cubicBezTo>
                        <a:pt x="9726706" y="2959725"/>
                        <a:pt x="12292405" y="4958855"/>
                        <a:pt x="12446598" y="5448328"/>
                      </a:cubicBezTo>
                      <a:cubicBezTo>
                        <a:pt x="11636188" y="5405297"/>
                        <a:pt x="12089802" y="5340751"/>
                        <a:pt x="10015369" y="5319236"/>
                      </a:cubicBezTo>
                      <a:cubicBezTo>
                        <a:pt x="7940936" y="5297721"/>
                        <a:pt x="3338456" y="5319235"/>
                        <a:pt x="0" y="5319235"/>
                      </a:cubicBezTo>
                      <a:lnTo>
                        <a:pt x="0" y="1618605"/>
                      </a:lnTo>
                      <a:lnTo>
                        <a:pt x="43030" y="131739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9" name="Freeform 1208"/>
                <p:cNvSpPr/>
                <p:nvPr/>
              </p:nvSpPr>
              <p:spPr>
                <a:xfrm>
                  <a:off x="-997278" y="3581281"/>
                  <a:ext cx="4399829" cy="2295882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209561 w 4399829"/>
                    <a:gd name="connsiteY21" fmla="*/ 193638 h 2463996"/>
                    <a:gd name="connsiteX22" fmla="*/ 628187 w 4399829"/>
                    <a:gd name="connsiteY22" fmla="*/ 0 h 2463996"/>
                    <a:gd name="connsiteX0" fmla="*/ 2209561 w 4399829"/>
                    <a:gd name="connsiteY0" fmla="*/ 7251 h 2277609"/>
                    <a:gd name="connsiteX1" fmla="*/ 864855 w 4399829"/>
                    <a:gd name="connsiteY1" fmla="*/ 136343 h 2277609"/>
                    <a:gd name="connsiteX2" fmla="*/ 585156 w 4399829"/>
                    <a:gd name="connsiteY2" fmla="*/ 222404 h 2277609"/>
                    <a:gd name="connsiteX3" fmla="*/ 606672 w 4399829"/>
                    <a:gd name="connsiteY3" fmla="*/ 459072 h 2277609"/>
                    <a:gd name="connsiteX4" fmla="*/ 940159 w 4399829"/>
                    <a:gd name="connsiteY4" fmla="*/ 1029228 h 2277609"/>
                    <a:gd name="connsiteX5" fmla="*/ 993947 w 4399829"/>
                    <a:gd name="connsiteY5" fmla="*/ 1448776 h 2277609"/>
                    <a:gd name="connsiteX6" fmla="*/ 714248 w 4399829"/>
                    <a:gd name="connsiteY6" fmla="*/ 1706959 h 2277609"/>
                    <a:gd name="connsiteX7" fmla="*/ 380761 w 4399829"/>
                    <a:gd name="connsiteY7" fmla="*/ 1545595 h 2277609"/>
                    <a:gd name="connsiteX8" fmla="*/ 36516 w 4399829"/>
                    <a:gd name="connsiteY8" fmla="*/ 1868324 h 2277609"/>
                    <a:gd name="connsiteX9" fmla="*/ 1316676 w 4399829"/>
                    <a:gd name="connsiteY9" fmla="*/ 2277115 h 2277609"/>
                    <a:gd name="connsiteX10" fmla="*/ 2241834 w 4399829"/>
                    <a:gd name="connsiteY10" fmla="*/ 1782263 h 2277609"/>
                    <a:gd name="connsiteX11" fmla="*/ 2984112 w 4399829"/>
                    <a:gd name="connsiteY11" fmla="*/ 1642413 h 2277609"/>
                    <a:gd name="connsiteX12" fmla="*/ 3812450 w 4399829"/>
                    <a:gd name="connsiteY12" fmla="*/ 1470291 h 2277609"/>
                    <a:gd name="connsiteX13" fmla="*/ 4350333 w 4399829"/>
                    <a:gd name="connsiteY13" fmla="*/ 1341199 h 2277609"/>
                    <a:gd name="connsiteX14" fmla="*/ 4361090 w 4399829"/>
                    <a:gd name="connsiteY14" fmla="*/ 964682 h 2277609"/>
                    <a:gd name="connsiteX15" fmla="*/ 4221241 w 4399829"/>
                    <a:gd name="connsiteY15" fmla="*/ 663468 h 2277609"/>
                    <a:gd name="connsiteX16" fmla="*/ 3586540 w 4399829"/>
                    <a:gd name="connsiteY16" fmla="*/ 469830 h 2277609"/>
                    <a:gd name="connsiteX17" fmla="*/ 3339114 w 4399829"/>
                    <a:gd name="connsiteY17" fmla="*/ 351496 h 2277609"/>
                    <a:gd name="connsiteX18" fmla="*/ 2629109 w 4399829"/>
                    <a:gd name="connsiteY18" fmla="*/ 598922 h 2277609"/>
                    <a:gd name="connsiteX19" fmla="*/ 2543048 w 4399829"/>
                    <a:gd name="connsiteY19" fmla="*/ 373011 h 2277609"/>
                    <a:gd name="connsiteX20" fmla="*/ 1908347 w 4399829"/>
                    <a:gd name="connsiteY20" fmla="*/ 373011 h 2277609"/>
                    <a:gd name="connsiteX21" fmla="*/ 2209561 w 4399829"/>
                    <a:gd name="connsiteY21" fmla="*/ 7251 h 2277609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543048 w 4399829"/>
                    <a:gd name="connsiteY19" fmla="*/ 385774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424713 w 4399829"/>
                    <a:gd name="connsiteY19" fmla="*/ 407290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6803 h 2277161"/>
                    <a:gd name="connsiteX1" fmla="*/ 789551 w 4399829"/>
                    <a:gd name="connsiteY1" fmla="*/ 146653 h 2277161"/>
                    <a:gd name="connsiteX2" fmla="*/ 585156 w 4399829"/>
                    <a:gd name="connsiteY2" fmla="*/ 221956 h 2277161"/>
                    <a:gd name="connsiteX3" fmla="*/ 606672 w 4399829"/>
                    <a:gd name="connsiteY3" fmla="*/ 458624 h 2277161"/>
                    <a:gd name="connsiteX4" fmla="*/ 940159 w 4399829"/>
                    <a:gd name="connsiteY4" fmla="*/ 1028780 h 2277161"/>
                    <a:gd name="connsiteX5" fmla="*/ 993947 w 4399829"/>
                    <a:gd name="connsiteY5" fmla="*/ 1448328 h 2277161"/>
                    <a:gd name="connsiteX6" fmla="*/ 714248 w 4399829"/>
                    <a:gd name="connsiteY6" fmla="*/ 1706511 h 2277161"/>
                    <a:gd name="connsiteX7" fmla="*/ 380761 w 4399829"/>
                    <a:gd name="connsiteY7" fmla="*/ 1545147 h 2277161"/>
                    <a:gd name="connsiteX8" fmla="*/ 36516 w 4399829"/>
                    <a:gd name="connsiteY8" fmla="*/ 1867876 h 2277161"/>
                    <a:gd name="connsiteX9" fmla="*/ 1316676 w 4399829"/>
                    <a:gd name="connsiteY9" fmla="*/ 2276667 h 2277161"/>
                    <a:gd name="connsiteX10" fmla="*/ 2241834 w 4399829"/>
                    <a:gd name="connsiteY10" fmla="*/ 1781815 h 2277161"/>
                    <a:gd name="connsiteX11" fmla="*/ 2984112 w 4399829"/>
                    <a:gd name="connsiteY11" fmla="*/ 1641965 h 2277161"/>
                    <a:gd name="connsiteX12" fmla="*/ 3812450 w 4399829"/>
                    <a:gd name="connsiteY12" fmla="*/ 1469843 h 2277161"/>
                    <a:gd name="connsiteX13" fmla="*/ 4350333 w 4399829"/>
                    <a:gd name="connsiteY13" fmla="*/ 1340751 h 2277161"/>
                    <a:gd name="connsiteX14" fmla="*/ 4361090 w 4399829"/>
                    <a:gd name="connsiteY14" fmla="*/ 964234 h 2277161"/>
                    <a:gd name="connsiteX15" fmla="*/ 4221241 w 4399829"/>
                    <a:gd name="connsiteY15" fmla="*/ 663020 h 2277161"/>
                    <a:gd name="connsiteX16" fmla="*/ 3586540 w 4399829"/>
                    <a:gd name="connsiteY16" fmla="*/ 469382 h 2277161"/>
                    <a:gd name="connsiteX17" fmla="*/ 3339114 w 4399829"/>
                    <a:gd name="connsiteY17" fmla="*/ 351048 h 2277161"/>
                    <a:gd name="connsiteX18" fmla="*/ 2629109 w 4399829"/>
                    <a:gd name="connsiteY18" fmla="*/ 598474 h 2277161"/>
                    <a:gd name="connsiteX19" fmla="*/ 2424713 w 4399829"/>
                    <a:gd name="connsiteY19" fmla="*/ 394079 h 2277161"/>
                    <a:gd name="connsiteX20" fmla="*/ 1908347 w 4399829"/>
                    <a:gd name="connsiteY20" fmla="*/ 372563 h 2277161"/>
                    <a:gd name="connsiteX21" fmla="*/ 2209561 w 4399829"/>
                    <a:gd name="connsiteY21" fmla="*/ 6803 h 2277161"/>
                    <a:gd name="connsiteX0" fmla="*/ 2209561 w 4399829"/>
                    <a:gd name="connsiteY0" fmla="*/ 22710 h 2293068"/>
                    <a:gd name="connsiteX1" fmla="*/ 789551 w 4399829"/>
                    <a:gd name="connsiteY1" fmla="*/ 162560 h 2293068"/>
                    <a:gd name="connsiteX2" fmla="*/ 585156 w 4399829"/>
                    <a:gd name="connsiteY2" fmla="*/ 237863 h 2293068"/>
                    <a:gd name="connsiteX3" fmla="*/ 606672 w 4399829"/>
                    <a:gd name="connsiteY3" fmla="*/ 474531 h 2293068"/>
                    <a:gd name="connsiteX4" fmla="*/ 940159 w 4399829"/>
                    <a:gd name="connsiteY4" fmla="*/ 1044687 h 2293068"/>
                    <a:gd name="connsiteX5" fmla="*/ 993947 w 4399829"/>
                    <a:gd name="connsiteY5" fmla="*/ 1464235 h 2293068"/>
                    <a:gd name="connsiteX6" fmla="*/ 714248 w 4399829"/>
                    <a:gd name="connsiteY6" fmla="*/ 1722418 h 2293068"/>
                    <a:gd name="connsiteX7" fmla="*/ 380761 w 4399829"/>
                    <a:gd name="connsiteY7" fmla="*/ 1561054 h 2293068"/>
                    <a:gd name="connsiteX8" fmla="*/ 36516 w 4399829"/>
                    <a:gd name="connsiteY8" fmla="*/ 1883783 h 2293068"/>
                    <a:gd name="connsiteX9" fmla="*/ 1316676 w 4399829"/>
                    <a:gd name="connsiteY9" fmla="*/ 2292574 h 2293068"/>
                    <a:gd name="connsiteX10" fmla="*/ 2241834 w 4399829"/>
                    <a:gd name="connsiteY10" fmla="*/ 1797722 h 2293068"/>
                    <a:gd name="connsiteX11" fmla="*/ 2984112 w 4399829"/>
                    <a:gd name="connsiteY11" fmla="*/ 1657872 h 2293068"/>
                    <a:gd name="connsiteX12" fmla="*/ 3812450 w 4399829"/>
                    <a:gd name="connsiteY12" fmla="*/ 1485750 h 2293068"/>
                    <a:gd name="connsiteX13" fmla="*/ 4350333 w 4399829"/>
                    <a:gd name="connsiteY13" fmla="*/ 1356658 h 2293068"/>
                    <a:gd name="connsiteX14" fmla="*/ 4361090 w 4399829"/>
                    <a:gd name="connsiteY14" fmla="*/ 980141 h 2293068"/>
                    <a:gd name="connsiteX15" fmla="*/ 4221241 w 4399829"/>
                    <a:gd name="connsiteY15" fmla="*/ 678927 h 2293068"/>
                    <a:gd name="connsiteX16" fmla="*/ 3586540 w 4399829"/>
                    <a:gd name="connsiteY16" fmla="*/ 485289 h 2293068"/>
                    <a:gd name="connsiteX17" fmla="*/ 3339114 w 4399829"/>
                    <a:gd name="connsiteY17" fmla="*/ 366955 h 2293068"/>
                    <a:gd name="connsiteX18" fmla="*/ 2629109 w 4399829"/>
                    <a:gd name="connsiteY18" fmla="*/ 614381 h 2293068"/>
                    <a:gd name="connsiteX19" fmla="*/ 2424713 w 4399829"/>
                    <a:gd name="connsiteY19" fmla="*/ 409986 h 2293068"/>
                    <a:gd name="connsiteX20" fmla="*/ 1908347 w 4399829"/>
                    <a:gd name="connsiteY20" fmla="*/ 388470 h 2293068"/>
                    <a:gd name="connsiteX21" fmla="*/ 2209561 w 4399829"/>
                    <a:gd name="connsiteY21" fmla="*/ 22710 h 2293068"/>
                    <a:gd name="connsiteX0" fmla="*/ 2209561 w 4399829"/>
                    <a:gd name="connsiteY0" fmla="*/ 0 h 2270358"/>
                    <a:gd name="connsiteX1" fmla="*/ 789551 w 4399829"/>
                    <a:gd name="connsiteY1" fmla="*/ 139850 h 2270358"/>
                    <a:gd name="connsiteX2" fmla="*/ 585156 w 4399829"/>
                    <a:gd name="connsiteY2" fmla="*/ 215153 h 2270358"/>
                    <a:gd name="connsiteX3" fmla="*/ 606672 w 4399829"/>
                    <a:gd name="connsiteY3" fmla="*/ 451821 h 2270358"/>
                    <a:gd name="connsiteX4" fmla="*/ 940159 w 4399829"/>
                    <a:gd name="connsiteY4" fmla="*/ 1021977 h 2270358"/>
                    <a:gd name="connsiteX5" fmla="*/ 993947 w 4399829"/>
                    <a:gd name="connsiteY5" fmla="*/ 1441525 h 2270358"/>
                    <a:gd name="connsiteX6" fmla="*/ 714248 w 4399829"/>
                    <a:gd name="connsiteY6" fmla="*/ 1699708 h 2270358"/>
                    <a:gd name="connsiteX7" fmla="*/ 380761 w 4399829"/>
                    <a:gd name="connsiteY7" fmla="*/ 1538344 h 2270358"/>
                    <a:gd name="connsiteX8" fmla="*/ 36516 w 4399829"/>
                    <a:gd name="connsiteY8" fmla="*/ 1861073 h 2270358"/>
                    <a:gd name="connsiteX9" fmla="*/ 1316676 w 4399829"/>
                    <a:gd name="connsiteY9" fmla="*/ 2269864 h 2270358"/>
                    <a:gd name="connsiteX10" fmla="*/ 2241834 w 4399829"/>
                    <a:gd name="connsiteY10" fmla="*/ 1775012 h 2270358"/>
                    <a:gd name="connsiteX11" fmla="*/ 2984112 w 4399829"/>
                    <a:gd name="connsiteY11" fmla="*/ 1635162 h 2270358"/>
                    <a:gd name="connsiteX12" fmla="*/ 3812450 w 4399829"/>
                    <a:gd name="connsiteY12" fmla="*/ 1463040 h 2270358"/>
                    <a:gd name="connsiteX13" fmla="*/ 4350333 w 4399829"/>
                    <a:gd name="connsiteY13" fmla="*/ 1333948 h 2270358"/>
                    <a:gd name="connsiteX14" fmla="*/ 4361090 w 4399829"/>
                    <a:gd name="connsiteY14" fmla="*/ 957431 h 2270358"/>
                    <a:gd name="connsiteX15" fmla="*/ 4221241 w 4399829"/>
                    <a:gd name="connsiteY15" fmla="*/ 656217 h 2270358"/>
                    <a:gd name="connsiteX16" fmla="*/ 3586540 w 4399829"/>
                    <a:gd name="connsiteY16" fmla="*/ 462579 h 2270358"/>
                    <a:gd name="connsiteX17" fmla="*/ 3339114 w 4399829"/>
                    <a:gd name="connsiteY17" fmla="*/ 344245 h 2270358"/>
                    <a:gd name="connsiteX18" fmla="*/ 2629109 w 4399829"/>
                    <a:gd name="connsiteY18" fmla="*/ 591671 h 2270358"/>
                    <a:gd name="connsiteX19" fmla="*/ 2424713 w 4399829"/>
                    <a:gd name="connsiteY19" fmla="*/ 387276 h 2270358"/>
                    <a:gd name="connsiteX20" fmla="*/ 1908347 w 4399829"/>
                    <a:gd name="connsiteY20" fmla="*/ 365760 h 2270358"/>
                    <a:gd name="connsiteX21" fmla="*/ 2209561 w 4399829"/>
                    <a:gd name="connsiteY21" fmla="*/ 0 h 2270358"/>
                    <a:gd name="connsiteX0" fmla="*/ 2209561 w 4399829"/>
                    <a:gd name="connsiteY0" fmla="*/ 25524 h 2295882"/>
                    <a:gd name="connsiteX1" fmla="*/ 832582 w 4399829"/>
                    <a:gd name="connsiteY1" fmla="*/ 79313 h 2295882"/>
                    <a:gd name="connsiteX2" fmla="*/ 585156 w 4399829"/>
                    <a:gd name="connsiteY2" fmla="*/ 240677 h 2295882"/>
                    <a:gd name="connsiteX3" fmla="*/ 606672 w 4399829"/>
                    <a:gd name="connsiteY3" fmla="*/ 477345 h 2295882"/>
                    <a:gd name="connsiteX4" fmla="*/ 940159 w 4399829"/>
                    <a:gd name="connsiteY4" fmla="*/ 1047501 h 2295882"/>
                    <a:gd name="connsiteX5" fmla="*/ 993947 w 4399829"/>
                    <a:gd name="connsiteY5" fmla="*/ 1467049 h 2295882"/>
                    <a:gd name="connsiteX6" fmla="*/ 714248 w 4399829"/>
                    <a:gd name="connsiteY6" fmla="*/ 1725232 h 2295882"/>
                    <a:gd name="connsiteX7" fmla="*/ 380761 w 4399829"/>
                    <a:gd name="connsiteY7" fmla="*/ 1563868 h 2295882"/>
                    <a:gd name="connsiteX8" fmla="*/ 36516 w 4399829"/>
                    <a:gd name="connsiteY8" fmla="*/ 1886597 h 2295882"/>
                    <a:gd name="connsiteX9" fmla="*/ 1316676 w 4399829"/>
                    <a:gd name="connsiteY9" fmla="*/ 2295388 h 2295882"/>
                    <a:gd name="connsiteX10" fmla="*/ 2241834 w 4399829"/>
                    <a:gd name="connsiteY10" fmla="*/ 1800536 h 2295882"/>
                    <a:gd name="connsiteX11" fmla="*/ 2984112 w 4399829"/>
                    <a:gd name="connsiteY11" fmla="*/ 1660686 h 2295882"/>
                    <a:gd name="connsiteX12" fmla="*/ 3812450 w 4399829"/>
                    <a:gd name="connsiteY12" fmla="*/ 1488564 h 2295882"/>
                    <a:gd name="connsiteX13" fmla="*/ 4350333 w 4399829"/>
                    <a:gd name="connsiteY13" fmla="*/ 1359472 h 2295882"/>
                    <a:gd name="connsiteX14" fmla="*/ 4361090 w 4399829"/>
                    <a:gd name="connsiteY14" fmla="*/ 982955 h 2295882"/>
                    <a:gd name="connsiteX15" fmla="*/ 4221241 w 4399829"/>
                    <a:gd name="connsiteY15" fmla="*/ 681741 h 2295882"/>
                    <a:gd name="connsiteX16" fmla="*/ 3586540 w 4399829"/>
                    <a:gd name="connsiteY16" fmla="*/ 488103 h 2295882"/>
                    <a:gd name="connsiteX17" fmla="*/ 3339114 w 4399829"/>
                    <a:gd name="connsiteY17" fmla="*/ 369769 h 2295882"/>
                    <a:gd name="connsiteX18" fmla="*/ 2629109 w 4399829"/>
                    <a:gd name="connsiteY18" fmla="*/ 617195 h 2295882"/>
                    <a:gd name="connsiteX19" fmla="*/ 2424713 w 4399829"/>
                    <a:gd name="connsiteY19" fmla="*/ 412800 h 2295882"/>
                    <a:gd name="connsiteX20" fmla="*/ 1908347 w 4399829"/>
                    <a:gd name="connsiteY20" fmla="*/ 391284 h 2295882"/>
                    <a:gd name="connsiteX21" fmla="*/ 2209561 w 4399829"/>
                    <a:gd name="connsiteY21" fmla="*/ 25524 h 2295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399829" h="2295882">
                      <a:moveTo>
                        <a:pt x="2209561" y="25524"/>
                      </a:moveTo>
                      <a:cubicBezTo>
                        <a:pt x="1928070" y="104413"/>
                        <a:pt x="1081801" y="-107153"/>
                        <a:pt x="832582" y="79313"/>
                      </a:cubicBezTo>
                      <a:cubicBezTo>
                        <a:pt x="583363" y="265779"/>
                        <a:pt x="622808" y="174338"/>
                        <a:pt x="585156" y="240677"/>
                      </a:cubicBezTo>
                      <a:cubicBezTo>
                        <a:pt x="547504" y="307016"/>
                        <a:pt x="547505" y="342874"/>
                        <a:pt x="606672" y="477345"/>
                      </a:cubicBezTo>
                      <a:cubicBezTo>
                        <a:pt x="665839" y="611816"/>
                        <a:pt x="875613" y="882551"/>
                        <a:pt x="940159" y="1047501"/>
                      </a:cubicBezTo>
                      <a:cubicBezTo>
                        <a:pt x="1004705" y="1212451"/>
                        <a:pt x="1031599" y="1354094"/>
                        <a:pt x="993947" y="1467049"/>
                      </a:cubicBezTo>
                      <a:cubicBezTo>
                        <a:pt x="956295" y="1580004"/>
                        <a:pt x="816446" y="1709096"/>
                        <a:pt x="714248" y="1725232"/>
                      </a:cubicBezTo>
                      <a:cubicBezTo>
                        <a:pt x="612050" y="1741368"/>
                        <a:pt x="493716" y="1536974"/>
                        <a:pt x="380761" y="1563868"/>
                      </a:cubicBezTo>
                      <a:cubicBezTo>
                        <a:pt x="267806" y="1590762"/>
                        <a:pt x="-119470" y="1764677"/>
                        <a:pt x="36516" y="1886597"/>
                      </a:cubicBezTo>
                      <a:cubicBezTo>
                        <a:pt x="192502" y="2008517"/>
                        <a:pt x="949123" y="2309731"/>
                        <a:pt x="1316676" y="2295388"/>
                      </a:cubicBezTo>
                      <a:cubicBezTo>
                        <a:pt x="1684229" y="2281045"/>
                        <a:pt x="1963928" y="1906320"/>
                        <a:pt x="2241834" y="1800536"/>
                      </a:cubicBezTo>
                      <a:cubicBezTo>
                        <a:pt x="2519740" y="1694752"/>
                        <a:pt x="2984112" y="1660686"/>
                        <a:pt x="2984112" y="1660686"/>
                      </a:cubicBezTo>
                      <a:lnTo>
                        <a:pt x="3812450" y="1488564"/>
                      </a:lnTo>
                      <a:cubicBezTo>
                        <a:pt x="4040154" y="1438362"/>
                        <a:pt x="4258893" y="1443740"/>
                        <a:pt x="4350333" y="1359472"/>
                      </a:cubicBezTo>
                      <a:cubicBezTo>
                        <a:pt x="4441773" y="1275204"/>
                        <a:pt x="4382605" y="1095910"/>
                        <a:pt x="4361090" y="982955"/>
                      </a:cubicBezTo>
                      <a:cubicBezTo>
                        <a:pt x="4339575" y="870000"/>
                        <a:pt x="4350333" y="764216"/>
                        <a:pt x="4221241" y="681741"/>
                      </a:cubicBezTo>
                      <a:cubicBezTo>
                        <a:pt x="4092149" y="599266"/>
                        <a:pt x="3733561" y="540098"/>
                        <a:pt x="3586540" y="488103"/>
                      </a:cubicBezTo>
                      <a:cubicBezTo>
                        <a:pt x="3439519" y="436108"/>
                        <a:pt x="3498686" y="348254"/>
                        <a:pt x="3339114" y="369769"/>
                      </a:cubicBezTo>
                      <a:cubicBezTo>
                        <a:pt x="3179542" y="391284"/>
                        <a:pt x="2781509" y="610023"/>
                        <a:pt x="2629109" y="617195"/>
                      </a:cubicBezTo>
                      <a:cubicBezTo>
                        <a:pt x="2476709" y="624367"/>
                        <a:pt x="2544840" y="450452"/>
                        <a:pt x="2424713" y="412800"/>
                      </a:cubicBezTo>
                      <a:cubicBezTo>
                        <a:pt x="2304586" y="375148"/>
                        <a:pt x="1944206" y="455830"/>
                        <a:pt x="1908347" y="391284"/>
                      </a:cubicBezTo>
                      <a:cubicBezTo>
                        <a:pt x="1872488" y="326738"/>
                        <a:pt x="2067022" y="191371"/>
                        <a:pt x="2209561" y="255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88" name="Group 1187"/>
            <p:cNvGrpSpPr/>
            <p:nvPr/>
          </p:nvGrpSpPr>
          <p:grpSpPr>
            <a:xfrm>
              <a:off x="-2375652" y="2420496"/>
              <a:ext cx="11557692" cy="3653710"/>
              <a:chOff x="-5014761" y="1759295"/>
              <a:chExt cx="21297351" cy="6732691"/>
            </a:xfrm>
          </p:grpSpPr>
          <p:sp>
            <p:nvSpPr>
              <p:cNvPr id="1189" name="Freeform 1188"/>
              <p:cNvSpPr/>
              <p:nvPr/>
            </p:nvSpPr>
            <p:spPr>
              <a:xfrm>
                <a:off x="-1763080" y="1759295"/>
                <a:ext cx="11509507" cy="5496139"/>
              </a:xfrm>
              <a:custGeom>
                <a:avLst/>
                <a:gdLst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0" fmla="*/ 1252097 w 11956215"/>
                  <a:gd name="connsiteY0" fmla="*/ 1316572 h 5689794"/>
                  <a:gd name="connsiteX1" fmla="*/ 2026648 w 11956215"/>
                  <a:gd name="connsiteY1" fmla="*/ 993843 h 5689794"/>
                  <a:gd name="connsiteX2" fmla="*/ 2499984 w 11956215"/>
                  <a:gd name="connsiteY2" fmla="*/ 864751 h 5689794"/>
                  <a:gd name="connsiteX3" fmla="*/ 2811956 w 11956215"/>
                  <a:gd name="connsiteY3" fmla="*/ 638840 h 5689794"/>
                  <a:gd name="connsiteX4" fmla="*/ 2984079 w 11956215"/>
                  <a:gd name="connsiteY4" fmla="*/ 843236 h 5689794"/>
                  <a:gd name="connsiteX5" fmla="*/ 3435900 w 11956215"/>
                  <a:gd name="connsiteY5" fmla="*/ 940054 h 5689794"/>
                  <a:gd name="connsiteX6" fmla="*/ 3737114 w 11956215"/>
                  <a:gd name="connsiteY6" fmla="*/ 681871 h 5689794"/>
                  <a:gd name="connsiteX7" fmla="*/ 3963024 w 11956215"/>
                  <a:gd name="connsiteY7" fmla="*/ 520506 h 5689794"/>
                  <a:gd name="connsiteX8" fmla="*/ 4124389 w 11956215"/>
                  <a:gd name="connsiteY8" fmla="*/ 176261 h 5689794"/>
                  <a:gd name="connsiteX9" fmla="*/ 4296512 w 11956215"/>
                  <a:gd name="connsiteY9" fmla="*/ 4139 h 5689794"/>
                  <a:gd name="connsiteX10" fmla="*/ 4468634 w 11956215"/>
                  <a:gd name="connsiteY10" fmla="*/ 79443 h 5689794"/>
                  <a:gd name="connsiteX11" fmla="*/ 4500907 w 11956215"/>
                  <a:gd name="connsiteY11" fmla="*/ 359141 h 5689794"/>
                  <a:gd name="connsiteX12" fmla="*/ 4716060 w 11956215"/>
                  <a:gd name="connsiteY12" fmla="*/ 273080 h 5689794"/>
                  <a:gd name="connsiteX13" fmla="*/ 4931213 w 11956215"/>
                  <a:gd name="connsiteY13" fmla="*/ 606567 h 5689794"/>
                  <a:gd name="connsiteX14" fmla="*/ 5178639 w 11956215"/>
                  <a:gd name="connsiteY14" fmla="*/ 735659 h 5689794"/>
                  <a:gd name="connsiteX15" fmla="*/ 5286215 w 11956215"/>
                  <a:gd name="connsiteY15" fmla="*/ 875509 h 5689794"/>
                  <a:gd name="connsiteX16" fmla="*/ 5619702 w 11956215"/>
                  <a:gd name="connsiteY16" fmla="*/ 1359603 h 5689794"/>
                  <a:gd name="connsiteX17" fmla="*/ 6200615 w 11956215"/>
                  <a:gd name="connsiteY17" fmla="*/ 1338087 h 5689794"/>
                  <a:gd name="connsiteX18" fmla="*/ 6781528 w 11956215"/>
                  <a:gd name="connsiteY18" fmla="*/ 1348845 h 5689794"/>
                  <a:gd name="connsiteX19" fmla="*/ 7222592 w 11956215"/>
                  <a:gd name="connsiteY19" fmla="*/ 1069146 h 5689794"/>
                  <a:gd name="connsiteX20" fmla="*/ 7523806 w 11956215"/>
                  <a:gd name="connsiteY20" fmla="*/ 897024 h 5689794"/>
                  <a:gd name="connsiteX21" fmla="*/ 7738959 w 11956215"/>
                  <a:gd name="connsiteY21" fmla="*/ 1165965 h 5689794"/>
                  <a:gd name="connsiteX22" fmla="*/ 7792747 w 11956215"/>
                  <a:gd name="connsiteY22" fmla="*/ 1585513 h 5689794"/>
                  <a:gd name="connsiteX23" fmla="*/ 8578055 w 11956215"/>
                  <a:gd name="connsiteY23" fmla="*/ 1789909 h 5689794"/>
                  <a:gd name="connsiteX24" fmla="*/ 9148210 w 11956215"/>
                  <a:gd name="connsiteY24" fmla="*/ 2015819 h 5689794"/>
                  <a:gd name="connsiteX25" fmla="*/ 9589274 w 11956215"/>
                  <a:gd name="connsiteY25" fmla="*/ 2338549 h 5689794"/>
                  <a:gd name="connsiteX26" fmla="*/ 10299279 w 11956215"/>
                  <a:gd name="connsiteY26" fmla="*/ 2381579 h 5689794"/>
                  <a:gd name="connsiteX27" fmla="*/ 11020041 w 11956215"/>
                  <a:gd name="connsiteY27" fmla="*/ 2930219 h 5689794"/>
                  <a:gd name="connsiteX28" fmla="*/ 11224436 w 11956215"/>
                  <a:gd name="connsiteY28" fmla="*/ 5318417 h 5689794"/>
                  <a:gd name="connsiteX29" fmla="*/ 897095 w 11956215"/>
                  <a:gd name="connsiteY29" fmla="*/ 5296901 h 5689794"/>
                  <a:gd name="connsiteX30" fmla="*/ 1209067 w 11956215"/>
                  <a:gd name="connsiteY30" fmla="*/ 1617786 h 5689794"/>
                  <a:gd name="connsiteX31" fmla="*/ 1252097 w 11956215"/>
                  <a:gd name="connsiteY31" fmla="*/ 1316572 h 5689794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7792747 w 11956215"/>
                  <a:gd name="connsiteY21" fmla="*/ 1586332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1252097 w 11956215"/>
                  <a:gd name="connsiteY0" fmla="*/ 1317391 h 5690613"/>
                  <a:gd name="connsiteX1" fmla="*/ 2026648 w 11956215"/>
                  <a:gd name="connsiteY1" fmla="*/ 994662 h 5690613"/>
                  <a:gd name="connsiteX2" fmla="*/ 2499984 w 11956215"/>
                  <a:gd name="connsiteY2" fmla="*/ 865570 h 5690613"/>
                  <a:gd name="connsiteX3" fmla="*/ 2811956 w 11956215"/>
                  <a:gd name="connsiteY3" fmla="*/ 639659 h 5690613"/>
                  <a:gd name="connsiteX4" fmla="*/ 2984079 w 11956215"/>
                  <a:gd name="connsiteY4" fmla="*/ 844055 h 5690613"/>
                  <a:gd name="connsiteX5" fmla="*/ 3435900 w 11956215"/>
                  <a:gd name="connsiteY5" fmla="*/ 940873 h 5690613"/>
                  <a:gd name="connsiteX6" fmla="*/ 3737114 w 11956215"/>
                  <a:gd name="connsiteY6" fmla="*/ 682690 h 5690613"/>
                  <a:gd name="connsiteX7" fmla="*/ 3963024 w 11956215"/>
                  <a:gd name="connsiteY7" fmla="*/ 521325 h 5690613"/>
                  <a:gd name="connsiteX8" fmla="*/ 4124389 w 11956215"/>
                  <a:gd name="connsiteY8" fmla="*/ 177080 h 5690613"/>
                  <a:gd name="connsiteX9" fmla="*/ 4296512 w 11956215"/>
                  <a:gd name="connsiteY9" fmla="*/ 4958 h 5690613"/>
                  <a:gd name="connsiteX10" fmla="*/ 4500907 w 11956215"/>
                  <a:gd name="connsiteY10" fmla="*/ 359960 h 5690613"/>
                  <a:gd name="connsiteX11" fmla="*/ 4716060 w 11956215"/>
                  <a:gd name="connsiteY11" fmla="*/ 273899 h 5690613"/>
                  <a:gd name="connsiteX12" fmla="*/ 4931213 w 11956215"/>
                  <a:gd name="connsiteY12" fmla="*/ 607386 h 5690613"/>
                  <a:gd name="connsiteX13" fmla="*/ 5178639 w 11956215"/>
                  <a:gd name="connsiteY13" fmla="*/ 736478 h 5690613"/>
                  <a:gd name="connsiteX14" fmla="*/ 5286215 w 11956215"/>
                  <a:gd name="connsiteY14" fmla="*/ 876328 h 5690613"/>
                  <a:gd name="connsiteX15" fmla="*/ 5619702 w 11956215"/>
                  <a:gd name="connsiteY15" fmla="*/ 1360422 h 5690613"/>
                  <a:gd name="connsiteX16" fmla="*/ 6200615 w 11956215"/>
                  <a:gd name="connsiteY16" fmla="*/ 1338906 h 5690613"/>
                  <a:gd name="connsiteX17" fmla="*/ 6781528 w 11956215"/>
                  <a:gd name="connsiteY17" fmla="*/ 1349664 h 5690613"/>
                  <a:gd name="connsiteX18" fmla="*/ 7222592 w 11956215"/>
                  <a:gd name="connsiteY18" fmla="*/ 1069965 h 5690613"/>
                  <a:gd name="connsiteX19" fmla="*/ 7523806 w 11956215"/>
                  <a:gd name="connsiteY19" fmla="*/ 897843 h 5690613"/>
                  <a:gd name="connsiteX20" fmla="*/ 7738959 w 11956215"/>
                  <a:gd name="connsiteY20" fmla="*/ 1166784 h 5690613"/>
                  <a:gd name="connsiteX21" fmla="*/ 8072446 w 11956215"/>
                  <a:gd name="connsiteY21" fmla="*/ 1607847 h 5690613"/>
                  <a:gd name="connsiteX22" fmla="*/ 8578055 w 11956215"/>
                  <a:gd name="connsiteY22" fmla="*/ 1790728 h 5690613"/>
                  <a:gd name="connsiteX23" fmla="*/ 9148210 w 11956215"/>
                  <a:gd name="connsiteY23" fmla="*/ 2016638 h 5690613"/>
                  <a:gd name="connsiteX24" fmla="*/ 9589274 w 11956215"/>
                  <a:gd name="connsiteY24" fmla="*/ 2339368 h 5690613"/>
                  <a:gd name="connsiteX25" fmla="*/ 10299279 w 11956215"/>
                  <a:gd name="connsiteY25" fmla="*/ 2382398 h 5690613"/>
                  <a:gd name="connsiteX26" fmla="*/ 11020041 w 11956215"/>
                  <a:gd name="connsiteY26" fmla="*/ 2931038 h 5690613"/>
                  <a:gd name="connsiteX27" fmla="*/ 11224436 w 11956215"/>
                  <a:gd name="connsiteY27" fmla="*/ 5319236 h 5690613"/>
                  <a:gd name="connsiteX28" fmla="*/ 897095 w 11956215"/>
                  <a:gd name="connsiteY28" fmla="*/ 5297720 h 5690613"/>
                  <a:gd name="connsiteX29" fmla="*/ 1209067 w 11956215"/>
                  <a:gd name="connsiteY29" fmla="*/ 1618605 h 5690613"/>
                  <a:gd name="connsiteX30" fmla="*/ 1252097 w 11956215"/>
                  <a:gd name="connsiteY30" fmla="*/ 1317391 h 5690613"/>
                  <a:gd name="connsiteX0" fmla="*/ 355002 w 11059120"/>
                  <a:gd name="connsiteY0" fmla="*/ 1317391 h 5690613"/>
                  <a:gd name="connsiteX1" fmla="*/ 1129553 w 11059120"/>
                  <a:gd name="connsiteY1" fmla="*/ 994662 h 5690613"/>
                  <a:gd name="connsiteX2" fmla="*/ 1602889 w 11059120"/>
                  <a:gd name="connsiteY2" fmla="*/ 865570 h 5690613"/>
                  <a:gd name="connsiteX3" fmla="*/ 1914861 w 11059120"/>
                  <a:gd name="connsiteY3" fmla="*/ 639659 h 5690613"/>
                  <a:gd name="connsiteX4" fmla="*/ 2086984 w 11059120"/>
                  <a:gd name="connsiteY4" fmla="*/ 844055 h 5690613"/>
                  <a:gd name="connsiteX5" fmla="*/ 2538805 w 11059120"/>
                  <a:gd name="connsiteY5" fmla="*/ 940873 h 5690613"/>
                  <a:gd name="connsiteX6" fmla="*/ 2840019 w 11059120"/>
                  <a:gd name="connsiteY6" fmla="*/ 682690 h 5690613"/>
                  <a:gd name="connsiteX7" fmla="*/ 3065929 w 11059120"/>
                  <a:gd name="connsiteY7" fmla="*/ 521325 h 5690613"/>
                  <a:gd name="connsiteX8" fmla="*/ 3227294 w 11059120"/>
                  <a:gd name="connsiteY8" fmla="*/ 177080 h 5690613"/>
                  <a:gd name="connsiteX9" fmla="*/ 3399417 w 11059120"/>
                  <a:gd name="connsiteY9" fmla="*/ 4958 h 5690613"/>
                  <a:gd name="connsiteX10" fmla="*/ 3603812 w 11059120"/>
                  <a:gd name="connsiteY10" fmla="*/ 359960 h 5690613"/>
                  <a:gd name="connsiteX11" fmla="*/ 3818965 w 11059120"/>
                  <a:gd name="connsiteY11" fmla="*/ 273899 h 5690613"/>
                  <a:gd name="connsiteX12" fmla="*/ 4034118 w 11059120"/>
                  <a:gd name="connsiteY12" fmla="*/ 607386 h 5690613"/>
                  <a:gd name="connsiteX13" fmla="*/ 4281544 w 11059120"/>
                  <a:gd name="connsiteY13" fmla="*/ 736478 h 5690613"/>
                  <a:gd name="connsiteX14" fmla="*/ 4389120 w 11059120"/>
                  <a:gd name="connsiteY14" fmla="*/ 876328 h 5690613"/>
                  <a:gd name="connsiteX15" fmla="*/ 4722607 w 11059120"/>
                  <a:gd name="connsiteY15" fmla="*/ 1360422 h 5690613"/>
                  <a:gd name="connsiteX16" fmla="*/ 5303520 w 11059120"/>
                  <a:gd name="connsiteY16" fmla="*/ 1338906 h 5690613"/>
                  <a:gd name="connsiteX17" fmla="*/ 5884433 w 11059120"/>
                  <a:gd name="connsiteY17" fmla="*/ 1349664 h 5690613"/>
                  <a:gd name="connsiteX18" fmla="*/ 6325497 w 11059120"/>
                  <a:gd name="connsiteY18" fmla="*/ 1069965 h 5690613"/>
                  <a:gd name="connsiteX19" fmla="*/ 6626711 w 11059120"/>
                  <a:gd name="connsiteY19" fmla="*/ 897843 h 5690613"/>
                  <a:gd name="connsiteX20" fmla="*/ 6841864 w 11059120"/>
                  <a:gd name="connsiteY20" fmla="*/ 1166784 h 5690613"/>
                  <a:gd name="connsiteX21" fmla="*/ 7175351 w 11059120"/>
                  <a:gd name="connsiteY21" fmla="*/ 1607847 h 5690613"/>
                  <a:gd name="connsiteX22" fmla="*/ 7680960 w 11059120"/>
                  <a:gd name="connsiteY22" fmla="*/ 1790728 h 5690613"/>
                  <a:gd name="connsiteX23" fmla="*/ 8251115 w 11059120"/>
                  <a:gd name="connsiteY23" fmla="*/ 2016638 h 5690613"/>
                  <a:gd name="connsiteX24" fmla="*/ 8692179 w 11059120"/>
                  <a:gd name="connsiteY24" fmla="*/ 2339368 h 5690613"/>
                  <a:gd name="connsiteX25" fmla="*/ 9402184 w 11059120"/>
                  <a:gd name="connsiteY25" fmla="*/ 2382398 h 5690613"/>
                  <a:gd name="connsiteX26" fmla="*/ 10122946 w 11059120"/>
                  <a:gd name="connsiteY26" fmla="*/ 2931038 h 5690613"/>
                  <a:gd name="connsiteX27" fmla="*/ 10327341 w 11059120"/>
                  <a:gd name="connsiteY27" fmla="*/ 5319236 h 5690613"/>
                  <a:gd name="connsiteX28" fmla="*/ 0 w 11059120"/>
                  <a:gd name="connsiteY28" fmla="*/ 5297720 h 5690613"/>
                  <a:gd name="connsiteX29" fmla="*/ 311972 w 11059120"/>
                  <a:gd name="connsiteY29" fmla="*/ 1618605 h 5690613"/>
                  <a:gd name="connsiteX30" fmla="*/ 355002 w 11059120"/>
                  <a:gd name="connsiteY30" fmla="*/ 1317391 h 5690613"/>
                  <a:gd name="connsiteX0" fmla="*/ 355002 w 10327341"/>
                  <a:gd name="connsiteY0" fmla="*/ 1317391 h 5690613"/>
                  <a:gd name="connsiteX1" fmla="*/ 1129553 w 10327341"/>
                  <a:gd name="connsiteY1" fmla="*/ 994662 h 5690613"/>
                  <a:gd name="connsiteX2" fmla="*/ 1602889 w 10327341"/>
                  <a:gd name="connsiteY2" fmla="*/ 865570 h 5690613"/>
                  <a:gd name="connsiteX3" fmla="*/ 1914861 w 10327341"/>
                  <a:gd name="connsiteY3" fmla="*/ 639659 h 5690613"/>
                  <a:gd name="connsiteX4" fmla="*/ 2086984 w 10327341"/>
                  <a:gd name="connsiteY4" fmla="*/ 844055 h 5690613"/>
                  <a:gd name="connsiteX5" fmla="*/ 2538805 w 10327341"/>
                  <a:gd name="connsiteY5" fmla="*/ 940873 h 5690613"/>
                  <a:gd name="connsiteX6" fmla="*/ 2840019 w 10327341"/>
                  <a:gd name="connsiteY6" fmla="*/ 682690 h 5690613"/>
                  <a:gd name="connsiteX7" fmla="*/ 3065929 w 10327341"/>
                  <a:gd name="connsiteY7" fmla="*/ 521325 h 5690613"/>
                  <a:gd name="connsiteX8" fmla="*/ 3227294 w 10327341"/>
                  <a:gd name="connsiteY8" fmla="*/ 177080 h 5690613"/>
                  <a:gd name="connsiteX9" fmla="*/ 3399417 w 10327341"/>
                  <a:gd name="connsiteY9" fmla="*/ 4958 h 5690613"/>
                  <a:gd name="connsiteX10" fmla="*/ 3603812 w 10327341"/>
                  <a:gd name="connsiteY10" fmla="*/ 359960 h 5690613"/>
                  <a:gd name="connsiteX11" fmla="*/ 3818965 w 10327341"/>
                  <a:gd name="connsiteY11" fmla="*/ 273899 h 5690613"/>
                  <a:gd name="connsiteX12" fmla="*/ 4034118 w 10327341"/>
                  <a:gd name="connsiteY12" fmla="*/ 607386 h 5690613"/>
                  <a:gd name="connsiteX13" fmla="*/ 4281544 w 10327341"/>
                  <a:gd name="connsiteY13" fmla="*/ 736478 h 5690613"/>
                  <a:gd name="connsiteX14" fmla="*/ 4389120 w 10327341"/>
                  <a:gd name="connsiteY14" fmla="*/ 876328 h 5690613"/>
                  <a:gd name="connsiteX15" fmla="*/ 4722607 w 10327341"/>
                  <a:gd name="connsiteY15" fmla="*/ 1360422 h 5690613"/>
                  <a:gd name="connsiteX16" fmla="*/ 5303520 w 10327341"/>
                  <a:gd name="connsiteY16" fmla="*/ 1338906 h 5690613"/>
                  <a:gd name="connsiteX17" fmla="*/ 5884433 w 10327341"/>
                  <a:gd name="connsiteY17" fmla="*/ 1349664 h 5690613"/>
                  <a:gd name="connsiteX18" fmla="*/ 6325497 w 10327341"/>
                  <a:gd name="connsiteY18" fmla="*/ 1069965 h 5690613"/>
                  <a:gd name="connsiteX19" fmla="*/ 6626711 w 10327341"/>
                  <a:gd name="connsiteY19" fmla="*/ 897843 h 5690613"/>
                  <a:gd name="connsiteX20" fmla="*/ 6841864 w 10327341"/>
                  <a:gd name="connsiteY20" fmla="*/ 1166784 h 5690613"/>
                  <a:gd name="connsiteX21" fmla="*/ 7175351 w 10327341"/>
                  <a:gd name="connsiteY21" fmla="*/ 1607847 h 5690613"/>
                  <a:gd name="connsiteX22" fmla="*/ 7680960 w 10327341"/>
                  <a:gd name="connsiteY22" fmla="*/ 1790728 h 5690613"/>
                  <a:gd name="connsiteX23" fmla="*/ 8251115 w 10327341"/>
                  <a:gd name="connsiteY23" fmla="*/ 2016638 h 5690613"/>
                  <a:gd name="connsiteX24" fmla="*/ 8692179 w 10327341"/>
                  <a:gd name="connsiteY24" fmla="*/ 2339368 h 5690613"/>
                  <a:gd name="connsiteX25" fmla="*/ 9402184 w 10327341"/>
                  <a:gd name="connsiteY25" fmla="*/ 2382398 h 5690613"/>
                  <a:gd name="connsiteX26" fmla="*/ 10122946 w 10327341"/>
                  <a:gd name="connsiteY26" fmla="*/ 2931038 h 5690613"/>
                  <a:gd name="connsiteX27" fmla="*/ 10327341 w 10327341"/>
                  <a:gd name="connsiteY27" fmla="*/ 5319236 h 5690613"/>
                  <a:gd name="connsiteX28" fmla="*/ 0 w 10327341"/>
                  <a:gd name="connsiteY28" fmla="*/ 5297720 h 5690613"/>
                  <a:gd name="connsiteX29" fmla="*/ 311972 w 10327341"/>
                  <a:gd name="connsiteY29" fmla="*/ 1618605 h 5690613"/>
                  <a:gd name="connsiteX30" fmla="*/ 355002 w 10327341"/>
                  <a:gd name="connsiteY30" fmla="*/ 1317391 h 5690613"/>
                  <a:gd name="connsiteX0" fmla="*/ 355002 w 10327341"/>
                  <a:gd name="connsiteY0" fmla="*/ 1317391 h 5319236"/>
                  <a:gd name="connsiteX1" fmla="*/ 1129553 w 10327341"/>
                  <a:gd name="connsiteY1" fmla="*/ 994662 h 5319236"/>
                  <a:gd name="connsiteX2" fmla="*/ 1602889 w 10327341"/>
                  <a:gd name="connsiteY2" fmla="*/ 865570 h 5319236"/>
                  <a:gd name="connsiteX3" fmla="*/ 1914861 w 10327341"/>
                  <a:gd name="connsiteY3" fmla="*/ 639659 h 5319236"/>
                  <a:gd name="connsiteX4" fmla="*/ 2086984 w 10327341"/>
                  <a:gd name="connsiteY4" fmla="*/ 844055 h 5319236"/>
                  <a:gd name="connsiteX5" fmla="*/ 2538805 w 10327341"/>
                  <a:gd name="connsiteY5" fmla="*/ 940873 h 5319236"/>
                  <a:gd name="connsiteX6" fmla="*/ 2840019 w 10327341"/>
                  <a:gd name="connsiteY6" fmla="*/ 682690 h 5319236"/>
                  <a:gd name="connsiteX7" fmla="*/ 3065929 w 10327341"/>
                  <a:gd name="connsiteY7" fmla="*/ 521325 h 5319236"/>
                  <a:gd name="connsiteX8" fmla="*/ 3227294 w 10327341"/>
                  <a:gd name="connsiteY8" fmla="*/ 177080 h 5319236"/>
                  <a:gd name="connsiteX9" fmla="*/ 3399417 w 10327341"/>
                  <a:gd name="connsiteY9" fmla="*/ 4958 h 5319236"/>
                  <a:gd name="connsiteX10" fmla="*/ 3603812 w 10327341"/>
                  <a:gd name="connsiteY10" fmla="*/ 359960 h 5319236"/>
                  <a:gd name="connsiteX11" fmla="*/ 3818965 w 10327341"/>
                  <a:gd name="connsiteY11" fmla="*/ 273899 h 5319236"/>
                  <a:gd name="connsiteX12" fmla="*/ 4034118 w 10327341"/>
                  <a:gd name="connsiteY12" fmla="*/ 607386 h 5319236"/>
                  <a:gd name="connsiteX13" fmla="*/ 4281544 w 10327341"/>
                  <a:gd name="connsiteY13" fmla="*/ 736478 h 5319236"/>
                  <a:gd name="connsiteX14" fmla="*/ 4389120 w 10327341"/>
                  <a:gd name="connsiteY14" fmla="*/ 876328 h 5319236"/>
                  <a:gd name="connsiteX15" fmla="*/ 4722607 w 10327341"/>
                  <a:gd name="connsiteY15" fmla="*/ 1360422 h 5319236"/>
                  <a:gd name="connsiteX16" fmla="*/ 5303520 w 10327341"/>
                  <a:gd name="connsiteY16" fmla="*/ 1338906 h 5319236"/>
                  <a:gd name="connsiteX17" fmla="*/ 5884433 w 10327341"/>
                  <a:gd name="connsiteY17" fmla="*/ 1349664 h 5319236"/>
                  <a:gd name="connsiteX18" fmla="*/ 6325497 w 10327341"/>
                  <a:gd name="connsiteY18" fmla="*/ 1069965 h 5319236"/>
                  <a:gd name="connsiteX19" fmla="*/ 6626711 w 10327341"/>
                  <a:gd name="connsiteY19" fmla="*/ 897843 h 5319236"/>
                  <a:gd name="connsiteX20" fmla="*/ 6841864 w 10327341"/>
                  <a:gd name="connsiteY20" fmla="*/ 1166784 h 5319236"/>
                  <a:gd name="connsiteX21" fmla="*/ 7175351 w 10327341"/>
                  <a:gd name="connsiteY21" fmla="*/ 1607847 h 5319236"/>
                  <a:gd name="connsiteX22" fmla="*/ 7680960 w 10327341"/>
                  <a:gd name="connsiteY22" fmla="*/ 1790728 h 5319236"/>
                  <a:gd name="connsiteX23" fmla="*/ 8251115 w 10327341"/>
                  <a:gd name="connsiteY23" fmla="*/ 2016638 h 5319236"/>
                  <a:gd name="connsiteX24" fmla="*/ 8692179 w 10327341"/>
                  <a:gd name="connsiteY24" fmla="*/ 2339368 h 5319236"/>
                  <a:gd name="connsiteX25" fmla="*/ 9402184 w 10327341"/>
                  <a:gd name="connsiteY25" fmla="*/ 2382398 h 5319236"/>
                  <a:gd name="connsiteX26" fmla="*/ 10122946 w 10327341"/>
                  <a:gd name="connsiteY26" fmla="*/ 2931038 h 5319236"/>
                  <a:gd name="connsiteX27" fmla="*/ 10327341 w 10327341"/>
                  <a:gd name="connsiteY27" fmla="*/ 5319236 h 5319236"/>
                  <a:gd name="connsiteX28" fmla="*/ 0 w 10327341"/>
                  <a:gd name="connsiteY28" fmla="*/ 5297720 h 5319236"/>
                  <a:gd name="connsiteX29" fmla="*/ 311972 w 10327341"/>
                  <a:gd name="connsiteY29" fmla="*/ 1618605 h 5319236"/>
                  <a:gd name="connsiteX30" fmla="*/ 355002 w 10327341"/>
                  <a:gd name="connsiteY30" fmla="*/ 1317391 h 5319236"/>
                  <a:gd name="connsiteX0" fmla="*/ 43030 w 10706261"/>
                  <a:gd name="connsiteY0" fmla="*/ 1317391 h 5496139"/>
                  <a:gd name="connsiteX1" fmla="*/ 817581 w 10706261"/>
                  <a:gd name="connsiteY1" fmla="*/ 994662 h 5496139"/>
                  <a:gd name="connsiteX2" fmla="*/ 1290917 w 10706261"/>
                  <a:gd name="connsiteY2" fmla="*/ 865570 h 5496139"/>
                  <a:gd name="connsiteX3" fmla="*/ 1602889 w 10706261"/>
                  <a:gd name="connsiteY3" fmla="*/ 639659 h 5496139"/>
                  <a:gd name="connsiteX4" fmla="*/ 1775012 w 10706261"/>
                  <a:gd name="connsiteY4" fmla="*/ 844055 h 5496139"/>
                  <a:gd name="connsiteX5" fmla="*/ 2226833 w 10706261"/>
                  <a:gd name="connsiteY5" fmla="*/ 940873 h 5496139"/>
                  <a:gd name="connsiteX6" fmla="*/ 2528047 w 10706261"/>
                  <a:gd name="connsiteY6" fmla="*/ 682690 h 5496139"/>
                  <a:gd name="connsiteX7" fmla="*/ 2753957 w 10706261"/>
                  <a:gd name="connsiteY7" fmla="*/ 521325 h 5496139"/>
                  <a:gd name="connsiteX8" fmla="*/ 2915322 w 10706261"/>
                  <a:gd name="connsiteY8" fmla="*/ 177080 h 5496139"/>
                  <a:gd name="connsiteX9" fmla="*/ 3087445 w 10706261"/>
                  <a:gd name="connsiteY9" fmla="*/ 4958 h 5496139"/>
                  <a:gd name="connsiteX10" fmla="*/ 3291840 w 10706261"/>
                  <a:gd name="connsiteY10" fmla="*/ 359960 h 5496139"/>
                  <a:gd name="connsiteX11" fmla="*/ 3506993 w 10706261"/>
                  <a:gd name="connsiteY11" fmla="*/ 273899 h 5496139"/>
                  <a:gd name="connsiteX12" fmla="*/ 3722146 w 10706261"/>
                  <a:gd name="connsiteY12" fmla="*/ 607386 h 5496139"/>
                  <a:gd name="connsiteX13" fmla="*/ 3969572 w 10706261"/>
                  <a:gd name="connsiteY13" fmla="*/ 736478 h 5496139"/>
                  <a:gd name="connsiteX14" fmla="*/ 4077148 w 10706261"/>
                  <a:gd name="connsiteY14" fmla="*/ 876328 h 5496139"/>
                  <a:gd name="connsiteX15" fmla="*/ 4410635 w 10706261"/>
                  <a:gd name="connsiteY15" fmla="*/ 1360422 h 5496139"/>
                  <a:gd name="connsiteX16" fmla="*/ 4991548 w 10706261"/>
                  <a:gd name="connsiteY16" fmla="*/ 1338906 h 5496139"/>
                  <a:gd name="connsiteX17" fmla="*/ 5572461 w 10706261"/>
                  <a:gd name="connsiteY17" fmla="*/ 1349664 h 5496139"/>
                  <a:gd name="connsiteX18" fmla="*/ 6013525 w 10706261"/>
                  <a:gd name="connsiteY18" fmla="*/ 1069965 h 5496139"/>
                  <a:gd name="connsiteX19" fmla="*/ 6314739 w 10706261"/>
                  <a:gd name="connsiteY19" fmla="*/ 897843 h 5496139"/>
                  <a:gd name="connsiteX20" fmla="*/ 6529892 w 10706261"/>
                  <a:gd name="connsiteY20" fmla="*/ 1166784 h 5496139"/>
                  <a:gd name="connsiteX21" fmla="*/ 6863379 w 10706261"/>
                  <a:gd name="connsiteY21" fmla="*/ 1607847 h 5496139"/>
                  <a:gd name="connsiteX22" fmla="*/ 7368988 w 10706261"/>
                  <a:gd name="connsiteY22" fmla="*/ 1790728 h 5496139"/>
                  <a:gd name="connsiteX23" fmla="*/ 7939143 w 10706261"/>
                  <a:gd name="connsiteY23" fmla="*/ 2016638 h 5496139"/>
                  <a:gd name="connsiteX24" fmla="*/ 8380207 w 10706261"/>
                  <a:gd name="connsiteY24" fmla="*/ 2339368 h 5496139"/>
                  <a:gd name="connsiteX25" fmla="*/ 9090212 w 10706261"/>
                  <a:gd name="connsiteY25" fmla="*/ 2382398 h 5496139"/>
                  <a:gd name="connsiteX26" fmla="*/ 9810974 w 10706261"/>
                  <a:gd name="connsiteY26" fmla="*/ 2931038 h 5496139"/>
                  <a:gd name="connsiteX27" fmla="*/ 10015369 w 10706261"/>
                  <a:gd name="connsiteY27" fmla="*/ 5319236 h 5496139"/>
                  <a:gd name="connsiteX28" fmla="*/ 0 w 10706261"/>
                  <a:gd name="connsiteY28" fmla="*/ 5319235 h 5496139"/>
                  <a:gd name="connsiteX29" fmla="*/ 0 w 10706261"/>
                  <a:gd name="connsiteY29" fmla="*/ 1618605 h 5496139"/>
                  <a:gd name="connsiteX30" fmla="*/ 43030 w 10706261"/>
                  <a:gd name="connsiteY30" fmla="*/ 1317391 h 5496139"/>
                  <a:gd name="connsiteX0" fmla="*/ 43030 w 10015369"/>
                  <a:gd name="connsiteY0" fmla="*/ 1317391 h 5496139"/>
                  <a:gd name="connsiteX1" fmla="*/ 817581 w 10015369"/>
                  <a:gd name="connsiteY1" fmla="*/ 994662 h 5496139"/>
                  <a:gd name="connsiteX2" fmla="*/ 1290917 w 10015369"/>
                  <a:gd name="connsiteY2" fmla="*/ 865570 h 5496139"/>
                  <a:gd name="connsiteX3" fmla="*/ 1602889 w 10015369"/>
                  <a:gd name="connsiteY3" fmla="*/ 639659 h 5496139"/>
                  <a:gd name="connsiteX4" fmla="*/ 1775012 w 10015369"/>
                  <a:gd name="connsiteY4" fmla="*/ 844055 h 5496139"/>
                  <a:gd name="connsiteX5" fmla="*/ 2226833 w 10015369"/>
                  <a:gd name="connsiteY5" fmla="*/ 940873 h 5496139"/>
                  <a:gd name="connsiteX6" fmla="*/ 2528047 w 10015369"/>
                  <a:gd name="connsiteY6" fmla="*/ 682690 h 5496139"/>
                  <a:gd name="connsiteX7" fmla="*/ 2753957 w 10015369"/>
                  <a:gd name="connsiteY7" fmla="*/ 521325 h 5496139"/>
                  <a:gd name="connsiteX8" fmla="*/ 2915322 w 10015369"/>
                  <a:gd name="connsiteY8" fmla="*/ 177080 h 5496139"/>
                  <a:gd name="connsiteX9" fmla="*/ 3087445 w 10015369"/>
                  <a:gd name="connsiteY9" fmla="*/ 4958 h 5496139"/>
                  <a:gd name="connsiteX10" fmla="*/ 3291840 w 10015369"/>
                  <a:gd name="connsiteY10" fmla="*/ 359960 h 5496139"/>
                  <a:gd name="connsiteX11" fmla="*/ 3506993 w 10015369"/>
                  <a:gd name="connsiteY11" fmla="*/ 273899 h 5496139"/>
                  <a:gd name="connsiteX12" fmla="*/ 3722146 w 10015369"/>
                  <a:gd name="connsiteY12" fmla="*/ 607386 h 5496139"/>
                  <a:gd name="connsiteX13" fmla="*/ 3969572 w 10015369"/>
                  <a:gd name="connsiteY13" fmla="*/ 736478 h 5496139"/>
                  <a:gd name="connsiteX14" fmla="*/ 4077148 w 10015369"/>
                  <a:gd name="connsiteY14" fmla="*/ 876328 h 5496139"/>
                  <a:gd name="connsiteX15" fmla="*/ 4410635 w 10015369"/>
                  <a:gd name="connsiteY15" fmla="*/ 1360422 h 5496139"/>
                  <a:gd name="connsiteX16" fmla="*/ 4991548 w 10015369"/>
                  <a:gd name="connsiteY16" fmla="*/ 1338906 h 5496139"/>
                  <a:gd name="connsiteX17" fmla="*/ 5572461 w 10015369"/>
                  <a:gd name="connsiteY17" fmla="*/ 1349664 h 5496139"/>
                  <a:gd name="connsiteX18" fmla="*/ 6013525 w 10015369"/>
                  <a:gd name="connsiteY18" fmla="*/ 1069965 h 5496139"/>
                  <a:gd name="connsiteX19" fmla="*/ 6314739 w 10015369"/>
                  <a:gd name="connsiteY19" fmla="*/ 897843 h 5496139"/>
                  <a:gd name="connsiteX20" fmla="*/ 6529892 w 10015369"/>
                  <a:gd name="connsiteY20" fmla="*/ 1166784 h 5496139"/>
                  <a:gd name="connsiteX21" fmla="*/ 6863379 w 10015369"/>
                  <a:gd name="connsiteY21" fmla="*/ 1607847 h 5496139"/>
                  <a:gd name="connsiteX22" fmla="*/ 7368988 w 10015369"/>
                  <a:gd name="connsiteY22" fmla="*/ 1790728 h 5496139"/>
                  <a:gd name="connsiteX23" fmla="*/ 7939143 w 10015369"/>
                  <a:gd name="connsiteY23" fmla="*/ 2016638 h 5496139"/>
                  <a:gd name="connsiteX24" fmla="*/ 8380207 w 10015369"/>
                  <a:gd name="connsiteY24" fmla="*/ 2339368 h 5496139"/>
                  <a:gd name="connsiteX25" fmla="*/ 9090212 w 10015369"/>
                  <a:gd name="connsiteY25" fmla="*/ 2382398 h 5496139"/>
                  <a:gd name="connsiteX26" fmla="*/ 9810974 w 10015369"/>
                  <a:gd name="connsiteY26" fmla="*/ 2931038 h 5496139"/>
                  <a:gd name="connsiteX27" fmla="*/ 10015369 w 10015369"/>
                  <a:gd name="connsiteY27" fmla="*/ 5319236 h 5496139"/>
                  <a:gd name="connsiteX28" fmla="*/ 0 w 10015369"/>
                  <a:gd name="connsiteY28" fmla="*/ 5319235 h 5496139"/>
                  <a:gd name="connsiteX29" fmla="*/ 0 w 10015369"/>
                  <a:gd name="connsiteY29" fmla="*/ 1618605 h 5496139"/>
                  <a:gd name="connsiteX30" fmla="*/ 43030 w 10015369"/>
                  <a:gd name="connsiteY30" fmla="*/ 1317391 h 5496139"/>
                  <a:gd name="connsiteX0" fmla="*/ 1537169 w 11509508"/>
                  <a:gd name="connsiteY0" fmla="*/ 1317391 h 5496139"/>
                  <a:gd name="connsiteX1" fmla="*/ 2311720 w 11509508"/>
                  <a:gd name="connsiteY1" fmla="*/ 994662 h 5496139"/>
                  <a:gd name="connsiteX2" fmla="*/ 2785056 w 11509508"/>
                  <a:gd name="connsiteY2" fmla="*/ 865570 h 5496139"/>
                  <a:gd name="connsiteX3" fmla="*/ 3097028 w 11509508"/>
                  <a:gd name="connsiteY3" fmla="*/ 639659 h 5496139"/>
                  <a:gd name="connsiteX4" fmla="*/ 3269151 w 11509508"/>
                  <a:gd name="connsiteY4" fmla="*/ 844055 h 5496139"/>
                  <a:gd name="connsiteX5" fmla="*/ 3720972 w 11509508"/>
                  <a:gd name="connsiteY5" fmla="*/ 940873 h 5496139"/>
                  <a:gd name="connsiteX6" fmla="*/ 4022186 w 11509508"/>
                  <a:gd name="connsiteY6" fmla="*/ 682690 h 5496139"/>
                  <a:gd name="connsiteX7" fmla="*/ 4248096 w 11509508"/>
                  <a:gd name="connsiteY7" fmla="*/ 521325 h 5496139"/>
                  <a:gd name="connsiteX8" fmla="*/ 4409461 w 11509508"/>
                  <a:gd name="connsiteY8" fmla="*/ 177080 h 5496139"/>
                  <a:gd name="connsiteX9" fmla="*/ 4581584 w 11509508"/>
                  <a:gd name="connsiteY9" fmla="*/ 4958 h 5496139"/>
                  <a:gd name="connsiteX10" fmla="*/ 4785979 w 11509508"/>
                  <a:gd name="connsiteY10" fmla="*/ 359960 h 5496139"/>
                  <a:gd name="connsiteX11" fmla="*/ 5001132 w 11509508"/>
                  <a:gd name="connsiteY11" fmla="*/ 273899 h 5496139"/>
                  <a:gd name="connsiteX12" fmla="*/ 5216285 w 11509508"/>
                  <a:gd name="connsiteY12" fmla="*/ 607386 h 5496139"/>
                  <a:gd name="connsiteX13" fmla="*/ 5463711 w 11509508"/>
                  <a:gd name="connsiteY13" fmla="*/ 736478 h 5496139"/>
                  <a:gd name="connsiteX14" fmla="*/ 5571287 w 11509508"/>
                  <a:gd name="connsiteY14" fmla="*/ 876328 h 5496139"/>
                  <a:gd name="connsiteX15" fmla="*/ 5904774 w 11509508"/>
                  <a:gd name="connsiteY15" fmla="*/ 1360422 h 5496139"/>
                  <a:gd name="connsiteX16" fmla="*/ 6485687 w 11509508"/>
                  <a:gd name="connsiteY16" fmla="*/ 1338906 h 5496139"/>
                  <a:gd name="connsiteX17" fmla="*/ 7066600 w 11509508"/>
                  <a:gd name="connsiteY17" fmla="*/ 1349664 h 5496139"/>
                  <a:gd name="connsiteX18" fmla="*/ 7507664 w 11509508"/>
                  <a:gd name="connsiteY18" fmla="*/ 1069965 h 5496139"/>
                  <a:gd name="connsiteX19" fmla="*/ 7808878 w 11509508"/>
                  <a:gd name="connsiteY19" fmla="*/ 897843 h 5496139"/>
                  <a:gd name="connsiteX20" fmla="*/ 8024031 w 11509508"/>
                  <a:gd name="connsiteY20" fmla="*/ 1166784 h 5496139"/>
                  <a:gd name="connsiteX21" fmla="*/ 8357518 w 11509508"/>
                  <a:gd name="connsiteY21" fmla="*/ 1607847 h 5496139"/>
                  <a:gd name="connsiteX22" fmla="*/ 8863127 w 11509508"/>
                  <a:gd name="connsiteY22" fmla="*/ 1790728 h 5496139"/>
                  <a:gd name="connsiteX23" fmla="*/ 9433282 w 11509508"/>
                  <a:gd name="connsiteY23" fmla="*/ 2016638 h 5496139"/>
                  <a:gd name="connsiteX24" fmla="*/ 9874346 w 11509508"/>
                  <a:gd name="connsiteY24" fmla="*/ 2339368 h 5496139"/>
                  <a:gd name="connsiteX25" fmla="*/ 10584351 w 11509508"/>
                  <a:gd name="connsiteY25" fmla="*/ 2382398 h 5496139"/>
                  <a:gd name="connsiteX26" fmla="*/ 11305113 w 11509508"/>
                  <a:gd name="connsiteY26" fmla="*/ 2931038 h 5496139"/>
                  <a:gd name="connsiteX27" fmla="*/ 11509508 w 11509508"/>
                  <a:gd name="connsiteY27" fmla="*/ 5319236 h 5496139"/>
                  <a:gd name="connsiteX28" fmla="*/ 1494139 w 11509508"/>
                  <a:gd name="connsiteY28" fmla="*/ 5319235 h 5496139"/>
                  <a:gd name="connsiteX29" fmla="*/ 0 w 11509508"/>
                  <a:gd name="connsiteY29" fmla="*/ 2515087 h 5496139"/>
                  <a:gd name="connsiteX30" fmla="*/ 1537169 w 11509508"/>
                  <a:gd name="connsiteY30" fmla="*/ 1317391 h 5496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509508" h="5496139">
                    <a:moveTo>
                      <a:pt x="1537169" y="1317391"/>
                    </a:moveTo>
                    <a:cubicBezTo>
                      <a:pt x="1820454" y="1193678"/>
                      <a:pt x="2103739" y="1069965"/>
                      <a:pt x="2311720" y="994662"/>
                    </a:cubicBezTo>
                    <a:cubicBezTo>
                      <a:pt x="2519701" y="919359"/>
                      <a:pt x="2654171" y="924737"/>
                      <a:pt x="2785056" y="865570"/>
                    </a:cubicBezTo>
                    <a:cubicBezTo>
                      <a:pt x="2915941" y="806403"/>
                      <a:pt x="3016346" y="643245"/>
                      <a:pt x="3097028" y="639659"/>
                    </a:cubicBezTo>
                    <a:cubicBezTo>
                      <a:pt x="3177710" y="636073"/>
                      <a:pt x="3165160" y="793853"/>
                      <a:pt x="3269151" y="844055"/>
                    </a:cubicBezTo>
                    <a:cubicBezTo>
                      <a:pt x="3373142" y="894257"/>
                      <a:pt x="3595466" y="967767"/>
                      <a:pt x="3720972" y="940873"/>
                    </a:cubicBezTo>
                    <a:cubicBezTo>
                      <a:pt x="3846478" y="913979"/>
                      <a:pt x="3934332" y="752615"/>
                      <a:pt x="4022186" y="682690"/>
                    </a:cubicBezTo>
                    <a:cubicBezTo>
                      <a:pt x="4110040" y="612765"/>
                      <a:pt x="4183550" y="605593"/>
                      <a:pt x="4248096" y="521325"/>
                    </a:cubicBezTo>
                    <a:cubicBezTo>
                      <a:pt x="4312642" y="437057"/>
                      <a:pt x="4353880" y="263141"/>
                      <a:pt x="4409461" y="177080"/>
                    </a:cubicBezTo>
                    <a:cubicBezTo>
                      <a:pt x="4465042" y="91019"/>
                      <a:pt x="4518831" y="-25522"/>
                      <a:pt x="4581584" y="4958"/>
                    </a:cubicBezTo>
                    <a:cubicBezTo>
                      <a:pt x="4644337" y="35438"/>
                      <a:pt x="4716054" y="315137"/>
                      <a:pt x="4785979" y="359960"/>
                    </a:cubicBezTo>
                    <a:cubicBezTo>
                      <a:pt x="4855904" y="404783"/>
                      <a:pt x="4929414" y="232661"/>
                      <a:pt x="5001132" y="273899"/>
                    </a:cubicBezTo>
                    <a:cubicBezTo>
                      <a:pt x="5072850" y="315137"/>
                      <a:pt x="5139189" y="530290"/>
                      <a:pt x="5216285" y="607386"/>
                    </a:cubicBezTo>
                    <a:cubicBezTo>
                      <a:pt x="5293381" y="684482"/>
                      <a:pt x="5404544" y="691654"/>
                      <a:pt x="5463711" y="736478"/>
                    </a:cubicBezTo>
                    <a:cubicBezTo>
                      <a:pt x="5522878" y="781302"/>
                      <a:pt x="5497777" y="772337"/>
                      <a:pt x="5571287" y="876328"/>
                    </a:cubicBezTo>
                    <a:cubicBezTo>
                      <a:pt x="5644797" y="980319"/>
                      <a:pt x="5752374" y="1283326"/>
                      <a:pt x="5904774" y="1360422"/>
                    </a:cubicBezTo>
                    <a:cubicBezTo>
                      <a:pt x="6057174" y="1437518"/>
                      <a:pt x="6485687" y="1338906"/>
                      <a:pt x="6485687" y="1338906"/>
                    </a:cubicBezTo>
                    <a:cubicBezTo>
                      <a:pt x="6679325" y="1337113"/>
                      <a:pt x="6896271" y="1394487"/>
                      <a:pt x="7066600" y="1349664"/>
                    </a:cubicBezTo>
                    <a:cubicBezTo>
                      <a:pt x="7236929" y="1304841"/>
                      <a:pt x="7383951" y="1145269"/>
                      <a:pt x="7507664" y="1069965"/>
                    </a:cubicBezTo>
                    <a:cubicBezTo>
                      <a:pt x="7631377" y="994661"/>
                      <a:pt x="7722817" y="881706"/>
                      <a:pt x="7808878" y="897843"/>
                    </a:cubicBezTo>
                    <a:cubicBezTo>
                      <a:pt x="7894939" y="913979"/>
                      <a:pt x="7932591" y="1048450"/>
                      <a:pt x="8024031" y="1166784"/>
                    </a:cubicBezTo>
                    <a:cubicBezTo>
                      <a:pt x="8115471" y="1285118"/>
                      <a:pt x="8217669" y="1503856"/>
                      <a:pt x="8357518" y="1607847"/>
                    </a:cubicBezTo>
                    <a:cubicBezTo>
                      <a:pt x="8497367" y="1711838"/>
                      <a:pt x="8683833" y="1722596"/>
                      <a:pt x="8863127" y="1790728"/>
                    </a:cubicBezTo>
                    <a:cubicBezTo>
                      <a:pt x="9042421" y="1858860"/>
                      <a:pt x="9264746" y="1925198"/>
                      <a:pt x="9433282" y="2016638"/>
                    </a:cubicBezTo>
                    <a:cubicBezTo>
                      <a:pt x="9601818" y="2108078"/>
                      <a:pt x="9682501" y="2278408"/>
                      <a:pt x="9874346" y="2339368"/>
                    </a:cubicBezTo>
                    <a:cubicBezTo>
                      <a:pt x="10066191" y="2400328"/>
                      <a:pt x="10345890" y="2283786"/>
                      <a:pt x="10584351" y="2382398"/>
                    </a:cubicBezTo>
                    <a:cubicBezTo>
                      <a:pt x="10822812" y="2481010"/>
                      <a:pt x="11150920" y="2441565"/>
                      <a:pt x="11305113" y="2931038"/>
                    </a:cubicBezTo>
                    <a:lnTo>
                      <a:pt x="11509508" y="5319236"/>
                    </a:lnTo>
                    <a:cubicBezTo>
                      <a:pt x="9874346" y="5717269"/>
                      <a:pt x="4832595" y="5319235"/>
                      <a:pt x="1494139" y="5319235"/>
                    </a:cubicBezTo>
                    <a:lnTo>
                      <a:pt x="0" y="2515087"/>
                    </a:lnTo>
                    <a:cubicBezTo>
                      <a:pt x="14343" y="2414682"/>
                      <a:pt x="1522826" y="1417796"/>
                      <a:pt x="1537169" y="1317391"/>
                    </a:cubicBezTo>
                    <a:close/>
                  </a:path>
                </a:pathLst>
              </a:custGeom>
              <a:gradFill flip="none" rotWithShape="1">
                <a:gsLst>
                  <a:gs pos="10000">
                    <a:schemeClr val="bg1">
                      <a:lumMod val="65000"/>
                    </a:schemeClr>
                  </a:gs>
                  <a:gs pos="66000">
                    <a:schemeClr val="tx1">
                      <a:lumMod val="65000"/>
                      <a:lumOff val="35000"/>
                    </a:schemeClr>
                  </a:gs>
                  <a:gs pos="40000">
                    <a:schemeClr val="tx1">
                      <a:lumMod val="65000"/>
                      <a:lumOff val="35000"/>
                    </a:schemeClr>
                  </a:gs>
                  <a:gs pos="49000">
                    <a:schemeClr val="bg1">
                      <a:lumMod val="50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innerShdw blurRad="1270000" dist="508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0" name="Freeform 1189"/>
              <p:cNvSpPr/>
              <p:nvPr/>
            </p:nvSpPr>
            <p:spPr>
              <a:xfrm>
                <a:off x="556486" y="2517289"/>
                <a:ext cx="3144811" cy="1784430"/>
              </a:xfrm>
              <a:custGeom>
                <a:avLst/>
                <a:gdLst>
                  <a:gd name="connsiteX0" fmla="*/ 960342 w 3144811"/>
                  <a:gd name="connsiteY0" fmla="*/ 75304 h 1784430"/>
                  <a:gd name="connsiteX1" fmla="*/ 1347618 w 3144811"/>
                  <a:gd name="connsiteY1" fmla="*/ 193638 h 1784430"/>
                  <a:gd name="connsiteX2" fmla="*/ 1627316 w 3144811"/>
                  <a:gd name="connsiteY2" fmla="*/ 0 h 1784430"/>
                  <a:gd name="connsiteX3" fmla="*/ 1885500 w 3144811"/>
                  <a:gd name="connsiteY3" fmla="*/ 193638 h 1784430"/>
                  <a:gd name="connsiteX4" fmla="*/ 1562770 w 3144811"/>
                  <a:gd name="connsiteY4" fmla="*/ 301215 h 1784430"/>
                  <a:gd name="connsiteX5" fmla="*/ 1885500 w 3144811"/>
                  <a:gd name="connsiteY5" fmla="*/ 537883 h 1784430"/>
                  <a:gd name="connsiteX6" fmla="*/ 2283533 w 3144811"/>
                  <a:gd name="connsiteY6" fmla="*/ 634702 h 1784430"/>
                  <a:gd name="connsiteX7" fmla="*/ 2606262 w 3144811"/>
                  <a:gd name="connsiteY7" fmla="*/ 1075765 h 1784430"/>
                  <a:gd name="connsiteX8" fmla="*/ 2789142 w 3144811"/>
                  <a:gd name="connsiteY8" fmla="*/ 1366222 h 1784430"/>
                  <a:gd name="connsiteX9" fmla="*/ 3144145 w 3144811"/>
                  <a:gd name="connsiteY9" fmla="*/ 1775012 h 1784430"/>
                  <a:gd name="connsiteX10" fmla="*/ 2692323 w 3144811"/>
                  <a:gd name="connsiteY10" fmla="*/ 1602890 h 1784430"/>
                  <a:gd name="connsiteX11" fmla="*/ 2315806 w 3144811"/>
                  <a:gd name="connsiteY11" fmla="*/ 1043492 h 1784430"/>
                  <a:gd name="connsiteX12" fmla="*/ 1971561 w 3144811"/>
                  <a:gd name="connsiteY12" fmla="*/ 882127 h 1784430"/>
                  <a:gd name="connsiteX13" fmla="*/ 1573528 w 3144811"/>
                  <a:gd name="connsiteY13" fmla="*/ 968189 h 1784430"/>
                  <a:gd name="connsiteX14" fmla="*/ 1336860 w 3144811"/>
                  <a:gd name="connsiteY14" fmla="*/ 1323191 h 1784430"/>
                  <a:gd name="connsiteX15" fmla="*/ 605340 w 3144811"/>
                  <a:gd name="connsiteY15" fmla="*/ 1441525 h 1784430"/>
                  <a:gd name="connsiteX16" fmla="*/ 2912 w 3144811"/>
                  <a:gd name="connsiteY16" fmla="*/ 1215615 h 1784430"/>
                  <a:gd name="connsiteX17" fmla="*/ 390187 w 3144811"/>
                  <a:gd name="connsiteY17" fmla="*/ 1183342 h 1784430"/>
                  <a:gd name="connsiteX18" fmla="*/ 712916 w 3144811"/>
                  <a:gd name="connsiteY18" fmla="*/ 1247887 h 1784430"/>
                  <a:gd name="connsiteX19" fmla="*/ 1057161 w 3144811"/>
                  <a:gd name="connsiteY19" fmla="*/ 1108038 h 1784430"/>
                  <a:gd name="connsiteX20" fmla="*/ 1229283 w 3144811"/>
                  <a:gd name="connsiteY20" fmla="*/ 968189 h 1784430"/>
                  <a:gd name="connsiteX21" fmla="*/ 1229283 w 3144811"/>
                  <a:gd name="connsiteY21" fmla="*/ 785309 h 1784430"/>
                  <a:gd name="connsiteX22" fmla="*/ 1110949 w 3144811"/>
                  <a:gd name="connsiteY22" fmla="*/ 527125 h 1784430"/>
                  <a:gd name="connsiteX23" fmla="*/ 1250799 w 3144811"/>
                  <a:gd name="connsiteY23" fmla="*/ 398033 h 1784430"/>
                  <a:gd name="connsiteX24" fmla="*/ 938827 w 3144811"/>
                  <a:gd name="connsiteY24" fmla="*/ 279699 h 1784430"/>
                  <a:gd name="connsiteX25" fmla="*/ 960342 w 3144811"/>
                  <a:gd name="connsiteY25" fmla="*/ 75304 h 178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44811" h="1784430">
                    <a:moveTo>
                      <a:pt x="960342" y="75304"/>
                    </a:moveTo>
                    <a:cubicBezTo>
                      <a:pt x="1028474" y="60961"/>
                      <a:pt x="1236456" y="206189"/>
                      <a:pt x="1347618" y="193638"/>
                    </a:cubicBezTo>
                    <a:cubicBezTo>
                      <a:pt x="1458780" y="181087"/>
                      <a:pt x="1537669" y="0"/>
                      <a:pt x="1627316" y="0"/>
                    </a:cubicBezTo>
                    <a:cubicBezTo>
                      <a:pt x="1716963" y="0"/>
                      <a:pt x="1896258" y="143436"/>
                      <a:pt x="1885500" y="193638"/>
                    </a:cubicBezTo>
                    <a:cubicBezTo>
                      <a:pt x="1874742" y="243840"/>
                      <a:pt x="1562770" y="243841"/>
                      <a:pt x="1562770" y="301215"/>
                    </a:cubicBezTo>
                    <a:cubicBezTo>
                      <a:pt x="1562770" y="358589"/>
                      <a:pt x="1765373" y="482302"/>
                      <a:pt x="1885500" y="537883"/>
                    </a:cubicBezTo>
                    <a:cubicBezTo>
                      <a:pt x="2005627" y="593464"/>
                      <a:pt x="2163406" y="545055"/>
                      <a:pt x="2283533" y="634702"/>
                    </a:cubicBezTo>
                    <a:cubicBezTo>
                      <a:pt x="2403660" y="724349"/>
                      <a:pt x="2521994" y="953845"/>
                      <a:pt x="2606262" y="1075765"/>
                    </a:cubicBezTo>
                    <a:cubicBezTo>
                      <a:pt x="2690530" y="1197685"/>
                      <a:pt x="2699495" y="1249681"/>
                      <a:pt x="2789142" y="1366222"/>
                    </a:cubicBezTo>
                    <a:cubicBezTo>
                      <a:pt x="2878789" y="1482763"/>
                      <a:pt x="3160281" y="1735567"/>
                      <a:pt x="3144145" y="1775012"/>
                    </a:cubicBezTo>
                    <a:cubicBezTo>
                      <a:pt x="3128009" y="1814457"/>
                      <a:pt x="2830379" y="1724810"/>
                      <a:pt x="2692323" y="1602890"/>
                    </a:cubicBezTo>
                    <a:cubicBezTo>
                      <a:pt x="2554267" y="1480970"/>
                      <a:pt x="2435933" y="1163619"/>
                      <a:pt x="2315806" y="1043492"/>
                    </a:cubicBezTo>
                    <a:cubicBezTo>
                      <a:pt x="2195679" y="923365"/>
                      <a:pt x="2095274" y="894677"/>
                      <a:pt x="1971561" y="882127"/>
                    </a:cubicBezTo>
                    <a:cubicBezTo>
                      <a:pt x="1847848" y="869577"/>
                      <a:pt x="1679311" y="894678"/>
                      <a:pt x="1573528" y="968189"/>
                    </a:cubicBezTo>
                    <a:cubicBezTo>
                      <a:pt x="1467745" y="1041700"/>
                      <a:pt x="1498225" y="1244302"/>
                      <a:pt x="1336860" y="1323191"/>
                    </a:cubicBezTo>
                    <a:cubicBezTo>
                      <a:pt x="1175495" y="1402080"/>
                      <a:pt x="827665" y="1459454"/>
                      <a:pt x="605340" y="1441525"/>
                    </a:cubicBezTo>
                    <a:cubicBezTo>
                      <a:pt x="383015" y="1423596"/>
                      <a:pt x="38771" y="1258645"/>
                      <a:pt x="2912" y="1215615"/>
                    </a:cubicBezTo>
                    <a:cubicBezTo>
                      <a:pt x="-32947" y="1172585"/>
                      <a:pt x="271853" y="1177963"/>
                      <a:pt x="390187" y="1183342"/>
                    </a:cubicBezTo>
                    <a:cubicBezTo>
                      <a:pt x="508521" y="1188721"/>
                      <a:pt x="601754" y="1260438"/>
                      <a:pt x="712916" y="1247887"/>
                    </a:cubicBezTo>
                    <a:cubicBezTo>
                      <a:pt x="824078" y="1235336"/>
                      <a:pt x="971100" y="1154654"/>
                      <a:pt x="1057161" y="1108038"/>
                    </a:cubicBezTo>
                    <a:cubicBezTo>
                      <a:pt x="1143222" y="1061422"/>
                      <a:pt x="1200596" y="1021977"/>
                      <a:pt x="1229283" y="968189"/>
                    </a:cubicBezTo>
                    <a:cubicBezTo>
                      <a:pt x="1257970" y="914401"/>
                      <a:pt x="1249005" y="858820"/>
                      <a:pt x="1229283" y="785309"/>
                    </a:cubicBezTo>
                    <a:cubicBezTo>
                      <a:pt x="1209561" y="711798"/>
                      <a:pt x="1107363" y="591671"/>
                      <a:pt x="1110949" y="527125"/>
                    </a:cubicBezTo>
                    <a:cubicBezTo>
                      <a:pt x="1114535" y="462579"/>
                      <a:pt x="1279486" y="439271"/>
                      <a:pt x="1250799" y="398033"/>
                    </a:cubicBezTo>
                    <a:cubicBezTo>
                      <a:pt x="1222112" y="356795"/>
                      <a:pt x="990822" y="329901"/>
                      <a:pt x="938827" y="279699"/>
                    </a:cubicBezTo>
                    <a:cubicBezTo>
                      <a:pt x="886832" y="229497"/>
                      <a:pt x="892210" y="89647"/>
                      <a:pt x="960342" y="753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1" name="Freeform 1190"/>
              <p:cNvSpPr/>
              <p:nvPr/>
            </p:nvSpPr>
            <p:spPr>
              <a:xfrm>
                <a:off x="2725362" y="2054377"/>
                <a:ext cx="475869" cy="820429"/>
              </a:xfrm>
              <a:custGeom>
                <a:avLst/>
                <a:gdLst>
                  <a:gd name="connsiteX0" fmla="*/ 222233 w 475869"/>
                  <a:gd name="connsiteY0" fmla="*/ 334 h 820429"/>
                  <a:gd name="connsiteX1" fmla="*/ 351325 w 475869"/>
                  <a:gd name="connsiteY1" fmla="*/ 172456 h 820429"/>
                  <a:gd name="connsiteX2" fmla="*/ 426629 w 475869"/>
                  <a:gd name="connsiteY2" fmla="*/ 43364 h 820429"/>
                  <a:gd name="connsiteX3" fmla="*/ 372840 w 475869"/>
                  <a:gd name="connsiteY3" fmla="*/ 280032 h 820429"/>
                  <a:gd name="connsiteX4" fmla="*/ 243749 w 475869"/>
                  <a:gd name="connsiteY4" fmla="*/ 452155 h 820429"/>
                  <a:gd name="connsiteX5" fmla="*/ 372840 w 475869"/>
                  <a:gd name="connsiteY5" fmla="*/ 710338 h 820429"/>
                  <a:gd name="connsiteX6" fmla="*/ 469659 w 475869"/>
                  <a:gd name="connsiteY6" fmla="*/ 817915 h 820429"/>
                  <a:gd name="connsiteX7" fmla="*/ 189960 w 475869"/>
                  <a:gd name="connsiteY7" fmla="*/ 764127 h 820429"/>
                  <a:gd name="connsiteX8" fmla="*/ 7080 w 475869"/>
                  <a:gd name="connsiteY8" fmla="*/ 527458 h 820429"/>
                  <a:gd name="connsiteX9" fmla="*/ 50111 w 475869"/>
                  <a:gd name="connsiteY9" fmla="*/ 344578 h 820429"/>
                  <a:gd name="connsiteX10" fmla="*/ 168445 w 475869"/>
                  <a:gd name="connsiteY10" fmla="*/ 226244 h 820429"/>
                  <a:gd name="connsiteX11" fmla="*/ 222233 w 475869"/>
                  <a:gd name="connsiteY11" fmla="*/ 334 h 820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5869" h="820429">
                    <a:moveTo>
                      <a:pt x="222233" y="334"/>
                    </a:moveTo>
                    <a:cubicBezTo>
                      <a:pt x="252713" y="-8631"/>
                      <a:pt x="317259" y="165284"/>
                      <a:pt x="351325" y="172456"/>
                    </a:cubicBezTo>
                    <a:cubicBezTo>
                      <a:pt x="385391" y="179628"/>
                      <a:pt x="423043" y="25435"/>
                      <a:pt x="426629" y="43364"/>
                    </a:cubicBezTo>
                    <a:cubicBezTo>
                      <a:pt x="430215" y="61293"/>
                      <a:pt x="403320" y="211900"/>
                      <a:pt x="372840" y="280032"/>
                    </a:cubicBezTo>
                    <a:cubicBezTo>
                      <a:pt x="342360" y="348164"/>
                      <a:pt x="243749" y="380437"/>
                      <a:pt x="243749" y="452155"/>
                    </a:cubicBezTo>
                    <a:cubicBezTo>
                      <a:pt x="243749" y="523873"/>
                      <a:pt x="335188" y="649378"/>
                      <a:pt x="372840" y="710338"/>
                    </a:cubicBezTo>
                    <a:cubicBezTo>
                      <a:pt x="410492" y="771298"/>
                      <a:pt x="500139" y="808950"/>
                      <a:pt x="469659" y="817915"/>
                    </a:cubicBezTo>
                    <a:cubicBezTo>
                      <a:pt x="439179" y="826880"/>
                      <a:pt x="267057" y="812537"/>
                      <a:pt x="189960" y="764127"/>
                    </a:cubicBezTo>
                    <a:cubicBezTo>
                      <a:pt x="112863" y="715717"/>
                      <a:pt x="30388" y="597383"/>
                      <a:pt x="7080" y="527458"/>
                    </a:cubicBezTo>
                    <a:cubicBezTo>
                      <a:pt x="-16228" y="457533"/>
                      <a:pt x="23217" y="394780"/>
                      <a:pt x="50111" y="344578"/>
                    </a:cubicBezTo>
                    <a:cubicBezTo>
                      <a:pt x="77005" y="294376"/>
                      <a:pt x="141551" y="276446"/>
                      <a:pt x="168445" y="226244"/>
                    </a:cubicBezTo>
                    <a:cubicBezTo>
                      <a:pt x="195339" y="176042"/>
                      <a:pt x="191753" y="9299"/>
                      <a:pt x="222233" y="3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2" name="Freeform 1191"/>
              <p:cNvSpPr/>
              <p:nvPr/>
            </p:nvSpPr>
            <p:spPr>
              <a:xfrm>
                <a:off x="3276839" y="2883049"/>
                <a:ext cx="4399829" cy="2463996"/>
              </a:xfrm>
              <a:custGeom>
                <a:avLst/>
                <a:gdLst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  <a:gd name="connsiteX0" fmla="*/ 628187 w 4399829"/>
                  <a:gd name="connsiteY0" fmla="*/ 0 h 2463996"/>
                  <a:gd name="connsiteX1" fmla="*/ 864855 w 4399829"/>
                  <a:gd name="connsiteY1" fmla="*/ 322730 h 2463996"/>
                  <a:gd name="connsiteX2" fmla="*/ 585156 w 4399829"/>
                  <a:gd name="connsiteY2" fmla="*/ 408791 h 2463996"/>
                  <a:gd name="connsiteX3" fmla="*/ 606672 w 4399829"/>
                  <a:gd name="connsiteY3" fmla="*/ 645459 h 2463996"/>
                  <a:gd name="connsiteX4" fmla="*/ 940159 w 4399829"/>
                  <a:gd name="connsiteY4" fmla="*/ 1215615 h 2463996"/>
                  <a:gd name="connsiteX5" fmla="*/ 993947 w 4399829"/>
                  <a:gd name="connsiteY5" fmla="*/ 1635163 h 2463996"/>
                  <a:gd name="connsiteX6" fmla="*/ 714248 w 4399829"/>
                  <a:gd name="connsiteY6" fmla="*/ 1893346 h 2463996"/>
                  <a:gd name="connsiteX7" fmla="*/ 380761 w 4399829"/>
                  <a:gd name="connsiteY7" fmla="*/ 1731982 h 2463996"/>
                  <a:gd name="connsiteX8" fmla="*/ 36516 w 4399829"/>
                  <a:gd name="connsiteY8" fmla="*/ 2054711 h 2463996"/>
                  <a:gd name="connsiteX9" fmla="*/ 1316676 w 4399829"/>
                  <a:gd name="connsiteY9" fmla="*/ 2463502 h 2463996"/>
                  <a:gd name="connsiteX10" fmla="*/ 2241834 w 4399829"/>
                  <a:gd name="connsiteY10" fmla="*/ 1968650 h 2463996"/>
                  <a:gd name="connsiteX11" fmla="*/ 2984112 w 4399829"/>
                  <a:gd name="connsiteY11" fmla="*/ 1828800 h 2463996"/>
                  <a:gd name="connsiteX12" fmla="*/ 3812450 w 4399829"/>
                  <a:gd name="connsiteY12" fmla="*/ 1656678 h 2463996"/>
                  <a:gd name="connsiteX13" fmla="*/ 4350333 w 4399829"/>
                  <a:gd name="connsiteY13" fmla="*/ 1527586 h 2463996"/>
                  <a:gd name="connsiteX14" fmla="*/ 4361090 w 4399829"/>
                  <a:gd name="connsiteY14" fmla="*/ 1151069 h 2463996"/>
                  <a:gd name="connsiteX15" fmla="*/ 4221241 w 4399829"/>
                  <a:gd name="connsiteY15" fmla="*/ 849855 h 2463996"/>
                  <a:gd name="connsiteX16" fmla="*/ 3586540 w 4399829"/>
                  <a:gd name="connsiteY16" fmla="*/ 656217 h 2463996"/>
                  <a:gd name="connsiteX17" fmla="*/ 3339114 w 4399829"/>
                  <a:gd name="connsiteY17" fmla="*/ 537883 h 2463996"/>
                  <a:gd name="connsiteX18" fmla="*/ 2629109 w 4399829"/>
                  <a:gd name="connsiteY18" fmla="*/ 785309 h 2463996"/>
                  <a:gd name="connsiteX19" fmla="*/ 2543048 w 4399829"/>
                  <a:gd name="connsiteY19" fmla="*/ 559398 h 2463996"/>
                  <a:gd name="connsiteX20" fmla="*/ 1908347 w 4399829"/>
                  <a:gd name="connsiteY20" fmla="*/ 559398 h 2463996"/>
                  <a:gd name="connsiteX21" fmla="*/ 2123500 w 4399829"/>
                  <a:gd name="connsiteY21" fmla="*/ 161365 h 2463996"/>
                  <a:gd name="connsiteX22" fmla="*/ 628187 w 4399829"/>
                  <a:gd name="connsiteY22" fmla="*/ 0 h 246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99829" h="2463996">
                    <a:moveTo>
                      <a:pt x="628187" y="0"/>
                    </a:moveTo>
                    <a:cubicBezTo>
                      <a:pt x="750107" y="127299"/>
                      <a:pt x="872027" y="254598"/>
                      <a:pt x="864855" y="322730"/>
                    </a:cubicBezTo>
                    <a:cubicBezTo>
                      <a:pt x="857683" y="390862"/>
                      <a:pt x="628186" y="355003"/>
                      <a:pt x="585156" y="408791"/>
                    </a:cubicBezTo>
                    <a:cubicBezTo>
                      <a:pt x="542126" y="462579"/>
                      <a:pt x="547505" y="510988"/>
                      <a:pt x="606672" y="645459"/>
                    </a:cubicBezTo>
                    <a:cubicBezTo>
                      <a:pt x="665839" y="779930"/>
                      <a:pt x="875613" y="1050665"/>
                      <a:pt x="940159" y="1215615"/>
                    </a:cubicBezTo>
                    <a:cubicBezTo>
                      <a:pt x="1004705" y="1380565"/>
                      <a:pt x="1031599" y="1522208"/>
                      <a:pt x="993947" y="1635163"/>
                    </a:cubicBezTo>
                    <a:cubicBezTo>
                      <a:pt x="956295" y="1748118"/>
                      <a:pt x="816446" y="1877210"/>
                      <a:pt x="714248" y="1893346"/>
                    </a:cubicBezTo>
                    <a:cubicBezTo>
                      <a:pt x="612050" y="1909482"/>
                      <a:pt x="493716" y="1705088"/>
                      <a:pt x="380761" y="1731982"/>
                    </a:cubicBezTo>
                    <a:cubicBezTo>
                      <a:pt x="267806" y="1758876"/>
                      <a:pt x="-119470" y="1932791"/>
                      <a:pt x="36516" y="2054711"/>
                    </a:cubicBezTo>
                    <a:cubicBezTo>
                      <a:pt x="192502" y="2176631"/>
                      <a:pt x="949123" y="2477845"/>
                      <a:pt x="1316676" y="2463502"/>
                    </a:cubicBezTo>
                    <a:cubicBezTo>
                      <a:pt x="1684229" y="2449159"/>
                      <a:pt x="1963928" y="2074434"/>
                      <a:pt x="2241834" y="1968650"/>
                    </a:cubicBezTo>
                    <a:cubicBezTo>
                      <a:pt x="2519740" y="1862866"/>
                      <a:pt x="2984112" y="1828800"/>
                      <a:pt x="2984112" y="1828800"/>
                    </a:cubicBezTo>
                    <a:lnTo>
                      <a:pt x="3812450" y="1656678"/>
                    </a:lnTo>
                    <a:cubicBezTo>
                      <a:pt x="4040154" y="1606476"/>
                      <a:pt x="4258893" y="1611854"/>
                      <a:pt x="4350333" y="1527586"/>
                    </a:cubicBezTo>
                    <a:cubicBezTo>
                      <a:pt x="4441773" y="1443318"/>
                      <a:pt x="4382605" y="1264024"/>
                      <a:pt x="4361090" y="1151069"/>
                    </a:cubicBezTo>
                    <a:cubicBezTo>
                      <a:pt x="4339575" y="1038114"/>
                      <a:pt x="4350333" y="932330"/>
                      <a:pt x="4221241" y="849855"/>
                    </a:cubicBezTo>
                    <a:cubicBezTo>
                      <a:pt x="4092149" y="767380"/>
                      <a:pt x="3733561" y="708212"/>
                      <a:pt x="3586540" y="656217"/>
                    </a:cubicBezTo>
                    <a:cubicBezTo>
                      <a:pt x="3439519" y="604222"/>
                      <a:pt x="3498686" y="516368"/>
                      <a:pt x="3339114" y="537883"/>
                    </a:cubicBezTo>
                    <a:cubicBezTo>
                      <a:pt x="3179542" y="559398"/>
                      <a:pt x="2761787" y="781723"/>
                      <a:pt x="2629109" y="785309"/>
                    </a:cubicBezTo>
                    <a:cubicBezTo>
                      <a:pt x="2496431" y="788895"/>
                      <a:pt x="2663175" y="597050"/>
                      <a:pt x="2543048" y="559398"/>
                    </a:cubicBezTo>
                    <a:cubicBezTo>
                      <a:pt x="2422921" y="521746"/>
                      <a:pt x="1978272" y="625737"/>
                      <a:pt x="1908347" y="559398"/>
                    </a:cubicBezTo>
                    <a:cubicBezTo>
                      <a:pt x="1838422" y="493059"/>
                      <a:pt x="1980961" y="327212"/>
                      <a:pt x="2123500" y="161365"/>
                    </a:cubicBezTo>
                    <a:cubicBezTo>
                      <a:pt x="1657335" y="258184"/>
                      <a:pt x="879199" y="258183"/>
                      <a:pt x="62818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93" name="Group 1192"/>
              <p:cNvGrpSpPr/>
              <p:nvPr/>
            </p:nvGrpSpPr>
            <p:grpSpPr>
              <a:xfrm>
                <a:off x="3701297" y="2995847"/>
                <a:ext cx="12581293" cy="5496139"/>
                <a:chOff x="-2834865" y="1759295"/>
                <a:chExt cx="12581293" cy="5496139"/>
              </a:xfrm>
            </p:grpSpPr>
            <p:sp>
              <p:nvSpPr>
                <p:cNvPr id="1197" name="Rectangle 1196">
                  <a:hlinkClick r:id="rId4"/>
                </p:cNvPr>
                <p:cNvSpPr/>
                <p:nvPr/>
              </p:nvSpPr>
              <p:spPr>
                <a:xfrm>
                  <a:off x="137712" y="6454171"/>
                  <a:ext cx="1307379" cy="246104"/>
                </a:xfrm>
                <a:prstGeom prst="rect">
                  <a:avLst/>
                </a:prstGeom>
                <a:blipFill dpi="0" rotWithShape="1">
                  <a:blip r:embed="rId5" cstate="screen">
                    <a:alphaModFix am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8" name="Freeform 1197"/>
                <p:cNvSpPr/>
                <p:nvPr/>
              </p:nvSpPr>
              <p:spPr>
                <a:xfrm>
                  <a:off x="-2834865" y="1759295"/>
                  <a:ext cx="12581293" cy="5496139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596659 w 12568998"/>
                    <a:gd name="connsiteY0" fmla="*/ 1317391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596659 w 12568998"/>
                    <a:gd name="connsiteY30" fmla="*/ 1317391 h 5496139"/>
                    <a:gd name="connsiteX0" fmla="*/ 2451693 w 12568998"/>
                    <a:gd name="connsiteY0" fmla="*/ 1484659 h 5496139"/>
                    <a:gd name="connsiteX1" fmla="*/ 3371210 w 12568998"/>
                    <a:gd name="connsiteY1" fmla="*/ 994662 h 5496139"/>
                    <a:gd name="connsiteX2" fmla="*/ 3844546 w 12568998"/>
                    <a:gd name="connsiteY2" fmla="*/ 865570 h 5496139"/>
                    <a:gd name="connsiteX3" fmla="*/ 4156518 w 12568998"/>
                    <a:gd name="connsiteY3" fmla="*/ 639659 h 5496139"/>
                    <a:gd name="connsiteX4" fmla="*/ 4328641 w 12568998"/>
                    <a:gd name="connsiteY4" fmla="*/ 844055 h 5496139"/>
                    <a:gd name="connsiteX5" fmla="*/ 4780462 w 12568998"/>
                    <a:gd name="connsiteY5" fmla="*/ 940873 h 5496139"/>
                    <a:gd name="connsiteX6" fmla="*/ 5081676 w 12568998"/>
                    <a:gd name="connsiteY6" fmla="*/ 682690 h 5496139"/>
                    <a:gd name="connsiteX7" fmla="*/ 5307586 w 12568998"/>
                    <a:gd name="connsiteY7" fmla="*/ 521325 h 5496139"/>
                    <a:gd name="connsiteX8" fmla="*/ 5468951 w 12568998"/>
                    <a:gd name="connsiteY8" fmla="*/ 177080 h 5496139"/>
                    <a:gd name="connsiteX9" fmla="*/ 5641074 w 12568998"/>
                    <a:gd name="connsiteY9" fmla="*/ 4958 h 5496139"/>
                    <a:gd name="connsiteX10" fmla="*/ 5845469 w 12568998"/>
                    <a:gd name="connsiteY10" fmla="*/ 359960 h 5496139"/>
                    <a:gd name="connsiteX11" fmla="*/ 6060622 w 12568998"/>
                    <a:gd name="connsiteY11" fmla="*/ 273899 h 5496139"/>
                    <a:gd name="connsiteX12" fmla="*/ 6275775 w 12568998"/>
                    <a:gd name="connsiteY12" fmla="*/ 607386 h 5496139"/>
                    <a:gd name="connsiteX13" fmla="*/ 6523201 w 12568998"/>
                    <a:gd name="connsiteY13" fmla="*/ 736478 h 5496139"/>
                    <a:gd name="connsiteX14" fmla="*/ 6630777 w 12568998"/>
                    <a:gd name="connsiteY14" fmla="*/ 876328 h 5496139"/>
                    <a:gd name="connsiteX15" fmla="*/ 6964264 w 12568998"/>
                    <a:gd name="connsiteY15" fmla="*/ 1360422 h 5496139"/>
                    <a:gd name="connsiteX16" fmla="*/ 7545177 w 12568998"/>
                    <a:gd name="connsiteY16" fmla="*/ 1338906 h 5496139"/>
                    <a:gd name="connsiteX17" fmla="*/ 8126090 w 12568998"/>
                    <a:gd name="connsiteY17" fmla="*/ 1349664 h 5496139"/>
                    <a:gd name="connsiteX18" fmla="*/ 8567154 w 12568998"/>
                    <a:gd name="connsiteY18" fmla="*/ 1069965 h 5496139"/>
                    <a:gd name="connsiteX19" fmla="*/ 8868368 w 12568998"/>
                    <a:gd name="connsiteY19" fmla="*/ 897843 h 5496139"/>
                    <a:gd name="connsiteX20" fmla="*/ 9083521 w 12568998"/>
                    <a:gd name="connsiteY20" fmla="*/ 1166784 h 5496139"/>
                    <a:gd name="connsiteX21" fmla="*/ 9417008 w 12568998"/>
                    <a:gd name="connsiteY21" fmla="*/ 1607847 h 5496139"/>
                    <a:gd name="connsiteX22" fmla="*/ 9922617 w 12568998"/>
                    <a:gd name="connsiteY22" fmla="*/ 1790728 h 5496139"/>
                    <a:gd name="connsiteX23" fmla="*/ 10492772 w 12568998"/>
                    <a:gd name="connsiteY23" fmla="*/ 2016638 h 5496139"/>
                    <a:gd name="connsiteX24" fmla="*/ 10933836 w 12568998"/>
                    <a:gd name="connsiteY24" fmla="*/ 2339368 h 5496139"/>
                    <a:gd name="connsiteX25" fmla="*/ 11643841 w 12568998"/>
                    <a:gd name="connsiteY25" fmla="*/ 2382398 h 5496139"/>
                    <a:gd name="connsiteX26" fmla="*/ 12364603 w 12568998"/>
                    <a:gd name="connsiteY26" fmla="*/ 2931038 h 5496139"/>
                    <a:gd name="connsiteX27" fmla="*/ 12568998 w 12568998"/>
                    <a:gd name="connsiteY27" fmla="*/ 5319236 h 5496139"/>
                    <a:gd name="connsiteX28" fmla="*/ 2553629 w 12568998"/>
                    <a:gd name="connsiteY28" fmla="*/ 5319235 h 5496139"/>
                    <a:gd name="connsiteX29" fmla="*/ 0 w 12568998"/>
                    <a:gd name="connsiteY29" fmla="*/ 2533005 h 5496139"/>
                    <a:gd name="connsiteX30" fmla="*/ 2451693 w 12568998"/>
                    <a:gd name="connsiteY30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3547 w 12580852"/>
                    <a:gd name="connsiteY0" fmla="*/ 1484659 h 5496139"/>
                    <a:gd name="connsiteX1" fmla="*/ 3383064 w 12580852"/>
                    <a:gd name="connsiteY1" fmla="*/ 994662 h 5496139"/>
                    <a:gd name="connsiteX2" fmla="*/ 3856400 w 12580852"/>
                    <a:gd name="connsiteY2" fmla="*/ 865570 h 5496139"/>
                    <a:gd name="connsiteX3" fmla="*/ 4168372 w 12580852"/>
                    <a:gd name="connsiteY3" fmla="*/ 639659 h 5496139"/>
                    <a:gd name="connsiteX4" fmla="*/ 4340495 w 12580852"/>
                    <a:gd name="connsiteY4" fmla="*/ 844055 h 5496139"/>
                    <a:gd name="connsiteX5" fmla="*/ 4792316 w 12580852"/>
                    <a:gd name="connsiteY5" fmla="*/ 940873 h 5496139"/>
                    <a:gd name="connsiteX6" fmla="*/ 5093530 w 12580852"/>
                    <a:gd name="connsiteY6" fmla="*/ 682690 h 5496139"/>
                    <a:gd name="connsiteX7" fmla="*/ 5319440 w 12580852"/>
                    <a:gd name="connsiteY7" fmla="*/ 521325 h 5496139"/>
                    <a:gd name="connsiteX8" fmla="*/ 5480805 w 12580852"/>
                    <a:gd name="connsiteY8" fmla="*/ 177080 h 5496139"/>
                    <a:gd name="connsiteX9" fmla="*/ 5652928 w 12580852"/>
                    <a:gd name="connsiteY9" fmla="*/ 4958 h 5496139"/>
                    <a:gd name="connsiteX10" fmla="*/ 5857323 w 12580852"/>
                    <a:gd name="connsiteY10" fmla="*/ 359960 h 5496139"/>
                    <a:gd name="connsiteX11" fmla="*/ 6072476 w 12580852"/>
                    <a:gd name="connsiteY11" fmla="*/ 273899 h 5496139"/>
                    <a:gd name="connsiteX12" fmla="*/ 6287629 w 12580852"/>
                    <a:gd name="connsiteY12" fmla="*/ 607386 h 5496139"/>
                    <a:gd name="connsiteX13" fmla="*/ 6535055 w 12580852"/>
                    <a:gd name="connsiteY13" fmla="*/ 736478 h 5496139"/>
                    <a:gd name="connsiteX14" fmla="*/ 6642631 w 12580852"/>
                    <a:gd name="connsiteY14" fmla="*/ 876328 h 5496139"/>
                    <a:gd name="connsiteX15" fmla="*/ 6976118 w 12580852"/>
                    <a:gd name="connsiteY15" fmla="*/ 1360422 h 5496139"/>
                    <a:gd name="connsiteX16" fmla="*/ 7557031 w 12580852"/>
                    <a:gd name="connsiteY16" fmla="*/ 1338906 h 5496139"/>
                    <a:gd name="connsiteX17" fmla="*/ 8137944 w 12580852"/>
                    <a:gd name="connsiteY17" fmla="*/ 1349664 h 5496139"/>
                    <a:gd name="connsiteX18" fmla="*/ 8579008 w 12580852"/>
                    <a:gd name="connsiteY18" fmla="*/ 1069965 h 5496139"/>
                    <a:gd name="connsiteX19" fmla="*/ 8880222 w 12580852"/>
                    <a:gd name="connsiteY19" fmla="*/ 897843 h 5496139"/>
                    <a:gd name="connsiteX20" fmla="*/ 9095375 w 12580852"/>
                    <a:gd name="connsiteY20" fmla="*/ 1166784 h 5496139"/>
                    <a:gd name="connsiteX21" fmla="*/ 9428862 w 12580852"/>
                    <a:gd name="connsiteY21" fmla="*/ 1607847 h 5496139"/>
                    <a:gd name="connsiteX22" fmla="*/ 9934471 w 12580852"/>
                    <a:gd name="connsiteY22" fmla="*/ 1790728 h 5496139"/>
                    <a:gd name="connsiteX23" fmla="*/ 10504626 w 12580852"/>
                    <a:gd name="connsiteY23" fmla="*/ 2016638 h 5496139"/>
                    <a:gd name="connsiteX24" fmla="*/ 10945690 w 12580852"/>
                    <a:gd name="connsiteY24" fmla="*/ 2339368 h 5496139"/>
                    <a:gd name="connsiteX25" fmla="*/ 11655695 w 12580852"/>
                    <a:gd name="connsiteY25" fmla="*/ 2382398 h 5496139"/>
                    <a:gd name="connsiteX26" fmla="*/ 12376457 w 12580852"/>
                    <a:gd name="connsiteY26" fmla="*/ 2931038 h 5496139"/>
                    <a:gd name="connsiteX27" fmla="*/ 12580852 w 12580852"/>
                    <a:gd name="connsiteY27" fmla="*/ 5319236 h 5496139"/>
                    <a:gd name="connsiteX28" fmla="*/ 2565483 w 12580852"/>
                    <a:gd name="connsiteY28" fmla="*/ 5319235 h 5496139"/>
                    <a:gd name="connsiteX29" fmla="*/ 11854 w 12580852"/>
                    <a:gd name="connsiteY29" fmla="*/ 2533005 h 5496139"/>
                    <a:gd name="connsiteX30" fmla="*/ 1603642 w 12580852"/>
                    <a:gd name="connsiteY30" fmla="*/ 1721858 h 5496139"/>
                    <a:gd name="connsiteX31" fmla="*/ 2463547 w 12580852"/>
                    <a:gd name="connsiteY31" fmla="*/ 1484659 h 5496139"/>
                    <a:gd name="connsiteX0" fmla="*/ 2466317 w 12583622"/>
                    <a:gd name="connsiteY0" fmla="*/ 1484659 h 5496139"/>
                    <a:gd name="connsiteX1" fmla="*/ 3385834 w 12583622"/>
                    <a:gd name="connsiteY1" fmla="*/ 994662 h 5496139"/>
                    <a:gd name="connsiteX2" fmla="*/ 3859170 w 12583622"/>
                    <a:gd name="connsiteY2" fmla="*/ 865570 h 5496139"/>
                    <a:gd name="connsiteX3" fmla="*/ 4171142 w 12583622"/>
                    <a:gd name="connsiteY3" fmla="*/ 639659 h 5496139"/>
                    <a:gd name="connsiteX4" fmla="*/ 4343265 w 12583622"/>
                    <a:gd name="connsiteY4" fmla="*/ 844055 h 5496139"/>
                    <a:gd name="connsiteX5" fmla="*/ 4795086 w 12583622"/>
                    <a:gd name="connsiteY5" fmla="*/ 940873 h 5496139"/>
                    <a:gd name="connsiteX6" fmla="*/ 5096300 w 12583622"/>
                    <a:gd name="connsiteY6" fmla="*/ 682690 h 5496139"/>
                    <a:gd name="connsiteX7" fmla="*/ 5322210 w 12583622"/>
                    <a:gd name="connsiteY7" fmla="*/ 521325 h 5496139"/>
                    <a:gd name="connsiteX8" fmla="*/ 5483575 w 12583622"/>
                    <a:gd name="connsiteY8" fmla="*/ 177080 h 5496139"/>
                    <a:gd name="connsiteX9" fmla="*/ 5655698 w 12583622"/>
                    <a:gd name="connsiteY9" fmla="*/ 4958 h 5496139"/>
                    <a:gd name="connsiteX10" fmla="*/ 5860093 w 12583622"/>
                    <a:gd name="connsiteY10" fmla="*/ 359960 h 5496139"/>
                    <a:gd name="connsiteX11" fmla="*/ 6075246 w 12583622"/>
                    <a:gd name="connsiteY11" fmla="*/ 273899 h 5496139"/>
                    <a:gd name="connsiteX12" fmla="*/ 6290399 w 12583622"/>
                    <a:gd name="connsiteY12" fmla="*/ 607386 h 5496139"/>
                    <a:gd name="connsiteX13" fmla="*/ 6537825 w 12583622"/>
                    <a:gd name="connsiteY13" fmla="*/ 736478 h 5496139"/>
                    <a:gd name="connsiteX14" fmla="*/ 6645401 w 12583622"/>
                    <a:gd name="connsiteY14" fmla="*/ 876328 h 5496139"/>
                    <a:gd name="connsiteX15" fmla="*/ 6978888 w 12583622"/>
                    <a:gd name="connsiteY15" fmla="*/ 1360422 h 5496139"/>
                    <a:gd name="connsiteX16" fmla="*/ 7559801 w 12583622"/>
                    <a:gd name="connsiteY16" fmla="*/ 1338906 h 5496139"/>
                    <a:gd name="connsiteX17" fmla="*/ 8140714 w 12583622"/>
                    <a:gd name="connsiteY17" fmla="*/ 1349664 h 5496139"/>
                    <a:gd name="connsiteX18" fmla="*/ 8581778 w 12583622"/>
                    <a:gd name="connsiteY18" fmla="*/ 1069965 h 5496139"/>
                    <a:gd name="connsiteX19" fmla="*/ 8882992 w 12583622"/>
                    <a:gd name="connsiteY19" fmla="*/ 897843 h 5496139"/>
                    <a:gd name="connsiteX20" fmla="*/ 9098145 w 12583622"/>
                    <a:gd name="connsiteY20" fmla="*/ 1166784 h 5496139"/>
                    <a:gd name="connsiteX21" fmla="*/ 9431632 w 12583622"/>
                    <a:gd name="connsiteY21" fmla="*/ 1607847 h 5496139"/>
                    <a:gd name="connsiteX22" fmla="*/ 9937241 w 12583622"/>
                    <a:gd name="connsiteY22" fmla="*/ 1790728 h 5496139"/>
                    <a:gd name="connsiteX23" fmla="*/ 10507396 w 12583622"/>
                    <a:gd name="connsiteY23" fmla="*/ 2016638 h 5496139"/>
                    <a:gd name="connsiteX24" fmla="*/ 10948460 w 12583622"/>
                    <a:gd name="connsiteY24" fmla="*/ 2339368 h 5496139"/>
                    <a:gd name="connsiteX25" fmla="*/ 11658465 w 12583622"/>
                    <a:gd name="connsiteY25" fmla="*/ 2382398 h 5496139"/>
                    <a:gd name="connsiteX26" fmla="*/ 12379227 w 12583622"/>
                    <a:gd name="connsiteY26" fmla="*/ 2931038 h 5496139"/>
                    <a:gd name="connsiteX27" fmla="*/ 12583622 w 12583622"/>
                    <a:gd name="connsiteY27" fmla="*/ 5319236 h 5496139"/>
                    <a:gd name="connsiteX28" fmla="*/ 2568253 w 12583622"/>
                    <a:gd name="connsiteY28" fmla="*/ 5319235 h 5496139"/>
                    <a:gd name="connsiteX29" fmla="*/ 14624 w 12583622"/>
                    <a:gd name="connsiteY29" fmla="*/ 2533005 h 5496139"/>
                    <a:gd name="connsiteX30" fmla="*/ 1606412 w 12583622"/>
                    <a:gd name="connsiteY30" fmla="*/ 1721858 h 5496139"/>
                    <a:gd name="connsiteX31" fmla="*/ 2466317 w 12583622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  <a:gd name="connsiteX0" fmla="*/ 2463988 w 12581293"/>
                    <a:gd name="connsiteY0" fmla="*/ 1484659 h 5496139"/>
                    <a:gd name="connsiteX1" fmla="*/ 3383505 w 12581293"/>
                    <a:gd name="connsiteY1" fmla="*/ 994662 h 5496139"/>
                    <a:gd name="connsiteX2" fmla="*/ 3856841 w 12581293"/>
                    <a:gd name="connsiteY2" fmla="*/ 865570 h 5496139"/>
                    <a:gd name="connsiteX3" fmla="*/ 4168813 w 12581293"/>
                    <a:gd name="connsiteY3" fmla="*/ 639659 h 5496139"/>
                    <a:gd name="connsiteX4" fmla="*/ 4340936 w 12581293"/>
                    <a:gd name="connsiteY4" fmla="*/ 844055 h 5496139"/>
                    <a:gd name="connsiteX5" fmla="*/ 4792757 w 12581293"/>
                    <a:gd name="connsiteY5" fmla="*/ 940873 h 5496139"/>
                    <a:gd name="connsiteX6" fmla="*/ 5093971 w 12581293"/>
                    <a:gd name="connsiteY6" fmla="*/ 682690 h 5496139"/>
                    <a:gd name="connsiteX7" fmla="*/ 5319881 w 12581293"/>
                    <a:gd name="connsiteY7" fmla="*/ 521325 h 5496139"/>
                    <a:gd name="connsiteX8" fmla="*/ 5481246 w 12581293"/>
                    <a:gd name="connsiteY8" fmla="*/ 177080 h 5496139"/>
                    <a:gd name="connsiteX9" fmla="*/ 5653369 w 12581293"/>
                    <a:gd name="connsiteY9" fmla="*/ 4958 h 5496139"/>
                    <a:gd name="connsiteX10" fmla="*/ 5857764 w 12581293"/>
                    <a:gd name="connsiteY10" fmla="*/ 359960 h 5496139"/>
                    <a:gd name="connsiteX11" fmla="*/ 6072917 w 12581293"/>
                    <a:gd name="connsiteY11" fmla="*/ 273899 h 5496139"/>
                    <a:gd name="connsiteX12" fmla="*/ 6288070 w 12581293"/>
                    <a:gd name="connsiteY12" fmla="*/ 607386 h 5496139"/>
                    <a:gd name="connsiteX13" fmla="*/ 6535496 w 12581293"/>
                    <a:gd name="connsiteY13" fmla="*/ 736478 h 5496139"/>
                    <a:gd name="connsiteX14" fmla="*/ 6643072 w 12581293"/>
                    <a:gd name="connsiteY14" fmla="*/ 876328 h 5496139"/>
                    <a:gd name="connsiteX15" fmla="*/ 6976559 w 12581293"/>
                    <a:gd name="connsiteY15" fmla="*/ 1360422 h 5496139"/>
                    <a:gd name="connsiteX16" fmla="*/ 7557472 w 12581293"/>
                    <a:gd name="connsiteY16" fmla="*/ 1338906 h 5496139"/>
                    <a:gd name="connsiteX17" fmla="*/ 8138385 w 12581293"/>
                    <a:gd name="connsiteY17" fmla="*/ 1349664 h 5496139"/>
                    <a:gd name="connsiteX18" fmla="*/ 8579449 w 12581293"/>
                    <a:gd name="connsiteY18" fmla="*/ 1069965 h 5496139"/>
                    <a:gd name="connsiteX19" fmla="*/ 8880663 w 12581293"/>
                    <a:gd name="connsiteY19" fmla="*/ 897843 h 5496139"/>
                    <a:gd name="connsiteX20" fmla="*/ 9095816 w 12581293"/>
                    <a:gd name="connsiteY20" fmla="*/ 1166784 h 5496139"/>
                    <a:gd name="connsiteX21" fmla="*/ 9429303 w 12581293"/>
                    <a:gd name="connsiteY21" fmla="*/ 1607847 h 5496139"/>
                    <a:gd name="connsiteX22" fmla="*/ 9934912 w 12581293"/>
                    <a:gd name="connsiteY22" fmla="*/ 1790728 h 5496139"/>
                    <a:gd name="connsiteX23" fmla="*/ 10505067 w 12581293"/>
                    <a:gd name="connsiteY23" fmla="*/ 2016638 h 5496139"/>
                    <a:gd name="connsiteX24" fmla="*/ 10946131 w 12581293"/>
                    <a:gd name="connsiteY24" fmla="*/ 2339368 h 5496139"/>
                    <a:gd name="connsiteX25" fmla="*/ 11656136 w 12581293"/>
                    <a:gd name="connsiteY25" fmla="*/ 2382398 h 5496139"/>
                    <a:gd name="connsiteX26" fmla="*/ 12376898 w 12581293"/>
                    <a:gd name="connsiteY26" fmla="*/ 2931038 h 5496139"/>
                    <a:gd name="connsiteX27" fmla="*/ 12581293 w 12581293"/>
                    <a:gd name="connsiteY27" fmla="*/ 5319236 h 5496139"/>
                    <a:gd name="connsiteX28" fmla="*/ 2565924 w 12581293"/>
                    <a:gd name="connsiteY28" fmla="*/ 5319235 h 5496139"/>
                    <a:gd name="connsiteX29" fmla="*/ 12295 w 12581293"/>
                    <a:gd name="connsiteY29" fmla="*/ 2533005 h 5496139"/>
                    <a:gd name="connsiteX30" fmla="*/ 1604083 w 12581293"/>
                    <a:gd name="connsiteY30" fmla="*/ 1721858 h 5496139"/>
                    <a:gd name="connsiteX31" fmla="*/ 2463988 w 12581293"/>
                    <a:gd name="connsiteY31" fmla="*/ 1484659 h 5496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581293" h="5496139">
                      <a:moveTo>
                        <a:pt x="2463988" y="1484659"/>
                      </a:moveTo>
                      <a:cubicBezTo>
                        <a:pt x="2747273" y="1360946"/>
                        <a:pt x="3151363" y="1097843"/>
                        <a:pt x="3383505" y="994662"/>
                      </a:cubicBezTo>
                      <a:cubicBezTo>
                        <a:pt x="3615647" y="891481"/>
                        <a:pt x="3725956" y="924737"/>
                        <a:pt x="3856841" y="865570"/>
                      </a:cubicBezTo>
                      <a:cubicBezTo>
                        <a:pt x="3987726" y="806403"/>
                        <a:pt x="4088131" y="643245"/>
                        <a:pt x="4168813" y="639659"/>
                      </a:cubicBezTo>
                      <a:cubicBezTo>
                        <a:pt x="4249495" y="636073"/>
                        <a:pt x="4236945" y="793853"/>
                        <a:pt x="4340936" y="844055"/>
                      </a:cubicBezTo>
                      <a:cubicBezTo>
                        <a:pt x="4444927" y="894257"/>
                        <a:pt x="4667251" y="967767"/>
                        <a:pt x="4792757" y="940873"/>
                      </a:cubicBezTo>
                      <a:cubicBezTo>
                        <a:pt x="4918263" y="913979"/>
                        <a:pt x="5006117" y="752615"/>
                        <a:pt x="5093971" y="682690"/>
                      </a:cubicBezTo>
                      <a:cubicBezTo>
                        <a:pt x="5181825" y="612765"/>
                        <a:pt x="5255335" y="605593"/>
                        <a:pt x="5319881" y="521325"/>
                      </a:cubicBezTo>
                      <a:cubicBezTo>
                        <a:pt x="5384427" y="437057"/>
                        <a:pt x="5425665" y="263141"/>
                        <a:pt x="5481246" y="177080"/>
                      </a:cubicBezTo>
                      <a:cubicBezTo>
                        <a:pt x="5536827" y="91019"/>
                        <a:pt x="5590616" y="-25522"/>
                        <a:pt x="5653369" y="4958"/>
                      </a:cubicBezTo>
                      <a:cubicBezTo>
                        <a:pt x="5716122" y="35438"/>
                        <a:pt x="5787839" y="315137"/>
                        <a:pt x="5857764" y="359960"/>
                      </a:cubicBezTo>
                      <a:cubicBezTo>
                        <a:pt x="5927689" y="404783"/>
                        <a:pt x="6001199" y="232661"/>
                        <a:pt x="6072917" y="273899"/>
                      </a:cubicBezTo>
                      <a:cubicBezTo>
                        <a:pt x="6144635" y="315137"/>
                        <a:pt x="6210974" y="530290"/>
                        <a:pt x="6288070" y="607386"/>
                      </a:cubicBezTo>
                      <a:cubicBezTo>
                        <a:pt x="6365166" y="684482"/>
                        <a:pt x="6476329" y="691654"/>
                        <a:pt x="6535496" y="736478"/>
                      </a:cubicBezTo>
                      <a:cubicBezTo>
                        <a:pt x="6594663" y="781302"/>
                        <a:pt x="6569562" y="772337"/>
                        <a:pt x="6643072" y="876328"/>
                      </a:cubicBezTo>
                      <a:cubicBezTo>
                        <a:pt x="6716582" y="980319"/>
                        <a:pt x="6824159" y="1283326"/>
                        <a:pt x="6976559" y="1360422"/>
                      </a:cubicBezTo>
                      <a:cubicBezTo>
                        <a:pt x="7128959" y="1437518"/>
                        <a:pt x="7557472" y="1338906"/>
                        <a:pt x="7557472" y="1338906"/>
                      </a:cubicBezTo>
                      <a:cubicBezTo>
                        <a:pt x="7751110" y="1337113"/>
                        <a:pt x="7968056" y="1394487"/>
                        <a:pt x="8138385" y="1349664"/>
                      </a:cubicBezTo>
                      <a:cubicBezTo>
                        <a:pt x="8308714" y="1304841"/>
                        <a:pt x="8455736" y="1145269"/>
                        <a:pt x="8579449" y="1069965"/>
                      </a:cubicBezTo>
                      <a:cubicBezTo>
                        <a:pt x="8703162" y="994661"/>
                        <a:pt x="8794602" y="881706"/>
                        <a:pt x="8880663" y="897843"/>
                      </a:cubicBezTo>
                      <a:cubicBezTo>
                        <a:pt x="8966724" y="913979"/>
                        <a:pt x="9004376" y="1048450"/>
                        <a:pt x="9095816" y="1166784"/>
                      </a:cubicBezTo>
                      <a:cubicBezTo>
                        <a:pt x="9187256" y="1285118"/>
                        <a:pt x="9289454" y="1503856"/>
                        <a:pt x="9429303" y="1607847"/>
                      </a:cubicBezTo>
                      <a:cubicBezTo>
                        <a:pt x="9569152" y="1711838"/>
                        <a:pt x="9755618" y="1722596"/>
                        <a:pt x="9934912" y="1790728"/>
                      </a:cubicBezTo>
                      <a:cubicBezTo>
                        <a:pt x="10114206" y="1858860"/>
                        <a:pt x="10336531" y="1925198"/>
                        <a:pt x="10505067" y="2016638"/>
                      </a:cubicBezTo>
                      <a:cubicBezTo>
                        <a:pt x="10673603" y="2108078"/>
                        <a:pt x="10754286" y="2278408"/>
                        <a:pt x="10946131" y="2339368"/>
                      </a:cubicBezTo>
                      <a:cubicBezTo>
                        <a:pt x="11137976" y="2400328"/>
                        <a:pt x="11417675" y="2283786"/>
                        <a:pt x="11656136" y="2382398"/>
                      </a:cubicBezTo>
                      <a:cubicBezTo>
                        <a:pt x="11894597" y="2481010"/>
                        <a:pt x="12222705" y="2441565"/>
                        <a:pt x="12376898" y="2931038"/>
                      </a:cubicBezTo>
                      <a:lnTo>
                        <a:pt x="12581293" y="5319236"/>
                      </a:lnTo>
                      <a:cubicBezTo>
                        <a:pt x="10946131" y="5717269"/>
                        <a:pt x="5904380" y="5319235"/>
                        <a:pt x="2565924" y="5319235"/>
                      </a:cubicBezTo>
                      <a:lnTo>
                        <a:pt x="12295" y="2533005"/>
                      </a:lnTo>
                      <a:cubicBezTo>
                        <a:pt x="-148012" y="1933442"/>
                        <a:pt x="1306980" y="1707011"/>
                        <a:pt x="1604083" y="1721858"/>
                      </a:cubicBezTo>
                      <a:cubicBezTo>
                        <a:pt x="1901186" y="1736705"/>
                        <a:pt x="2180703" y="1608372"/>
                        <a:pt x="2463988" y="148465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9" name="Freeform 1198"/>
                <p:cNvSpPr/>
                <p:nvPr/>
              </p:nvSpPr>
              <p:spPr>
                <a:xfrm>
                  <a:off x="556486" y="2517289"/>
                  <a:ext cx="3144811" cy="1784430"/>
                </a:xfrm>
                <a:custGeom>
                  <a:avLst/>
                  <a:gdLst>
                    <a:gd name="connsiteX0" fmla="*/ 960342 w 3144811"/>
                    <a:gd name="connsiteY0" fmla="*/ 75304 h 1784430"/>
                    <a:gd name="connsiteX1" fmla="*/ 1347618 w 3144811"/>
                    <a:gd name="connsiteY1" fmla="*/ 193638 h 1784430"/>
                    <a:gd name="connsiteX2" fmla="*/ 1627316 w 3144811"/>
                    <a:gd name="connsiteY2" fmla="*/ 0 h 1784430"/>
                    <a:gd name="connsiteX3" fmla="*/ 1885500 w 3144811"/>
                    <a:gd name="connsiteY3" fmla="*/ 193638 h 1784430"/>
                    <a:gd name="connsiteX4" fmla="*/ 1562770 w 3144811"/>
                    <a:gd name="connsiteY4" fmla="*/ 301215 h 1784430"/>
                    <a:gd name="connsiteX5" fmla="*/ 1885500 w 3144811"/>
                    <a:gd name="connsiteY5" fmla="*/ 537883 h 1784430"/>
                    <a:gd name="connsiteX6" fmla="*/ 2283533 w 3144811"/>
                    <a:gd name="connsiteY6" fmla="*/ 634702 h 1784430"/>
                    <a:gd name="connsiteX7" fmla="*/ 2606262 w 3144811"/>
                    <a:gd name="connsiteY7" fmla="*/ 1075765 h 1784430"/>
                    <a:gd name="connsiteX8" fmla="*/ 2789142 w 3144811"/>
                    <a:gd name="connsiteY8" fmla="*/ 1366222 h 1784430"/>
                    <a:gd name="connsiteX9" fmla="*/ 3144145 w 3144811"/>
                    <a:gd name="connsiteY9" fmla="*/ 1775012 h 1784430"/>
                    <a:gd name="connsiteX10" fmla="*/ 2692323 w 3144811"/>
                    <a:gd name="connsiteY10" fmla="*/ 1602890 h 1784430"/>
                    <a:gd name="connsiteX11" fmla="*/ 2315806 w 3144811"/>
                    <a:gd name="connsiteY11" fmla="*/ 1043492 h 1784430"/>
                    <a:gd name="connsiteX12" fmla="*/ 1971561 w 3144811"/>
                    <a:gd name="connsiteY12" fmla="*/ 882127 h 1784430"/>
                    <a:gd name="connsiteX13" fmla="*/ 1573528 w 3144811"/>
                    <a:gd name="connsiteY13" fmla="*/ 968189 h 1784430"/>
                    <a:gd name="connsiteX14" fmla="*/ 1336860 w 3144811"/>
                    <a:gd name="connsiteY14" fmla="*/ 1323191 h 1784430"/>
                    <a:gd name="connsiteX15" fmla="*/ 605340 w 3144811"/>
                    <a:gd name="connsiteY15" fmla="*/ 1441525 h 1784430"/>
                    <a:gd name="connsiteX16" fmla="*/ 2912 w 3144811"/>
                    <a:gd name="connsiteY16" fmla="*/ 1215615 h 1784430"/>
                    <a:gd name="connsiteX17" fmla="*/ 390187 w 3144811"/>
                    <a:gd name="connsiteY17" fmla="*/ 1183342 h 1784430"/>
                    <a:gd name="connsiteX18" fmla="*/ 712916 w 3144811"/>
                    <a:gd name="connsiteY18" fmla="*/ 1247887 h 1784430"/>
                    <a:gd name="connsiteX19" fmla="*/ 1057161 w 3144811"/>
                    <a:gd name="connsiteY19" fmla="*/ 1108038 h 1784430"/>
                    <a:gd name="connsiteX20" fmla="*/ 1229283 w 3144811"/>
                    <a:gd name="connsiteY20" fmla="*/ 968189 h 1784430"/>
                    <a:gd name="connsiteX21" fmla="*/ 1229283 w 3144811"/>
                    <a:gd name="connsiteY21" fmla="*/ 785309 h 1784430"/>
                    <a:gd name="connsiteX22" fmla="*/ 1110949 w 3144811"/>
                    <a:gd name="connsiteY22" fmla="*/ 527125 h 1784430"/>
                    <a:gd name="connsiteX23" fmla="*/ 1250799 w 3144811"/>
                    <a:gd name="connsiteY23" fmla="*/ 398033 h 1784430"/>
                    <a:gd name="connsiteX24" fmla="*/ 938827 w 3144811"/>
                    <a:gd name="connsiteY24" fmla="*/ 279699 h 1784430"/>
                    <a:gd name="connsiteX25" fmla="*/ 960342 w 3144811"/>
                    <a:gd name="connsiteY25" fmla="*/ 75304 h 178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144811" h="1784430">
                      <a:moveTo>
                        <a:pt x="960342" y="75304"/>
                      </a:moveTo>
                      <a:cubicBezTo>
                        <a:pt x="1028474" y="60961"/>
                        <a:pt x="1236456" y="206189"/>
                        <a:pt x="1347618" y="193638"/>
                      </a:cubicBezTo>
                      <a:cubicBezTo>
                        <a:pt x="1458780" y="181087"/>
                        <a:pt x="1537669" y="0"/>
                        <a:pt x="1627316" y="0"/>
                      </a:cubicBezTo>
                      <a:cubicBezTo>
                        <a:pt x="1716963" y="0"/>
                        <a:pt x="1896258" y="143436"/>
                        <a:pt x="1885500" y="193638"/>
                      </a:cubicBezTo>
                      <a:cubicBezTo>
                        <a:pt x="1874742" y="243840"/>
                        <a:pt x="1562770" y="243841"/>
                        <a:pt x="1562770" y="301215"/>
                      </a:cubicBezTo>
                      <a:cubicBezTo>
                        <a:pt x="1562770" y="358589"/>
                        <a:pt x="1765373" y="482302"/>
                        <a:pt x="1885500" y="537883"/>
                      </a:cubicBezTo>
                      <a:cubicBezTo>
                        <a:pt x="2005627" y="593464"/>
                        <a:pt x="2163406" y="545055"/>
                        <a:pt x="2283533" y="634702"/>
                      </a:cubicBezTo>
                      <a:cubicBezTo>
                        <a:pt x="2403660" y="724349"/>
                        <a:pt x="2521994" y="953845"/>
                        <a:pt x="2606262" y="1075765"/>
                      </a:cubicBezTo>
                      <a:cubicBezTo>
                        <a:pt x="2690530" y="1197685"/>
                        <a:pt x="2699495" y="1249681"/>
                        <a:pt x="2789142" y="1366222"/>
                      </a:cubicBezTo>
                      <a:cubicBezTo>
                        <a:pt x="2878789" y="1482763"/>
                        <a:pt x="3160281" y="1735567"/>
                        <a:pt x="3144145" y="1775012"/>
                      </a:cubicBezTo>
                      <a:cubicBezTo>
                        <a:pt x="3128009" y="1814457"/>
                        <a:pt x="2830379" y="1724810"/>
                        <a:pt x="2692323" y="1602890"/>
                      </a:cubicBezTo>
                      <a:cubicBezTo>
                        <a:pt x="2554267" y="1480970"/>
                        <a:pt x="2435933" y="1163619"/>
                        <a:pt x="2315806" y="1043492"/>
                      </a:cubicBezTo>
                      <a:cubicBezTo>
                        <a:pt x="2195679" y="923365"/>
                        <a:pt x="2095274" y="894677"/>
                        <a:pt x="1971561" y="882127"/>
                      </a:cubicBezTo>
                      <a:cubicBezTo>
                        <a:pt x="1847848" y="869577"/>
                        <a:pt x="1679311" y="894678"/>
                        <a:pt x="1573528" y="968189"/>
                      </a:cubicBezTo>
                      <a:cubicBezTo>
                        <a:pt x="1467745" y="1041700"/>
                        <a:pt x="1498225" y="1244302"/>
                        <a:pt x="1336860" y="1323191"/>
                      </a:cubicBezTo>
                      <a:cubicBezTo>
                        <a:pt x="1175495" y="1402080"/>
                        <a:pt x="827665" y="1459454"/>
                        <a:pt x="605340" y="1441525"/>
                      </a:cubicBezTo>
                      <a:cubicBezTo>
                        <a:pt x="383015" y="1423596"/>
                        <a:pt x="38771" y="1258645"/>
                        <a:pt x="2912" y="1215615"/>
                      </a:cubicBezTo>
                      <a:cubicBezTo>
                        <a:pt x="-32947" y="1172585"/>
                        <a:pt x="271853" y="1177963"/>
                        <a:pt x="390187" y="1183342"/>
                      </a:cubicBezTo>
                      <a:cubicBezTo>
                        <a:pt x="508521" y="1188721"/>
                        <a:pt x="601754" y="1260438"/>
                        <a:pt x="712916" y="1247887"/>
                      </a:cubicBezTo>
                      <a:cubicBezTo>
                        <a:pt x="824078" y="1235336"/>
                        <a:pt x="971100" y="1154654"/>
                        <a:pt x="1057161" y="1108038"/>
                      </a:cubicBezTo>
                      <a:cubicBezTo>
                        <a:pt x="1143222" y="1061422"/>
                        <a:pt x="1200596" y="1021977"/>
                        <a:pt x="1229283" y="968189"/>
                      </a:cubicBezTo>
                      <a:cubicBezTo>
                        <a:pt x="1257970" y="914401"/>
                        <a:pt x="1249005" y="858820"/>
                        <a:pt x="1229283" y="785309"/>
                      </a:cubicBezTo>
                      <a:cubicBezTo>
                        <a:pt x="1209561" y="711798"/>
                        <a:pt x="1107363" y="591671"/>
                        <a:pt x="1110949" y="527125"/>
                      </a:cubicBezTo>
                      <a:cubicBezTo>
                        <a:pt x="1114535" y="462579"/>
                        <a:pt x="1279486" y="439271"/>
                        <a:pt x="1250799" y="398033"/>
                      </a:cubicBezTo>
                      <a:cubicBezTo>
                        <a:pt x="1222112" y="356795"/>
                        <a:pt x="990822" y="329901"/>
                        <a:pt x="938827" y="279699"/>
                      </a:cubicBezTo>
                      <a:cubicBezTo>
                        <a:pt x="886832" y="229497"/>
                        <a:pt x="892210" y="89647"/>
                        <a:pt x="960342" y="7530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0" name="Freeform 1199"/>
                <p:cNvSpPr/>
                <p:nvPr/>
              </p:nvSpPr>
              <p:spPr>
                <a:xfrm>
                  <a:off x="2725362" y="2054377"/>
                  <a:ext cx="475869" cy="820429"/>
                </a:xfrm>
                <a:custGeom>
                  <a:avLst/>
                  <a:gdLst>
                    <a:gd name="connsiteX0" fmla="*/ 222233 w 475869"/>
                    <a:gd name="connsiteY0" fmla="*/ 334 h 820429"/>
                    <a:gd name="connsiteX1" fmla="*/ 351325 w 475869"/>
                    <a:gd name="connsiteY1" fmla="*/ 172456 h 820429"/>
                    <a:gd name="connsiteX2" fmla="*/ 426629 w 475869"/>
                    <a:gd name="connsiteY2" fmla="*/ 43364 h 820429"/>
                    <a:gd name="connsiteX3" fmla="*/ 372840 w 475869"/>
                    <a:gd name="connsiteY3" fmla="*/ 280032 h 820429"/>
                    <a:gd name="connsiteX4" fmla="*/ 243749 w 475869"/>
                    <a:gd name="connsiteY4" fmla="*/ 452155 h 820429"/>
                    <a:gd name="connsiteX5" fmla="*/ 372840 w 475869"/>
                    <a:gd name="connsiteY5" fmla="*/ 710338 h 820429"/>
                    <a:gd name="connsiteX6" fmla="*/ 469659 w 475869"/>
                    <a:gd name="connsiteY6" fmla="*/ 817915 h 820429"/>
                    <a:gd name="connsiteX7" fmla="*/ 189960 w 475869"/>
                    <a:gd name="connsiteY7" fmla="*/ 764127 h 820429"/>
                    <a:gd name="connsiteX8" fmla="*/ 7080 w 475869"/>
                    <a:gd name="connsiteY8" fmla="*/ 527458 h 820429"/>
                    <a:gd name="connsiteX9" fmla="*/ 50111 w 475869"/>
                    <a:gd name="connsiteY9" fmla="*/ 344578 h 820429"/>
                    <a:gd name="connsiteX10" fmla="*/ 168445 w 475869"/>
                    <a:gd name="connsiteY10" fmla="*/ 226244 h 820429"/>
                    <a:gd name="connsiteX11" fmla="*/ 222233 w 475869"/>
                    <a:gd name="connsiteY11" fmla="*/ 334 h 820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869" h="820429">
                      <a:moveTo>
                        <a:pt x="222233" y="334"/>
                      </a:moveTo>
                      <a:cubicBezTo>
                        <a:pt x="252713" y="-8631"/>
                        <a:pt x="317259" y="165284"/>
                        <a:pt x="351325" y="172456"/>
                      </a:cubicBezTo>
                      <a:cubicBezTo>
                        <a:pt x="385391" y="179628"/>
                        <a:pt x="423043" y="25435"/>
                        <a:pt x="426629" y="43364"/>
                      </a:cubicBezTo>
                      <a:cubicBezTo>
                        <a:pt x="430215" y="61293"/>
                        <a:pt x="403320" y="211900"/>
                        <a:pt x="372840" y="280032"/>
                      </a:cubicBezTo>
                      <a:cubicBezTo>
                        <a:pt x="342360" y="348164"/>
                        <a:pt x="243749" y="380437"/>
                        <a:pt x="243749" y="452155"/>
                      </a:cubicBezTo>
                      <a:cubicBezTo>
                        <a:pt x="243749" y="523873"/>
                        <a:pt x="335188" y="649378"/>
                        <a:pt x="372840" y="710338"/>
                      </a:cubicBezTo>
                      <a:cubicBezTo>
                        <a:pt x="410492" y="771298"/>
                        <a:pt x="500139" y="808950"/>
                        <a:pt x="469659" y="817915"/>
                      </a:cubicBezTo>
                      <a:cubicBezTo>
                        <a:pt x="439179" y="826880"/>
                        <a:pt x="267057" y="812537"/>
                        <a:pt x="189960" y="764127"/>
                      </a:cubicBezTo>
                      <a:cubicBezTo>
                        <a:pt x="112863" y="715717"/>
                        <a:pt x="30388" y="597383"/>
                        <a:pt x="7080" y="527458"/>
                      </a:cubicBezTo>
                      <a:cubicBezTo>
                        <a:pt x="-16228" y="457533"/>
                        <a:pt x="23217" y="394780"/>
                        <a:pt x="50111" y="344578"/>
                      </a:cubicBezTo>
                      <a:cubicBezTo>
                        <a:pt x="77005" y="294376"/>
                        <a:pt x="141551" y="276446"/>
                        <a:pt x="168445" y="226244"/>
                      </a:cubicBezTo>
                      <a:cubicBezTo>
                        <a:pt x="195339" y="176042"/>
                        <a:pt x="191753" y="9299"/>
                        <a:pt x="222233" y="33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1" name="Freeform 1200"/>
                <p:cNvSpPr/>
                <p:nvPr/>
              </p:nvSpPr>
              <p:spPr>
                <a:xfrm>
                  <a:off x="3276839" y="2883049"/>
                  <a:ext cx="4399829" cy="2463996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399829" h="2463996">
                      <a:moveTo>
                        <a:pt x="628187" y="0"/>
                      </a:moveTo>
                      <a:cubicBezTo>
                        <a:pt x="750107" y="127299"/>
                        <a:pt x="872027" y="254598"/>
                        <a:pt x="864855" y="322730"/>
                      </a:cubicBezTo>
                      <a:cubicBezTo>
                        <a:pt x="857683" y="390862"/>
                        <a:pt x="628186" y="355003"/>
                        <a:pt x="585156" y="408791"/>
                      </a:cubicBezTo>
                      <a:cubicBezTo>
                        <a:pt x="542126" y="462579"/>
                        <a:pt x="547505" y="510988"/>
                        <a:pt x="606672" y="645459"/>
                      </a:cubicBezTo>
                      <a:cubicBezTo>
                        <a:pt x="665839" y="779930"/>
                        <a:pt x="875613" y="1050665"/>
                        <a:pt x="940159" y="1215615"/>
                      </a:cubicBezTo>
                      <a:cubicBezTo>
                        <a:pt x="1004705" y="1380565"/>
                        <a:pt x="1031599" y="1522208"/>
                        <a:pt x="993947" y="1635163"/>
                      </a:cubicBezTo>
                      <a:cubicBezTo>
                        <a:pt x="956295" y="1748118"/>
                        <a:pt x="816446" y="1877210"/>
                        <a:pt x="714248" y="1893346"/>
                      </a:cubicBezTo>
                      <a:cubicBezTo>
                        <a:pt x="612050" y="1909482"/>
                        <a:pt x="493716" y="1705088"/>
                        <a:pt x="380761" y="1731982"/>
                      </a:cubicBezTo>
                      <a:cubicBezTo>
                        <a:pt x="267806" y="1758876"/>
                        <a:pt x="-119470" y="1932791"/>
                        <a:pt x="36516" y="2054711"/>
                      </a:cubicBezTo>
                      <a:cubicBezTo>
                        <a:pt x="192502" y="2176631"/>
                        <a:pt x="949123" y="2477845"/>
                        <a:pt x="1316676" y="2463502"/>
                      </a:cubicBezTo>
                      <a:cubicBezTo>
                        <a:pt x="1684229" y="2449159"/>
                        <a:pt x="1963928" y="2074434"/>
                        <a:pt x="2241834" y="1968650"/>
                      </a:cubicBezTo>
                      <a:cubicBezTo>
                        <a:pt x="2519740" y="1862866"/>
                        <a:pt x="2984112" y="1828800"/>
                        <a:pt x="2984112" y="1828800"/>
                      </a:cubicBezTo>
                      <a:lnTo>
                        <a:pt x="3812450" y="1656678"/>
                      </a:lnTo>
                      <a:cubicBezTo>
                        <a:pt x="4040154" y="1606476"/>
                        <a:pt x="4258893" y="1611854"/>
                        <a:pt x="4350333" y="1527586"/>
                      </a:cubicBezTo>
                      <a:cubicBezTo>
                        <a:pt x="4441773" y="1443318"/>
                        <a:pt x="4382605" y="1264024"/>
                        <a:pt x="4361090" y="1151069"/>
                      </a:cubicBezTo>
                      <a:cubicBezTo>
                        <a:pt x="4339575" y="1038114"/>
                        <a:pt x="4350333" y="932330"/>
                        <a:pt x="4221241" y="849855"/>
                      </a:cubicBezTo>
                      <a:cubicBezTo>
                        <a:pt x="4092149" y="767380"/>
                        <a:pt x="3733561" y="708212"/>
                        <a:pt x="3586540" y="656217"/>
                      </a:cubicBezTo>
                      <a:cubicBezTo>
                        <a:pt x="3439519" y="604222"/>
                        <a:pt x="3498686" y="516368"/>
                        <a:pt x="3339114" y="537883"/>
                      </a:cubicBezTo>
                      <a:cubicBezTo>
                        <a:pt x="3179542" y="559398"/>
                        <a:pt x="2761787" y="781723"/>
                        <a:pt x="2629109" y="785309"/>
                      </a:cubicBezTo>
                      <a:cubicBezTo>
                        <a:pt x="2496431" y="788895"/>
                        <a:pt x="2663175" y="597050"/>
                        <a:pt x="2543048" y="559398"/>
                      </a:cubicBezTo>
                      <a:cubicBezTo>
                        <a:pt x="2422921" y="521746"/>
                        <a:pt x="1978272" y="625737"/>
                        <a:pt x="1908347" y="559398"/>
                      </a:cubicBezTo>
                      <a:cubicBezTo>
                        <a:pt x="1838422" y="493059"/>
                        <a:pt x="1980961" y="327212"/>
                        <a:pt x="2123500" y="161365"/>
                      </a:cubicBezTo>
                      <a:cubicBezTo>
                        <a:pt x="1657335" y="258184"/>
                        <a:pt x="879199" y="258183"/>
                        <a:pt x="62818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94" name="Group 1193"/>
              <p:cNvGrpSpPr/>
              <p:nvPr/>
            </p:nvGrpSpPr>
            <p:grpSpPr>
              <a:xfrm>
                <a:off x="-5014761" y="2253160"/>
                <a:ext cx="12446598" cy="5448328"/>
                <a:chOff x="-5014761" y="2253160"/>
                <a:chExt cx="12446598" cy="5448328"/>
              </a:xfrm>
              <a:effectLst>
                <a:outerShdw blurRad="7747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95" name="Freeform 1194"/>
                <p:cNvSpPr/>
                <p:nvPr/>
              </p:nvSpPr>
              <p:spPr>
                <a:xfrm>
                  <a:off x="-5014761" y="2253160"/>
                  <a:ext cx="12446598" cy="5448328"/>
                </a:xfrm>
                <a:custGeom>
                  <a:avLst/>
                  <a:gdLst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0" fmla="*/ 1252097 w 11956215"/>
                    <a:gd name="connsiteY0" fmla="*/ 1316572 h 5689794"/>
                    <a:gd name="connsiteX1" fmla="*/ 2026648 w 11956215"/>
                    <a:gd name="connsiteY1" fmla="*/ 993843 h 5689794"/>
                    <a:gd name="connsiteX2" fmla="*/ 2499984 w 11956215"/>
                    <a:gd name="connsiteY2" fmla="*/ 864751 h 5689794"/>
                    <a:gd name="connsiteX3" fmla="*/ 2811956 w 11956215"/>
                    <a:gd name="connsiteY3" fmla="*/ 638840 h 5689794"/>
                    <a:gd name="connsiteX4" fmla="*/ 2984079 w 11956215"/>
                    <a:gd name="connsiteY4" fmla="*/ 843236 h 5689794"/>
                    <a:gd name="connsiteX5" fmla="*/ 3435900 w 11956215"/>
                    <a:gd name="connsiteY5" fmla="*/ 940054 h 5689794"/>
                    <a:gd name="connsiteX6" fmla="*/ 3737114 w 11956215"/>
                    <a:gd name="connsiteY6" fmla="*/ 681871 h 5689794"/>
                    <a:gd name="connsiteX7" fmla="*/ 3963024 w 11956215"/>
                    <a:gd name="connsiteY7" fmla="*/ 520506 h 5689794"/>
                    <a:gd name="connsiteX8" fmla="*/ 4124389 w 11956215"/>
                    <a:gd name="connsiteY8" fmla="*/ 176261 h 5689794"/>
                    <a:gd name="connsiteX9" fmla="*/ 4296512 w 11956215"/>
                    <a:gd name="connsiteY9" fmla="*/ 4139 h 5689794"/>
                    <a:gd name="connsiteX10" fmla="*/ 4468634 w 11956215"/>
                    <a:gd name="connsiteY10" fmla="*/ 79443 h 5689794"/>
                    <a:gd name="connsiteX11" fmla="*/ 4500907 w 11956215"/>
                    <a:gd name="connsiteY11" fmla="*/ 359141 h 5689794"/>
                    <a:gd name="connsiteX12" fmla="*/ 4716060 w 11956215"/>
                    <a:gd name="connsiteY12" fmla="*/ 273080 h 5689794"/>
                    <a:gd name="connsiteX13" fmla="*/ 4931213 w 11956215"/>
                    <a:gd name="connsiteY13" fmla="*/ 606567 h 5689794"/>
                    <a:gd name="connsiteX14" fmla="*/ 5178639 w 11956215"/>
                    <a:gd name="connsiteY14" fmla="*/ 735659 h 5689794"/>
                    <a:gd name="connsiteX15" fmla="*/ 5286215 w 11956215"/>
                    <a:gd name="connsiteY15" fmla="*/ 875509 h 5689794"/>
                    <a:gd name="connsiteX16" fmla="*/ 5619702 w 11956215"/>
                    <a:gd name="connsiteY16" fmla="*/ 1359603 h 5689794"/>
                    <a:gd name="connsiteX17" fmla="*/ 6200615 w 11956215"/>
                    <a:gd name="connsiteY17" fmla="*/ 1338087 h 5689794"/>
                    <a:gd name="connsiteX18" fmla="*/ 6781528 w 11956215"/>
                    <a:gd name="connsiteY18" fmla="*/ 1348845 h 5689794"/>
                    <a:gd name="connsiteX19" fmla="*/ 7222592 w 11956215"/>
                    <a:gd name="connsiteY19" fmla="*/ 1069146 h 5689794"/>
                    <a:gd name="connsiteX20" fmla="*/ 7523806 w 11956215"/>
                    <a:gd name="connsiteY20" fmla="*/ 897024 h 5689794"/>
                    <a:gd name="connsiteX21" fmla="*/ 7738959 w 11956215"/>
                    <a:gd name="connsiteY21" fmla="*/ 1165965 h 5689794"/>
                    <a:gd name="connsiteX22" fmla="*/ 7792747 w 11956215"/>
                    <a:gd name="connsiteY22" fmla="*/ 1585513 h 5689794"/>
                    <a:gd name="connsiteX23" fmla="*/ 8578055 w 11956215"/>
                    <a:gd name="connsiteY23" fmla="*/ 1789909 h 5689794"/>
                    <a:gd name="connsiteX24" fmla="*/ 9148210 w 11956215"/>
                    <a:gd name="connsiteY24" fmla="*/ 2015819 h 5689794"/>
                    <a:gd name="connsiteX25" fmla="*/ 9589274 w 11956215"/>
                    <a:gd name="connsiteY25" fmla="*/ 2338549 h 5689794"/>
                    <a:gd name="connsiteX26" fmla="*/ 10299279 w 11956215"/>
                    <a:gd name="connsiteY26" fmla="*/ 2381579 h 5689794"/>
                    <a:gd name="connsiteX27" fmla="*/ 11020041 w 11956215"/>
                    <a:gd name="connsiteY27" fmla="*/ 2930219 h 5689794"/>
                    <a:gd name="connsiteX28" fmla="*/ 11224436 w 11956215"/>
                    <a:gd name="connsiteY28" fmla="*/ 5318417 h 5689794"/>
                    <a:gd name="connsiteX29" fmla="*/ 897095 w 11956215"/>
                    <a:gd name="connsiteY29" fmla="*/ 5296901 h 5689794"/>
                    <a:gd name="connsiteX30" fmla="*/ 1209067 w 11956215"/>
                    <a:gd name="connsiteY30" fmla="*/ 1617786 h 5689794"/>
                    <a:gd name="connsiteX31" fmla="*/ 1252097 w 11956215"/>
                    <a:gd name="connsiteY31" fmla="*/ 1316572 h 5689794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7792747 w 11956215"/>
                    <a:gd name="connsiteY21" fmla="*/ 1586332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1252097 w 11956215"/>
                    <a:gd name="connsiteY0" fmla="*/ 1317391 h 5690613"/>
                    <a:gd name="connsiteX1" fmla="*/ 2026648 w 11956215"/>
                    <a:gd name="connsiteY1" fmla="*/ 994662 h 5690613"/>
                    <a:gd name="connsiteX2" fmla="*/ 2499984 w 11956215"/>
                    <a:gd name="connsiteY2" fmla="*/ 865570 h 5690613"/>
                    <a:gd name="connsiteX3" fmla="*/ 2811956 w 11956215"/>
                    <a:gd name="connsiteY3" fmla="*/ 639659 h 5690613"/>
                    <a:gd name="connsiteX4" fmla="*/ 2984079 w 11956215"/>
                    <a:gd name="connsiteY4" fmla="*/ 844055 h 5690613"/>
                    <a:gd name="connsiteX5" fmla="*/ 3435900 w 11956215"/>
                    <a:gd name="connsiteY5" fmla="*/ 940873 h 5690613"/>
                    <a:gd name="connsiteX6" fmla="*/ 3737114 w 11956215"/>
                    <a:gd name="connsiteY6" fmla="*/ 682690 h 5690613"/>
                    <a:gd name="connsiteX7" fmla="*/ 3963024 w 11956215"/>
                    <a:gd name="connsiteY7" fmla="*/ 521325 h 5690613"/>
                    <a:gd name="connsiteX8" fmla="*/ 4124389 w 11956215"/>
                    <a:gd name="connsiteY8" fmla="*/ 177080 h 5690613"/>
                    <a:gd name="connsiteX9" fmla="*/ 4296512 w 11956215"/>
                    <a:gd name="connsiteY9" fmla="*/ 4958 h 5690613"/>
                    <a:gd name="connsiteX10" fmla="*/ 4500907 w 11956215"/>
                    <a:gd name="connsiteY10" fmla="*/ 359960 h 5690613"/>
                    <a:gd name="connsiteX11" fmla="*/ 4716060 w 11956215"/>
                    <a:gd name="connsiteY11" fmla="*/ 273899 h 5690613"/>
                    <a:gd name="connsiteX12" fmla="*/ 4931213 w 11956215"/>
                    <a:gd name="connsiteY12" fmla="*/ 607386 h 5690613"/>
                    <a:gd name="connsiteX13" fmla="*/ 5178639 w 11956215"/>
                    <a:gd name="connsiteY13" fmla="*/ 736478 h 5690613"/>
                    <a:gd name="connsiteX14" fmla="*/ 5286215 w 11956215"/>
                    <a:gd name="connsiteY14" fmla="*/ 876328 h 5690613"/>
                    <a:gd name="connsiteX15" fmla="*/ 5619702 w 11956215"/>
                    <a:gd name="connsiteY15" fmla="*/ 1360422 h 5690613"/>
                    <a:gd name="connsiteX16" fmla="*/ 6200615 w 11956215"/>
                    <a:gd name="connsiteY16" fmla="*/ 1338906 h 5690613"/>
                    <a:gd name="connsiteX17" fmla="*/ 6781528 w 11956215"/>
                    <a:gd name="connsiteY17" fmla="*/ 1349664 h 5690613"/>
                    <a:gd name="connsiteX18" fmla="*/ 7222592 w 11956215"/>
                    <a:gd name="connsiteY18" fmla="*/ 1069965 h 5690613"/>
                    <a:gd name="connsiteX19" fmla="*/ 7523806 w 11956215"/>
                    <a:gd name="connsiteY19" fmla="*/ 897843 h 5690613"/>
                    <a:gd name="connsiteX20" fmla="*/ 7738959 w 11956215"/>
                    <a:gd name="connsiteY20" fmla="*/ 1166784 h 5690613"/>
                    <a:gd name="connsiteX21" fmla="*/ 8072446 w 11956215"/>
                    <a:gd name="connsiteY21" fmla="*/ 1607847 h 5690613"/>
                    <a:gd name="connsiteX22" fmla="*/ 8578055 w 11956215"/>
                    <a:gd name="connsiteY22" fmla="*/ 1790728 h 5690613"/>
                    <a:gd name="connsiteX23" fmla="*/ 9148210 w 11956215"/>
                    <a:gd name="connsiteY23" fmla="*/ 2016638 h 5690613"/>
                    <a:gd name="connsiteX24" fmla="*/ 9589274 w 11956215"/>
                    <a:gd name="connsiteY24" fmla="*/ 2339368 h 5690613"/>
                    <a:gd name="connsiteX25" fmla="*/ 10299279 w 11956215"/>
                    <a:gd name="connsiteY25" fmla="*/ 2382398 h 5690613"/>
                    <a:gd name="connsiteX26" fmla="*/ 11020041 w 11956215"/>
                    <a:gd name="connsiteY26" fmla="*/ 2931038 h 5690613"/>
                    <a:gd name="connsiteX27" fmla="*/ 11224436 w 11956215"/>
                    <a:gd name="connsiteY27" fmla="*/ 5319236 h 5690613"/>
                    <a:gd name="connsiteX28" fmla="*/ 897095 w 11956215"/>
                    <a:gd name="connsiteY28" fmla="*/ 5297720 h 5690613"/>
                    <a:gd name="connsiteX29" fmla="*/ 1209067 w 11956215"/>
                    <a:gd name="connsiteY29" fmla="*/ 1618605 h 5690613"/>
                    <a:gd name="connsiteX30" fmla="*/ 1252097 w 11956215"/>
                    <a:gd name="connsiteY30" fmla="*/ 1317391 h 5690613"/>
                    <a:gd name="connsiteX0" fmla="*/ 355002 w 11059120"/>
                    <a:gd name="connsiteY0" fmla="*/ 1317391 h 5690613"/>
                    <a:gd name="connsiteX1" fmla="*/ 1129553 w 11059120"/>
                    <a:gd name="connsiteY1" fmla="*/ 994662 h 5690613"/>
                    <a:gd name="connsiteX2" fmla="*/ 1602889 w 11059120"/>
                    <a:gd name="connsiteY2" fmla="*/ 865570 h 5690613"/>
                    <a:gd name="connsiteX3" fmla="*/ 1914861 w 11059120"/>
                    <a:gd name="connsiteY3" fmla="*/ 639659 h 5690613"/>
                    <a:gd name="connsiteX4" fmla="*/ 2086984 w 11059120"/>
                    <a:gd name="connsiteY4" fmla="*/ 844055 h 5690613"/>
                    <a:gd name="connsiteX5" fmla="*/ 2538805 w 11059120"/>
                    <a:gd name="connsiteY5" fmla="*/ 940873 h 5690613"/>
                    <a:gd name="connsiteX6" fmla="*/ 2840019 w 11059120"/>
                    <a:gd name="connsiteY6" fmla="*/ 682690 h 5690613"/>
                    <a:gd name="connsiteX7" fmla="*/ 3065929 w 11059120"/>
                    <a:gd name="connsiteY7" fmla="*/ 521325 h 5690613"/>
                    <a:gd name="connsiteX8" fmla="*/ 3227294 w 11059120"/>
                    <a:gd name="connsiteY8" fmla="*/ 177080 h 5690613"/>
                    <a:gd name="connsiteX9" fmla="*/ 3399417 w 11059120"/>
                    <a:gd name="connsiteY9" fmla="*/ 4958 h 5690613"/>
                    <a:gd name="connsiteX10" fmla="*/ 3603812 w 11059120"/>
                    <a:gd name="connsiteY10" fmla="*/ 359960 h 5690613"/>
                    <a:gd name="connsiteX11" fmla="*/ 3818965 w 11059120"/>
                    <a:gd name="connsiteY11" fmla="*/ 273899 h 5690613"/>
                    <a:gd name="connsiteX12" fmla="*/ 4034118 w 11059120"/>
                    <a:gd name="connsiteY12" fmla="*/ 607386 h 5690613"/>
                    <a:gd name="connsiteX13" fmla="*/ 4281544 w 11059120"/>
                    <a:gd name="connsiteY13" fmla="*/ 736478 h 5690613"/>
                    <a:gd name="connsiteX14" fmla="*/ 4389120 w 11059120"/>
                    <a:gd name="connsiteY14" fmla="*/ 876328 h 5690613"/>
                    <a:gd name="connsiteX15" fmla="*/ 4722607 w 11059120"/>
                    <a:gd name="connsiteY15" fmla="*/ 1360422 h 5690613"/>
                    <a:gd name="connsiteX16" fmla="*/ 5303520 w 11059120"/>
                    <a:gd name="connsiteY16" fmla="*/ 1338906 h 5690613"/>
                    <a:gd name="connsiteX17" fmla="*/ 5884433 w 11059120"/>
                    <a:gd name="connsiteY17" fmla="*/ 1349664 h 5690613"/>
                    <a:gd name="connsiteX18" fmla="*/ 6325497 w 11059120"/>
                    <a:gd name="connsiteY18" fmla="*/ 1069965 h 5690613"/>
                    <a:gd name="connsiteX19" fmla="*/ 6626711 w 11059120"/>
                    <a:gd name="connsiteY19" fmla="*/ 897843 h 5690613"/>
                    <a:gd name="connsiteX20" fmla="*/ 6841864 w 11059120"/>
                    <a:gd name="connsiteY20" fmla="*/ 1166784 h 5690613"/>
                    <a:gd name="connsiteX21" fmla="*/ 7175351 w 11059120"/>
                    <a:gd name="connsiteY21" fmla="*/ 1607847 h 5690613"/>
                    <a:gd name="connsiteX22" fmla="*/ 7680960 w 11059120"/>
                    <a:gd name="connsiteY22" fmla="*/ 1790728 h 5690613"/>
                    <a:gd name="connsiteX23" fmla="*/ 8251115 w 11059120"/>
                    <a:gd name="connsiteY23" fmla="*/ 2016638 h 5690613"/>
                    <a:gd name="connsiteX24" fmla="*/ 8692179 w 11059120"/>
                    <a:gd name="connsiteY24" fmla="*/ 2339368 h 5690613"/>
                    <a:gd name="connsiteX25" fmla="*/ 9402184 w 11059120"/>
                    <a:gd name="connsiteY25" fmla="*/ 2382398 h 5690613"/>
                    <a:gd name="connsiteX26" fmla="*/ 10122946 w 11059120"/>
                    <a:gd name="connsiteY26" fmla="*/ 2931038 h 5690613"/>
                    <a:gd name="connsiteX27" fmla="*/ 10327341 w 11059120"/>
                    <a:gd name="connsiteY27" fmla="*/ 5319236 h 5690613"/>
                    <a:gd name="connsiteX28" fmla="*/ 0 w 11059120"/>
                    <a:gd name="connsiteY28" fmla="*/ 5297720 h 5690613"/>
                    <a:gd name="connsiteX29" fmla="*/ 311972 w 11059120"/>
                    <a:gd name="connsiteY29" fmla="*/ 1618605 h 5690613"/>
                    <a:gd name="connsiteX30" fmla="*/ 355002 w 11059120"/>
                    <a:gd name="connsiteY30" fmla="*/ 1317391 h 5690613"/>
                    <a:gd name="connsiteX0" fmla="*/ 355002 w 10327341"/>
                    <a:gd name="connsiteY0" fmla="*/ 1317391 h 5690613"/>
                    <a:gd name="connsiteX1" fmla="*/ 1129553 w 10327341"/>
                    <a:gd name="connsiteY1" fmla="*/ 994662 h 5690613"/>
                    <a:gd name="connsiteX2" fmla="*/ 1602889 w 10327341"/>
                    <a:gd name="connsiteY2" fmla="*/ 865570 h 5690613"/>
                    <a:gd name="connsiteX3" fmla="*/ 1914861 w 10327341"/>
                    <a:gd name="connsiteY3" fmla="*/ 639659 h 5690613"/>
                    <a:gd name="connsiteX4" fmla="*/ 2086984 w 10327341"/>
                    <a:gd name="connsiteY4" fmla="*/ 844055 h 5690613"/>
                    <a:gd name="connsiteX5" fmla="*/ 2538805 w 10327341"/>
                    <a:gd name="connsiteY5" fmla="*/ 940873 h 5690613"/>
                    <a:gd name="connsiteX6" fmla="*/ 2840019 w 10327341"/>
                    <a:gd name="connsiteY6" fmla="*/ 682690 h 5690613"/>
                    <a:gd name="connsiteX7" fmla="*/ 3065929 w 10327341"/>
                    <a:gd name="connsiteY7" fmla="*/ 521325 h 5690613"/>
                    <a:gd name="connsiteX8" fmla="*/ 3227294 w 10327341"/>
                    <a:gd name="connsiteY8" fmla="*/ 177080 h 5690613"/>
                    <a:gd name="connsiteX9" fmla="*/ 3399417 w 10327341"/>
                    <a:gd name="connsiteY9" fmla="*/ 4958 h 5690613"/>
                    <a:gd name="connsiteX10" fmla="*/ 3603812 w 10327341"/>
                    <a:gd name="connsiteY10" fmla="*/ 359960 h 5690613"/>
                    <a:gd name="connsiteX11" fmla="*/ 3818965 w 10327341"/>
                    <a:gd name="connsiteY11" fmla="*/ 273899 h 5690613"/>
                    <a:gd name="connsiteX12" fmla="*/ 4034118 w 10327341"/>
                    <a:gd name="connsiteY12" fmla="*/ 607386 h 5690613"/>
                    <a:gd name="connsiteX13" fmla="*/ 4281544 w 10327341"/>
                    <a:gd name="connsiteY13" fmla="*/ 736478 h 5690613"/>
                    <a:gd name="connsiteX14" fmla="*/ 4389120 w 10327341"/>
                    <a:gd name="connsiteY14" fmla="*/ 876328 h 5690613"/>
                    <a:gd name="connsiteX15" fmla="*/ 4722607 w 10327341"/>
                    <a:gd name="connsiteY15" fmla="*/ 1360422 h 5690613"/>
                    <a:gd name="connsiteX16" fmla="*/ 5303520 w 10327341"/>
                    <a:gd name="connsiteY16" fmla="*/ 1338906 h 5690613"/>
                    <a:gd name="connsiteX17" fmla="*/ 5884433 w 10327341"/>
                    <a:gd name="connsiteY17" fmla="*/ 1349664 h 5690613"/>
                    <a:gd name="connsiteX18" fmla="*/ 6325497 w 10327341"/>
                    <a:gd name="connsiteY18" fmla="*/ 1069965 h 5690613"/>
                    <a:gd name="connsiteX19" fmla="*/ 6626711 w 10327341"/>
                    <a:gd name="connsiteY19" fmla="*/ 897843 h 5690613"/>
                    <a:gd name="connsiteX20" fmla="*/ 6841864 w 10327341"/>
                    <a:gd name="connsiteY20" fmla="*/ 1166784 h 5690613"/>
                    <a:gd name="connsiteX21" fmla="*/ 7175351 w 10327341"/>
                    <a:gd name="connsiteY21" fmla="*/ 1607847 h 5690613"/>
                    <a:gd name="connsiteX22" fmla="*/ 7680960 w 10327341"/>
                    <a:gd name="connsiteY22" fmla="*/ 1790728 h 5690613"/>
                    <a:gd name="connsiteX23" fmla="*/ 8251115 w 10327341"/>
                    <a:gd name="connsiteY23" fmla="*/ 2016638 h 5690613"/>
                    <a:gd name="connsiteX24" fmla="*/ 8692179 w 10327341"/>
                    <a:gd name="connsiteY24" fmla="*/ 2339368 h 5690613"/>
                    <a:gd name="connsiteX25" fmla="*/ 9402184 w 10327341"/>
                    <a:gd name="connsiteY25" fmla="*/ 2382398 h 5690613"/>
                    <a:gd name="connsiteX26" fmla="*/ 10122946 w 10327341"/>
                    <a:gd name="connsiteY26" fmla="*/ 2931038 h 5690613"/>
                    <a:gd name="connsiteX27" fmla="*/ 10327341 w 10327341"/>
                    <a:gd name="connsiteY27" fmla="*/ 5319236 h 5690613"/>
                    <a:gd name="connsiteX28" fmla="*/ 0 w 10327341"/>
                    <a:gd name="connsiteY28" fmla="*/ 5297720 h 5690613"/>
                    <a:gd name="connsiteX29" fmla="*/ 311972 w 10327341"/>
                    <a:gd name="connsiteY29" fmla="*/ 1618605 h 5690613"/>
                    <a:gd name="connsiteX30" fmla="*/ 355002 w 10327341"/>
                    <a:gd name="connsiteY30" fmla="*/ 1317391 h 5690613"/>
                    <a:gd name="connsiteX0" fmla="*/ 355002 w 10327341"/>
                    <a:gd name="connsiteY0" fmla="*/ 1317391 h 5319236"/>
                    <a:gd name="connsiteX1" fmla="*/ 1129553 w 10327341"/>
                    <a:gd name="connsiteY1" fmla="*/ 994662 h 5319236"/>
                    <a:gd name="connsiteX2" fmla="*/ 1602889 w 10327341"/>
                    <a:gd name="connsiteY2" fmla="*/ 865570 h 5319236"/>
                    <a:gd name="connsiteX3" fmla="*/ 1914861 w 10327341"/>
                    <a:gd name="connsiteY3" fmla="*/ 639659 h 5319236"/>
                    <a:gd name="connsiteX4" fmla="*/ 2086984 w 10327341"/>
                    <a:gd name="connsiteY4" fmla="*/ 844055 h 5319236"/>
                    <a:gd name="connsiteX5" fmla="*/ 2538805 w 10327341"/>
                    <a:gd name="connsiteY5" fmla="*/ 940873 h 5319236"/>
                    <a:gd name="connsiteX6" fmla="*/ 2840019 w 10327341"/>
                    <a:gd name="connsiteY6" fmla="*/ 682690 h 5319236"/>
                    <a:gd name="connsiteX7" fmla="*/ 3065929 w 10327341"/>
                    <a:gd name="connsiteY7" fmla="*/ 521325 h 5319236"/>
                    <a:gd name="connsiteX8" fmla="*/ 3227294 w 10327341"/>
                    <a:gd name="connsiteY8" fmla="*/ 177080 h 5319236"/>
                    <a:gd name="connsiteX9" fmla="*/ 3399417 w 10327341"/>
                    <a:gd name="connsiteY9" fmla="*/ 4958 h 5319236"/>
                    <a:gd name="connsiteX10" fmla="*/ 3603812 w 10327341"/>
                    <a:gd name="connsiteY10" fmla="*/ 359960 h 5319236"/>
                    <a:gd name="connsiteX11" fmla="*/ 3818965 w 10327341"/>
                    <a:gd name="connsiteY11" fmla="*/ 273899 h 5319236"/>
                    <a:gd name="connsiteX12" fmla="*/ 4034118 w 10327341"/>
                    <a:gd name="connsiteY12" fmla="*/ 607386 h 5319236"/>
                    <a:gd name="connsiteX13" fmla="*/ 4281544 w 10327341"/>
                    <a:gd name="connsiteY13" fmla="*/ 736478 h 5319236"/>
                    <a:gd name="connsiteX14" fmla="*/ 4389120 w 10327341"/>
                    <a:gd name="connsiteY14" fmla="*/ 876328 h 5319236"/>
                    <a:gd name="connsiteX15" fmla="*/ 4722607 w 10327341"/>
                    <a:gd name="connsiteY15" fmla="*/ 1360422 h 5319236"/>
                    <a:gd name="connsiteX16" fmla="*/ 5303520 w 10327341"/>
                    <a:gd name="connsiteY16" fmla="*/ 1338906 h 5319236"/>
                    <a:gd name="connsiteX17" fmla="*/ 5884433 w 10327341"/>
                    <a:gd name="connsiteY17" fmla="*/ 1349664 h 5319236"/>
                    <a:gd name="connsiteX18" fmla="*/ 6325497 w 10327341"/>
                    <a:gd name="connsiteY18" fmla="*/ 1069965 h 5319236"/>
                    <a:gd name="connsiteX19" fmla="*/ 6626711 w 10327341"/>
                    <a:gd name="connsiteY19" fmla="*/ 897843 h 5319236"/>
                    <a:gd name="connsiteX20" fmla="*/ 6841864 w 10327341"/>
                    <a:gd name="connsiteY20" fmla="*/ 1166784 h 5319236"/>
                    <a:gd name="connsiteX21" fmla="*/ 7175351 w 10327341"/>
                    <a:gd name="connsiteY21" fmla="*/ 1607847 h 5319236"/>
                    <a:gd name="connsiteX22" fmla="*/ 7680960 w 10327341"/>
                    <a:gd name="connsiteY22" fmla="*/ 1790728 h 5319236"/>
                    <a:gd name="connsiteX23" fmla="*/ 8251115 w 10327341"/>
                    <a:gd name="connsiteY23" fmla="*/ 2016638 h 5319236"/>
                    <a:gd name="connsiteX24" fmla="*/ 8692179 w 10327341"/>
                    <a:gd name="connsiteY24" fmla="*/ 2339368 h 5319236"/>
                    <a:gd name="connsiteX25" fmla="*/ 9402184 w 10327341"/>
                    <a:gd name="connsiteY25" fmla="*/ 2382398 h 5319236"/>
                    <a:gd name="connsiteX26" fmla="*/ 10122946 w 10327341"/>
                    <a:gd name="connsiteY26" fmla="*/ 2931038 h 5319236"/>
                    <a:gd name="connsiteX27" fmla="*/ 10327341 w 10327341"/>
                    <a:gd name="connsiteY27" fmla="*/ 5319236 h 5319236"/>
                    <a:gd name="connsiteX28" fmla="*/ 0 w 10327341"/>
                    <a:gd name="connsiteY28" fmla="*/ 5297720 h 5319236"/>
                    <a:gd name="connsiteX29" fmla="*/ 311972 w 10327341"/>
                    <a:gd name="connsiteY29" fmla="*/ 1618605 h 5319236"/>
                    <a:gd name="connsiteX30" fmla="*/ 355002 w 10327341"/>
                    <a:gd name="connsiteY30" fmla="*/ 1317391 h 5319236"/>
                    <a:gd name="connsiteX0" fmla="*/ 43030 w 10706261"/>
                    <a:gd name="connsiteY0" fmla="*/ 1317391 h 5496139"/>
                    <a:gd name="connsiteX1" fmla="*/ 817581 w 10706261"/>
                    <a:gd name="connsiteY1" fmla="*/ 994662 h 5496139"/>
                    <a:gd name="connsiteX2" fmla="*/ 1290917 w 10706261"/>
                    <a:gd name="connsiteY2" fmla="*/ 865570 h 5496139"/>
                    <a:gd name="connsiteX3" fmla="*/ 1602889 w 10706261"/>
                    <a:gd name="connsiteY3" fmla="*/ 639659 h 5496139"/>
                    <a:gd name="connsiteX4" fmla="*/ 1775012 w 10706261"/>
                    <a:gd name="connsiteY4" fmla="*/ 844055 h 5496139"/>
                    <a:gd name="connsiteX5" fmla="*/ 2226833 w 10706261"/>
                    <a:gd name="connsiteY5" fmla="*/ 940873 h 5496139"/>
                    <a:gd name="connsiteX6" fmla="*/ 2528047 w 10706261"/>
                    <a:gd name="connsiteY6" fmla="*/ 682690 h 5496139"/>
                    <a:gd name="connsiteX7" fmla="*/ 2753957 w 10706261"/>
                    <a:gd name="connsiteY7" fmla="*/ 521325 h 5496139"/>
                    <a:gd name="connsiteX8" fmla="*/ 2915322 w 10706261"/>
                    <a:gd name="connsiteY8" fmla="*/ 177080 h 5496139"/>
                    <a:gd name="connsiteX9" fmla="*/ 3087445 w 10706261"/>
                    <a:gd name="connsiteY9" fmla="*/ 4958 h 5496139"/>
                    <a:gd name="connsiteX10" fmla="*/ 3291840 w 10706261"/>
                    <a:gd name="connsiteY10" fmla="*/ 359960 h 5496139"/>
                    <a:gd name="connsiteX11" fmla="*/ 3506993 w 10706261"/>
                    <a:gd name="connsiteY11" fmla="*/ 273899 h 5496139"/>
                    <a:gd name="connsiteX12" fmla="*/ 3722146 w 10706261"/>
                    <a:gd name="connsiteY12" fmla="*/ 607386 h 5496139"/>
                    <a:gd name="connsiteX13" fmla="*/ 3969572 w 10706261"/>
                    <a:gd name="connsiteY13" fmla="*/ 736478 h 5496139"/>
                    <a:gd name="connsiteX14" fmla="*/ 4077148 w 10706261"/>
                    <a:gd name="connsiteY14" fmla="*/ 876328 h 5496139"/>
                    <a:gd name="connsiteX15" fmla="*/ 4410635 w 10706261"/>
                    <a:gd name="connsiteY15" fmla="*/ 1360422 h 5496139"/>
                    <a:gd name="connsiteX16" fmla="*/ 4991548 w 10706261"/>
                    <a:gd name="connsiteY16" fmla="*/ 1338906 h 5496139"/>
                    <a:gd name="connsiteX17" fmla="*/ 5572461 w 10706261"/>
                    <a:gd name="connsiteY17" fmla="*/ 1349664 h 5496139"/>
                    <a:gd name="connsiteX18" fmla="*/ 6013525 w 10706261"/>
                    <a:gd name="connsiteY18" fmla="*/ 1069965 h 5496139"/>
                    <a:gd name="connsiteX19" fmla="*/ 6314739 w 10706261"/>
                    <a:gd name="connsiteY19" fmla="*/ 897843 h 5496139"/>
                    <a:gd name="connsiteX20" fmla="*/ 6529892 w 10706261"/>
                    <a:gd name="connsiteY20" fmla="*/ 1166784 h 5496139"/>
                    <a:gd name="connsiteX21" fmla="*/ 6863379 w 10706261"/>
                    <a:gd name="connsiteY21" fmla="*/ 1607847 h 5496139"/>
                    <a:gd name="connsiteX22" fmla="*/ 7368988 w 10706261"/>
                    <a:gd name="connsiteY22" fmla="*/ 1790728 h 5496139"/>
                    <a:gd name="connsiteX23" fmla="*/ 7939143 w 10706261"/>
                    <a:gd name="connsiteY23" fmla="*/ 2016638 h 5496139"/>
                    <a:gd name="connsiteX24" fmla="*/ 8380207 w 10706261"/>
                    <a:gd name="connsiteY24" fmla="*/ 2339368 h 5496139"/>
                    <a:gd name="connsiteX25" fmla="*/ 9090212 w 10706261"/>
                    <a:gd name="connsiteY25" fmla="*/ 2382398 h 5496139"/>
                    <a:gd name="connsiteX26" fmla="*/ 9810974 w 10706261"/>
                    <a:gd name="connsiteY26" fmla="*/ 2931038 h 5496139"/>
                    <a:gd name="connsiteX27" fmla="*/ 10015369 w 10706261"/>
                    <a:gd name="connsiteY27" fmla="*/ 5319236 h 5496139"/>
                    <a:gd name="connsiteX28" fmla="*/ 0 w 10706261"/>
                    <a:gd name="connsiteY28" fmla="*/ 5319235 h 5496139"/>
                    <a:gd name="connsiteX29" fmla="*/ 0 w 10706261"/>
                    <a:gd name="connsiteY29" fmla="*/ 1618605 h 5496139"/>
                    <a:gd name="connsiteX30" fmla="*/ 43030 w 10706261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939143 w 10015369"/>
                    <a:gd name="connsiteY23" fmla="*/ 2016638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380207 w 10015369"/>
                    <a:gd name="connsiteY24" fmla="*/ 2339368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8046719 w 10015369"/>
                    <a:gd name="connsiteY23" fmla="*/ 1295876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314739 w 10015369"/>
                    <a:gd name="connsiteY19" fmla="*/ 897843 h 5496139"/>
                    <a:gd name="connsiteX20" fmla="*/ 6529892 w 10015369"/>
                    <a:gd name="connsiteY20" fmla="*/ 1166784 h 5496139"/>
                    <a:gd name="connsiteX21" fmla="*/ 6863379 w 10015369"/>
                    <a:gd name="connsiteY21" fmla="*/ 1607847 h 5496139"/>
                    <a:gd name="connsiteX22" fmla="*/ 7368988 w 10015369"/>
                    <a:gd name="connsiteY22" fmla="*/ 1790728 h 5496139"/>
                    <a:gd name="connsiteX23" fmla="*/ 7874596 w 10015369"/>
                    <a:gd name="connsiteY23" fmla="*/ 1554059 h 5496139"/>
                    <a:gd name="connsiteX24" fmla="*/ 8520057 w 10015369"/>
                    <a:gd name="connsiteY24" fmla="*/ 2059670 h 5496139"/>
                    <a:gd name="connsiteX25" fmla="*/ 9090212 w 10015369"/>
                    <a:gd name="connsiteY25" fmla="*/ 2382398 h 5496139"/>
                    <a:gd name="connsiteX26" fmla="*/ 9810974 w 10015369"/>
                    <a:gd name="connsiteY26" fmla="*/ 2931038 h 5496139"/>
                    <a:gd name="connsiteX27" fmla="*/ 10015369 w 10015369"/>
                    <a:gd name="connsiteY27" fmla="*/ 5319236 h 5496139"/>
                    <a:gd name="connsiteX28" fmla="*/ 0 w 10015369"/>
                    <a:gd name="connsiteY28" fmla="*/ 5319235 h 5496139"/>
                    <a:gd name="connsiteX29" fmla="*/ 0 w 10015369"/>
                    <a:gd name="connsiteY29" fmla="*/ 1618605 h 5496139"/>
                    <a:gd name="connsiteX30" fmla="*/ 43030 w 10015369"/>
                    <a:gd name="connsiteY30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013525 w 10015369"/>
                    <a:gd name="connsiteY18" fmla="*/ 1069965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0015369"/>
                    <a:gd name="connsiteY0" fmla="*/ 1317391 h 5496139"/>
                    <a:gd name="connsiteX1" fmla="*/ 817581 w 10015369"/>
                    <a:gd name="connsiteY1" fmla="*/ 994662 h 5496139"/>
                    <a:gd name="connsiteX2" fmla="*/ 1290917 w 10015369"/>
                    <a:gd name="connsiteY2" fmla="*/ 865570 h 5496139"/>
                    <a:gd name="connsiteX3" fmla="*/ 1602889 w 10015369"/>
                    <a:gd name="connsiteY3" fmla="*/ 639659 h 5496139"/>
                    <a:gd name="connsiteX4" fmla="*/ 1775012 w 10015369"/>
                    <a:gd name="connsiteY4" fmla="*/ 844055 h 5496139"/>
                    <a:gd name="connsiteX5" fmla="*/ 2226833 w 10015369"/>
                    <a:gd name="connsiteY5" fmla="*/ 940873 h 5496139"/>
                    <a:gd name="connsiteX6" fmla="*/ 2528047 w 10015369"/>
                    <a:gd name="connsiteY6" fmla="*/ 682690 h 5496139"/>
                    <a:gd name="connsiteX7" fmla="*/ 2753957 w 10015369"/>
                    <a:gd name="connsiteY7" fmla="*/ 521325 h 5496139"/>
                    <a:gd name="connsiteX8" fmla="*/ 2915322 w 10015369"/>
                    <a:gd name="connsiteY8" fmla="*/ 177080 h 5496139"/>
                    <a:gd name="connsiteX9" fmla="*/ 3087445 w 10015369"/>
                    <a:gd name="connsiteY9" fmla="*/ 4958 h 5496139"/>
                    <a:gd name="connsiteX10" fmla="*/ 3291840 w 10015369"/>
                    <a:gd name="connsiteY10" fmla="*/ 359960 h 5496139"/>
                    <a:gd name="connsiteX11" fmla="*/ 3506993 w 10015369"/>
                    <a:gd name="connsiteY11" fmla="*/ 273899 h 5496139"/>
                    <a:gd name="connsiteX12" fmla="*/ 3722146 w 10015369"/>
                    <a:gd name="connsiteY12" fmla="*/ 607386 h 5496139"/>
                    <a:gd name="connsiteX13" fmla="*/ 3969572 w 10015369"/>
                    <a:gd name="connsiteY13" fmla="*/ 736478 h 5496139"/>
                    <a:gd name="connsiteX14" fmla="*/ 4077148 w 10015369"/>
                    <a:gd name="connsiteY14" fmla="*/ 876328 h 5496139"/>
                    <a:gd name="connsiteX15" fmla="*/ 4410635 w 10015369"/>
                    <a:gd name="connsiteY15" fmla="*/ 1360422 h 5496139"/>
                    <a:gd name="connsiteX16" fmla="*/ 4991548 w 10015369"/>
                    <a:gd name="connsiteY16" fmla="*/ 1338906 h 5496139"/>
                    <a:gd name="connsiteX17" fmla="*/ 5572461 w 10015369"/>
                    <a:gd name="connsiteY17" fmla="*/ 1349664 h 5496139"/>
                    <a:gd name="connsiteX18" fmla="*/ 6164132 w 10015369"/>
                    <a:gd name="connsiteY18" fmla="*/ 1360421 h 5496139"/>
                    <a:gd name="connsiteX19" fmla="*/ 6529892 w 10015369"/>
                    <a:gd name="connsiteY19" fmla="*/ 1166784 h 5496139"/>
                    <a:gd name="connsiteX20" fmla="*/ 6863379 w 10015369"/>
                    <a:gd name="connsiteY20" fmla="*/ 1607847 h 5496139"/>
                    <a:gd name="connsiteX21" fmla="*/ 7368988 w 10015369"/>
                    <a:gd name="connsiteY21" fmla="*/ 1790728 h 5496139"/>
                    <a:gd name="connsiteX22" fmla="*/ 7874596 w 10015369"/>
                    <a:gd name="connsiteY22" fmla="*/ 1554059 h 5496139"/>
                    <a:gd name="connsiteX23" fmla="*/ 8520057 w 10015369"/>
                    <a:gd name="connsiteY23" fmla="*/ 2059670 h 5496139"/>
                    <a:gd name="connsiteX24" fmla="*/ 9090212 w 10015369"/>
                    <a:gd name="connsiteY24" fmla="*/ 2382398 h 5496139"/>
                    <a:gd name="connsiteX25" fmla="*/ 9810974 w 10015369"/>
                    <a:gd name="connsiteY25" fmla="*/ 2931038 h 5496139"/>
                    <a:gd name="connsiteX26" fmla="*/ 10015369 w 10015369"/>
                    <a:gd name="connsiteY26" fmla="*/ 5319236 h 5496139"/>
                    <a:gd name="connsiteX27" fmla="*/ 0 w 10015369"/>
                    <a:gd name="connsiteY27" fmla="*/ 5319235 h 5496139"/>
                    <a:gd name="connsiteX28" fmla="*/ 0 w 10015369"/>
                    <a:gd name="connsiteY28" fmla="*/ 1618605 h 5496139"/>
                    <a:gd name="connsiteX29" fmla="*/ 43030 w 10015369"/>
                    <a:gd name="connsiteY29" fmla="*/ 1317391 h 5496139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874596 w 12446598"/>
                    <a:gd name="connsiteY22" fmla="*/ 1554059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520057 w 12446598"/>
                    <a:gd name="connsiteY23" fmla="*/ 2059670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  <a:gd name="connsiteX0" fmla="*/ 43030 w 12446598"/>
                    <a:gd name="connsiteY0" fmla="*/ 1317391 h 5448328"/>
                    <a:gd name="connsiteX1" fmla="*/ 817581 w 12446598"/>
                    <a:gd name="connsiteY1" fmla="*/ 994662 h 5448328"/>
                    <a:gd name="connsiteX2" fmla="*/ 1290917 w 12446598"/>
                    <a:gd name="connsiteY2" fmla="*/ 865570 h 5448328"/>
                    <a:gd name="connsiteX3" fmla="*/ 1602889 w 12446598"/>
                    <a:gd name="connsiteY3" fmla="*/ 639659 h 5448328"/>
                    <a:gd name="connsiteX4" fmla="*/ 1775012 w 12446598"/>
                    <a:gd name="connsiteY4" fmla="*/ 844055 h 5448328"/>
                    <a:gd name="connsiteX5" fmla="*/ 2226833 w 12446598"/>
                    <a:gd name="connsiteY5" fmla="*/ 940873 h 5448328"/>
                    <a:gd name="connsiteX6" fmla="*/ 2528047 w 12446598"/>
                    <a:gd name="connsiteY6" fmla="*/ 682690 h 5448328"/>
                    <a:gd name="connsiteX7" fmla="*/ 2753957 w 12446598"/>
                    <a:gd name="connsiteY7" fmla="*/ 521325 h 5448328"/>
                    <a:gd name="connsiteX8" fmla="*/ 2915322 w 12446598"/>
                    <a:gd name="connsiteY8" fmla="*/ 177080 h 5448328"/>
                    <a:gd name="connsiteX9" fmla="*/ 3087445 w 12446598"/>
                    <a:gd name="connsiteY9" fmla="*/ 4958 h 5448328"/>
                    <a:gd name="connsiteX10" fmla="*/ 3291840 w 12446598"/>
                    <a:gd name="connsiteY10" fmla="*/ 359960 h 5448328"/>
                    <a:gd name="connsiteX11" fmla="*/ 3506993 w 12446598"/>
                    <a:gd name="connsiteY11" fmla="*/ 273899 h 5448328"/>
                    <a:gd name="connsiteX12" fmla="*/ 3722146 w 12446598"/>
                    <a:gd name="connsiteY12" fmla="*/ 607386 h 5448328"/>
                    <a:gd name="connsiteX13" fmla="*/ 3969572 w 12446598"/>
                    <a:gd name="connsiteY13" fmla="*/ 736478 h 5448328"/>
                    <a:gd name="connsiteX14" fmla="*/ 4077148 w 12446598"/>
                    <a:gd name="connsiteY14" fmla="*/ 876328 h 5448328"/>
                    <a:gd name="connsiteX15" fmla="*/ 4410635 w 12446598"/>
                    <a:gd name="connsiteY15" fmla="*/ 1360422 h 5448328"/>
                    <a:gd name="connsiteX16" fmla="*/ 4991548 w 12446598"/>
                    <a:gd name="connsiteY16" fmla="*/ 1338906 h 5448328"/>
                    <a:gd name="connsiteX17" fmla="*/ 5572461 w 12446598"/>
                    <a:gd name="connsiteY17" fmla="*/ 1349664 h 5448328"/>
                    <a:gd name="connsiteX18" fmla="*/ 6164132 w 12446598"/>
                    <a:gd name="connsiteY18" fmla="*/ 1360421 h 5448328"/>
                    <a:gd name="connsiteX19" fmla="*/ 6529892 w 12446598"/>
                    <a:gd name="connsiteY19" fmla="*/ 1166784 h 5448328"/>
                    <a:gd name="connsiteX20" fmla="*/ 6863379 w 12446598"/>
                    <a:gd name="connsiteY20" fmla="*/ 1607847 h 5448328"/>
                    <a:gd name="connsiteX21" fmla="*/ 7368988 w 12446598"/>
                    <a:gd name="connsiteY21" fmla="*/ 1790728 h 5448328"/>
                    <a:gd name="connsiteX22" fmla="*/ 7960658 w 12446598"/>
                    <a:gd name="connsiteY22" fmla="*/ 1414210 h 5448328"/>
                    <a:gd name="connsiteX23" fmla="*/ 8627633 w 12446598"/>
                    <a:gd name="connsiteY23" fmla="*/ 1984366 h 5448328"/>
                    <a:gd name="connsiteX24" fmla="*/ 9090212 w 12446598"/>
                    <a:gd name="connsiteY24" fmla="*/ 2382398 h 5448328"/>
                    <a:gd name="connsiteX25" fmla="*/ 12446598 w 12446598"/>
                    <a:gd name="connsiteY25" fmla="*/ 5448328 h 5448328"/>
                    <a:gd name="connsiteX26" fmla="*/ 10015369 w 12446598"/>
                    <a:gd name="connsiteY26" fmla="*/ 5319236 h 5448328"/>
                    <a:gd name="connsiteX27" fmla="*/ 0 w 12446598"/>
                    <a:gd name="connsiteY27" fmla="*/ 5319235 h 5448328"/>
                    <a:gd name="connsiteX28" fmla="*/ 0 w 12446598"/>
                    <a:gd name="connsiteY28" fmla="*/ 1618605 h 5448328"/>
                    <a:gd name="connsiteX29" fmla="*/ 43030 w 12446598"/>
                    <a:gd name="connsiteY29" fmla="*/ 1317391 h 544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446598" h="5448328">
                      <a:moveTo>
                        <a:pt x="43030" y="1317391"/>
                      </a:moveTo>
                      <a:cubicBezTo>
                        <a:pt x="326315" y="1193678"/>
                        <a:pt x="609600" y="1069965"/>
                        <a:pt x="817581" y="994662"/>
                      </a:cubicBezTo>
                      <a:cubicBezTo>
                        <a:pt x="1025562" y="919359"/>
                        <a:pt x="1160032" y="924737"/>
                        <a:pt x="1290917" y="865570"/>
                      </a:cubicBezTo>
                      <a:cubicBezTo>
                        <a:pt x="1421802" y="806403"/>
                        <a:pt x="1522207" y="643245"/>
                        <a:pt x="1602889" y="639659"/>
                      </a:cubicBezTo>
                      <a:cubicBezTo>
                        <a:pt x="1683571" y="636073"/>
                        <a:pt x="1671021" y="793853"/>
                        <a:pt x="1775012" y="844055"/>
                      </a:cubicBezTo>
                      <a:cubicBezTo>
                        <a:pt x="1879003" y="894257"/>
                        <a:pt x="2101327" y="967767"/>
                        <a:pt x="2226833" y="940873"/>
                      </a:cubicBezTo>
                      <a:cubicBezTo>
                        <a:pt x="2352339" y="913979"/>
                        <a:pt x="2440193" y="752615"/>
                        <a:pt x="2528047" y="682690"/>
                      </a:cubicBezTo>
                      <a:cubicBezTo>
                        <a:pt x="2615901" y="612765"/>
                        <a:pt x="2689411" y="605593"/>
                        <a:pt x="2753957" y="521325"/>
                      </a:cubicBezTo>
                      <a:cubicBezTo>
                        <a:pt x="2818503" y="437057"/>
                        <a:pt x="2859741" y="263141"/>
                        <a:pt x="2915322" y="177080"/>
                      </a:cubicBezTo>
                      <a:cubicBezTo>
                        <a:pt x="2970903" y="91019"/>
                        <a:pt x="3024692" y="-25522"/>
                        <a:pt x="3087445" y="4958"/>
                      </a:cubicBezTo>
                      <a:cubicBezTo>
                        <a:pt x="3150198" y="35438"/>
                        <a:pt x="3221915" y="315137"/>
                        <a:pt x="3291840" y="359960"/>
                      </a:cubicBezTo>
                      <a:cubicBezTo>
                        <a:pt x="3361765" y="404783"/>
                        <a:pt x="3435275" y="232661"/>
                        <a:pt x="3506993" y="273899"/>
                      </a:cubicBezTo>
                      <a:cubicBezTo>
                        <a:pt x="3578711" y="315137"/>
                        <a:pt x="3645050" y="530290"/>
                        <a:pt x="3722146" y="607386"/>
                      </a:cubicBezTo>
                      <a:cubicBezTo>
                        <a:pt x="3799242" y="684482"/>
                        <a:pt x="3910405" y="691654"/>
                        <a:pt x="3969572" y="736478"/>
                      </a:cubicBezTo>
                      <a:cubicBezTo>
                        <a:pt x="4028739" y="781302"/>
                        <a:pt x="4003638" y="772337"/>
                        <a:pt x="4077148" y="876328"/>
                      </a:cubicBezTo>
                      <a:cubicBezTo>
                        <a:pt x="4150658" y="980319"/>
                        <a:pt x="4258235" y="1283326"/>
                        <a:pt x="4410635" y="1360422"/>
                      </a:cubicBezTo>
                      <a:cubicBezTo>
                        <a:pt x="4563035" y="1437518"/>
                        <a:pt x="4991548" y="1338906"/>
                        <a:pt x="4991548" y="1338906"/>
                      </a:cubicBezTo>
                      <a:lnTo>
                        <a:pt x="5572461" y="1349664"/>
                      </a:lnTo>
                      <a:cubicBezTo>
                        <a:pt x="5767892" y="1353250"/>
                        <a:pt x="6004560" y="1390901"/>
                        <a:pt x="6164132" y="1360421"/>
                      </a:cubicBezTo>
                      <a:cubicBezTo>
                        <a:pt x="6323704" y="1329941"/>
                        <a:pt x="6413351" y="1125546"/>
                        <a:pt x="6529892" y="1166784"/>
                      </a:cubicBezTo>
                      <a:cubicBezTo>
                        <a:pt x="6646433" y="1208022"/>
                        <a:pt x="6723530" y="1503856"/>
                        <a:pt x="6863379" y="1607847"/>
                      </a:cubicBezTo>
                      <a:cubicBezTo>
                        <a:pt x="7003228" y="1711838"/>
                        <a:pt x="7186108" y="1823001"/>
                        <a:pt x="7368988" y="1790728"/>
                      </a:cubicBezTo>
                      <a:cubicBezTo>
                        <a:pt x="7551868" y="1758455"/>
                        <a:pt x="7750884" y="1381937"/>
                        <a:pt x="7960658" y="1414210"/>
                      </a:cubicBezTo>
                      <a:cubicBezTo>
                        <a:pt x="8170432" y="1446483"/>
                        <a:pt x="8439374" y="1823001"/>
                        <a:pt x="8627633" y="1984366"/>
                      </a:cubicBezTo>
                      <a:cubicBezTo>
                        <a:pt x="8815892" y="2145731"/>
                        <a:pt x="8453718" y="1805071"/>
                        <a:pt x="9090212" y="2382398"/>
                      </a:cubicBezTo>
                      <a:cubicBezTo>
                        <a:pt x="9726706" y="2959725"/>
                        <a:pt x="12292405" y="4958855"/>
                        <a:pt x="12446598" y="5448328"/>
                      </a:cubicBezTo>
                      <a:cubicBezTo>
                        <a:pt x="11636188" y="5405297"/>
                        <a:pt x="12089802" y="5340751"/>
                        <a:pt x="10015369" y="5319236"/>
                      </a:cubicBezTo>
                      <a:cubicBezTo>
                        <a:pt x="7940936" y="5297721"/>
                        <a:pt x="3338456" y="5319235"/>
                        <a:pt x="0" y="5319235"/>
                      </a:cubicBezTo>
                      <a:lnTo>
                        <a:pt x="0" y="1618605"/>
                      </a:lnTo>
                      <a:lnTo>
                        <a:pt x="43030" y="131739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lumMod val="65000"/>
                      </a:schemeClr>
                    </a:gs>
                    <a:gs pos="66000">
                      <a:schemeClr val="tx1">
                        <a:lumMod val="65000"/>
                        <a:lumOff val="35000"/>
                      </a:schemeClr>
                    </a:gs>
                    <a:gs pos="40000">
                      <a:schemeClr val="tx1">
                        <a:lumMod val="65000"/>
                        <a:lumOff val="35000"/>
                      </a:schemeClr>
                    </a:gs>
                    <a:gs pos="49000">
                      <a:schemeClr val="bg1">
                        <a:lumMod val="50000"/>
                      </a:schemeClr>
                    </a:gs>
                  </a:gsLst>
                  <a:lin ang="8400000" scaled="0"/>
                  <a:tileRect/>
                </a:gradFill>
                <a:ln>
                  <a:noFill/>
                </a:ln>
                <a:effectLst>
                  <a:innerShdw blurRad="1270000" dist="50800" dir="162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6" name="Freeform 1195"/>
                <p:cNvSpPr/>
                <p:nvPr/>
              </p:nvSpPr>
              <p:spPr>
                <a:xfrm>
                  <a:off x="-997278" y="3581281"/>
                  <a:ext cx="4399829" cy="2295882"/>
                </a:xfrm>
                <a:custGeom>
                  <a:avLst/>
                  <a:gdLst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123500 w 4399829"/>
                    <a:gd name="connsiteY21" fmla="*/ 161365 h 2463996"/>
                    <a:gd name="connsiteX22" fmla="*/ 628187 w 4399829"/>
                    <a:gd name="connsiteY22" fmla="*/ 0 h 2463996"/>
                    <a:gd name="connsiteX0" fmla="*/ 628187 w 4399829"/>
                    <a:gd name="connsiteY0" fmla="*/ 0 h 2463996"/>
                    <a:gd name="connsiteX1" fmla="*/ 864855 w 4399829"/>
                    <a:gd name="connsiteY1" fmla="*/ 322730 h 2463996"/>
                    <a:gd name="connsiteX2" fmla="*/ 585156 w 4399829"/>
                    <a:gd name="connsiteY2" fmla="*/ 408791 h 2463996"/>
                    <a:gd name="connsiteX3" fmla="*/ 606672 w 4399829"/>
                    <a:gd name="connsiteY3" fmla="*/ 645459 h 2463996"/>
                    <a:gd name="connsiteX4" fmla="*/ 940159 w 4399829"/>
                    <a:gd name="connsiteY4" fmla="*/ 1215615 h 2463996"/>
                    <a:gd name="connsiteX5" fmla="*/ 993947 w 4399829"/>
                    <a:gd name="connsiteY5" fmla="*/ 1635163 h 2463996"/>
                    <a:gd name="connsiteX6" fmla="*/ 714248 w 4399829"/>
                    <a:gd name="connsiteY6" fmla="*/ 1893346 h 2463996"/>
                    <a:gd name="connsiteX7" fmla="*/ 380761 w 4399829"/>
                    <a:gd name="connsiteY7" fmla="*/ 1731982 h 2463996"/>
                    <a:gd name="connsiteX8" fmla="*/ 36516 w 4399829"/>
                    <a:gd name="connsiteY8" fmla="*/ 2054711 h 2463996"/>
                    <a:gd name="connsiteX9" fmla="*/ 1316676 w 4399829"/>
                    <a:gd name="connsiteY9" fmla="*/ 2463502 h 2463996"/>
                    <a:gd name="connsiteX10" fmla="*/ 2241834 w 4399829"/>
                    <a:gd name="connsiteY10" fmla="*/ 1968650 h 2463996"/>
                    <a:gd name="connsiteX11" fmla="*/ 2984112 w 4399829"/>
                    <a:gd name="connsiteY11" fmla="*/ 1828800 h 2463996"/>
                    <a:gd name="connsiteX12" fmla="*/ 3812450 w 4399829"/>
                    <a:gd name="connsiteY12" fmla="*/ 1656678 h 2463996"/>
                    <a:gd name="connsiteX13" fmla="*/ 4350333 w 4399829"/>
                    <a:gd name="connsiteY13" fmla="*/ 1527586 h 2463996"/>
                    <a:gd name="connsiteX14" fmla="*/ 4361090 w 4399829"/>
                    <a:gd name="connsiteY14" fmla="*/ 1151069 h 2463996"/>
                    <a:gd name="connsiteX15" fmla="*/ 4221241 w 4399829"/>
                    <a:gd name="connsiteY15" fmla="*/ 849855 h 2463996"/>
                    <a:gd name="connsiteX16" fmla="*/ 3586540 w 4399829"/>
                    <a:gd name="connsiteY16" fmla="*/ 656217 h 2463996"/>
                    <a:gd name="connsiteX17" fmla="*/ 3339114 w 4399829"/>
                    <a:gd name="connsiteY17" fmla="*/ 537883 h 2463996"/>
                    <a:gd name="connsiteX18" fmla="*/ 2629109 w 4399829"/>
                    <a:gd name="connsiteY18" fmla="*/ 785309 h 2463996"/>
                    <a:gd name="connsiteX19" fmla="*/ 2543048 w 4399829"/>
                    <a:gd name="connsiteY19" fmla="*/ 559398 h 2463996"/>
                    <a:gd name="connsiteX20" fmla="*/ 1908347 w 4399829"/>
                    <a:gd name="connsiteY20" fmla="*/ 559398 h 2463996"/>
                    <a:gd name="connsiteX21" fmla="*/ 2209561 w 4399829"/>
                    <a:gd name="connsiteY21" fmla="*/ 193638 h 2463996"/>
                    <a:gd name="connsiteX22" fmla="*/ 628187 w 4399829"/>
                    <a:gd name="connsiteY22" fmla="*/ 0 h 2463996"/>
                    <a:gd name="connsiteX0" fmla="*/ 2209561 w 4399829"/>
                    <a:gd name="connsiteY0" fmla="*/ 7251 h 2277609"/>
                    <a:gd name="connsiteX1" fmla="*/ 864855 w 4399829"/>
                    <a:gd name="connsiteY1" fmla="*/ 136343 h 2277609"/>
                    <a:gd name="connsiteX2" fmla="*/ 585156 w 4399829"/>
                    <a:gd name="connsiteY2" fmla="*/ 222404 h 2277609"/>
                    <a:gd name="connsiteX3" fmla="*/ 606672 w 4399829"/>
                    <a:gd name="connsiteY3" fmla="*/ 459072 h 2277609"/>
                    <a:gd name="connsiteX4" fmla="*/ 940159 w 4399829"/>
                    <a:gd name="connsiteY4" fmla="*/ 1029228 h 2277609"/>
                    <a:gd name="connsiteX5" fmla="*/ 993947 w 4399829"/>
                    <a:gd name="connsiteY5" fmla="*/ 1448776 h 2277609"/>
                    <a:gd name="connsiteX6" fmla="*/ 714248 w 4399829"/>
                    <a:gd name="connsiteY6" fmla="*/ 1706959 h 2277609"/>
                    <a:gd name="connsiteX7" fmla="*/ 380761 w 4399829"/>
                    <a:gd name="connsiteY7" fmla="*/ 1545595 h 2277609"/>
                    <a:gd name="connsiteX8" fmla="*/ 36516 w 4399829"/>
                    <a:gd name="connsiteY8" fmla="*/ 1868324 h 2277609"/>
                    <a:gd name="connsiteX9" fmla="*/ 1316676 w 4399829"/>
                    <a:gd name="connsiteY9" fmla="*/ 2277115 h 2277609"/>
                    <a:gd name="connsiteX10" fmla="*/ 2241834 w 4399829"/>
                    <a:gd name="connsiteY10" fmla="*/ 1782263 h 2277609"/>
                    <a:gd name="connsiteX11" fmla="*/ 2984112 w 4399829"/>
                    <a:gd name="connsiteY11" fmla="*/ 1642413 h 2277609"/>
                    <a:gd name="connsiteX12" fmla="*/ 3812450 w 4399829"/>
                    <a:gd name="connsiteY12" fmla="*/ 1470291 h 2277609"/>
                    <a:gd name="connsiteX13" fmla="*/ 4350333 w 4399829"/>
                    <a:gd name="connsiteY13" fmla="*/ 1341199 h 2277609"/>
                    <a:gd name="connsiteX14" fmla="*/ 4361090 w 4399829"/>
                    <a:gd name="connsiteY14" fmla="*/ 964682 h 2277609"/>
                    <a:gd name="connsiteX15" fmla="*/ 4221241 w 4399829"/>
                    <a:gd name="connsiteY15" fmla="*/ 663468 h 2277609"/>
                    <a:gd name="connsiteX16" fmla="*/ 3586540 w 4399829"/>
                    <a:gd name="connsiteY16" fmla="*/ 469830 h 2277609"/>
                    <a:gd name="connsiteX17" fmla="*/ 3339114 w 4399829"/>
                    <a:gd name="connsiteY17" fmla="*/ 351496 h 2277609"/>
                    <a:gd name="connsiteX18" fmla="*/ 2629109 w 4399829"/>
                    <a:gd name="connsiteY18" fmla="*/ 598922 h 2277609"/>
                    <a:gd name="connsiteX19" fmla="*/ 2543048 w 4399829"/>
                    <a:gd name="connsiteY19" fmla="*/ 373011 h 2277609"/>
                    <a:gd name="connsiteX20" fmla="*/ 1908347 w 4399829"/>
                    <a:gd name="connsiteY20" fmla="*/ 373011 h 2277609"/>
                    <a:gd name="connsiteX21" fmla="*/ 2209561 w 4399829"/>
                    <a:gd name="connsiteY21" fmla="*/ 7251 h 2277609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543048 w 4399829"/>
                    <a:gd name="connsiteY19" fmla="*/ 385774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20014 h 2290372"/>
                    <a:gd name="connsiteX1" fmla="*/ 854097 w 4399829"/>
                    <a:gd name="connsiteY1" fmla="*/ 41529 h 2290372"/>
                    <a:gd name="connsiteX2" fmla="*/ 585156 w 4399829"/>
                    <a:gd name="connsiteY2" fmla="*/ 235167 h 2290372"/>
                    <a:gd name="connsiteX3" fmla="*/ 606672 w 4399829"/>
                    <a:gd name="connsiteY3" fmla="*/ 471835 h 2290372"/>
                    <a:gd name="connsiteX4" fmla="*/ 940159 w 4399829"/>
                    <a:gd name="connsiteY4" fmla="*/ 1041991 h 2290372"/>
                    <a:gd name="connsiteX5" fmla="*/ 993947 w 4399829"/>
                    <a:gd name="connsiteY5" fmla="*/ 1461539 h 2290372"/>
                    <a:gd name="connsiteX6" fmla="*/ 714248 w 4399829"/>
                    <a:gd name="connsiteY6" fmla="*/ 1719722 h 2290372"/>
                    <a:gd name="connsiteX7" fmla="*/ 380761 w 4399829"/>
                    <a:gd name="connsiteY7" fmla="*/ 1558358 h 2290372"/>
                    <a:gd name="connsiteX8" fmla="*/ 36516 w 4399829"/>
                    <a:gd name="connsiteY8" fmla="*/ 1881087 h 2290372"/>
                    <a:gd name="connsiteX9" fmla="*/ 1316676 w 4399829"/>
                    <a:gd name="connsiteY9" fmla="*/ 2289878 h 2290372"/>
                    <a:gd name="connsiteX10" fmla="*/ 2241834 w 4399829"/>
                    <a:gd name="connsiteY10" fmla="*/ 1795026 h 2290372"/>
                    <a:gd name="connsiteX11" fmla="*/ 2984112 w 4399829"/>
                    <a:gd name="connsiteY11" fmla="*/ 1655176 h 2290372"/>
                    <a:gd name="connsiteX12" fmla="*/ 3812450 w 4399829"/>
                    <a:gd name="connsiteY12" fmla="*/ 1483054 h 2290372"/>
                    <a:gd name="connsiteX13" fmla="*/ 4350333 w 4399829"/>
                    <a:gd name="connsiteY13" fmla="*/ 1353962 h 2290372"/>
                    <a:gd name="connsiteX14" fmla="*/ 4361090 w 4399829"/>
                    <a:gd name="connsiteY14" fmla="*/ 977445 h 2290372"/>
                    <a:gd name="connsiteX15" fmla="*/ 4221241 w 4399829"/>
                    <a:gd name="connsiteY15" fmla="*/ 676231 h 2290372"/>
                    <a:gd name="connsiteX16" fmla="*/ 3586540 w 4399829"/>
                    <a:gd name="connsiteY16" fmla="*/ 482593 h 2290372"/>
                    <a:gd name="connsiteX17" fmla="*/ 3339114 w 4399829"/>
                    <a:gd name="connsiteY17" fmla="*/ 364259 h 2290372"/>
                    <a:gd name="connsiteX18" fmla="*/ 2629109 w 4399829"/>
                    <a:gd name="connsiteY18" fmla="*/ 611685 h 2290372"/>
                    <a:gd name="connsiteX19" fmla="*/ 2424713 w 4399829"/>
                    <a:gd name="connsiteY19" fmla="*/ 407290 h 2290372"/>
                    <a:gd name="connsiteX20" fmla="*/ 1908347 w 4399829"/>
                    <a:gd name="connsiteY20" fmla="*/ 385774 h 2290372"/>
                    <a:gd name="connsiteX21" fmla="*/ 2209561 w 4399829"/>
                    <a:gd name="connsiteY21" fmla="*/ 20014 h 2290372"/>
                    <a:gd name="connsiteX0" fmla="*/ 2209561 w 4399829"/>
                    <a:gd name="connsiteY0" fmla="*/ 6803 h 2277161"/>
                    <a:gd name="connsiteX1" fmla="*/ 789551 w 4399829"/>
                    <a:gd name="connsiteY1" fmla="*/ 146653 h 2277161"/>
                    <a:gd name="connsiteX2" fmla="*/ 585156 w 4399829"/>
                    <a:gd name="connsiteY2" fmla="*/ 221956 h 2277161"/>
                    <a:gd name="connsiteX3" fmla="*/ 606672 w 4399829"/>
                    <a:gd name="connsiteY3" fmla="*/ 458624 h 2277161"/>
                    <a:gd name="connsiteX4" fmla="*/ 940159 w 4399829"/>
                    <a:gd name="connsiteY4" fmla="*/ 1028780 h 2277161"/>
                    <a:gd name="connsiteX5" fmla="*/ 993947 w 4399829"/>
                    <a:gd name="connsiteY5" fmla="*/ 1448328 h 2277161"/>
                    <a:gd name="connsiteX6" fmla="*/ 714248 w 4399829"/>
                    <a:gd name="connsiteY6" fmla="*/ 1706511 h 2277161"/>
                    <a:gd name="connsiteX7" fmla="*/ 380761 w 4399829"/>
                    <a:gd name="connsiteY7" fmla="*/ 1545147 h 2277161"/>
                    <a:gd name="connsiteX8" fmla="*/ 36516 w 4399829"/>
                    <a:gd name="connsiteY8" fmla="*/ 1867876 h 2277161"/>
                    <a:gd name="connsiteX9" fmla="*/ 1316676 w 4399829"/>
                    <a:gd name="connsiteY9" fmla="*/ 2276667 h 2277161"/>
                    <a:gd name="connsiteX10" fmla="*/ 2241834 w 4399829"/>
                    <a:gd name="connsiteY10" fmla="*/ 1781815 h 2277161"/>
                    <a:gd name="connsiteX11" fmla="*/ 2984112 w 4399829"/>
                    <a:gd name="connsiteY11" fmla="*/ 1641965 h 2277161"/>
                    <a:gd name="connsiteX12" fmla="*/ 3812450 w 4399829"/>
                    <a:gd name="connsiteY12" fmla="*/ 1469843 h 2277161"/>
                    <a:gd name="connsiteX13" fmla="*/ 4350333 w 4399829"/>
                    <a:gd name="connsiteY13" fmla="*/ 1340751 h 2277161"/>
                    <a:gd name="connsiteX14" fmla="*/ 4361090 w 4399829"/>
                    <a:gd name="connsiteY14" fmla="*/ 964234 h 2277161"/>
                    <a:gd name="connsiteX15" fmla="*/ 4221241 w 4399829"/>
                    <a:gd name="connsiteY15" fmla="*/ 663020 h 2277161"/>
                    <a:gd name="connsiteX16" fmla="*/ 3586540 w 4399829"/>
                    <a:gd name="connsiteY16" fmla="*/ 469382 h 2277161"/>
                    <a:gd name="connsiteX17" fmla="*/ 3339114 w 4399829"/>
                    <a:gd name="connsiteY17" fmla="*/ 351048 h 2277161"/>
                    <a:gd name="connsiteX18" fmla="*/ 2629109 w 4399829"/>
                    <a:gd name="connsiteY18" fmla="*/ 598474 h 2277161"/>
                    <a:gd name="connsiteX19" fmla="*/ 2424713 w 4399829"/>
                    <a:gd name="connsiteY19" fmla="*/ 394079 h 2277161"/>
                    <a:gd name="connsiteX20" fmla="*/ 1908347 w 4399829"/>
                    <a:gd name="connsiteY20" fmla="*/ 372563 h 2277161"/>
                    <a:gd name="connsiteX21" fmla="*/ 2209561 w 4399829"/>
                    <a:gd name="connsiteY21" fmla="*/ 6803 h 2277161"/>
                    <a:gd name="connsiteX0" fmla="*/ 2209561 w 4399829"/>
                    <a:gd name="connsiteY0" fmla="*/ 22710 h 2293068"/>
                    <a:gd name="connsiteX1" fmla="*/ 789551 w 4399829"/>
                    <a:gd name="connsiteY1" fmla="*/ 162560 h 2293068"/>
                    <a:gd name="connsiteX2" fmla="*/ 585156 w 4399829"/>
                    <a:gd name="connsiteY2" fmla="*/ 237863 h 2293068"/>
                    <a:gd name="connsiteX3" fmla="*/ 606672 w 4399829"/>
                    <a:gd name="connsiteY3" fmla="*/ 474531 h 2293068"/>
                    <a:gd name="connsiteX4" fmla="*/ 940159 w 4399829"/>
                    <a:gd name="connsiteY4" fmla="*/ 1044687 h 2293068"/>
                    <a:gd name="connsiteX5" fmla="*/ 993947 w 4399829"/>
                    <a:gd name="connsiteY5" fmla="*/ 1464235 h 2293068"/>
                    <a:gd name="connsiteX6" fmla="*/ 714248 w 4399829"/>
                    <a:gd name="connsiteY6" fmla="*/ 1722418 h 2293068"/>
                    <a:gd name="connsiteX7" fmla="*/ 380761 w 4399829"/>
                    <a:gd name="connsiteY7" fmla="*/ 1561054 h 2293068"/>
                    <a:gd name="connsiteX8" fmla="*/ 36516 w 4399829"/>
                    <a:gd name="connsiteY8" fmla="*/ 1883783 h 2293068"/>
                    <a:gd name="connsiteX9" fmla="*/ 1316676 w 4399829"/>
                    <a:gd name="connsiteY9" fmla="*/ 2292574 h 2293068"/>
                    <a:gd name="connsiteX10" fmla="*/ 2241834 w 4399829"/>
                    <a:gd name="connsiteY10" fmla="*/ 1797722 h 2293068"/>
                    <a:gd name="connsiteX11" fmla="*/ 2984112 w 4399829"/>
                    <a:gd name="connsiteY11" fmla="*/ 1657872 h 2293068"/>
                    <a:gd name="connsiteX12" fmla="*/ 3812450 w 4399829"/>
                    <a:gd name="connsiteY12" fmla="*/ 1485750 h 2293068"/>
                    <a:gd name="connsiteX13" fmla="*/ 4350333 w 4399829"/>
                    <a:gd name="connsiteY13" fmla="*/ 1356658 h 2293068"/>
                    <a:gd name="connsiteX14" fmla="*/ 4361090 w 4399829"/>
                    <a:gd name="connsiteY14" fmla="*/ 980141 h 2293068"/>
                    <a:gd name="connsiteX15" fmla="*/ 4221241 w 4399829"/>
                    <a:gd name="connsiteY15" fmla="*/ 678927 h 2293068"/>
                    <a:gd name="connsiteX16" fmla="*/ 3586540 w 4399829"/>
                    <a:gd name="connsiteY16" fmla="*/ 485289 h 2293068"/>
                    <a:gd name="connsiteX17" fmla="*/ 3339114 w 4399829"/>
                    <a:gd name="connsiteY17" fmla="*/ 366955 h 2293068"/>
                    <a:gd name="connsiteX18" fmla="*/ 2629109 w 4399829"/>
                    <a:gd name="connsiteY18" fmla="*/ 614381 h 2293068"/>
                    <a:gd name="connsiteX19" fmla="*/ 2424713 w 4399829"/>
                    <a:gd name="connsiteY19" fmla="*/ 409986 h 2293068"/>
                    <a:gd name="connsiteX20" fmla="*/ 1908347 w 4399829"/>
                    <a:gd name="connsiteY20" fmla="*/ 388470 h 2293068"/>
                    <a:gd name="connsiteX21" fmla="*/ 2209561 w 4399829"/>
                    <a:gd name="connsiteY21" fmla="*/ 22710 h 2293068"/>
                    <a:gd name="connsiteX0" fmla="*/ 2209561 w 4399829"/>
                    <a:gd name="connsiteY0" fmla="*/ 0 h 2270358"/>
                    <a:gd name="connsiteX1" fmla="*/ 789551 w 4399829"/>
                    <a:gd name="connsiteY1" fmla="*/ 139850 h 2270358"/>
                    <a:gd name="connsiteX2" fmla="*/ 585156 w 4399829"/>
                    <a:gd name="connsiteY2" fmla="*/ 215153 h 2270358"/>
                    <a:gd name="connsiteX3" fmla="*/ 606672 w 4399829"/>
                    <a:gd name="connsiteY3" fmla="*/ 451821 h 2270358"/>
                    <a:gd name="connsiteX4" fmla="*/ 940159 w 4399829"/>
                    <a:gd name="connsiteY4" fmla="*/ 1021977 h 2270358"/>
                    <a:gd name="connsiteX5" fmla="*/ 993947 w 4399829"/>
                    <a:gd name="connsiteY5" fmla="*/ 1441525 h 2270358"/>
                    <a:gd name="connsiteX6" fmla="*/ 714248 w 4399829"/>
                    <a:gd name="connsiteY6" fmla="*/ 1699708 h 2270358"/>
                    <a:gd name="connsiteX7" fmla="*/ 380761 w 4399829"/>
                    <a:gd name="connsiteY7" fmla="*/ 1538344 h 2270358"/>
                    <a:gd name="connsiteX8" fmla="*/ 36516 w 4399829"/>
                    <a:gd name="connsiteY8" fmla="*/ 1861073 h 2270358"/>
                    <a:gd name="connsiteX9" fmla="*/ 1316676 w 4399829"/>
                    <a:gd name="connsiteY9" fmla="*/ 2269864 h 2270358"/>
                    <a:gd name="connsiteX10" fmla="*/ 2241834 w 4399829"/>
                    <a:gd name="connsiteY10" fmla="*/ 1775012 h 2270358"/>
                    <a:gd name="connsiteX11" fmla="*/ 2984112 w 4399829"/>
                    <a:gd name="connsiteY11" fmla="*/ 1635162 h 2270358"/>
                    <a:gd name="connsiteX12" fmla="*/ 3812450 w 4399829"/>
                    <a:gd name="connsiteY12" fmla="*/ 1463040 h 2270358"/>
                    <a:gd name="connsiteX13" fmla="*/ 4350333 w 4399829"/>
                    <a:gd name="connsiteY13" fmla="*/ 1333948 h 2270358"/>
                    <a:gd name="connsiteX14" fmla="*/ 4361090 w 4399829"/>
                    <a:gd name="connsiteY14" fmla="*/ 957431 h 2270358"/>
                    <a:gd name="connsiteX15" fmla="*/ 4221241 w 4399829"/>
                    <a:gd name="connsiteY15" fmla="*/ 656217 h 2270358"/>
                    <a:gd name="connsiteX16" fmla="*/ 3586540 w 4399829"/>
                    <a:gd name="connsiteY16" fmla="*/ 462579 h 2270358"/>
                    <a:gd name="connsiteX17" fmla="*/ 3339114 w 4399829"/>
                    <a:gd name="connsiteY17" fmla="*/ 344245 h 2270358"/>
                    <a:gd name="connsiteX18" fmla="*/ 2629109 w 4399829"/>
                    <a:gd name="connsiteY18" fmla="*/ 591671 h 2270358"/>
                    <a:gd name="connsiteX19" fmla="*/ 2424713 w 4399829"/>
                    <a:gd name="connsiteY19" fmla="*/ 387276 h 2270358"/>
                    <a:gd name="connsiteX20" fmla="*/ 1908347 w 4399829"/>
                    <a:gd name="connsiteY20" fmla="*/ 365760 h 2270358"/>
                    <a:gd name="connsiteX21" fmla="*/ 2209561 w 4399829"/>
                    <a:gd name="connsiteY21" fmla="*/ 0 h 2270358"/>
                    <a:gd name="connsiteX0" fmla="*/ 2209561 w 4399829"/>
                    <a:gd name="connsiteY0" fmla="*/ 25524 h 2295882"/>
                    <a:gd name="connsiteX1" fmla="*/ 832582 w 4399829"/>
                    <a:gd name="connsiteY1" fmla="*/ 79313 h 2295882"/>
                    <a:gd name="connsiteX2" fmla="*/ 585156 w 4399829"/>
                    <a:gd name="connsiteY2" fmla="*/ 240677 h 2295882"/>
                    <a:gd name="connsiteX3" fmla="*/ 606672 w 4399829"/>
                    <a:gd name="connsiteY3" fmla="*/ 477345 h 2295882"/>
                    <a:gd name="connsiteX4" fmla="*/ 940159 w 4399829"/>
                    <a:gd name="connsiteY4" fmla="*/ 1047501 h 2295882"/>
                    <a:gd name="connsiteX5" fmla="*/ 993947 w 4399829"/>
                    <a:gd name="connsiteY5" fmla="*/ 1467049 h 2295882"/>
                    <a:gd name="connsiteX6" fmla="*/ 714248 w 4399829"/>
                    <a:gd name="connsiteY6" fmla="*/ 1725232 h 2295882"/>
                    <a:gd name="connsiteX7" fmla="*/ 380761 w 4399829"/>
                    <a:gd name="connsiteY7" fmla="*/ 1563868 h 2295882"/>
                    <a:gd name="connsiteX8" fmla="*/ 36516 w 4399829"/>
                    <a:gd name="connsiteY8" fmla="*/ 1886597 h 2295882"/>
                    <a:gd name="connsiteX9" fmla="*/ 1316676 w 4399829"/>
                    <a:gd name="connsiteY9" fmla="*/ 2295388 h 2295882"/>
                    <a:gd name="connsiteX10" fmla="*/ 2241834 w 4399829"/>
                    <a:gd name="connsiteY10" fmla="*/ 1800536 h 2295882"/>
                    <a:gd name="connsiteX11" fmla="*/ 2984112 w 4399829"/>
                    <a:gd name="connsiteY11" fmla="*/ 1660686 h 2295882"/>
                    <a:gd name="connsiteX12" fmla="*/ 3812450 w 4399829"/>
                    <a:gd name="connsiteY12" fmla="*/ 1488564 h 2295882"/>
                    <a:gd name="connsiteX13" fmla="*/ 4350333 w 4399829"/>
                    <a:gd name="connsiteY13" fmla="*/ 1359472 h 2295882"/>
                    <a:gd name="connsiteX14" fmla="*/ 4361090 w 4399829"/>
                    <a:gd name="connsiteY14" fmla="*/ 982955 h 2295882"/>
                    <a:gd name="connsiteX15" fmla="*/ 4221241 w 4399829"/>
                    <a:gd name="connsiteY15" fmla="*/ 681741 h 2295882"/>
                    <a:gd name="connsiteX16" fmla="*/ 3586540 w 4399829"/>
                    <a:gd name="connsiteY16" fmla="*/ 488103 h 2295882"/>
                    <a:gd name="connsiteX17" fmla="*/ 3339114 w 4399829"/>
                    <a:gd name="connsiteY17" fmla="*/ 369769 h 2295882"/>
                    <a:gd name="connsiteX18" fmla="*/ 2629109 w 4399829"/>
                    <a:gd name="connsiteY18" fmla="*/ 617195 h 2295882"/>
                    <a:gd name="connsiteX19" fmla="*/ 2424713 w 4399829"/>
                    <a:gd name="connsiteY19" fmla="*/ 412800 h 2295882"/>
                    <a:gd name="connsiteX20" fmla="*/ 1908347 w 4399829"/>
                    <a:gd name="connsiteY20" fmla="*/ 391284 h 2295882"/>
                    <a:gd name="connsiteX21" fmla="*/ 2209561 w 4399829"/>
                    <a:gd name="connsiteY21" fmla="*/ 25524 h 2295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399829" h="2295882">
                      <a:moveTo>
                        <a:pt x="2209561" y="25524"/>
                      </a:moveTo>
                      <a:cubicBezTo>
                        <a:pt x="1928070" y="104413"/>
                        <a:pt x="1081801" y="-107153"/>
                        <a:pt x="832582" y="79313"/>
                      </a:cubicBezTo>
                      <a:cubicBezTo>
                        <a:pt x="583363" y="265779"/>
                        <a:pt x="622808" y="174338"/>
                        <a:pt x="585156" y="240677"/>
                      </a:cubicBezTo>
                      <a:cubicBezTo>
                        <a:pt x="547504" y="307016"/>
                        <a:pt x="547505" y="342874"/>
                        <a:pt x="606672" y="477345"/>
                      </a:cubicBezTo>
                      <a:cubicBezTo>
                        <a:pt x="665839" y="611816"/>
                        <a:pt x="875613" y="882551"/>
                        <a:pt x="940159" y="1047501"/>
                      </a:cubicBezTo>
                      <a:cubicBezTo>
                        <a:pt x="1004705" y="1212451"/>
                        <a:pt x="1031599" y="1354094"/>
                        <a:pt x="993947" y="1467049"/>
                      </a:cubicBezTo>
                      <a:cubicBezTo>
                        <a:pt x="956295" y="1580004"/>
                        <a:pt x="816446" y="1709096"/>
                        <a:pt x="714248" y="1725232"/>
                      </a:cubicBezTo>
                      <a:cubicBezTo>
                        <a:pt x="612050" y="1741368"/>
                        <a:pt x="493716" y="1536974"/>
                        <a:pt x="380761" y="1563868"/>
                      </a:cubicBezTo>
                      <a:cubicBezTo>
                        <a:pt x="267806" y="1590762"/>
                        <a:pt x="-119470" y="1764677"/>
                        <a:pt x="36516" y="1886597"/>
                      </a:cubicBezTo>
                      <a:cubicBezTo>
                        <a:pt x="192502" y="2008517"/>
                        <a:pt x="949123" y="2309731"/>
                        <a:pt x="1316676" y="2295388"/>
                      </a:cubicBezTo>
                      <a:cubicBezTo>
                        <a:pt x="1684229" y="2281045"/>
                        <a:pt x="1963928" y="1906320"/>
                        <a:pt x="2241834" y="1800536"/>
                      </a:cubicBezTo>
                      <a:cubicBezTo>
                        <a:pt x="2519740" y="1694752"/>
                        <a:pt x="2984112" y="1660686"/>
                        <a:pt x="2984112" y="1660686"/>
                      </a:cubicBezTo>
                      <a:lnTo>
                        <a:pt x="3812450" y="1488564"/>
                      </a:lnTo>
                      <a:cubicBezTo>
                        <a:pt x="4040154" y="1438362"/>
                        <a:pt x="4258893" y="1443740"/>
                        <a:pt x="4350333" y="1359472"/>
                      </a:cubicBezTo>
                      <a:cubicBezTo>
                        <a:pt x="4441773" y="1275204"/>
                        <a:pt x="4382605" y="1095910"/>
                        <a:pt x="4361090" y="982955"/>
                      </a:cubicBezTo>
                      <a:cubicBezTo>
                        <a:pt x="4339575" y="870000"/>
                        <a:pt x="4350333" y="764216"/>
                        <a:pt x="4221241" y="681741"/>
                      </a:cubicBezTo>
                      <a:cubicBezTo>
                        <a:pt x="4092149" y="599266"/>
                        <a:pt x="3733561" y="540098"/>
                        <a:pt x="3586540" y="488103"/>
                      </a:cubicBezTo>
                      <a:cubicBezTo>
                        <a:pt x="3439519" y="436108"/>
                        <a:pt x="3498686" y="348254"/>
                        <a:pt x="3339114" y="369769"/>
                      </a:cubicBezTo>
                      <a:cubicBezTo>
                        <a:pt x="3179542" y="391284"/>
                        <a:pt x="2781509" y="610023"/>
                        <a:pt x="2629109" y="617195"/>
                      </a:cubicBezTo>
                      <a:cubicBezTo>
                        <a:pt x="2476709" y="624367"/>
                        <a:pt x="2544840" y="450452"/>
                        <a:pt x="2424713" y="412800"/>
                      </a:cubicBezTo>
                      <a:cubicBezTo>
                        <a:pt x="2304586" y="375148"/>
                        <a:pt x="1944206" y="455830"/>
                        <a:pt x="1908347" y="391284"/>
                      </a:cubicBezTo>
                      <a:cubicBezTo>
                        <a:pt x="1872488" y="326738"/>
                        <a:pt x="2067022" y="191371"/>
                        <a:pt x="2209561" y="255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pic>
        <p:nvPicPr>
          <p:cNvPr id="1215" name="Picture 1214" descr="C:\Users\KC\Desktop\Picture2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261648" y="3581280"/>
            <a:ext cx="25410490" cy="4010115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16" name="Group 1215"/>
          <p:cNvGrpSpPr/>
          <p:nvPr userDrawn="1"/>
        </p:nvGrpSpPr>
        <p:grpSpPr>
          <a:xfrm>
            <a:off x="-5329955" y="-67838"/>
            <a:ext cx="3524387" cy="5163673"/>
            <a:chOff x="2815216" y="511212"/>
            <a:chExt cx="3524387" cy="5163673"/>
          </a:xfrm>
        </p:grpSpPr>
        <p:grpSp>
          <p:nvGrpSpPr>
            <p:cNvPr id="1217" name="Group 1216"/>
            <p:cNvGrpSpPr/>
            <p:nvPr/>
          </p:nvGrpSpPr>
          <p:grpSpPr>
            <a:xfrm>
              <a:off x="2815216" y="980728"/>
              <a:ext cx="3513568" cy="4694157"/>
              <a:chOff x="7651913" y="5860726"/>
              <a:chExt cx="202706" cy="270817"/>
            </a:xfrm>
          </p:grpSpPr>
          <p:sp>
            <p:nvSpPr>
              <p:cNvPr id="2136" name="Rectangle 1031"/>
              <p:cNvSpPr/>
              <p:nvPr/>
            </p:nvSpPr>
            <p:spPr>
              <a:xfrm>
                <a:off x="7733370" y="6059069"/>
                <a:ext cx="40945" cy="72474"/>
              </a:xfrm>
              <a:custGeom>
                <a:avLst/>
                <a:gdLst>
                  <a:gd name="connsiteX0" fmla="*/ 0 w 69519"/>
                  <a:gd name="connsiteY0" fmla="*/ 0 h 199818"/>
                  <a:gd name="connsiteX1" fmla="*/ 69519 w 69519"/>
                  <a:gd name="connsiteY1" fmla="*/ 0 h 199818"/>
                  <a:gd name="connsiteX2" fmla="*/ 69519 w 69519"/>
                  <a:gd name="connsiteY2" fmla="*/ 199818 h 199818"/>
                  <a:gd name="connsiteX3" fmla="*/ 0 w 69519"/>
                  <a:gd name="connsiteY3" fmla="*/ 199818 h 199818"/>
                  <a:gd name="connsiteX4" fmla="*/ 0 w 69519"/>
                  <a:gd name="connsiteY4" fmla="*/ 0 h 199818"/>
                  <a:gd name="connsiteX0" fmla="*/ 20097 w 89616"/>
                  <a:gd name="connsiteY0" fmla="*/ 0 h 199818"/>
                  <a:gd name="connsiteX1" fmla="*/ 89616 w 89616"/>
                  <a:gd name="connsiteY1" fmla="*/ 0 h 199818"/>
                  <a:gd name="connsiteX2" fmla="*/ 89616 w 89616"/>
                  <a:gd name="connsiteY2" fmla="*/ 199818 h 199818"/>
                  <a:gd name="connsiteX3" fmla="*/ 0 w 89616"/>
                  <a:gd name="connsiteY3" fmla="*/ 199818 h 199818"/>
                  <a:gd name="connsiteX4" fmla="*/ 20097 w 89616"/>
                  <a:gd name="connsiteY4" fmla="*/ 0 h 199818"/>
                  <a:gd name="connsiteX0" fmla="*/ 20097 w 112891"/>
                  <a:gd name="connsiteY0" fmla="*/ 0 h 199818"/>
                  <a:gd name="connsiteX1" fmla="*/ 89616 w 112891"/>
                  <a:gd name="connsiteY1" fmla="*/ 0 h 199818"/>
                  <a:gd name="connsiteX2" fmla="*/ 112891 w 112891"/>
                  <a:gd name="connsiteY2" fmla="*/ 199818 h 199818"/>
                  <a:gd name="connsiteX3" fmla="*/ 0 w 112891"/>
                  <a:gd name="connsiteY3" fmla="*/ 199818 h 199818"/>
                  <a:gd name="connsiteX4" fmla="*/ 20097 w 112891"/>
                  <a:gd name="connsiteY4" fmla="*/ 0 h 199818"/>
                  <a:gd name="connsiteX0" fmla="*/ 20097 w 112891"/>
                  <a:gd name="connsiteY0" fmla="*/ 0 h 199818"/>
                  <a:gd name="connsiteX1" fmla="*/ 89616 w 112891"/>
                  <a:gd name="connsiteY1" fmla="*/ 0 h 199818"/>
                  <a:gd name="connsiteX2" fmla="*/ 112891 w 112891"/>
                  <a:gd name="connsiteY2" fmla="*/ 199818 h 199818"/>
                  <a:gd name="connsiteX3" fmla="*/ 0 w 112891"/>
                  <a:gd name="connsiteY3" fmla="*/ 199818 h 199818"/>
                  <a:gd name="connsiteX4" fmla="*/ 20097 w 112891"/>
                  <a:gd name="connsiteY4" fmla="*/ 0 h 19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91" h="199818">
                    <a:moveTo>
                      <a:pt x="20097" y="0"/>
                    </a:moveTo>
                    <a:lnTo>
                      <a:pt x="89616" y="0"/>
                    </a:lnTo>
                    <a:cubicBezTo>
                      <a:pt x="97374" y="66606"/>
                      <a:pt x="95158" y="133212"/>
                      <a:pt x="112891" y="199818"/>
                    </a:cubicBezTo>
                    <a:lnTo>
                      <a:pt x="0" y="199818"/>
                    </a:lnTo>
                    <a:lnTo>
                      <a:pt x="20097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7" name="Isosceles Triangle 1024"/>
              <p:cNvSpPr/>
              <p:nvPr/>
            </p:nvSpPr>
            <p:spPr>
              <a:xfrm>
                <a:off x="7651913" y="5860726"/>
                <a:ext cx="202706" cy="239118"/>
              </a:xfrm>
              <a:custGeom>
                <a:avLst/>
                <a:gdLst/>
                <a:ahLst/>
                <a:cxnLst/>
                <a:rect l="l" t="t" r="r" b="b"/>
                <a:pathLst>
                  <a:path w="1361915" h="1606556">
                    <a:moveTo>
                      <a:pt x="662671" y="0"/>
                    </a:moveTo>
                    <a:cubicBezTo>
                      <a:pt x="780893" y="0"/>
                      <a:pt x="1036892" y="433999"/>
                      <a:pt x="1035626" y="485364"/>
                    </a:cubicBezTo>
                    <a:cubicBezTo>
                      <a:pt x="1034787" y="519418"/>
                      <a:pt x="919752" y="430441"/>
                      <a:pt x="807609" y="367037"/>
                    </a:cubicBezTo>
                    <a:cubicBezTo>
                      <a:pt x="946981" y="495825"/>
                      <a:pt x="1100276" y="727144"/>
                      <a:pt x="1099212" y="763782"/>
                    </a:cubicBezTo>
                    <a:cubicBezTo>
                      <a:pt x="1098252" y="796796"/>
                      <a:pt x="970725" y="714180"/>
                      <a:pt x="842579" y="651194"/>
                    </a:cubicBezTo>
                    <a:cubicBezTo>
                      <a:pt x="1010558" y="780646"/>
                      <a:pt x="1192324" y="1006072"/>
                      <a:pt x="1191044" y="1042200"/>
                    </a:cubicBezTo>
                    <a:cubicBezTo>
                      <a:pt x="1190028" y="1070842"/>
                      <a:pt x="1072833" y="1012452"/>
                      <a:pt x="939751" y="955443"/>
                    </a:cubicBezTo>
                    <a:cubicBezTo>
                      <a:pt x="1150717" y="1086855"/>
                      <a:pt x="1363509" y="1286778"/>
                      <a:pt x="1361907" y="1320618"/>
                    </a:cubicBezTo>
                    <a:cubicBezTo>
                      <a:pt x="1360115" y="1358489"/>
                      <a:pt x="1087180" y="1244208"/>
                      <a:pt x="852856" y="1181806"/>
                    </a:cubicBezTo>
                    <a:cubicBezTo>
                      <a:pt x="1086957" y="1306062"/>
                      <a:pt x="1363733" y="1560459"/>
                      <a:pt x="1361907" y="1599035"/>
                    </a:cubicBezTo>
                    <a:cubicBezTo>
                      <a:pt x="1359477" y="1650400"/>
                      <a:pt x="858242" y="1421863"/>
                      <a:pt x="631260" y="1421863"/>
                    </a:cubicBezTo>
                    <a:cubicBezTo>
                      <a:pt x="404278" y="1421863"/>
                      <a:pt x="-2420" y="1650400"/>
                      <a:pt x="11" y="1599035"/>
                    </a:cubicBezTo>
                    <a:cubicBezTo>
                      <a:pt x="1903" y="1559039"/>
                      <a:pt x="254813" y="1287040"/>
                      <a:pt x="474110" y="1169103"/>
                    </a:cubicBezTo>
                    <a:cubicBezTo>
                      <a:pt x="254513" y="1225496"/>
                      <a:pt x="-1921" y="1361436"/>
                      <a:pt x="11" y="1320618"/>
                    </a:cubicBezTo>
                    <a:cubicBezTo>
                      <a:pt x="1566" y="1287742"/>
                      <a:pt x="172719" y="1098116"/>
                      <a:pt x="355663" y="966437"/>
                    </a:cubicBezTo>
                    <a:cubicBezTo>
                      <a:pt x="252358" y="1019630"/>
                      <a:pt x="169924" y="1068992"/>
                      <a:pt x="170874" y="1042200"/>
                    </a:cubicBezTo>
                    <a:cubicBezTo>
                      <a:pt x="172169" y="1005676"/>
                      <a:pt x="330265" y="775682"/>
                      <a:pt x="483528" y="646866"/>
                    </a:cubicBezTo>
                    <a:cubicBezTo>
                      <a:pt x="369628" y="710121"/>
                      <a:pt x="261722" y="797593"/>
                      <a:pt x="262705" y="763782"/>
                    </a:cubicBezTo>
                    <a:cubicBezTo>
                      <a:pt x="263789" y="726498"/>
                      <a:pt x="398850" y="487612"/>
                      <a:pt x="526782" y="360080"/>
                    </a:cubicBezTo>
                    <a:cubicBezTo>
                      <a:pt x="425420" y="423547"/>
                      <a:pt x="325420" y="520704"/>
                      <a:pt x="326291" y="485364"/>
                    </a:cubicBezTo>
                    <a:cubicBezTo>
                      <a:pt x="327557" y="433999"/>
                      <a:pt x="544449" y="0"/>
                      <a:pt x="6626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18" name="Group 1217"/>
            <p:cNvGrpSpPr/>
            <p:nvPr/>
          </p:nvGrpSpPr>
          <p:grpSpPr>
            <a:xfrm>
              <a:off x="3448891" y="4186869"/>
              <a:ext cx="2125817" cy="682291"/>
              <a:chOff x="3448891" y="4261930"/>
              <a:chExt cx="2125817" cy="682291"/>
            </a:xfrm>
          </p:grpSpPr>
          <p:grpSp>
            <p:nvGrpSpPr>
              <p:cNvPr id="2123" name="Group 2122"/>
              <p:cNvGrpSpPr/>
              <p:nvPr/>
            </p:nvGrpSpPr>
            <p:grpSpPr>
              <a:xfrm rot="20286435">
                <a:off x="5476936" y="4261930"/>
                <a:ext cx="64085" cy="176378"/>
                <a:chOff x="6012160" y="1700808"/>
                <a:chExt cx="144016" cy="396368"/>
              </a:xfrm>
            </p:grpSpPr>
            <p:sp>
              <p:nvSpPr>
                <p:cNvPr id="2134" name="Oval 2133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5" name="Rectangle 2134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24" name="Group 2123"/>
              <p:cNvGrpSpPr/>
              <p:nvPr/>
            </p:nvGrpSpPr>
            <p:grpSpPr>
              <a:xfrm rot="10325012">
                <a:off x="4846358" y="4476692"/>
                <a:ext cx="64085" cy="176378"/>
                <a:chOff x="6012160" y="1700808"/>
                <a:chExt cx="144016" cy="396368"/>
              </a:xfrm>
            </p:grpSpPr>
            <p:sp>
              <p:nvSpPr>
                <p:cNvPr id="2132" name="Oval 2131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3" name="Rectangle 2132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25" name="Freeform 2124"/>
              <p:cNvSpPr/>
              <p:nvPr/>
            </p:nvSpPr>
            <p:spPr>
              <a:xfrm>
                <a:off x="3507116" y="4284268"/>
                <a:ext cx="2067592" cy="615174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1008892"/>
                  <a:gd name="connsiteX1" fmla="*/ 821212 w 1176489"/>
                  <a:gd name="connsiteY1" fmla="*/ 599893 h 1008892"/>
                  <a:gd name="connsiteX2" fmla="*/ 250440 w 1176489"/>
                  <a:gd name="connsiteY2" fmla="*/ 902752 h 1008892"/>
                  <a:gd name="connsiteX3" fmla="*/ 0 w 1176489"/>
                  <a:gd name="connsiteY3" fmla="*/ 949345 h 1008892"/>
                  <a:gd name="connsiteX0" fmla="*/ 2067592 w 2067592"/>
                  <a:gd name="connsiteY0" fmla="*/ 0 h 914082"/>
                  <a:gd name="connsiteX1" fmla="*/ 1712315 w 2067592"/>
                  <a:gd name="connsiteY1" fmla="*/ 599893 h 914082"/>
                  <a:gd name="connsiteX2" fmla="*/ 1141543 w 2067592"/>
                  <a:gd name="connsiteY2" fmla="*/ 902752 h 914082"/>
                  <a:gd name="connsiteX3" fmla="*/ 0 w 2067592"/>
                  <a:gd name="connsiteY3" fmla="*/ 541650 h 914082"/>
                  <a:gd name="connsiteX0" fmla="*/ 2067592 w 2067592"/>
                  <a:gd name="connsiteY0" fmla="*/ 0 h 600886"/>
                  <a:gd name="connsiteX1" fmla="*/ 1712315 w 2067592"/>
                  <a:gd name="connsiteY1" fmla="*/ 599893 h 600886"/>
                  <a:gd name="connsiteX2" fmla="*/ 640661 w 2067592"/>
                  <a:gd name="connsiteY2" fmla="*/ 151430 h 600886"/>
                  <a:gd name="connsiteX3" fmla="*/ 0 w 2067592"/>
                  <a:gd name="connsiteY3" fmla="*/ 541650 h 600886"/>
                  <a:gd name="connsiteX0" fmla="*/ 2067592 w 2067592"/>
                  <a:gd name="connsiteY0" fmla="*/ 0 h 541725"/>
                  <a:gd name="connsiteX1" fmla="*/ 1386160 w 2067592"/>
                  <a:gd name="connsiteY1" fmla="*/ 157254 h 541725"/>
                  <a:gd name="connsiteX2" fmla="*/ 640661 w 2067592"/>
                  <a:gd name="connsiteY2" fmla="*/ 151430 h 541725"/>
                  <a:gd name="connsiteX3" fmla="*/ 0 w 2067592"/>
                  <a:gd name="connsiteY3" fmla="*/ 541650 h 541725"/>
                  <a:gd name="connsiteX0" fmla="*/ 2067592 w 2067592"/>
                  <a:gd name="connsiteY0" fmla="*/ 0 h 541725"/>
                  <a:gd name="connsiteX1" fmla="*/ 1386160 w 2067592"/>
                  <a:gd name="connsiteY1" fmla="*/ 157254 h 541725"/>
                  <a:gd name="connsiteX2" fmla="*/ 640661 w 2067592"/>
                  <a:gd name="connsiteY2" fmla="*/ 151430 h 541725"/>
                  <a:gd name="connsiteX3" fmla="*/ 0 w 2067592"/>
                  <a:gd name="connsiteY3" fmla="*/ 541650 h 541725"/>
                  <a:gd name="connsiteX0" fmla="*/ 2067592 w 2067592"/>
                  <a:gd name="connsiteY0" fmla="*/ 73146 h 615174"/>
                  <a:gd name="connsiteX1" fmla="*/ 1386160 w 2067592"/>
                  <a:gd name="connsiteY1" fmla="*/ 230400 h 615174"/>
                  <a:gd name="connsiteX2" fmla="*/ 640661 w 2067592"/>
                  <a:gd name="connsiteY2" fmla="*/ 224576 h 615174"/>
                  <a:gd name="connsiteX3" fmla="*/ 0 w 2067592"/>
                  <a:gd name="connsiteY3" fmla="*/ 614796 h 61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7592" h="615174">
                    <a:moveTo>
                      <a:pt x="2067592" y="73146"/>
                    </a:moveTo>
                    <a:cubicBezTo>
                      <a:pt x="1967124" y="297863"/>
                      <a:pt x="1693873" y="496372"/>
                      <a:pt x="1386160" y="230400"/>
                    </a:cubicBezTo>
                    <a:cubicBezTo>
                      <a:pt x="1078447" y="-35572"/>
                      <a:pt x="662017" y="-113228"/>
                      <a:pt x="640661" y="224576"/>
                    </a:cubicBezTo>
                    <a:cubicBezTo>
                      <a:pt x="619305" y="562380"/>
                      <a:pt x="56785" y="620620"/>
                      <a:pt x="0" y="61479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126" name="Group 2125"/>
              <p:cNvGrpSpPr/>
              <p:nvPr/>
            </p:nvGrpSpPr>
            <p:grpSpPr>
              <a:xfrm rot="5834636">
                <a:off x="4182150" y="4414334"/>
                <a:ext cx="64085" cy="176378"/>
                <a:chOff x="6012160" y="1700808"/>
                <a:chExt cx="144016" cy="396368"/>
              </a:xfrm>
            </p:grpSpPr>
            <p:sp>
              <p:nvSpPr>
                <p:cNvPr id="2130" name="Oval 2129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1" name="Rectangle 2130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27" name="Group 2126"/>
              <p:cNvGrpSpPr/>
              <p:nvPr/>
            </p:nvGrpSpPr>
            <p:grpSpPr>
              <a:xfrm rot="19583531">
                <a:off x="3448891" y="4767843"/>
                <a:ext cx="64085" cy="176378"/>
                <a:chOff x="6012160" y="1700808"/>
                <a:chExt cx="144016" cy="396368"/>
              </a:xfrm>
            </p:grpSpPr>
            <p:sp>
              <p:nvSpPr>
                <p:cNvPr id="2128" name="Oval 2127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9" name="Rectangle 2128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219" name="Group 1218"/>
            <p:cNvGrpSpPr/>
            <p:nvPr/>
          </p:nvGrpSpPr>
          <p:grpSpPr>
            <a:xfrm rot="510592">
              <a:off x="3448467" y="3553787"/>
              <a:ext cx="2137294" cy="607711"/>
              <a:chOff x="5888966" y="980793"/>
              <a:chExt cx="1520647" cy="544130"/>
            </a:xfr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grpSpPr>
          <p:grpSp>
            <p:nvGrpSpPr>
              <p:cNvPr id="1821" name="Group 1820"/>
              <p:cNvGrpSpPr/>
              <p:nvPr/>
            </p:nvGrpSpPr>
            <p:grpSpPr>
              <a:xfrm rot="10800000">
                <a:off x="5896213" y="1008962"/>
                <a:ext cx="1513400" cy="515961"/>
                <a:chOff x="6598298" y="1210298"/>
                <a:chExt cx="1513400" cy="515961"/>
              </a:xfrm>
              <a:grpFill/>
              <a:effectLst/>
            </p:grpSpPr>
            <p:grpSp>
              <p:nvGrpSpPr>
                <p:cNvPr id="1973" name="Group 1972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119" name="Oval 211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0" name="Oval 211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1" name="Oval 212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2" name="Oval 212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4" name="Group 1973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115" name="Oval 211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6" name="Oval 211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7" name="Oval 211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8" name="Oval 211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5" name="Group 1974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111" name="Oval 211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2" name="Oval 211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3" name="Oval 211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4" name="Oval 211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6" name="Group 1975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107" name="Oval 210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8" name="Oval 210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9" name="Oval 210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0" name="Oval 210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7" name="Group 1976"/>
                <p:cNvGrpSpPr/>
                <p:nvPr/>
              </p:nvGrpSpPr>
              <p:grpSpPr>
                <a:xfrm rot="3871594">
                  <a:off x="6927576" y="1266863"/>
                  <a:ext cx="314395" cy="293982"/>
                  <a:chOff x="5308064" y="-306234"/>
                  <a:chExt cx="3465361" cy="3240360"/>
                </a:xfrm>
                <a:grpFill/>
              </p:grpSpPr>
              <p:sp>
                <p:nvSpPr>
                  <p:cNvPr id="2103" name="Oval 2102"/>
                  <p:cNvSpPr/>
                  <p:nvPr/>
                </p:nvSpPr>
                <p:spPr>
                  <a:xfrm flipV="1">
                    <a:off x="5308064" y="1394157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4" name="Oval 210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5" name="Oval 210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6" name="Oval 210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8" name="Group 1977"/>
                <p:cNvGrpSpPr/>
                <p:nvPr/>
              </p:nvGrpSpPr>
              <p:grpSpPr>
                <a:xfrm rot="2136813">
                  <a:off x="7027355" y="1236591"/>
                  <a:ext cx="303428" cy="321285"/>
                  <a:chOff x="5428948" y="-1041974"/>
                  <a:chExt cx="3344477" cy="3541302"/>
                </a:xfrm>
                <a:grpFill/>
              </p:grpSpPr>
              <p:sp>
                <p:nvSpPr>
                  <p:cNvPr id="2099" name="Oval 2098"/>
                  <p:cNvSpPr/>
                  <p:nvPr/>
                </p:nvSpPr>
                <p:spPr>
                  <a:xfrm flipV="1">
                    <a:off x="5428948" y="590392"/>
                    <a:ext cx="3240356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0" name="Oval 2099"/>
                  <p:cNvSpPr/>
                  <p:nvPr/>
                </p:nvSpPr>
                <p:spPr>
                  <a:xfrm rot="16200000" flipV="1">
                    <a:off x="5699509" y="848044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1" name="Oval 2100"/>
                  <p:cNvSpPr/>
                  <p:nvPr/>
                </p:nvSpPr>
                <p:spPr>
                  <a:xfrm rot="2700000" flipV="1">
                    <a:off x="5494089" y="125819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2" name="Oval 210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79" name="Group 1978"/>
                <p:cNvGrpSpPr/>
                <p:nvPr/>
              </p:nvGrpSpPr>
              <p:grpSpPr>
                <a:xfrm rot="3720195">
                  <a:off x="7145242" y="1322994"/>
                  <a:ext cx="293982" cy="293982"/>
                  <a:chOff x="6088446" y="-624032"/>
                  <a:chExt cx="3240360" cy="3240360"/>
                </a:xfrm>
                <a:grpFill/>
              </p:grpSpPr>
              <p:sp>
                <p:nvSpPr>
                  <p:cNvPr id="2095" name="Oval 2094"/>
                  <p:cNvSpPr/>
                  <p:nvPr/>
                </p:nvSpPr>
                <p:spPr>
                  <a:xfrm flipV="1">
                    <a:off x="6088446" y="19771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6" name="Oval 2095"/>
                  <p:cNvSpPr/>
                  <p:nvPr/>
                </p:nvSpPr>
                <p:spPr>
                  <a:xfrm rot="16200000" flipV="1">
                    <a:off x="4832361" y="965040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7" name="Oval 2096"/>
                  <p:cNvSpPr/>
                  <p:nvPr/>
                </p:nvSpPr>
                <p:spPr>
                  <a:xfrm rot="2700000" flipV="1">
                    <a:off x="5655108" y="1083843"/>
                    <a:ext cx="2381314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8" name="Oval 209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0" name="Group 1979"/>
                <p:cNvGrpSpPr/>
                <p:nvPr/>
              </p:nvGrpSpPr>
              <p:grpSpPr>
                <a:xfrm rot="3720195">
                  <a:off x="7207307" y="1325992"/>
                  <a:ext cx="293982" cy="293982"/>
                  <a:chOff x="5962590" y="-495213"/>
                  <a:chExt cx="3240360" cy="3240360"/>
                </a:xfrm>
                <a:grpFill/>
              </p:grpSpPr>
              <p:sp>
                <p:nvSpPr>
                  <p:cNvPr id="2091" name="Oval 209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2" name="Oval 2091"/>
                  <p:cNvSpPr/>
                  <p:nvPr/>
                </p:nvSpPr>
                <p:spPr>
                  <a:xfrm rot="16200000" flipV="1">
                    <a:off x="5290491" y="1093859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3" name="Oval 209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4" name="Oval 209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1" name="Group 1980"/>
                <p:cNvGrpSpPr/>
                <p:nvPr/>
              </p:nvGrpSpPr>
              <p:grpSpPr>
                <a:xfrm rot="3133481">
                  <a:off x="7275324" y="1337441"/>
                  <a:ext cx="293982" cy="293982"/>
                  <a:chOff x="5962590" y="-381690"/>
                  <a:chExt cx="3240360" cy="3240360"/>
                </a:xfrm>
                <a:grpFill/>
              </p:grpSpPr>
              <p:sp>
                <p:nvSpPr>
                  <p:cNvPr id="2087" name="Oval 208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8" name="Oval 2087"/>
                  <p:cNvSpPr/>
                  <p:nvPr/>
                </p:nvSpPr>
                <p:spPr>
                  <a:xfrm rot="16200000" flipV="1">
                    <a:off x="5392792" y="1207382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9" name="Oval 208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0" name="Oval 208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2" name="Group 1981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83" name="Oval 208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4" name="Oval 208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5" name="Oval 208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6" name="Oval 208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3" name="Group 1982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79" name="Oval 207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0" name="Oval 207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1" name="Oval 208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2" name="Oval 208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4" name="Group 1983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75" name="Oval 207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6" name="Oval 207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7" name="Oval 207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8" name="Oval 207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5" name="Group 1984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71" name="Oval 207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2" name="Oval 207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3" name="Oval 207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4" name="Oval 207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6" name="Group 1985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67" name="Oval 206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8" name="Oval 206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9" name="Oval 206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0" name="Oval 206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7" name="Group 1986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63" name="Oval 206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4" name="Oval 206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5" name="Oval 206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6" name="Oval 206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8" name="Group 1987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59" name="Oval 205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0" name="Oval 205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1" name="Oval 206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2" name="Oval 206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89" name="Group 1988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55" name="Oval 205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6" name="Oval 205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7" name="Oval 205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8" name="Oval 205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0" name="Group 1989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51" name="Oval 205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2" name="Oval 205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3" name="Oval 205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4" name="Oval 205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1" name="Group 1990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47" name="Oval 204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8" name="Oval 204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9" name="Oval 204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0" name="Oval 204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2" name="Group 1991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43" name="Oval 204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4" name="Oval 204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5" name="Oval 204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6" name="Oval 204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3" name="Group 1992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39" name="Oval 203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0" name="Oval 203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1" name="Oval 204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2" name="Oval 204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4" name="Group 1993"/>
                <p:cNvGrpSpPr/>
                <p:nvPr/>
              </p:nvGrpSpPr>
              <p:grpSpPr>
                <a:xfrm rot="3720195">
                  <a:off x="6901565" y="1256006"/>
                  <a:ext cx="385398" cy="293982"/>
                  <a:chOff x="4525443" y="-306234"/>
                  <a:chExt cx="4247974" cy="3240360"/>
                </a:xfrm>
                <a:grpFill/>
              </p:grpSpPr>
              <p:sp>
                <p:nvSpPr>
                  <p:cNvPr id="2035" name="Oval 2034"/>
                  <p:cNvSpPr/>
                  <p:nvPr/>
                </p:nvSpPr>
                <p:spPr>
                  <a:xfrm flipV="1">
                    <a:off x="4525443" y="878739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6" name="Oval 203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7" name="Oval 203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8" name="Oval 2037"/>
                  <p:cNvSpPr/>
                  <p:nvPr/>
                </p:nvSpPr>
                <p:spPr>
                  <a:xfrm rot="18900000">
                    <a:off x="6392105" y="1291059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5" name="Group 1994"/>
                <p:cNvGrpSpPr/>
                <p:nvPr/>
              </p:nvGrpSpPr>
              <p:grpSpPr>
                <a:xfrm rot="3133481">
                  <a:off x="7043127" y="1251501"/>
                  <a:ext cx="347252" cy="293982"/>
                  <a:chOff x="4945912" y="-936257"/>
                  <a:chExt cx="3827513" cy="3240360"/>
                </a:xfrm>
                <a:grpFill/>
              </p:grpSpPr>
              <p:sp>
                <p:nvSpPr>
                  <p:cNvPr id="2031" name="Oval 2030"/>
                  <p:cNvSpPr/>
                  <p:nvPr/>
                </p:nvSpPr>
                <p:spPr>
                  <a:xfrm flipV="1">
                    <a:off x="4945912" y="830128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2" name="Oval 2031"/>
                  <p:cNvSpPr/>
                  <p:nvPr/>
                </p:nvSpPr>
                <p:spPr>
                  <a:xfrm rot="16200000" flipV="1">
                    <a:off x="4547729" y="652815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3" name="Oval 2032"/>
                  <p:cNvSpPr/>
                  <p:nvPr/>
                </p:nvSpPr>
                <p:spPr>
                  <a:xfrm rot="2700000" flipV="1">
                    <a:off x="5902064" y="993111"/>
                    <a:ext cx="2381305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4" name="Oval 203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6" name="Group 1995"/>
                <p:cNvGrpSpPr/>
                <p:nvPr/>
              </p:nvGrpSpPr>
              <p:grpSpPr>
                <a:xfrm rot="2507423">
                  <a:off x="7184222" y="1299295"/>
                  <a:ext cx="293982" cy="293982"/>
                  <a:chOff x="5962590" y="-996112"/>
                  <a:chExt cx="3240360" cy="3240360"/>
                </a:xfrm>
                <a:grpFill/>
              </p:grpSpPr>
              <p:sp>
                <p:nvSpPr>
                  <p:cNvPr id="2027" name="Oval 202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8" name="Oval 2027"/>
                  <p:cNvSpPr/>
                  <p:nvPr/>
                </p:nvSpPr>
                <p:spPr>
                  <a:xfrm rot="16200000" flipV="1">
                    <a:off x="5302279" y="592962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9" name="Oval 2028"/>
                  <p:cNvSpPr/>
                  <p:nvPr/>
                </p:nvSpPr>
                <p:spPr>
                  <a:xfrm rot="2700000" flipV="1">
                    <a:off x="5637427" y="28519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0" name="Oval 202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7" name="Group 1996"/>
                <p:cNvGrpSpPr/>
                <p:nvPr/>
              </p:nvGrpSpPr>
              <p:grpSpPr>
                <a:xfrm rot="2507423">
                  <a:off x="7236951" y="1334880"/>
                  <a:ext cx="293982" cy="293982"/>
                  <a:chOff x="5962590" y="-582333"/>
                  <a:chExt cx="3240360" cy="3240360"/>
                </a:xfrm>
                <a:grpFill/>
              </p:grpSpPr>
              <p:sp>
                <p:nvSpPr>
                  <p:cNvPr id="2023" name="Oval 202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4" name="Oval 2023"/>
                  <p:cNvSpPr/>
                  <p:nvPr/>
                </p:nvSpPr>
                <p:spPr>
                  <a:xfrm rot="16200000" flipV="1">
                    <a:off x="5831749" y="1006741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5" name="Oval 202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6" name="Oval 202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8" name="Group 1997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19" name="Oval 201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0" name="Oval 201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1" name="Oval 202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2" name="Oval 202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999" name="Group 1998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15" name="Oval 201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6" name="Oval 201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7" name="Oval 201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8" name="Oval 201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00" name="Group 1999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11" name="Oval 201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2" name="Oval 201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3" name="Oval 201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4" name="Oval 201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01" name="Group 2000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07" name="Oval 200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8" name="Oval 200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9" name="Oval 200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0" name="Oval 200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02" name="Group 2001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2003" name="Oval 200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4" name="Oval 200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5" name="Oval 200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6" name="Oval 200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1822" name="Group 1821"/>
              <p:cNvGrpSpPr/>
              <p:nvPr/>
            </p:nvGrpSpPr>
            <p:grpSpPr>
              <a:xfrm>
                <a:off x="5888966" y="980793"/>
                <a:ext cx="1513400" cy="524224"/>
                <a:chOff x="6598298" y="1243717"/>
                <a:chExt cx="1513400" cy="524224"/>
              </a:xfrm>
              <a:grpFill/>
              <a:effectLst/>
            </p:grpSpPr>
            <p:sp>
              <p:nvSpPr>
                <p:cNvPr id="1823" name="Freeform 1822"/>
                <p:cNvSpPr/>
                <p:nvPr/>
              </p:nvSpPr>
              <p:spPr>
                <a:xfrm>
                  <a:off x="6737696" y="1422803"/>
                  <a:ext cx="1233112" cy="177670"/>
                </a:xfrm>
                <a:custGeom>
                  <a:avLst/>
                  <a:gdLst>
                    <a:gd name="connsiteX0" fmla="*/ 0 w 1345721"/>
                    <a:gd name="connsiteY0" fmla="*/ 0 h 189781"/>
                    <a:gd name="connsiteX1" fmla="*/ 522514 w 1345721"/>
                    <a:gd name="connsiteY1" fmla="*/ 66547 h 189781"/>
                    <a:gd name="connsiteX2" fmla="*/ 907006 w 1345721"/>
                    <a:gd name="connsiteY2" fmla="*/ 110911 h 189781"/>
                    <a:gd name="connsiteX3" fmla="*/ 1222486 w 1345721"/>
                    <a:gd name="connsiteY3" fmla="*/ 147881 h 189781"/>
                    <a:gd name="connsiteX4" fmla="*/ 1345721 w 1345721"/>
                    <a:gd name="connsiteY4" fmla="*/ 189781 h 189781"/>
                    <a:gd name="connsiteX0" fmla="*/ 0 w 1345721"/>
                    <a:gd name="connsiteY0" fmla="*/ 0 h 200306"/>
                    <a:gd name="connsiteX1" fmla="*/ 522514 w 1345721"/>
                    <a:gd name="connsiteY1" fmla="*/ 66547 h 200306"/>
                    <a:gd name="connsiteX2" fmla="*/ 818625 w 1345721"/>
                    <a:gd name="connsiteY2" fmla="*/ 198387 h 200306"/>
                    <a:gd name="connsiteX3" fmla="*/ 1222486 w 1345721"/>
                    <a:gd name="connsiteY3" fmla="*/ 147881 h 200306"/>
                    <a:gd name="connsiteX4" fmla="*/ 1345721 w 1345721"/>
                    <a:gd name="connsiteY4" fmla="*/ 189781 h 200306"/>
                    <a:gd name="connsiteX0" fmla="*/ 0 w 1345721"/>
                    <a:gd name="connsiteY0" fmla="*/ 0 h 202001"/>
                    <a:gd name="connsiteX1" fmla="*/ 452564 w 1345721"/>
                    <a:gd name="connsiteY1" fmla="*/ 28231 h 202001"/>
                    <a:gd name="connsiteX2" fmla="*/ 818625 w 1345721"/>
                    <a:gd name="connsiteY2" fmla="*/ 198387 h 202001"/>
                    <a:gd name="connsiteX3" fmla="*/ 1222486 w 1345721"/>
                    <a:gd name="connsiteY3" fmla="*/ 147881 h 202001"/>
                    <a:gd name="connsiteX4" fmla="*/ 1345721 w 1345721"/>
                    <a:gd name="connsiteY4" fmla="*/ 189781 h 20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5721" h="202001">
                      <a:moveTo>
                        <a:pt x="0" y="0"/>
                      </a:moveTo>
                      <a:cubicBezTo>
                        <a:pt x="174171" y="22182"/>
                        <a:pt x="316126" y="-4834"/>
                        <a:pt x="452564" y="28231"/>
                      </a:cubicBezTo>
                      <a:cubicBezTo>
                        <a:pt x="589002" y="61296"/>
                        <a:pt x="690305" y="178445"/>
                        <a:pt x="818625" y="198387"/>
                      </a:cubicBezTo>
                      <a:cubicBezTo>
                        <a:pt x="946945" y="218329"/>
                        <a:pt x="1134637" y="149315"/>
                        <a:pt x="1222486" y="147881"/>
                      </a:cubicBezTo>
                      <a:cubicBezTo>
                        <a:pt x="1310335" y="146447"/>
                        <a:pt x="1320663" y="175403"/>
                        <a:pt x="1345721" y="189781"/>
                      </a:cubicBezTo>
                    </a:path>
                  </a:pathLst>
                </a:custGeom>
                <a:noFill/>
                <a:ln>
                  <a:solidFill>
                    <a:srgbClr val="FF3399"/>
                  </a:solidFill>
                </a:ln>
                <a:effectLst>
                  <a:glow rad="76200">
                    <a:schemeClr val="accent1">
                      <a:satMod val="175000"/>
                      <a:alpha val="26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824" name="Group 1823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69" name="Oval 196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0" name="Oval 196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1" name="Oval 197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2" name="Oval 197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5" name="Group 1824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65" name="Oval 196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6" name="Oval 196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7" name="Oval 196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8" name="Oval 196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6" name="Group 1825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61" name="Oval 196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2" name="Oval 196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3" name="Oval 196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4" name="Oval 196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7" name="Group 1826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57" name="Oval 195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8" name="Oval 195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9" name="Oval 195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0" name="Oval 195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8" name="Group 1827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53" name="Oval 195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4" name="Oval 195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5" name="Oval 195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6" name="Oval 195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9" name="Group 1828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49" name="Oval 194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0" name="Oval 194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1" name="Oval 195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2" name="Oval 195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0" name="Group 1829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45" name="Oval 194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6" name="Oval 194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7" name="Oval 194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8" name="Oval 194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1" name="Group 1830"/>
                <p:cNvGrpSpPr/>
                <p:nvPr/>
              </p:nvGrpSpPr>
              <p:grpSpPr>
                <a:xfrm rot="3720195">
                  <a:off x="7188333" y="1336079"/>
                  <a:ext cx="293982" cy="293982"/>
                  <a:chOff x="5962590" y="-258359"/>
                  <a:chExt cx="3240360" cy="3240360"/>
                </a:xfrm>
                <a:grpFill/>
              </p:grpSpPr>
              <p:sp>
                <p:nvSpPr>
                  <p:cNvPr id="1941" name="Oval 194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2" name="Oval 1941"/>
                  <p:cNvSpPr/>
                  <p:nvPr/>
                </p:nvSpPr>
                <p:spPr>
                  <a:xfrm rot="16200000" flipV="1">
                    <a:off x="6838573" y="133071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3" name="Oval 194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4" name="Oval 194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2" name="Group 1831"/>
                <p:cNvGrpSpPr/>
                <p:nvPr/>
              </p:nvGrpSpPr>
              <p:grpSpPr>
                <a:xfrm rot="3133481">
                  <a:off x="7269602" y="1419404"/>
                  <a:ext cx="300965" cy="293981"/>
                  <a:chOff x="6623173" y="191148"/>
                  <a:chExt cx="3317337" cy="3240360"/>
                </a:xfrm>
                <a:grpFill/>
              </p:grpSpPr>
              <p:sp>
                <p:nvSpPr>
                  <p:cNvPr id="1937" name="Oval 1936"/>
                  <p:cNvSpPr/>
                  <p:nvPr/>
                </p:nvSpPr>
                <p:spPr>
                  <a:xfrm flipV="1">
                    <a:off x="6623173" y="1940390"/>
                    <a:ext cx="3240363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8" name="Oval 1937"/>
                  <p:cNvSpPr/>
                  <p:nvPr/>
                </p:nvSpPr>
                <p:spPr>
                  <a:xfrm rot="16200000" flipV="1">
                    <a:off x="7079591" y="1780220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9" name="Oval 1938"/>
                  <p:cNvSpPr/>
                  <p:nvPr/>
                </p:nvSpPr>
                <p:spPr>
                  <a:xfrm rot="2700000" flipV="1">
                    <a:off x="6875350" y="2002436"/>
                    <a:ext cx="2381307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0" name="Oval 1939"/>
                  <p:cNvSpPr/>
                  <p:nvPr/>
                </p:nvSpPr>
                <p:spPr>
                  <a:xfrm rot="18900000">
                    <a:off x="7559206" y="1810784"/>
                    <a:ext cx="2381304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3" name="Group 1832"/>
                <p:cNvGrpSpPr/>
                <p:nvPr/>
              </p:nvGrpSpPr>
              <p:grpSpPr>
                <a:xfrm rot="2507423">
                  <a:off x="7355115" y="1447457"/>
                  <a:ext cx="293981" cy="293981"/>
                  <a:chOff x="6745422" y="446276"/>
                  <a:chExt cx="3240360" cy="3240357"/>
                </a:xfrm>
                <a:grpFill/>
              </p:grpSpPr>
              <p:sp>
                <p:nvSpPr>
                  <p:cNvPr id="1933" name="Oval 1932"/>
                  <p:cNvSpPr/>
                  <p:nvPr/>
                </p:nvSpPr>
                <p:spPr>
                  <a:xfrm flipV="1">
                    <a:off x="6745422" y="2100732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4" name="Oval 1933"/>
                  <p:cNvSpPr/>
                  <p:nvPr/>
                </p:nvSpPr>
                <p:spPr>
                  <a:xfrm rot="16200000" flipV="1">
                    <a:off x="6682842" y="2035349"/>
                    <a:ext cx="3240357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5" name="Oval 1934"/>
                  <p:cNvSpPr/>
                  <p:nvPr/>
                </p:nvSpPr>
                <p:spPr>
                  <a:xfrm rot="2700000" flipV="1">
                    <a:off x="7278683" y="2217353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6" name="Oval 1935"/>
                  <p:cNvSpPr/>
                  <p:nvPr/>
                </p:nvSpPr>
                <p:spPr>
                  <a:xfrm rot="18900000">
                    <a:off x="6986912" y="1912526"/>
                    <a:ext cx="2381317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4" name="Group 1833"/>
                <p:cNvGrpSpPr/>
                <p:nvPr/>
              </p:nvGrpSpPr>
              <p:grpSpPr>
                <a:xfrm rot="2507423">
                  <a:off x="7461859" y="1460047"/>
                  <a:ext cx="312439" cy="293977"/>
                  <a:chOff x="6994568" y="206469"/>
                  <a:chExt cx="3443799" cy="3240351"/>
                </a:xfrm>
                <a:grpFill/>
              </p:grpSpPr>
              <p:sp>
                <p:nvSpPr>
                  <p:cNvPr id="1929" name="Oval 1928"/>
                  <p:cNvSpPr/>
                  <p:nvPr/>
                </p:nvSpPr>
                <p:spPr>
                  <a:xfrm flipV="1">
                    <a:off x="7198003" y="1240789"/>
                    <a:ext cx="3240364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0" name="Oval 1929"/>
                  <p:cNvSpPr/>
                  <p:nvPr/>
                </p:nvSpPr>
                <p:spPr>
                  <a:xfrm rot="16200000" flipV="1">
                    <a:off x="6453309" y="1795539"/>
                    <a:ext cx="3240351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1" name="Oval 1930"/>
                  <p:cNvSpPr/>
                  <p:nvPr/>
                </p:nvSpPr>
                <p:spPr>
                  <a:xfrm rot="2700000" flipV="1">
                    <a:off x="7166687" y="2100344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2" name="Oval 1931"/>
                  <p:cNvSpPr/>
                  <p:nvPr/>
                </p:nvSpPr>
                <p:spPr>
                  <a:xfrm rot="18900000">
                    <a:off x="6994568" y="192051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5" name="Group 1834"/>
                <p:cNvGrpSpPr/>
                <p:nvPr/>
              </p:nvGrpSpPr>
              <p:grpSpPr>
                <a:xfrm rot="3346947">
                  <a:off x="7519615" y="1406931"/>
                  <a:ext cx="318874" cy="293982"/>
                  <a:chOff x="6392116" y="-306234"/>
                  <a:chExt cx="3514726" cy="3240360"/>
                </a:xfrm>
                <a:grpFill/>
              </p:grpSpPr>
              <p:sp>
                <p:nvSpPr>
                  <p:cNvPr id="1925" name="Oval 1924"/>
                  <p:cNvSpPr/>
                  <p:nvPr/>
                </p:nvSpPr>
                <p:spPr>
                  <a:xfrm flipV="1">
                    <a:off x="6666482" y="1343377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6" name="Oval 192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7" name="Oval 192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8" name="Oval 192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6" name="Group 1835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21" name="Oval 192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2" name="Oval 192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3" name="Oval 192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4" name="Oval 192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7" name="Group 1836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17" name="Oval 191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8" name="Oval 191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9" name="Oval 191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0" name="Oval 191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8" name="Group 1837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13" name="Oval 191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4" name="Oval 191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5" name="Oval 191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6" name="Oval 191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39" name="Group 1838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09" name="Oval 190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0" name="Oval 190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1" name="Oval 191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2" name="Oval 191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0" name="Group 1839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05" name="Oval 190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6" name="Oval 190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7" name="Oval 190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8" name="Oval 190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1" name="Group 1840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901" name="Oval 190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2" name="Oval 190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3" name="Oval 190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4" name="Oval 190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2" name="Group 1841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97" name="Oval 189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8" name="Oval 189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9" name="Oval 189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0" name="Oval 189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3" name="Group 1842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93" name="Oval 189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4" name="Oval 189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5" name="Oval 189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6" name="Oval 189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4" name="Group 1843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89" name="Oval 188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0" name="Oval 188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1" name="Oval 189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2" name="Oval 189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5" name="Group 1844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85" name="Oval 188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6" name="Oval 188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7" name="Oval 188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8" name="Oval 188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6" name="Group 1845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81" name="Oval 188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2" name="Oval 188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3" name="Oval 188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4" name="Oval 188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7" name="Group 1846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77" name="Oval 187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8" name="Oval 187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9" name="Oval 187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0" name="Oval 187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8" name="Group 1847"/>
                <p:cNvGrpSpPr/>
                <p:nvPr/>
              </p:nvGrpSpPr>
              <p:grpSpPr>
                <a:xfrm rot="2507423">
                  <a:off x="7171555" y="1406924"/>
                  <a:ext cx="296467" cy="297173"/>
                  <a:chOff x="5962590" y="476477"/>
                  <a:chExt cx="3267750" cy="3275538"/>
                </a:xfrm>
                <a:grpFill/>
              </p:grpSpPr>
              <p:sp>
                <p:nvSpPr>
                  <p:cNvPr id="1873" name="Oval 187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4" name="Oval 1873"/>
                  <p:cNvSpPr/>
                  <p:nvPr/>
                </p:nvSpPr>
                <p:spPr>
                  <a:xfrm rot="16200000" flipV="1">
                    <a:off x="6745431" y="2100729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5" name="Oval 1874"/>
                  <p:cNvSpPr/>
                  <p:nvPr/>
                </p:nvSpPr>
                <p:spPr>
                  <a:xfrm rot="2700000" flipV="1">
                    <a:off x="6674427" y="1644270"/>
                    <a:ext cx="2381309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6" name="Oval 1875"/>
                  <p:cNvSpPr/>
                  <p:nvPr/>
                </p:nvSpPr>
                <p:spPr>
                  <a:xfrm rot="18900000">
                    <a:off x="6849029" y="1768459"/>
                    <a:ext cx="2381311" cy="457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49" name="Group 1848"/>
                <p:cNvGrpSpPr/>
                <p:nvPr/>
              </p:nvGrpSpPr>
              <p:grpSpPr>
                <a:xfrm rot="3346947">
                  <a:off x="7243503" y="1422615"/>
                  <a:ext cx="396670" cy="293982"/>
                  <a:chOff x="5937316" y="103491"/>
                  <a:chExt cx="4372219" cy="3240360"/>
                </a:xfrm>
                <a:grpFill/>
              </p:grpSpPr>
              <p:sp>
                <p:nvSpPr>
                  <p:cNvPr id="1869" name="Oval 1868"/>
                  <p:cNvSpPr/>
                  <p:nvPr/>
                </p:nvSpPr>
                <p:spPr>
                  <a:xfrm flipV="1">
                    <a:off x="5937316" y="2512175"/>
                    <a:ext cx="3240363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0" name="Oval 1869"/>
                  <p:cNvSpPr/>
                  <p:nvPr/>
                </p:nvSpPr>
                <p:spPr>
                  <a:xfrm rot="16200000" flipV="1">
                    <a:off x="7025874" y="169256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1" name="Oval 1870"/>
                  <p:cNvSpPr/>
                  <p:nvPr/>
                </p:nvSpPr>
                <p:spPr>
                  <a:xfrm rot="2700000" flipV="1">
                    <a:off x="6190943" y="2126150"/>
                    <a:ext cx="2381316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2" name="Oval 1871"/>
                  <p:cNvSpPr/>
                  <p:nvPr/>
                </p:nvSpPr>
                <p:spPr>
                  <a:xfrm rot="18900000">
                    <a:off x="7928219" y="1878728"/>
                    <a:ext cx="2381316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50" name="Group 1849"/>
                <p:cNvGrpSpPr/>
                <p:nvPr/>
              </p:nvGrpSpPr>
              <p:grpSpPr>
                <a:xfrm rot="3346947">
                  <a:off x="7455968" y="1480952"/>
                  <a:ext cx="216044" cy="293982"/>
                  <a:chOff x="7670525" y="13271"/>
                  <a:chExt cx="2381312" cy="3240360"/>
                </a:xfrm>
                <a:grpFill/>
              </p:grpSpPr>
              <p:sp>
                <p:nvSpPr>
                  <p:cNvPr id="1866" name="Oval 1865"/>
                  <p:cNvSpPr/>
                  <p:nvPr/>
                </p:nvSpPr>
                <p:spPr>
                  <a:xfrm rot="16200000" flipV="1">
                    <a:off x="6797776" y="1602343"/>
                    <a:ext cx="3240360" cy="6221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7" name="Oval 1866"/>
                  <p:cNvSpPr/>
                  <p:nvPr/>
                </p:nvSpPr>
                <p:spPr>
                  <a:xfrm rot="2700000" flipV="1">
                    <a:off x="7676085" y="1782274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8" name="Oval 1867"/>
                  <p:cNvSpPr/>
                  <p:nvPr/>
                </p:nvSpPr>
                <p:spPr>
                  <a:xfrm rot="18900000">
                    <a:off x="7670525" y="1820037"/>
                    <a:ext cx="2381312" cy="4572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51" name="Group 1850"/>
                <p:cNvGrpSpPr/>
                <p:nvPr/>
              </p:nvGrpSpPr>
              <p:grpSpPr>
                <a:xfrm rot="5121755">
                  <a:off x="7445958" y="1425980"/>
                  <a:ext cx="304026" cy="308560"/>
                  <a:chOff x="6392116" y="-306234"/>
                  <a:chExt cx="3351071" cy="3401046"/>
                </a:xfrm>
                <a:grpFill/>
              </p:grpSpPr>
              <p:sp>
                <p:nvSpPr>
                  <p:cNvPr id="1862" name="Oval 1861"/>
                  <p:cNvSpPr/>
                  <p:nvPr/>
                </p:nvSpPr>
                <p:spPr>
                  <a:xfrm flipV="1">
                    <a:off x="6502827" y="303260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3" name="Oval 1862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4" name="Oval 1863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5" name="Oval 1864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52" name="Group 1851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58" name="Oval 1857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9" name="Oval 1858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0" name="Oval 1859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1" name="Oval 1860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53" name="Group 1852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54" name="Oval 1853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5" name="Oval 1854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6" name="Oval 1855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7" name="Oval 1856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220" name="Group 1219"/>
            <p:cNvGrpSpPr/>
            <p:nvPr/>
          </p:nvGrpSpPr>
          <p:grpSpPr>
            <a:xfrm rot="382716">
              <a:off x="3571152" y="2652890"/>
              <a:ext cx="2013011" cy="510711"/>
              <a:chOff x="5888966" y="980793"/>
              <a:chExt cx="1520647" cy="510711"/>
            </a:xfr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grpSpPr>
          <p:grpSp>
            <p:nvGrpSpPr>
              <p:cNvPr id="1518" name="Group 1517"/>
              <p:cNvGrpSpPr/>
              <p:nvPr/>
            </p:nvGrpSpPr>
            <p:grpSpPr>
              <a:xfrm rot="10800000">
                <a:off x="5896213" y="1008962"/>
                <a:ext cx="1513400" cy="482542"/>
                <a:chOff x="6598298" y="1243717"/>
                <a:chExt cx="1513400" cy="482542"/>
              </a:xfrm>
              <a:grpFill/>
              <a:effectLst/>
            </p:grpSpPr>
            <p:grpSp>
              <p:nvGrpSpPr>
                <p:cNvPr id="1671" name="Group 1670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17" name="Oval 181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8" name="Oval 181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9" name="Oval 181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0" name="Oval 181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2" name="Group 1671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13" name="Oval 181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4" name="Oval 181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5" name="Oval 181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6" name="Oval 181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3" name="Group 1672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09" name="Oval 180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0" name="Oval 180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1" name="Oval 181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2" name="Oval 181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4" name="Group 1673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05" name="Oval 180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6" name="Oval 180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7" name="Oval 180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8" name="Oval 180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5" name="Group 1674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801" name="Oval 180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2" name="Oval 180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3" name="Oval 180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4" name="Oval 180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6" name="Group 1675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97" name="Oval 179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8" name="Oval 179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9" name="Oval 179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0" name="Oval 179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7" name="Group 1676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93" name="Oval 179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4" name="Oval 179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5" name="Oval 179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6" name="Oval 179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8" name="Group 1677"/>
                <p:cNvGrpSpPr/>
                <p:nvPr/>
              </p:nvGrpSpPr>
              <p:grpSpPr>
                <a:xfrm rot="3720195">
                  <a:off x="7192168" y="133404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89" name="Oval 178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0" name="Oval 178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1" name="Oval 179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2" name="Oval 179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79" name="Group 1678"/>
                <p:cNvGrpSpPr/>
                <p:nvPr/>
              </p:nvGrpSpPr>
              <p:grpSpPr>
                <a:xfrm rot="3133481">
                  <a:off x="7269913" y="134163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85" name="Oval 178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6" name="Oval 178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7" name="Oval 178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8" name="Oval 178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0" name="Group 1679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81" name="Oval 178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2" name="Oval 178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3" name="Oval 178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4" name="Oval 178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1" name="Group 1680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77" name="Oval 177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8" name="Oval 177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9" name="Oval 177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0" name="Oval 177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2" name="Group 1681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73" name="Oval 177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4" name="Oval 177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5" name="Oval 177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6" name="Oval 177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3" name="Group 1682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69" name="Oval 176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0" name="Oval 176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1" name="Oval 177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2" name="Oval 177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4" name="Group 1683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65" name="Oval 176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6" name="Oval 176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7" name="Oval 176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8" name="Oval 176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5" name="Group 1684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61" name="Oval 176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2" name="Oval 176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3" name="Oval 176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4" name="Oval 176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6" name="Group 1685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57" name="Oval 175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8" name="Oval 175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9" name="Oval 175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0" name="Oval 175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7" name="Group 1686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53" name="Oval 175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4" name="Oval 175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5" name="Oval 175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6" name="Oval 175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8" name="Group 1687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49" name="Oval 174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0" name="Oval 174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1" name="Oval 175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2" name="Oval 175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89" name="Group 1688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45" name="Oval 174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6" name="Oval 174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7" name="Oval 174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8" name="Oval 174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0" name="Group 1689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41" name="Oval 174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2" name="Oval 174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3" name="Oval 174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4" name="Oval 174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1" name="Group 1690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37" name="Oval 173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8" name="Oval 173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9" name="Oval 173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0" name="Oval 173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2" name="Group 1691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33" name="Oval 173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4" name="Oval 173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5" name="Oval 173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6" name="Oval 173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3" name="Group 1692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29" name="Oval 172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0" name="Oval 172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1" name="Oval 173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2" name="Oval 173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4" name="Group 1693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25" name="Oval 172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6" name="Oval 172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7" name="Oval 172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8" name="Oval 172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5" name="Group 1694"/>
                <p:cNvGrpSpPr/>
                <p:nvPr/>
              </p:nvGrpSpPr>
              <p:grpSpPr>
                <a:xfrm rot="2507423">
                  <a:off x="7220258" y="135355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21" name="Oval 172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2" name="Oval 172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3" name="Oval 172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4" name="Oval 172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6" name="Group 1695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17" name="Oval 171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8" name="Oval 171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9" name="Oval 171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0" name="Oval 171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7" name="Group 1696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13" name="Oval 171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4" name="Oval 171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5" name="Oval 171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6" name="Oval 171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8" name="Group 1697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09" name="Oval 170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0" name="Oval 170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1" name="Oval 171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2" name="Oval 171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699" name="Group 1698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05" name="Oval 170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6" name="Oval 170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7" name="Oval 170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8" name="Oval 170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700" name="Group 1699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701" name="Oval 170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2" name="Oval 170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3" name="Oval 170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4" name="Oval 170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1519" name="Group 1518"/>
              <p:cNvGrpSpPr/>
              <p:nvPr/>
            </p:nvGrpSpPr>
            <p:grpSpPr>
              <a:xfrm>
                <a:off x="5888966" y="980793"/>
                <a:ext cx="1513400" cy="482542"/>
                <a:chOff x="6598298" y="1243717"/>
                <a:chExt cx="1513400" cy="482542"/>
              </a:xfrm>
              <a:grpFill/>
              <a:effectLst/>
            </p:grpSpPr>
            <p:sp>
              <p:nvSpPr>
                <p:cNvPr id="1520" name="Freeform 1519"/>
                <p:cNvSpPr/>
                <p:nvPr/>
              </p:nvSpPr>
              <p:spPr>
                <a:xfrm>
                  <a:off x="6737696" y="1422803"/>
                  <a:ext cx="1233112" cy="166922"/>
                </a:xfrm>
                <a:custGeom>
                  <a:avLst/>
                  <a:gdLst>
                    <a:gd name="connsiteX0" fmla="*/ 0 w 1345721"/>
                    <a:gd name="connsiteY0" fmla="*/ 0 h 189781"/>
                    <a:gd name="connsiteX1" fmla="*/ 522514 w 1345721"/>
                    <a:gd name="connsiteY1" fmla="*/ 66547 h 189781"/>
                    <a:gd name="connsiteX2" fmla="*/ 907006 w 1345721"/>
                    <a:gd name="connsiteY2" fmla="*/ 110911 h 189781"/>
                    <a:gd name="connsiteX3" fmla="*/ 1222486 w 1345721"/>
                    <a:gd name="connsiteY3" fmla="*/ 147881 h 189781"/>
                    <a:gd name="connsiteX4" fmla="*/ 1345721 w 1345721"/>
                    <a:gd name="connsiteY4" fmla="*/ 189781 h 189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5721" h="189781">
                      <a:moveTo>
                        <a:pt x="0" y="0"/>
                      </a:moveTo>
                      <a:lnTo>
                        <a:pt x="522514" y="66547"/>
                      </a:lnTo>
                      <a:lnTo>
                        <a:pt x="907006" y="110911"/>
                      </a:lnTo>
                      <a:cubicBezTo>
                        <a:pt x="1023668" y="124467"/>
                        <a:pt x="1149367" y="134736"/>
                        <a:pt x="1222486" y="147881"/>
                      </a:cubicBezTo>
                      <a:cubicBezTo>
                        <a:pt x="1295605" y="161026"/>
                        <a:pt x="1320663" y="175403"/>
                        <a:pt x="1345721" y="189781"/>
                      </a:cubicBezTo>
                    </a:path>
                  </a:pathLst>
                </a:custGeom>
                <a:grpFill/>
                <a:ln>
                  <a:solidFill>
                    <a:srgbClr val="FF3399"/>
                  </a:solidFill>
                </a:ln>
                <a:effectLst>
                  <a:glow rad="76200">
                    <a:schemeClr val="accent1">
                      <a:satMod val="175000"/>
                      <a:alpha val="26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521" name="Group 1520"/>
                <p:cNvGrpSpPr/>
                <p:nvPr/>
              </p:nvGrpSpPr>
              <p:grpSpPr>
                <a:xfrm rot="2336947">
                  <a:off x="6647953" y="124371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67" name="Oval 166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8" name="Oval 166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9" name="Oval 166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0" name="Oval 166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2" name="Group 1521"/>
                <p:cNvGrpSpPr/>
                <p:nvPr/>
              </p:nvGrpSpPr>
              <p:grpSpPr>
                <a:xfrm rot="2875814">
                  <a:off x="6725698" y="128847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63" name="Oval 166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4" name="Oval 166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5" name="Oval 166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6" name="Oval 166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3" name="Group 1522"/>
                <p:cNvGrpSpPr/>
                <p:nvPr/>
              </p:nvGrpSpPr>
              <p:grpSpPr>
                <a:xfrm rot="2875814">
                  <a:off x="6803443" y="129607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59" name="Oval 165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0" name="Oval 165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1" name="Oval 166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2" name="Oval 166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4" name="Group 1523"/>
                <p:cNvGrpSpPr/>
                <p:nvPr/>
              </p:nvGrpSpPr>
              <p:grpSpPr>
                <a:xfrm rot="3871594">
                  <a:off x="6881188" y="130366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55" name="Oval 165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6" name="Oval 165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7" name="Oval 165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8" name="Oval 165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5" name="Group 1524"/>
                <p:cNvGrpSpPr/>
                <p:nvPr/>
              </p:nvGrpSpPr>
              <p:grpSpPr>
                <a:xfrm rot="3871594">
                  <a:off x="6958933" y="131125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51" name="Oval 165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2" name="Oval 165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3" name="Oval 165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4" name="Oval 165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6" name="Group 1525"/>
                <p:cNvGrpSpPr/>
                <p:nvPr/>
              </p:nvGrpSpPr>
              <p:grpSpPr>
                <a:xfrm rot="2136813">
                  <a:off x="7036678" y="131885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47" name="Oval 164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8" name="Oval 164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9" name="Oval 164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0" name="Oval 164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7" name="Group 1526"/>
                <p:cNvGrpSpPr/>
                <p:nvPr/>
              </p:nvGrpSpPr>
              <p:grpSpPr>
                <a:xfrm rot="3720195">
                  <a:off x="7114423" y="132644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43" name="Oval 164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4" name="Oval 164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5" name="Oval 164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6" name="Oval 164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8" name="Group 1527"/>
                <p:cNvGrpSpPr/>
                <p:nvPr/>
              </p:nvGrpSpPr>
              <p:grpSpPr>
                <a:xfrm rot="3720195">
                  <a:off x="7192168" y="133404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39" name="Oval 163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0" name="Oval 163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1" name="Oval 164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2" name="Oval 164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29" name="Group 1528"/>
                <p:cNvGrpSpPr/>
                <p:nvPr/>
              </p:nvGrpSpPr>
              <p:grpSpPr>
                <a:xfrm rot="3133481">
                  <a:off x="7269913" y="134163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35" name="Oval 163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6" name="Oval 163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7" name="Oval 163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8" name="Oval 163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0" name="Group 1529"/>
                <p:cNvGrpSpPr/>
                <p:nvPr/>
              </p:nvGrpSpPr>
              <p:grpSpPr>
                <a:xfrm rot="2507423">
                  <a:off x="7347658" y="134922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31" name="Oval 163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2" name="Oval 163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3" name="Oval 163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4" name="Oval 163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1" name="Group 1530"/>
                <p:cNvGrpSpPr/>
                <p:nvPr/>
              </p:nvGrpSpPr>
              <p:grpSpPr>
                <a:xfrm rot="2507423">
                  <a:off x="7425403" y="13568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27" name="Oval 162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8" name="Oval 162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9" name="Oval 162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0" name="Oval 162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2" name="Group 1531"/>
                <p:cNvGrpSpPr/>
                <p:nvPr/>
              </p:nvGrpSpPr>
              <p:grpSpPr>
                <a:xfrm rot="3346947">
                  <a:off x="7503148" y="136441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23" name="Oval 162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4" name="Oval 162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5" name="Oval 162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6" name="Oval 162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3" name="Group 1532"/>
                <p:cNvGrpSpPr/>
                <p:nvPr/>
              </p:nvGrpSpPr>
              <p:grpSpPr>
                <a:xfrm rot="3346947">
                  <a:off x="7580893" y="137201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19" name="Oval 161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0" name="Oval 161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1" name="Oval 162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2" name="Oval 162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4" name="Group 1533"/>
                <p:cNvGrpSpPr/>
                <p:nvPr/>
              </p:nvGrpSpPr>
              <p:grpSpPr>
                <a:xfrm rot="5121755">
                  <a:off x="7659834" y="1392099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15" name="Oval 161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6" name="Oval 161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7" name="Oval 161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8" name="Oval 161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5" name="Group 1534"/>
                <p:cNvGrpSpPr/>
                <p:nvPr/>
              </p:nvGrpSpPr>
              <p:grpSpPr>
                <a:xfrm rot="3826587">
                  <a:off x="7738775" y="141218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11" name="Oval 161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2" name="Oval 161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3" name="Oval 161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4" name="Oval 161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6" name="Group 1535"/>
                <p:cNvGrpSpPr/>
                <p:nvPr/>
              </p:nvGrpSpPr>
              <p:grpSpPr>
                <a:xfrm rot="3826587">
                  <a:off x="7817716" y="1432277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07" name="Oval 160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8" name="Oval 160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9" name="Oval 160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0" name="Oval 160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7" name="Group 1536"/>
                <p:cNvGrpSpPr/>
                <p:nvPr/>
              </p:nvGrpSpPr>
              <p:grpSpPr>
                <a:xfrm rot="2875814">
                  <a:off x="6598298" y="129280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603" name="Oval 160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4" name="Oval 160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5" name="Oval 160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6" name="Oval 160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8" name="Group 1537"/>
                <p:cNvGrpSpPr/>
                <p:nvPr/>
              </p:nvGrpSpPr>
              <p:grpSpPr>
                <a:xfrm rot="3871594">
                  <a:off x="6676043" y="130039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99" name="Oval 159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0" name="Oval 159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1" name="Oval 160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2" name="Oval 160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39" name="Group 1538"/>
                <p:cNvGrpSpPr/>
                <p:nvPr/>
              </p:nvGrpSpPr>
              <p:grpSpPr>
                <a:xfrm rot="3871594">
                  <a:off x="6753788" y="130799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95" name="Oval 159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6" name="Oval 159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7" name="Oval 159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8" name="Oval 159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0" name="Group 1539"/>
                <p:cNvGrpSpPr/>
                <p:nvPr/>
              </p:nvGrpSpPr>
              <p:grpSpPr>
                <a:xfrm rot="2136813">
                  <a:off x="6831533" y="131558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91" name="Oval 159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2" name="Oval 159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3" name="Oval 159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4" name="Oval 159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1" name="Group 1540"/>
                <p:cNvGrpSpPr/>
                <p:nvPr/>
              </p:nvGrpSpPr>
              <p:grpSpPr>
                <a:xfrm rot="3720195">
                  <a:off x="6909278" y="132318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87" name="Oval 158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8" name="Oval 158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9" name="Oval 158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0" name="Oval 158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2" name="Group 1541"/>
                <p:cNvGrpSpPr/>
                <p:nvPr/>
              </p:nvGrpSpPr>
              <p:grpSpPr>
                <a:xfrm rot="3720195">
                  <a:off x="6987023" y="133077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83" name="Oval 158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4" name="Oval 158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5" name="Oval 158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6" name="Oval 158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3" name="Group 1542"/>
                <p:cNvGrpSpPr/>
                <p:nvPr/>
              </p:nvGrpSpPr>
              <p:grpSpPr>
                <a:xfrm rot="3133481">
                  <a:off x="7064768" y="1338368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79" name="Oval 157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0" name="Oval 157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1" name="Oval 158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2" name="Oval 158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4" name="Group 1543"/>
                <p:cNvGrpSpPr/>
                <p:nvPr/>
              </p:nvGrpSpPr>
              <p:grpSpPr>
                <a:xfrm rot="2507423">
                  <a:off x="7142513" y="134596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75" name="Oval 157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6" name="Oval 157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7" name="Oval 157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8" name="Oval 157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5" name="Group 1544"/>
                <p:cNvGrpSpPr/>
                <p:nvPr/>
              </p:nvGrpSpPr>
              <p:grpSpPr>
                <a:xfrm rot="2507423">
                  <a:off x="7220258" y="1353556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71" name="Oval 157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2" name="Oval 157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3" name="Oval 157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4" name="Oval 157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6" name="Group 1545"/>
                <p:cNvGrpSpPr/>
                <p:nvPr/>
              </p:nvGrpSpPr>
              <p:grpSpPr>
                <a:xfrm rot="3346947">
                  <a:off x="7298003" y="1361150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67" name="Oval 1566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8" name="Oval 1567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9" name="Oval 1568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0" name="Oval 1569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7" name="Group 1546"/>
                <p:cNvGrpSpPr/>
                <p:nvPr/>
              </p:nvGrpSpPr>
              <p:grpSpPr>
                <a:xfrm rot="3346947">
                  <a:off x="7375748" y="1368744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63" name="Oval 1562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4" name="Oval 1563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5" name="Oval 1564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6" name="Oval 1565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8" name="Group 1547"/>
                <p:cNvGrpSpPr/>
                <p:nvPr/>
              </p:nvGrpSpPr>
              <p:grpSpPr>
                <a:xfrm rot="5121755">
                  <a:off x="7454689" y="1388833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59" name="Oval 1558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0" name="Oval 1559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1" name="Oval 1560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2" name="Oval 1561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49" name="Group 1548"/>
                <p:cNvGrpSpPr/>
                <p:nvPr/>
              </p:nvGrpSpPr>
              <p:grpSpPr>
                <a:xfrm rot="3826587">
                  <a:off x="7533630" y="1408922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55" name="Oval 1554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6" name="Oval 1555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7" name="Oval 1556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8" name="Oval 1557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50" name="Group 1549"/>
                <p:cNvGrpSpPr/>
                <p:nvPr/>
              </p:nvGrpSpPr>
              <p:grpSpPr>
                <a:xfrm rot="3826587">
                  <a:off x="7612571" y="1429011"/>
                  <a:ext cx="293982" cy="293982"/>
                  <a:chOff x="5962590" y="-306234"/>
                  <a:chExt cx="3240360" cy="3240360"/>
                </a:xfrm>
                <a:grpFill/>
              </p:grpSpPr>
              <p:sp>
                <p:nvSpPr>
                  <p:cNvPr id="1551" name="Oval 1550"/>
                  <p:cNvSpPr/>
                  <p:nvPr/>
                </p:nvSpPr>
                <p:spPr>
                  <a:xfrm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2" name="Oval 1551"/>
                  <p:cNvSpPr/>
                  <p:nvPr/>
                </p:nvSpPr>
                <p:spPr>
                  <a:xfrm rot="16200000" flipV="1">
                    <a:off x="5962590" y="1282840"/>
                    <a:ext cx="3240360" cy="622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3" name="Oval 1552"/>
                  <p:cNvSpPr/>
                  <p:nvPr/>
                </p:nvSpPr>
                <p:spPr>
                  <a:xfrm rot="2700000" flipV="1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4" name="Oval 1553"/>
                  <p:cNvSpPr/>
                  <p:nvPr/>
                </p:nvSpPr>
                <p:spPr>
                  <a:xfrm rot="18900000">
                    <a:off x="6392116" y="1291087"/>
                    <a:ext cx="2381309" cy="4571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221" name="Group 1220"/>
            <p:cNvGrpSpPr/>
            <p:nvPr/>
          </p:nvGrpSpPr>
          <p:grpSpPr>
            <a:xfrm rot="20862778">
              <a:off x="3725024" y="1561917"/>
              <a:ext cx="1623913" cy="918812"/>
              <a:chOff x="5286035" y="1930017"/>
              <a:chExt cx="1623913" cy="918812"/>
            </a:xfrm>
          </p:grpSpPr>
          <p:grpSp>
            <p:nvGrpSpPr>
              <p:cNvPr id="1293" name="Group 1292"/>
              <p:cNvGrpSpPr/>
              <p:nvPr/>
            </p:nvGrpSpPr>
            <p:grpSpPr>
              <a:xfrm rot="3396415">
                <a:off x="5352374" y="1972448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514" name="Oval 151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5" name="Oval 151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6" name="Oval 151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7" name="Oval 151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4" name="Group 1293"/>
              <p:cNvGrpSpPr/>
              <p:nvPr/>
            </p:nvGrpSpPr>
            <p:grpSpPr>
              <a:xfrm rot="3935282">
                <a:off x="5483766" y="201079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510" name="Oval 1509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1" name="Oval 151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2" name="Oval 151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3" name="Oval 151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5" name="Group 1294"/>
              <p:cNvGrpSpPr/>
              <p:nvPr/>
            </p:nvGrpSpPr>
            <p:grpSpPr>
              <a:xfrm rot="3935282">
                <a:off x="5585317" y="2052023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506" name="Oval 150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7" name="Oval 150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8" name="Oval 150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9" name="Oval 150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6" name="Group 1295"/>
              <p:cNvGrpSpPr/>
              <p:nvPr/>
            </p:nvGrpSpPr>
            <p:grpSpPr>
              <a:xfrm rot="4931062">
                <a:off x="5686868" y="209325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502" name="Oval 150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3" name="Oval 150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4" name="Oval 150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5" name="Oval 150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7" name="Group 1296"/>
              <p:cNvGrpSpPr/>
              <p:nvPr/>
            </p:nvGrpSpPr>
            <p:grpSpPr>
              <a:xfrm rot="4931062">
                <a:off x="5763733" y="2078214"/>
                <a:ext cx="351131" cy="413196"/>
                <a:chOff x="5308064" y="-306234"/>
                <a:chExt cx="3465361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98" name="Oval 1497"/>
                <p:cNvSpPr/>
                <p:nvPr/>
              </p:nvSpPr>
              <p:spPr>
                <a:xfrm flipV="1">
                  <a:off x="5308064" y="1394157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9" name="Oval 1498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0" name="Oval 149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1" name="Oval 150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8" name="Group 1297"/>
              <p:cNvGrpSpPr/>
              <p:nvPr/>
            </p:nvGrpSpPr>
            <p:grpSpPr>
              <a:xfrm rot="3196281">
                <a:off x="5857982" y="2127913"/>
                <a:ext cx="426473" cy="358827"/>
                <a:chOff x="5428948" y="-1041974"/>
                <a:chExt cx="3344477" cy="3541302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94" name="Oval 1493"/>
                <p:cNvSpPr/>
                <p:nvPr/>
              </p:nvSpPr>
              <p:spPr>
                <a:xfrm flipV="1">
                  <a:off x="5428948" y="590392"/>
                  <a:ext cx="3240356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5" name="Oval 1494"/>
                <p:cNvSpPr/>
                <p:nvPr/>
              </p:nvSpPr>
              <p:spPr>
                <a:xfrm rot="16200000" flipV="1">
                  <a:off x="5699509" y="848044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6" name="Oval 1495"/>
                <p:cNvSpPr/>
                <p:nvPr/>
              </p:nvSpPr>
              <p:spPr>
                <a:xfrm rot="2700000" flipV="1">
                  <a:off x="5494089" y="125819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7" name="Oval 149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99" name="Group 1298"/>
              <p:cNvGrpSpPr/>
              <p:nvPr/>
            </p:nvGrpSpPr>
            <p:grpSpPr>
              <a:xfrm rot="4779663">
                <a:off x="6033965" y="2226398"/>
                <a:ext cx="328333" cy="413196"/>
                <a:chOff x="6088446" y="-624032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90" name="Oval 1489"/>
                <p:cNvSpPr/>
                <p:nvPr/>
              </p:nvSpPr>
              <p:spPr>
                <a:xfrm flipV="1">
                  <a:off x="6088446" y="19771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1" name="Oval 1490"/>
                <p:cNvSpPr/>
                <p:nvPr/>
              </p:nvSpPr>
              <p:spPr>
                <a:xfrm rot="16200000" flipV="1">
                  <a:off x="4832361" y="965040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2" name="Oval 1491"/>
                <p:cNvSpPr/>
                <p:nvPr/>
              </p:nvSpPr>
              <p:spPr>
                <a:xfrm rot="2700000" flipV="1">
                  <a:off x="5655108" y="1083843"/>
                  <a:ext cx="2381314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3" name="Oval 149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0" name="Group 1299"/>
              <p:cNvGrpSpPr/>
              <p:nvPr/>
            </p:nvGrpSpPr>
            <p:grpSpPr>
              <a:xfrm rot="4779663">
                <a:off x="6116073" y="2256049"/>
                <a:ext cx="328333" cy="413196"/>
                <a:chOff x="5962590" y="-495213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86" name="Oval 148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7" name="Oval 1486"/>
                <p:cNvSpPr/>
                <p:nvPr/>
              </p:nvSpPr>
              <p:spPr>
                <a:xfrm rot="16200000" flipV="1">
                  <a:off x="5290491" y="1093859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8" name="Oval 148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9" name="Oval 148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1" name="Group 1300"/>
              <p:cNvGrpSpPr/>
              <p:nvPr/>
            </p:nvGrpSpPr>
            <p:grpSpPr>
              <a:xfrm rot="4192949">
                <a:off x="6203289" y="2297232"/>
                <a:ext cx="328333" cy="413196"/>
                <a:chOff x="5962590" y="-381690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82" name="Oval 148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3" name="Oval 1482"/>
                <p:cNvSpPr/>
                <p:nvPr/>
              </p:nvSpPr>
              <p:spPr>
                <a:xfrm rot="16200000" flipV="1">
                  <a:off x="5392792" y="1207382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4" name="Oval 148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5" name="Oval 148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2" name="Group 1301"/>
              <p:cNvGrpSpPr/>
              <p:nvPr/>
            </p:nvGrpSpPr>
            <p:grpSpPr>
              <a:xfrm rot="3566891">
                <a:off x="6253741" y="2383046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78" name="Oval 147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9" name="Oval 1478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0" name="Oval 147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1" name="Oval 148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3" name="Group 1302"/>
              <p:cNvGrpSpPr/>
              <p:nvPr/>
            </p:nvGrpSpPr>
            <p:grpSpPr>
              <a:xfrm rot="3566891">
                <a:off x="6355292" y="2424273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74" name="Oval 147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5" name="Oval 147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6" name="Oval 147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7" name="Oval 147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4" name="Group 1303"/>
              <p:cNvGrpSpPr/>
              <p:nvPr/>
            </p:nvGrpSpPr>
            <p:grpSpPr>
              <a:xfrm rot="4406415">
                <a:off x="6499275" y="2423069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70" name="Oval 1469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1" name="Oval 147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2" name="Oval 147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3" name="Oval 147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5" name="Group 1304"/>
              <p:cNvGrpSpPr/>
              <p:nvPr/>
            </p:nvGrpSpPr>
            <p:grpSpPr>
              <a:xfrm rot="4931062">
                <a:off x="5413224" y="200231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66" name="Oval 146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7" name="Oval 146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8" name="Oval 146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9" name="Oval 146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6" name="Group 1305"/>
              <p:cNvGrpSpPr/>
              <p:nvPr/>
            </p:nvGrpSpPr>
            <p:grpSpPr>
              <a:xfrm rot="4931062">
                <a:off x="5514775" y="2043541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62" name="Oval 146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3" name="Oval 146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4" name="Oval 146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5" name="Oval 146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7" name="Group 1306"/>
              <p:cNvGrpSpPr/>
              <p:nvPr/>
            </p:nvGrpSpPr>
            <p:grpSpPr>
              <a:xfrm rot="3196281">
                <a:off x="5573894" y="2127200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58" name="Oval 145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9" name="Oval 1458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0" name="Oval 145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1" name="Oval 146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8" name="Group 1307"/>
              <p:cNvGrpSpPr/>
              <p:nvPr/>
            </p:nvGrpSpPr>
            <p:grpSpPr>
              <a:xfrm rot="4779663">
                <a:off x="5717877" y="212599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54" name="Oval 145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5" name="Oval 145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6" name="Oval 145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7" name="Oval 145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9" name="Group 1308"/>
              <p:cNvGrpSpPr/>
              <p:nvPr/>
            </p:nvGrpSpPr>
            <p:grpSpPr>
              <a:xfrm rot="4779663">
                <a:off x="5740471" y="2070706"/>
                <a:ext cx="430431" cy="413196"/>
                <a:chOff x="4525443" y="-306234"/>
                <a:chExt cx="4247974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50" name="Oval 1449"/>
                <p:cNvSpPr/>
                <p:nvPr/>
              </p:nvSpPr>
              <p:spPr>
                <a:xfrm flipV="1">
                  <a:off x="4525443" y="878739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1" name="Oval 145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2" name="Oval 145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3" name="Oval 1452"/>
                <p:cNvSpPr/>
                <p:nvPr/>
              </p:nvSpPr>
              <p:spPr>
                <a:xfrm rot="18900000">
                  <a:off x="6392105" y="1291059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0" name="Group 1309"/>
              <p:cNvGrpSpPr/>
              <p:nvPr/>
            </p:nvGrpSpPr>
            <p:grpSpPr>
              <a:xfrm rot="4192949">
                <a:off x="5927348" y="2118133"/>
                <a:ext cx="387828" cy="413196"/>
                <a:chOff x="4945912" y="-936257"/>
                <a:chExt cx="3827513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46" name="Oval 1445"/>
                <p:cNvSpPr/>
                <p:nvPr/>
              </p:nvSpPr>
              <p:spPr>
                <a:xfrm flipV="1">
                  <a:off x="4945912" y="830128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7" name="Oval 1446"/>
                <p:cNvSpPr/>
                <p:nvPr/>
              </p:nvSpPr>
              <p:spPr>
                <a:xfrm rot="16200000" flipV="1">
                  <a:off x="4547729" y="652815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8" name="Oval 1447"/>
                <p:cNvSpPr/>
                <p:nvPr/>
              </p:nvSpPr>
              <p:spPr>
                <a:xfrm rot="2700000" flipV="1">
                  <a:off x="5902064" y="993111"/>
                  <a:ext cx="2381305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9" name="Oval 144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1" name="Group 1310"/>
              <p:cNvGrpSpPr/>
              <p:nvPr/>
            </p:nvGrpSpPr>
            <p:grpSpPr>
              <a:xfrm rot="3566891">
                <a:off x="6051768" y="2260227"/>
                <a:ext cx="413196" cy="328333"/>
                <a:chOff x="5962590" y="-996112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42" name="Oval 144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3" name="Oval 1442"/>
                <p:cNvSpPr/>
                <p:nvPr/>
              </p:nvSpPr>
              <p:spPr>
                <a:xfrm rot="16200000" flipV="1">
                  <a:off x="5302279" y="592962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4" name="Oval 1443"/>
                <p:cNvSpPr/>
                <p:nvPr/>
              </p:nvSpPr>
              <p:spPr>
                <a:xfrm rot="2700000" flipV="1">
                  <a:off x="5637427" y="28519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5" name="Oval 144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2" name="Group 1311"/>
              <p:cNvGrpSpPr/>
              <p:nvPr/>
            </p:nvGrpSpPr>
            <p:grpSpPr>
              <a:xfrm rot="3566891">
                <a:off x="6110333" y="2320578"/>
                <a:ext cx="413196" cy="328333"/>
                <a:chOff x="5962590" y="-582333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38" name="Oval 143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9" name="Oval 1438"/>
                <p:cNvSpPr/>
                <p:nvPr/>
              </p:nvSpPr>
              <p:spPr>
                <a:xfrm rot="16200000" flipV="1">
                  <a:off x="5831749" y="1006741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0" name="Oval 143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1" name="Oval 144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3" name="Group 1312"/>
              <p:cNvGrpSpPr/>
              <p:nvPr/>
            </p:nvGrpSpPr>
            <p:grpSpPr>
              <a:xfrm rot="4406415">
                <a:off x="6225631" y="233213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34" name="Oval 143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5" name="Oval 143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6" name="Oval 143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7" name="Oval 143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4" name="Group 1313"/>
              <p:cNvGrpSpPr/>
              <p:nvPr/>
            </p:nvGrpSpPr>
            <p:grpSpPr>
              <a:xfrm rot="4406415">
                <a:off x="6327182" y="237336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30" name="Oval 1429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1" name="Oval 143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2" name="Oval 143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3" name="Oval 143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5" name="Group 1314"/>
              <p:cNvGrpSpPr/>
              <p:nvPr/>
            </p:nvGrpSpPr>
            <p:grpSpPr>
              <a:xfrm rot="6181223">
                <a:off x="6426102" y="242839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26" name="Oval 142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7" name="Oval 142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8" name="Oval 142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9" name="Oval 142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316" name="Freeform 1315"/>
              <p:cNvSpPr/>
              <p:nvPr/>
            </p:nvSpPr>
            <p:spPr>
              <a:xfrm rot="11859468">
                <a:off x="5433075" y="2320515"/>
                <a:ext cx="1327979" cy="179915"/>
              </a:xfrm>
              <a:custGeom>
                <a:avLst/>
                <a:gdLst>
                  <a:gd name="connsiteX0" fmla="*/ 0 w 1345721"/>
                  <a:gd name="connsiteY0" fmla="*/ 0 h 189781"/>
                  <a:gd name="connsiteX1" fmla="*/ 522514 w 1345721"/>
                  <a:gd name="connsiteY1" fmla="*/ 66547 h 189781"/>
                  <a:gd name="connsiteX2" fmla="*/ 907006 w 1345721"/>
                  <a:gd name="connsiteY2" fmla="*/ 110911 h 189781"/>
                  <a:gd name="connsiteX3" fmla="*/ 1222486 w 1345721"/>
                  <a:gd name="connsiteY3" fmla="*/ 147881 h 189781"/>
                  <a:gd name="connsiteX4" fmla="*/ 1345721 w 1345721"/>
                  <a:gd name="connsiteY4" fmla="*/ 189781 h 189781"/>
                  <a:gd name="connsiteX0" fmla="*/ 0 w 1345721"/>
                  <a:gd name="connsiteY0" fmla="*/ 0 h 200306"/>
                  <a:gd name="connsiteX1" fmla="*/ 522514 w 1345721"/>
                  <a:gd name="connsiteY1" fmla="*/ 66547 h 200306"/>
                  <a:gd name="connsiteX2" fmla="*/ 818625 w 1345721"/>
                  <a:gd name="connsiteY2" fmla="*/ 198387 h 200306"/>
                  <a:gd name="connsiteX3" fmla="*/ 1222486 w 1345721"/>
                  <a:gd name="connsiteY3" fmla="*/ 147881 h 200306"/>
                  <a:gd name="connsiteX4" fmla="*/ 1345721 w 1345721"/>
                  <a:gd name="connsiteY4" fmla="*/ 189781 h 200306"/>
                  <a:gd name="connsiteX0" fmla="*/ 0 w 1345721"/>
                  <a:gd name="connsiteY0" fmla="*/ 0 h 202001"/>
                  <a:gd name="connsiteX1" fmla="*/ 452564 w 1345721"/>
                  <a:gd name="connsiteY1" fmla="*/ 28231 h 202001"/>
                  <a:gd name="connsiteX2" fmla="*/ 818625 w 1345721"/>
                  <a:gd name="connsiteY2" fmla="*/ 198387 h 202001"/>
                  <a:gd name="connsiteX3" fmla="*/ 1222486 w 1345721"/>
                  <a:gd name="connsiteY3" fmla="*/ 147881 h 202001"/>
                  <a:gd name="connsiteX4" fmla="*/ 1345721 w 1345721"/>
                  <a:gd name="connsiteY4" fmla="*/ 189781 h 202001"/>
                  <a:gd name="connsiteX0" fmla="*/ 0 w 1031117"/>
                  <a:gd name="connsiteY0" fmla="*/ 7049 h 183152"/>
                  <a:gd name="connsiteX1" fmla="*/ 137960 w 1031117"/>
                  <a:gd name="connsiteY1" fmla="*/ 9382 h 183152"/>
                  <a:gd name="connsiteX2" fmla="*/ 504021 w 1031117"/>
                  <a:gd name="connsiteY2" fmla="*/ 179538 h 183152"/>
                  <a:gd name="connsiteX3" fmla="*/ 907882 w 1031117"/>
                  <a:gd name="connsiteY3" fmla="*/ 129032 h 183152"/>
                  <a:gd name="connsiteX4" fmla="*/ 1031117 w 1031117"/>
                  <a:gd name="connsiteY4" fmla="*/ 170932 h 18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1117" h="183152">
                    <a:moveTo>
                      <a:pt x="0" y="7049"/>
                    </a:moveTo>
                    <a:cubicBezTo>
                      <a:pt x="174171" y="29231"/>
                      <a:pt x="53957" y="-19366"/>
                      <a:pt x="137960" y="9382"/>
                    </a:cubicBezTo>
                    <a:cubicBezTo>
                      <a:pt x="221963" y="38130"/>
                      <a:pt x="375701" y="159596"/>
                      <a:pt x="504021" y="179538"/>
                    </a:cubicBezTo>
                    <a:cubicBezTo>
                      <a:pt x="632341" y="199480"/>
                      <a:pt x="820033" y="130466"/>
                      <a:pt x="907882" y="129032"/>
                    </a:cubicBezTo>
                    <a:cubicBezTo>
                      <a:pt x="995731" y="127598"/>
                      <a:pt x="1006059" y="156554"/>
                      <a:pt x="1031117" y="170932"/>
                    </a:cubicBezTo>
                  </a:path>
                </a:pathLst>
              </a:custGeom>
              <a:noFill/>
              <a:ln>
                <a:solidFill>
                  <a:srgbClr val="FF3399"/>
                </a:solidFill>
              </a:ln>
              <a:effectLst>
                <a:glow rad="76200">
                  <a:schemeClr val="accent1">
                    <a:satMod val="175000"/>
                    <a:alpha val="26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17" name="Group 1316"/>
              <p:cNvGrpSpPr/>
              <p:nvPr/>
            </p:nvGrpSpPr>
            <p:grpSpPr>
              <a:xfrm rot="15731062">
                <a:off x="6539183" y="247806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22" name="Oval 142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3" name="Oval 142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4" name="Oval 142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5" name="Oval 142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8" name="Group 1317"/>
              <p:cNvGrpSpPr/>
              <p:nvPr/>
            </p:nvGrpSpPr>
            <p:grpSpPr>
              <a:xfrm rot="15731062">
                <a:off x="6437632" y="2436838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18" name="Oval 141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9" name="Oval 1418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0" name="Oval 141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1" name="Oval 142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19" name="Group 1318"/>
              <p:cNvGrpSpPr/>
              <p:nvPr/>
            </p:nvGrpSpPr>
            <p:grpSpPr>
              <a:xfrm rot="13996281">
                <a:off x="6293650" y="2438042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14" name="Oval 141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5" name="Oval 141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6" name="Oval 141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7" name="Oval 141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0" name="Group 1319"/>
              <p:cNvGrpSpPr/>
              <p:nvPr/>
            </p:nvGrpSpPr>
            <p:grpSpPr>
              <a:xfrm rot="15579663">
                <a:off x="6234530" y="2354383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10" name="Oval 1409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1" name="Oval 141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2" name="Oval 141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3" name="Oval 141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1" name="Group 1320"/>
              <p:cNvGrpSpPr/>
              <p:nvPr/>
            </p:nvGrpSpPr>
            <p:grpSpPr>
              <a:xfrm rot="15579663">
                <a:off x="6138806" y="2312621"/>
                <a:ext cx="328333" cy="413196"/>
                <a:chOff x="5962590" y="-258359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06" name="Oval 140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7" name="Oval 1406"/>
                <p:cNvSpPr/>
                <p:nvPr/>
              </p:nvSpPr>
              <p:spPr>
                <a:xfrm rot="16200000" flipV="1">
                  <a:off x="6838573" y="133071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8" name="Oval 140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9" name="Oval 140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2" name="Group 1321"/>
              <p:cNvGrpSpPr/>
              <p:nvPr/>
            </p:nvGrpSpPr>
            <p:grpSpPr>
              <a:xfrm rot="14992949">
                <a:off x="6049616" y="2187809"/>
                <a:ext cx="336132" cy="413195"/>
                <a:chOff x="6623173" y="191148"/>
                <a:chExt cx="3317337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402" name="Oval 1401"/>
                <p:cNvSpPr/>
                <p:nvPr/>
              </p:nvSpPr>
              <p:spPr>
                <a:xfrm flipV="1">
                  <a:off x="6623173" y="1940390"/>
                  <a:ext cx="3240363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3" name="Oval 1402"/>
                <p:cNvSpPr/>
                <p:nvPr/>
              </p:nvSpPr>
              <p:spPr>
                <a:xfrm rot="16200000" flipV="1">
                  <a:off x="7079591" y="1780220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4" name="Oval 1403"/>
                <p:cNvSpPr/>
                <p:nvPr/>
              </p:nvSpPr>
              <p:spPr>
                <a:xfrm rot="2700000" flipV="1">
                  <a:off x="6875350" y="2002436"/>
                  <a:ext cx="2381307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5" name="Oval 1404"/>
                <p:cNvSpPr/>
                <p:nvPr/>
              </p:nvSpPr>
              <p:spPr>
                <a:xfrm rot="18900000">
                  <a:off x="7559206" y="1810784"/>
                  <a:ext cx="2381304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3" name="Group 1322"/>
              <p:cNvGrpSpPr/>
              <p:nvPr/>
            </p:nvGrpSpPr>
            <p:grpSpPr>
              <a:xfrm rot="14366891">
                <a:off x="5910738" y="2165417"/>
                <a:ext cx="413195" cy="328332"/>
                <a:chOff x="6745422" y="446276"/>
                <a:chExt cx="3240360" cy="3240357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98" name="Oval 1397"/>
                <p:cNvSpPr/>
                <p:nvPr/>
              </p:nvSpPr>
              <p:spPr>
                <a:xfrm flipV="1">
                  <a:off x="6745422" y="2100732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9" name="Oval 1398"/>
                <p:cNvSpPr/>
                <p:nvPr/>
              </p:nvSpPr>
              <p:spPr>
                <a:xfrm rot="16200000" flipV="1">
                  <a:off x="6682842" y="2035349"/>
                  <a:ext cx="3240357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0" name="Oval 1399"/>
                <p:cNvSpPr/>
                <p:nvPr/>
              </p:nvSpPr>
              <p:spPr>
                <a:xfrm rot="2700000" flipV="1">
                  <a:off x="7278683" y="2217353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1" name="Oval 1400"/>
                <p:cNvSpPr/>
                <p:nvPr/>
              </p:nvSpPr>
              <p:spPr>
                <a:xfrm rot="18900000">
                  <a:off x="6986912" y="1912526"/>
                  <a:ext cx="2381317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4" name="Group 1323"/>
              <p:cNvGrpSpPr/>
              <p:nvPr/>
            </p:nvGrpSpPr>
            <p:grpSpPr>
              <a:xfrm rot="14366891">
                <a:off x="5746709" y="2102579"/>
                <a:ext cx="439138" cy="328328"/>
                <a:chOff x="6994568" y="206469"/>
                <a:chExt cx="3443799" cy="3240351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94" name="Oval 1393"/>
                <p:cNvSpPr/>
                <p:nvPr/>
              </p:nvSpPr>
              <p:spPr>
                <a:xfrm flipV="1">
                  <a:off x="7198003" y="1240789"/>
                  <a:ext cx="3240364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5" name="Oval 1394"/>
                <p:cNvSpPr/>
                <p:nvPr/>
              </p:nvSpPr>
              <p:spPr>
                <a:xfrm rot="16200000" flipV="1">
                  <a:off x="6453309" y="1795539"/>
                  <a:ext cx="3240351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6" name="Oval 1395"/>
                <p:cNvSpPr/>
                <p:nvPr/>
              </p:nvSpPr>
              <p:spPr>
                <a:xfrm rot="2700000" flipV="1">
                  <a:off x="7166687" y="2100344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7" name="Oval 1396"/>
                <p:cNvSpPr/>
                <p:nvPr/>
              </p:nvSpPr>
              <p:spPr>
                <a:xfrm rot="18900000">
                  <a:off x="6994568" y="192051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5" name="Group 1324"/>
              <p:cNvGrpSpPr/>
              <p:nvPr/>
            </p:nvGrpSpPr>
            <p:grpSpPr>
              <a:xfrm rot="15206415">
                <a:off x="5688556" y="2090674"/>
                <a:ext cx="356134" cy="413196"/>
                <a:chOff x="6392116" y="-306234"/>
                <a:chExt cx="3514726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90" name="Oval 1389"/>
                <p:cNvSpPr/>
                <p:nvPr/>
              </p:nvSpPr>
              <p:spPr>
                <a:xfrm flipV="1">
                  <a:off x="6666482" y="1343377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1" name="Oval 139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2" name="Oval 139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3" name="Oval 139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6" name="Group 1325"/>
              <p:cNvGrpSpPr/>
              <p:nvPr/>
            </p:nvGrpSpPr>
            <p:grpSpPr>
              <a:xfrm rot="15206415">
                <a:off x="5625225" y="2107019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86" name="Oval 138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7" name="Oval 138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8" name="Oval 138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9" name="Oval 138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7" name="Group 1326"/>
              <p:cNvGrpSpPr/>
              <p:nvPr/>
            </p:nvGrpSpPr>
            <p:grpSpPr>
              <a:xfrm rot="16981223">
                <a:off x="5526305" y="2051984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82" name="Oval 138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3" name="Oval 138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4" name="Oval 138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5" name="Oval 138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8" name="Group 1327"/>
              <p:cNvGrpSpPr/>
              <p:nvPr/>
            </p:nvGrpSpPr>
            <p:grpSpPr>
              <a:xfrm rot="15686055">
                <a:off x="5427386" y="1996950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78" name="Oval 137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9" name="Oval 1378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0" name="Oval 1379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1" name="Oval 1380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9" name="Group 1328"/>
              <p:cNvGrpSpPr/>
              <p:nvPr/>
            </p:nvGrpSpPr>
            <p:grpSpPr>
              <a:xfrm rot="15686055">
                <a:off x="5328466" y="194191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74" name="Oval 1373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5" name="Oval 1374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6" name="Oval 1375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7" name="Oval 1376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0" name="Group 1329"/>
              <p:cNvGrpSpPr/>
              <p:nvPr/>
            </p:nvGrpSpPr>
            <p:grpSpPr>
              <a:xfrm rot="15579663">
                <a:off x="6406623" y="240409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70" name="Oval 1369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1" name="Oval 1370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2" name="Oval 1371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3" name="Oval 1372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1" name="Group 1330"/>
              <p:cNvGrpSpPr/>
              <p:nvPr/>
            </p:nvGrpSpPr>
            <p:grpSpPr>
              <a:xfrm rot="14992949">
                <a:off x="6305072" y="2362865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66" name="Oval 1365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7" name="Oval 1366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8" name="Oval 1367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9" name="Oval 1368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2" name="Group 1331"/>
              <p:cNvGrpSpPr/>
              <p:nvPr/>
            </p:nvGrpSpPr>
            <p:grpSpPr>
              <a:xfrm rot="14366891">
                <a:off x="6161090" y="2364069"/>
                <a:ext cx="413196" cy="328333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62" name="Oval 1361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3" name="Oval 1362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4" name="Oval 1363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5" name="Oval 1364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3" name="Group 1332"/>
              <p:cNvGrpSpPr/>
              <p:nvPr/>
            </p:nvGrpSpPr>
            <p:grpSpPr>
              <a:xfrm rot="14366891">
                <a:off x="6139976" y="2282800"/>
                <a:ext cx="416689" cy="331897"/>
                <a:chOff x="5962590" y="476477"/>
                <a:chExt cx="3267750" cy="3275538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58" name="Oval 1357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9" name="Oval 1358"/>
                <p:cNvSpPr/>
                <p:nvPr/>
              </p:nvSpPr>
              <p:spPr>
                <a:xfrm rot="16200000" flipV="1">
                  <a:off x="6745431" y="2100729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0" name="Oval 1359"/>
                <p:cNvSpPr/>
                <p:nvPr/>
              </p:nvSpPr>
              <p:spPr>
                <a:xfrm rot="2700000" flipV="1">
                  <a:off x="6674427" y="1644270"/>
                  <a:ext cx="2381309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1" name="Oval 1360"/>
                <p:cNvSpPr/>
                <p:nvPr/>
              </p:nvSpPr>
              <p:spPr>
                <a:xfrm rot="18900000">
                  <a:off x="6849029" y="1768459"/>
                  <a:ext cx="2381311" cy="457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4" name="Group 1333"/>
              <p:cNvGrpSpPr/>
              <p:nvPr/>
            </p:nvGrpSpPr>
            <p:grpSpPr>
              <a:xfrm rot="15206415">
                <a:off x="5968125" y="2175116"/>
                <a:ext cx="443020" cy="413196"/>
                <a:chOff x="5937316" y="103491"/>
                <a:chExt cx="4372219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54" name="Oval 1353"/>
                <p:cNvSpPr/>
                <p:nvPr/>
              </p:nvSpPr>
              <p:spPr>
                <a:xfrm flipV="1">
                  <a:off x="5937316" y="2512175"/>
                  <a:ext cx="3240363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5" name="Oval 1354"/>
                <p:cNvSpPr/>
                <p:nvPr/>
              </p:nvSpPr>
              <p:spPr>
                <a:xfrm rot="16200000" flipV="1">
                  <a:off x="7025874" y="169256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6" name="Oval 1355"/>
                <p:cNvSpPr/>
                <p:nvPr/>
              </p:nvSpPr>
              <p:spPr>
                <a:xfrm rot="2700000" flipV="1">
                  <a:off x="6190943" y="2126150"/>
                  <a:ext cx="2381316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7" name="Oval 1356"/>
                <p:cNvSpPr/>
                <p:nvPr/>
              </p:nvSpPr>
              <p:spPr>
                <a:xfrm rot="18900000">
                  <a:off x="7928219" y="1878728"/>
                  <a:ext cx="2381316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5" name="Group 1334"/>
              <p:cNvGrpSpPr/>
              <p:nvPr/>
            </p:nvGrpSpPr>
            <p:grpSpPr>
              <a:xfrm rot="15206415">
                <a:off x="5925157" y="2060954"/>
                <a:ext cx="241289" cy="413196"/>
                <a:chOff x="7670525" y="13271"/>
                <a:chExt cx="2381312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51" name="Oval 1350"/>
                <p:cNvSpPr/>
                <p:nvPr/>
              </p:nvSpPr>
              <p:spPr>
                <a:xfrm rot="16200000" flipV="1">
                  <a:off x="6797776" y="1602343"/>
                  <a:ext cx="3240360" cy="6221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2" name="Oval 1351"/>
                <p:cNvSpPr/>
                <p:nvPr/>
              </p:nvSpPr>
              <p:spPr>
                <a:xfrm rot="2700000" flipV="1">
                  <a:off x="7676085" y="1782274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3" name="Oval 1352"/>
                <p:cNvSpPr/>
                <p:nvPr/>
              </p:nvSpPr>
              <p:spPr>
                <a:xfrm rot="18900000">
                  <a:off x="7670525" y="1820037"/>
                  <a:ext cx="2381312" cy="45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6" name="Group 1335"/>
              <p:cNvGrpSpPr/>
              <p:nvPr/>
            </p:nvGrpSpPr>
            <p:grpSpPr>
              <a:xfrm rot="16981223">
                <a:off x="5814361" y="2086967"/>
                <a:ext cx="339551" cy="433686"/>
                <a:chOff x="6392116" y="-306234"/>
                <a:chExt cx="3351071" cy="3401046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47" name="Oval 1346"/>
                <p:cNvSpPr/>
                <p:nvPr/>
              </p:nvSpPr>
              <p:spPr>
                <a:xfrm flipV="1">
                  <a:off x="6502827" y="303260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8" name="Oval 1347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9" name="Oval 1348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0" name="Oval 1349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7" name="Group 1336"/>
              <p:cNvGrpSpPr/>
              <p:nvPr/>
            </p:nvGrpSpPr>
            <p:grpSpPr>
              <a:xfrm rot="15686055">
                <a:off x="5701029" y="2087886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43" name="Oval 1342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4" name="Oval 1343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5" name="Oval 1344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6" name="Oval 1345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38" name="Group 1337"/>
              <p:cNvGrpSpPr/>
              <p:nvPr/>
            </p:nvGrpSpPr>
            <p:grpSpPr>
              <a:xfrm rot="15686055">
                <a:off x="5602109" y="2032852"/>
                <a:ext cx="328333" cy="413196"/>
                <a:chOff x="5962590" y="-306234"/>
                <a:chExt cx="3240360" cy="3240360"/>
              </a:xfr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p:grpSpPr>
            <p:sp>
              <p:nvSpPr>
                <p:cNvPr id="1339" name="Oval 1338"/>
                <p:cNvSpPr/>
                <p:nvPr/>
              </p:nvSpPr>
              <p:spPr>
                <a:xfrm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0" name="Oval 1339"/>
                <p:cNvSpPr/>
                <p:nvPr/>
              </p:nvSpPr>
              <p:spPr>
                <a:xfrm rot="16200000" flipV="1">
                  <a:off x="5962590" y="1282840"/>
                  <a:ext cx="3240360" cy="622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1" name="Oval 1340"/>
                <p:cNvSpPr/>
                <p:nvPr/>
              </p:nvSpPr>
              <p:spPr>
                <a:xfrm rot="2700000" flipV="1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2" name="Oval 1341"/>
                <p:cNvSpPr/>
                <p:nvPr/>
              </p:nvSpPr>
              <p:spPr>
                <a:xfrm rot="18900000">
                  <a:off x="6392116" y="1291087"/>
                  <a:ext cx="238130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222" name="Group 1221"/>
            <p:cNvGrpSpPr/>
            <p:nvPr/>
          </p:nvGrpSpPr>
          <p:grpSpPr>
            <a:xfrm>
              <a:off x="3823715" y="1340768"/>
              <a:ext cx="1324349" cy="1049671"/>
              <a:chOff x="3762436" y="1450218"/>
              <a:chExt cx="1324349" cy="1049671"/>
            </a:xfrm>
          </p:grpSpPr>
          <p:grpSp>
            <p:nvGrpSpPr>
              <p:cNvPr id="1283" name="Group 1282"/>
              <p:cNvGrpSpPr/>
              <p:nvPr/>
            </p:nvGrpSpPr>
            <p:grpSpPr>
              <a:xfrm rot="4651823">
                <a:off x="4966553" y="1394072"/>
                <a:ext cx="64085" cy="176378"/>
                <a:chOff x="6012160" y="1700808"/>
                <a:chExt cx="144016" cy="396368"/>
              </a:xfrm>
            </p:grpSpPr>
            <p:sp>
              <p:nvSpPr>
                <p:cNvPr id="1291" name="Oval 1290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2" name="Rectangle 1291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84" name="Group 1283"/>
              <p:cNvGrpSpPr/>
              <p:nvPr/>
            </p:nvGrpSpPr>
            <p:grpSpPr>
              <a:xfrm rot="18555099">
                <a:off x="3948753" y="2246149"/>
                <a:ext cx="64085" cy="176378"/>
                <a:chOff x="6012160" y="1700808"/>
                <a:chExt cx="144016" cy="396368"/>
              </a:xfrm>
            </p:grpSpPr>
            <p:sp>
              <p:nvSpPr>
                <p:cNvPr id="1289" name="Oval 1288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0" name="Rectangle 1289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85" name="Group 1284"/>
              <p:cNvGrpSpPr/>
              <p:nvPr/>
            </p:nvGrpSpPr>
            <p:grpSpPr>
              <a:xfrm rot="7414048">
                <a:off x="4616480" y="2055972"/>
                <a:ext cx="64085" cy="176378"/>
                <a:chOff x="6012160" y="1700808"/>
                <a:chExt cx="144016" cy="396368"/>
              </a:xfrm>
            </p:grpSpPr>
            <p:sp>
              <p:nvSpPr>
                <p:cNvPr id="1287" name="Oval 1286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8" name="Rectangle 1287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86" name="Freeform 1285"/>
              <p:cNvSpPr/>
              <p:nvPr/>
            </p:nvSpPr>
            <p:spPr>
              <a:xfrm>
                <a:off x="3762436" y="1490997"/>
                <a:ext cx="1176489" cy="1008892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176489 w 1176489"/>
                  <a:gd name="connsiteY0" fmla="*/ 0 h 1008892"/>
                  <a:gd name="connsiteX1" fmla="*/ 821212 w 1176489"/>
                  <a:gd name="connsiteY1" fmla="*/ 599893 h 1008892"/>
                  <a:gd name="connsiteX2" fmla="*/ 250440 w 1176489"/>
                  <a:gd name="connsiteY2" fmla="*/ 902752 h 1008892"/>
                  <a:gd name="connsiteX3" fmla="*/ 0 w 1176489"/>
                  <a:gd name="connsiteY3" fmla="*/ 949345 h 1008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6489" h="1008892">
                    <a:moveTo>
                      <a:pt x="1176489" y="0"/>
                    </a:moveTo>
                    <a:cubicBezTo>
                      <a:pt x="1076021" y="224717"/>
                      <a:pt x="678519" y="216466"/>
                      <a:pt x="821212" y="599893"/>
                    </a:cubicBezTo>
                    <a:cubicBezTo>
                      <a:pt x="963905" y="983320"/>
                      <a:pt x="398958" y="698905"/>
                      <a:pt x="250440" y="902752"/>
                    </a:cubicBezTo>
                    <a:cubicBezTo>
                      <a:pt x="101922" y="1106599"/>
                      <a:pt x="56785" y="955169"/>
                      <a:pt x="0" y="949345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3" name="Group 1222"/>
            <p:cNvGrpSpPr/>
            <p:nvPr/>
          </p:nvGrpSpPr>
          <p:grpSpPr>
            <a:xfrm>
              <a:off x="4146173" y="511212"/>
              <a:ext cx="807366" cy="807366"/>
              <a:chOff x="4217356" y="548538"/>
              <a:chExt cx="681774" cy="681774"/>
            </a:xfrm>
          </p:grpSpPr>
          <p:sp>
            <p:nvSpPr>
              <p:cNvPr id="1281" name="5-Point Star 1280"/>
              <p:cNvSpPr/>
              <p:nvPr/>
            </p:nvSpPr>
            <p:spPr>
              <a:xfrm>
                <a:off x="4217356" y="548538"/>
                <a:ext cx="681774" cy="681774"/>
              </a:xfrm>
              <a:prstGeom prst="star5">
                <a:avLst>
                  <a:gd name="adj" fmla="val 17491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chemeClr val="accent6"/>
                  </a:gs>
                  <a:gs pos="95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2" name="5-Point Star 1281"/>
              <p:cNvSpPr/>
              <p:nvPr/>
            </p:nvSpPr>
            <p:spPr>
              <a:xfrm>
                <a:off x="4217356" y="548538"/>
                <a:ext cx="681774" cy="681774"/>
              </a:xfrm>
              <a:prstGeom prst="star5">
                <a:avLst>
                  <a:gd name="adj" fmla="val 3624"/>
                  <a:gd name="hf" fmla="val 105146"/>
                  <a:gd name="vf" fmla="val 110557"/>
                </a:avLst>
              </a:prstGeom>
              <a:gradFill flip="none" rotWithShape="1">
                <a:gsLst>
                  <a:gs pos="39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4" name="Group 1223"/>
            <p:cNvGrpSpPr/>
            <p:nvPr/>
          </p:nvGrpSpPr>
          <p:grpSpPr>
            <a:xfrm>
              <a:off x="5313941" y="2196233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78" name="Rectangle 1277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9" name="Oval 1278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0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5" name="Group 1224"/>
            <p:cNvGrpSpPr/>
            <p:nvPr/>
          </p:nvGrpSpPr>
          <p:grpSpPr>
            <a:xfrm>
              <a:off x="3568344" y="2214915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75" name="Rectangle 1274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6" name="Oval 1275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7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6" name="Group 1225"/>
            <p:cNvGrpSpPr/>
            <p:nvPr/>
          </p:nvGrpSpPr>
          <p:grpSpPr>
            <a:xfrm>
              <a:off x="4779392" y="2340165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72" name="Rectangle 1271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3" name="Oval 1272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4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7" name="Group 1226"/>
            <p:cNvGrpSpPr/>
            <p:nvPr/>
          </p:nvGrpSpPr>
          <p:grpSpPr>
            <a:xfrm>
              <a:off x="3934490" y="3093839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69" name="Rectangle 1268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0" name="Oval 1269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1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8" name="Group 1227"/>
            <p:cNvGrpSpPr/>
            <p:nvPr/>
          </p:nvGrpSpPr>
          <p:grpSpPr>
            <a:xfrm>
              <a:off x="4045897" y="4018915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66" name="Rectangle 1265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7" name="Oval 1266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8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29" name="Group 1228"/>
            <p:cNvGrpSpPr/>
            <p:nvPr/>
          </p:nvGrpSpPr>
          <p:grpSpPr>
            <a:xfrm>
              <a:off x="3201446" y="3624502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63" name="Rectangle 1262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4" name="Oval 1263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5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0" name="Group 1229"/>
            <p:cNvGrpSpPr/>
            <p:nvPr/>
          </p:nvGrpSpPr>
          <p:grpSpPr>
            <a:xfrm>
              <a:off x="6112469" y="4357414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60" name="Rectangle 1259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1" name="Oval 1260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>
                      <a:shade val="30000"/>
                      <a:satMod val="115000"/>
                    </a:srgbClr>
                  </a:gs>
                  <a:gs pos="50000">
                    <a:srgbClr val="FF3399">
                      <a:shade val="67500"/>
                      <a:satMod val="115000"/>
                    </a:srgbClr>
                  </a:gs>
                  <a:gs pos="100000">
                    <a:srgbClr val="FF3399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2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1" name="Group 1230"/>
            <p:cNvGrpSpPr/>
            <p:nvPr/>
          </p:nvGrpSpPr>
          <p:grpSpPr>
            <a:xfrm>
              <a:off x="3145020" y="4906507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57" name="Rectangle 1256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8" name="Oval 1257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9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2" name="Group 1231"/>
            <p:cNvGrpSpPr/>
            <p:nvPr/>
          </p:nvGrpSpPr>
          <p:grpSpPr>
            <a:xfrm>
              <a:off x="4292382" y="1423804"/>
              <a:ext cx="227134" cy="280540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54" name="Rectangle 1253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5" name="Oval 1254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6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3" name="Group 1232"/>
            <p:cNvGrpSpPr/>
            <p:nvPr/>
          </p:nvGrpSpPr>
          <p:grpSpPr>
            <a:xfrm>
              <a:off x="3019716" y="2622938"/>
              <a:ext cx="2355746" cy="1734476"/>
              <a:chOff x="3019716" y="2622938"/>
              <a:chExt cx="2355746" cy="1734476"/>
            </a:xfrm>
          </p:grpSpPr>
          <p:grpSp>
            <p:nvGrpSpPr>
              <p:cNvPr id="1238" name="Group 1237"/>
              <p:cNvGrpSpPr/>
              <p:nvPr/>
            </p:nvGrpSpPr>
            <p:grpSpPr>
              <a:xfrm rot="1419622">
                <a:off x="5311377" y="2622938"/>
                <a:ext cx="64085" cy="176378"/>
                <a:chOff x="6012160" y="1700808"/>
                <a:chExt cx="144016" cy="396368"/>
              </a:xfrm>
            </p:grpSpPr>
            <p:sp>
              <p:nvSpPr>
                <p:cNvPr id="1252" name="Oval 1251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3" name="Rectangle 1252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39" name="Group 1238"/>
              <p:cNvGrpSpPr/>
              <p:nvPr/>
            </p:nvGrpSpPr>
            <p:grpSpPr>
              <a:xfrm rot="18752466">
                <a:off x="4883405" y="2764284"/>
                <a:ext cx="64085" cy="176378"/>
                <a:chOff x="6012160" y="1700808"/>
                <a:chExt cx="144016" cy="396368"/>
              </a:xfrm>
            </p:grpSpPr>
            <p:sp>
              <p:nvSpPr>
                <p:cNvPr id="1250" name="Oval 1249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1" name="Rectangle 1250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0" name="Group 1239"/>
              <p:cNvGrpSpPr/>
              <p:nvPr/>
            </p:nvGrpSpPr>
            <p:grpSpPr>
              <a:xfrm>
                <a:off x="4297665" y="3319310"/>
                <a:ext cx="96017" cy="164086"/>
                <a:chOff x="4478138" y="3315180"/>
                <a:chExt cx="96017" cy="164086"/>
              </a:xfrm>
            </p:grpSpPr>
            <p:sp>
              <p:nvSpPr>
                <p:cNvPr id="1248" name="Oval 1247"/>
                <p:cNvSpPr/>
                <p:nvPr/>
              </p:nvSpPr>
              <p:spPr>
                <a:xfrm rot="8791043">
                  <a:off x="4510070" y="3338308"/>
                  <a:ext cx="64085" cy="140958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9" name="Rectangle 1248"/>
                <p:cNvSpPr/>
                <p:nvPr/>
              </p:nvSpPr>
              <p:spPr>
                <a:xfrm rot="8791043">
                  <a:off x="4478138" y="3315180"/>
                  <a:ext cx="45719" cy="6198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1" name="Group 1240"/>
              <p:cNvGrpSpPr/>
              <p:nvPr/>
            </p:nvGrpSpPr>
            <p:grpSpPr>
              <a:xfrm rot="20550236">
                <a:off x="3521437" y="3520678"/>
                <a:ext cx="64085" cy="176378"/>
                <a:chOff x="6012160" y="1700808"/>
                <a:chExt cx="144016" cy="396368"/>
              </a:xfrm>
            </p:grpSpPr>
            <p:sp>
              <p:nvSpPr>
                <p:cNvPr id="1246" name="Oval 1245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7" name="Rectangle 1246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2" name="Group 1241"/>
              <p:cNvGrpSpPr/>
              <p:nvPr/>
            </p:nvGrpSpPr>
            <p:grpSpPr>
              <a:xfrm rot="6867898">
                <a:off x="3075862" y="4173223"/>
                <a:ext cx="64085" cy="176378"/>
                <a:chOff x="6012160" y="1700808"/>
                <a:chExt cx="144016" cy="396368"/>
              </a:xfrm>
            </p:grpSpPr>
            <p:sp>
              <p:nvSpPr>
                <p:cNvPr id="1244" name="Oval 1243"/>
                <p:cNvSpPr/>
                <p:nvPr/>
              </p:nvSpPr>
              <p:spPr>
                <a:xfrm>
                  <a:off x="6012160" y="1700808"/>
                  <a:ext cx="144016" cy="31677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5" name="Rectangle 1244"/>
                <p:cNvSpPr/>
                <p:nvPr/>
              </p:nvSpPr>
              <p:spPr>
                <a:xfrm>
                  <a:off x="6032235" y="1957872"/>
                  <a:ext cx="102743" cy="13930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43" name="Freeform 1242"/>
              <p:cNvSpPr/>
              <p:nvPr/>
            </p:nvSpPr>
            <p:spPr>
              <a:xfrm>
                <a:off x="3026957" y="2790704"/>
                <a:ext cx="2279865" cy="1566710"/>
              </a:xfrm>
              <a:custGeom>
                <a:avLst/>
                <a:gdLst>
                  <a:gd name="connsiteX0" fmla="*/ 1176489 w 1176489"/>
                  <a:gd name="connsiteY0" fmla="*/ 0 h 952857"/>
                  <a:gd name="connsiteX1" fmla="*/ 821212 w 1176489"/>
                  <a:gd name="connsiteY1" fmla="*/ 599893 h 952857"/>
                  <a:gd name="connsiteX2" fmla="*/ 250440 w 1176489"/>
                  <a:gd name="connsiteY2" fmla="*/ 902752 h 952857"/>
                  <a:gd name="connsiteX3" fmla="*/ 0 w 1176489"/>
                  <a:gd name="connsiteY3" fmla="*/ 949345 h 952857"/>
                  <a:gd name="connsiteX0" fmla="*/ 1822976 w 1822976"/>
                  <a:gd name="connsiteY0" fmla="*/ 0 h 913038"/>
                  <a:gd name="connsiteX1" fmla="*/ 1467699 w 1822976"/>
                  <a:gd name="connsiteY1" fmla="*/ 599893 h 913038"/>
                  <a:gd name="connsiteX2" fmla="*/ 896927 w 1822976"/>
                  <a:gd name="connsiteY2" fmla="*/ 902752 h 913038"/>
                  <a:gd name="connsiteX3" fmla="*/ 0 w 1822976"/>
                  <a:gd name="connsiteY3" fmla="*/ 844509 h 913038"/>
                  <a:gd name="connsiteX0" fmla="*/ 1822976 w 1822976"/>
                  <a:gd name="connsiteY0" fmla="*/ 0 h 844591"/>
                  <a:gd name="connsiteX1" fmla="*/ 1467699 w 1822976"/>
                  <a:gd name="connsiteY1" fmla="*/ 599893 h 844591"/>
                  <a:gd name="connsiteX2" fmla="*/ 960994 w 1822976"/>
                  <a:gd name="connsiteY2" fmla="*/ 506706 h 844591"/>
                  <a:gd name="connsiteX3" fmla="*/ 0 w 1822976"/>
                  <a:gd name="connsiteY3" fmla="*/ 844509 h 844591"/>
                  <a:gd name="connsiteX0" fmla="*/ 1822976 w 1822976"/>
                  <a:gd name="connsiteY0" fmla="*/ 0 h 844623"/>
                  <a:gd name="connsiteX1" fmla="*/ 1456051 w 1822976"/>
                  <a:gd name="connsiteY1" fmla="*/ 93187 h 844623"/>
                  <a:gd name="connsiteX2" fmla="*/ 960994 w 1822976"/>
                  <a:gd name="connsiteY2" fmla="*/ 506706 h 844623"/>
                  <a:gd name="connsiteX3" fmla="*/ 0 w 1822976"/>
                  <a:gd name="connsiteY3" fmla="*/ 844509 h 844623"/>
                  <a:gd name="connsiteX0" fmla="*/ 1822976 w 1822976"/>
                  <a:gd name="connsiteY0" fmla="*/ 0 h 844573"/>
                  <a:gd name="connsiteX1" fmla="*/ 1456051 w 1822976"/>
                  <a:gd name="connsiteY1" fmla="*/ 93187 h 844573"/>
                  <a:gd name="connsiteX2" fmla="*/ 960994 w 1822976"/>
                  <a:gd name="connsiteY2" fmla="*/ 506706 h 844573"/>
                  <a:gd name="connsiteX3" fmla="*/ 0 w 1822976"/>
                  <a:gd name="connsiteY3" fmla="*/ 844509 h 844573"/>
                  <a:gd name="connsiteX0" fmla="*/ 1793855 w 1793855"/>
                  <a:gd name="connsiteY0" fmla="*/ 0 h 879518"/>
                  <a:gd name="connsiteX1" fmla="*/ 1456051 w 1793855"/>
                  <a:gd name="connsiteY1" fmla="*/ 128132 h 879518"/>
                  <a:gd name="connsiteX2" fmla="*/ 960994 w 1793855"/>
                  <a:gd name="connsiteY2" fmla="*/ 541651 h 879518"/>
                  <a:gd name="connsiteX3" fmla="*/ 0 w 1793855"/>
                  <a:gd name="connsiteY3" fmla="*/ 879454 h 879518"/>
                  <a:gd name="connsiteX0" fmla="*/ 1898691 w 1898691"/>
                  <a:gd name="connsiteY0" fmla="*/ 0 h 920322"/>
                  <a:gd name="connsiteX1" fmla="*/ 1560887 w 1898691"/>
                  <a:gd name="connsiteY1" fmla="*/ 128132 h 920322"/>
                  <a:gd name="connsiteX2" fmla="*/ 1065830 w 1898691"/>
                  <a:gd name="connsiteY2" fmla="*/ 541651 h 920322"/>
                  <a:gd name="connsiteX3" fmla="*/ 0 w 1898691"/>
                  <a:gd name="connsiteY3" fmla="*/ 920223 h 920322"/>
                  <a:gd name="connsiteX0" fmla="*/ 1898691 w 1898691"/>
                  <a:gd name="connsiteY0" fmla="*/ 0 h 923200"/>
                  <a:gd name="connsiteX1" fmla="*/ 1560887 w 1898691"/>
                  <a:gd name="connsiteY1" fmla="*/ 128132 h 923200"/>
                  <a:gd name="connsiteX2" fmla="*/ 1065830 w 1898691"/>
                  <a:gd name="connsiteY2" fmla="*/ 541651 h 923200"/>
                  <a:gd name="connsiteX3" fmla="*/ 0 w 1898691"/>
                  <a:gd name="connsiteY3" fmla="*/ 920223 h 923200"/>
                  <a:gd name="connsiteX0" fmla="*/ 1898691 w 1898691"/>
                  <a:gd name="connsiteY0" fmla="*/ 0 h 921948"/>
                  <a:gd name="connsiteX1" fmla="*/ 1560887 w 1898691"/>
                  <a:gd name="connsiteY1" fmla="*/ 128132 h 921948"/>
                  <a:gd name="connsiteX2" fmla="*/ 1065830 w 1898691"/>
                  <a:gd name="connsiteY2" fmla="*/ 541651 h 921948"/>
                  <a:gd name="connsiteX3" fmla="*/ 0 w 1898691"/>
                  <a:gd name="connsiteY3" fmla="*/ 920223 h 921948"/>
                  <a:gd name="connsiteX0" fmla="*/ 2265616 w 2265616"/>
                  <a:gd name="connsiteY0" fmla="*/ 0 h 1567793"/>
                  <a:gd name="connsiteX1" fmla="*/ 1927812 w 2265616"/>
                  <a:gd name="connsiteY1" fmla="*/ 128132 h 1567793"/>
                  <a:gd name="connsiteX2" fmla="*/ 1432755 w 2265616"/>
                  <a:gd name="connsiteY2" fmla="*/ 541651 h 1567793"/>
                  <a:gd name="connsiteX3" fmla="*/ 0 w 2265616"/>
                  <a:gd name="connsiteY3" fmla="*/ 1566710 h 1567793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0 w 2265616"/>
                  <a:gd name="connsiteY3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432755 w 2265616"/>
                  <a:gd name="connsiteY2" fmla="*/ 541651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65616 w 2265616"/>
                  <a:gd name="connsiteY0" fmla="*/ 0 h 1566710"/>
                  <a:gd name="connsiteX1" fmla="*/ 1927812 w 2265616"/>
                  <a:gd name="connsiteY1" fmla="*/ 128132 h 1566710"/>
                  <a:gd name="connsiteX2" fmla="*/ 1269677 w 2265616"/>
                  <a:gd name="connsiteY2" fmla="*/ 559123 h 1566710"/>
                  <a:gd name="connsiteX3" fmla="*/ 534854 w 2265616"/>
                  <a:gd name="connsiteY3" fmla="*/ 907665 h 1566710"/>
                  <a:gd name="connsiteX4" fmla="*/ 0 w 2265616"/>
                  <a:gd name="connsiteY4" fmla="*/ 1566710 h 1566710"/>
                  <a:gd name="connsiteX0" fmla="*/ 2279865 w 2279865"/>
                  <a:gd name="connsiteY0" fmla="*/ 0 h 1566710"/>
                  <a:gd name="connsiteX1" fmla="*/ 1942061 w 2279865"/>
                  <a:gd name="connsiteY1" fmla="*/ 128132 h 1566710"/>
                  <a:gd name="connsiteX2" fmla="*/ 1283926 w 2279865"/>
                  <a:gd name="connsiteY2" fmla="*/ 559123 h 1566710"/>
                  <a:gd name="connsiteX3" fmla="*/ 549103 w 2279865"/>
                  <a:gd name="connsiteY3" fmla="*/ 907665 h 1566710"/>
                  <a:gd name="connsiteX4" fmla="*/ 14249 w 2279865"/>
                  <a:gd name="connsiteY4" fmla="*/ 1566710 h 1566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9865" h="1566710">
                    <a:moveTo>
                      <a:pt x="2279865" y="0"/>
                    </a:moveTo>
                    <a:cubicBezTo>
                      <a:pt x="2179397" y="224717"/>
                      <a:pt x="2108051" y="34945"/>
                      <a:pt x="1942061" y="128132"/>
                    </a:cubicBezTo>
                    <a:cubicBezTo>
                      <a:pt x="1776071" y="221319"/>
                      <a:pt x="1714109" y="708762"/>
                      <a:pt x="1283926" y="559123"/>
                    </a:cubicBezTo>
                    <a:cubicBezTo>
                      <a:pt x="853743" y="409484"/>
                      <a:pt x="615111" y="658195"/>
                      <a:pt x="549103" y="907665"/>
                    </a:cubicBezTo>
                    <a:cubicBezTo>
                      <a:pt x="483095" y="1157135"/>
                      <a:pt x="-97542" y="1237490"/>
                      <a:pt x="14249" y="156671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4" name="Group 1233"/>
            <p:cNvGrpSpPr/>
            <p:nvPr/>
          </p:nvGrpSpPr>
          <p:grpSpPr>
            <a:xfrm>
              <a:off x="5017182" y="3420310"/>
              <a:ext cx="252542" cy="311922"/>
              <a:chOff x="6789154" y="2258964"/>
              <a:chExt cx="318220" cy="39304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35" name="Rectangle 1234"/>
              <p:cNvSpPr/>
              <p:nvPr/>
            </p:nvSpPr>
            <p:spPr>
              <a:xfrm>
                <a:off x="6912260" y="2258964"/>
                <a:ext cx="72008" cy="102195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  <a:shade val="30000"/>
                      <a:satMod val="115000"/>
                    </a:schemeClr>
                  </a:gs>
                  <a:gs pos="50000">
                    <a:schemeClr val="bg1">
                      <a:lumMod val="7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6" name="Oval 1235"/>
              <p:cNvSpPr/>
              <p:nvPr/>
            </p:nvSpPr>
            <p:spPr>
              <a:xfrm>
                <a:off x="6789154" y="2333786"/>
                <a:ext cx="318220" cy="3182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7" name="Isosceles Triangle 1315"/>
              <p:cNvSpPr/>
              <p:nvPr/>
            </p:nvSpPr>
            <p:spPr>
              <a:xfrm>
                <a:off x="6990641" y="2356415"/>
                <a:ext cx="100518" cy="148958"/>
              </a:xfrm>
              <a:custGeom>
                <a:avLst/>
                <a:gdLst>
                  <a:gd name="connsiteX0" fmla="*/ 0 w 200654"/>
                  <a:gd name="connsiteY0" fmla="*/ 190335 h 190335"/>
                  <a:gd name="connsiteX1" fmla="*/ 100327 w 200654"/>
                  <a:gd name="connsiteY1" fmla="*/ 0 h 190335"/>
                  <a:gd name="connsiteX2" fmla="*/ 200654 w 200654"/>
                  <a:gd name="connsiteY2" fmla="*/ 190335 h 190335"/>
                  <a:gd name="connsiteX3" fmla="*/ 0 w 200654"/>
                  <a:gd name="connsiteY3" fmla="*/ 190335 h 190335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9233 w 209887"/>
                  <a:gd name="connsiteY0" fmla="*/ 236687 h 236687"/>
                  <a:gd name="connsiteX1" fmla="*/ 0 w 209887"/>
                  <a:gd name="connsiteY1" fmla="*/ 0 h 236687"/>
                  <a:gd name="connsiteX2" fmla="*/ 209887 w 209887"/>
                  <a:gd name="connsiteY2" fmla="*/ 236687 h 236687"/>
                  <a:gd name="connsiteX3" fmla="*/ 9233 w 209887"/>
                  <a:gd name="connsiteY3" fmla="*/ 236687 h 236687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0 w 200654"/>
                  <a:gd name="connsiteY0" fmla="*/ 240901 h 240901"/>
                  <a:gd name="connsiteX1" fmla="*/ 7623 w 200654"/>
                  <a:gd name="connsiteY1" fmla="*/ 0 h 240901"/>
                  <a:gd name="connsiteX2" fmla="*/ 200654 w 200654"/>
                  <a:gd name="connsiteY2" fmla="*/ 240901 h 240901"/>
                  <a:gd name="connsiteX3" fmla="*/ 0 w 200654"/>
                  <a:gd name="connsiteY3" fmla="*/ 240901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35647 w 193031"/>
                  <a:gd name="connsiteY0" fmla="*/ 238796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35647 w 193031"/>
                  <a:gd name="connsiteY3" fmla="*/ 238796 h 240901"/>
                  <a:gd name="connsiteX0" fmla="*/ 127221 w 193031"/>
                  <a:gd name="connsiteY0" fmla="*/ 184018 h 240901"/>
                  <a:gd name="connsiteX1" fmla="*/ 0 w 193031"/>
                  <a:gd name="connsiteY1" fmla="*/ 0 h 240901"/>
                  <a:gd name="connsiteX2" fmla="*/ 193031 w 193031"/>
                  <a:gd name="connsiteY2" fmla="*/ 240901 h 240901"/>
                  <a:gd name="connsiteX3" fmla="*/ 127221 w 193031"/>
                  <a:gd name="connsiteY3" fmla="*/ 184018 h 240901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23007 w 188817"/>
                  <a:gd name="connsiteY0" fmla="*/ 196660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23007 w 188817"/>
                  <a:gd name="connsiteY3" fmla="*/ 196660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8817"/>
                  <a:gd name="connsiteY0" fmla="*/ 209304 h 253543"/>
                  <a:gd name="connsiteX1" fmla="*/ 0 w 188817"/>
                  <a:gd name="connsiteY1" fmla="*/ 0 h 253543"/>
                  <a:gd name="connsiteX2" fmla="*/ 188817 w 188817"/>
                  <a:gd name="connsiteY2" fmla="*/ 253543 h 253543"/>
                  <a:gd name="connsiteX3" fmla="*/ 106151 w 188817"/>
                  <a:gd name="connsiteY3" fmla="*/ 209304 h 253543"/>
                  <a:gd name="connsiteX0" fmla="*/ 106151 w 186710"/>
                  <a:gd name="connsiteY0" fmla="*/ 209304 h 276721"/>
                  <a:gd name="connsiteX1" fmla="*/ 0 w 186710"/>
                  <a:gd name="connsiteY1" fmla="*/ 0 h 276721"/>
                  <a:gd name="connsiteX2" fmla="*/ 186710 w 186710"/>
                  <a:gd name="connsiteY2" fmla="*/ 276721 h 276721"/>
                  <a:gd name="connsiteX3" fmla="*/ 106151 w 186710"/>
                  <a:gd name="connsiteY3" fmla="*/ 209304 h 276721"/>
                  <a:gd name="connsiteX0" fmla="*/ 106151 w 186733"/>
                  <a:gd name="connsiteY0" fmla="*/ 209304 h 276721"/>
                  <a:gd name="connsiteX1" fmla="*/ 0 w 186733"/>
                  <a:gd name="connsiteY1" fmla="*/ 0 h 276721"/>
                  <a:gd name="connsiteX2" fmla="*/ 186710 w 186733"/>
                  <a:gd name="connsiteY2" fmla="*/ 276721 h 276721"/>
                  <a:gd name="connsiteX3" fmla="*/ 106151 w 186733"/>
                  <a:gd name="connsiteY3" fmla="*/ 209304 h 2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733" h="276721">
                    <a:moveTo>
                      <a:pt x="106151" y="209304"/>
                    </a:moveTo>
                    <a:cubicBezTo>
                      <a:pt x="111502" y="123386"/>
                      <a:pt x="62071" y="75386"/>
                      <a:pt x="0" y="0"/>
                    </a:cubicBezTo>
                    <a:cubicBezTo>
                      <a:pt x="99458" y="22009"/>
                      <a:pt x="188383" y="136724"/>
                      <a:pt x="186710" y="276721"/>
                    </a:cubicBezTo>
                    <a:lnTo>
                      <a:pt x="106151" y="209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138" name="Group 2137"/>
          <p:cNvGrpSpPr/>
          <p:nvPr userDrawn="1"/>
        </p:nvGrpSpPr>
        <p:grpSpPr>
          <a:xfrm>
            <a:off x="4030611" y="1413611"/>
            <a:ext cx="4969547" cy="3666316"/>
            <a:chOff x="4030606" y="1413611"/>
            <a:chExt cx="4969547" cy="3666316"/>
          </a:xfrm>
        </p:grpSpPr>
        <p:grpSp>
          <p:nvGrpSpPr>
            <p:cNvPr id="2139" name="Group 2138"/>
            <p:cNvGrpSpPr/>
            <p:nvPr/>
          </p:nvGrpSpPr>
          <p:grpSpPr>
            <a:xfrm>
              <a:off x="5065849" y="1413611"/>
              <a:ext cx="684828" cy="684828"/>
              <a:chOff x="5962590" y="-306234"/>
              <a:chExt cx="3240360" cy="3240360"/>
            </a:xfrm>
          </p:grpSpPr>
          <p:sp>
            <p:nvSpPr>
              <p:cNvPr id="2197" name="Oval 2196"/>
              <p:cNvSpPr/>
              <p:nvPr/>
            </p:nvSpPr>
            <p:spPr>
              <a:xfrm flipV="1">
                <a:off x="5962590" y="1282840"/>
                <a:ext cx="3240360" cy="622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1D0058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8" name="Oval 2197"/>
              <p:cNvSpPr/>
              <p:nvPr/>
            </p:nvSpPr>
            <p:spPr>
              <a:xfrm rot="16200000" flipV="1">
                <a:off x="5962590" y="1282840"/>
                <a:ext cx="3240360" cy="622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1D0058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9" name="Oval 2198"/>
              <p:cNvSpPr/>
              <p:nvPr/>
            </p:nvSpPr>
            <p:spPr>
              <a:xfrm rot="2700000" flipV="1">
                <a:off x="6392116" y="1291087"/>
                <a:ext cx="2381309" cy="457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1D0058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0" name="Oval 2199"/>
              <p:cNvSpPr/>
              <p:nvPr/>
            </p:nvSpPr>
            <p:spPr>
              <a:xfrm rot="18900000">
                <a:off x="6392116" y="1291087"/>
                <a:ext cx="2381309" cy="45719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8E80AC">
                      <a:alpha val="0"/>
                    </a:srgbClr>
                  </a:gs>
                  <a:gs pos="43000">
                    <a:schemeClr val="bg1"/>
                  </a:gs>
                  <a:gs pos="84000">
                    <a:srgbClr val="1D0058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40" name="Pentagon 8"/>
            <p:cNvSpPr/>
            <p:nvPr/>
          </p:nvSpPr>
          <p:spPr>
            <a:xfrm rot="16200000">
              <a:off x="4260665" y="2908407"/>
              <a:ext cx="2021991" cy="2065636"/>
            </a:xfrm>
            <a:custGeom>
              <a:avLst/>
              <a:gdLst>
                <a:gd name="connsiteX0" fmla="*/ 0 w 341250"/>
                <a:gd name="connsiteY0" fmla="*/ 0 h 407964"/>
                <a:gd name="connsiteX1" fmla="*/ 170625 w 341250"/>
                <a:gd name="connsiteY1" fmla="*/ 0 h 407964"/>
                <a:gd name="connsiteX2" fmla="*/ 341250 w 341250"/>
                <a:gd name="connsiteY2" fmla="*/ 203982 h 407964"/>
                <a:gd name="connsiteX3" fmla="*/ 170625 w 341250"/>
                <a:gd name="connsiteY3" fmla="*/ 407964 h 407964"/>
                <a:gd name="connsiteX4" fmla="*/ 0 w 341250"/>
                <a:gd name="connsiteY4" fmla="*/ 407964 h 407964"/>
                <a:gd name="connsiteX5" fmla="*/ 0 w 341250"/>
                <a:gd name="connsiteY5" fmla="*/ 0 h 407964"/>
                <a:gd name="connsiteX0" fmla="*/ 0 w 341250"/>
                <a:gd name="connsiteY0" fmla="*/ 0 h 407964"/>
                <a:gd name="connsiteX1" fmla="*/ 203596 w 341250"/>
                <a:gd name="connsiteY1" fmla="*/ 59348 h 407964"/>
                <a:gd name="connsiteX2" fmla="*/ 341250 w 341250"/>
                <a:gd name="connsiteY2" fmla="*/ 203982 h 407964"/>
                <a:gd name="connsiteX3" fmla="*/ 170625 w 341250"/>
                <a:gd name="connsiteY3" fmla="*/ 407964 h 407964"/>
                <a:gd name="connsiteX4" fmla="*/ 0 w 341250"/>
                <a:gd name="connsiteY4" fmla="*/ 407964 h 407964"/>
                <a:gd name="connsiteX5" fmla="*/ 0 w 341250"/>
                <a:gd name="connsiteY5" fmla="*/ 0 h 407964"/>
                <a:gd name="connsiteX0" fmla="*/ 24179 w 341250"/>
                <a:gd name="connsiteY0" fmla="*/ 0 h 359607"/>
                <a:gd name="connsiteX1" fmla="*/ 203596 w 341250"/>
                <a:gd name="connsiteY1" fmla="*/ 10991 h 359607"/>
                <a:gd name="connsiteX2" fmla="*/ 341250 w 341250"/>
                <a:gd name="connsiteY2" fmla="*/ 155625 h 359607"/>
                <a:gd name="connsiteX3" fmla="*/ 170625 w 341250"/>
                <a:gd name="connsiteY3" fmla="*/ 359607 h 359607"/>
                <a:gd name="connsiteX4" fmla="*/ 0 w 341250"/>
                <a:gd name="connsiteY4" fmla="*/ 359607 h 359607"/>
                <a:gd name="connsiteX5" fmla="*/ 24179 w 341250"/>
                <a:gd name="connsiteY5" fmla="*/ 0 h 359607"/>
                <a:gd name="connsiteX0" fmla="*/ 26377 w 341250"/>
                <a:gd name="connsiteY0" fmla="*/ 3 h 348616"/>
                <a:gd name="connsiteX1" fmla="*/ 203596 w 341250"/>
                <a:gd name="connsiteY1" fmla="*/ 0 h 348616"/>
                <a:gd name="connsiteX2" fmla="*/ 341250 w 341250"/>
                <a:gd name="connsiteY2" fmla="*/ 144634 h 348616"/>
                <a:gd name="connsiteX3" fmla="*/ 170625 w 341250"/>
                <a:gd name="connsiteY3" fmla="*/ 348616 h 348616"/>
                <a:gd name="connsiteX4" fmla="*/ 0 w 341250"/>
                <a:gd name="connsiteY4" fmla="*/ 348616 h 348616"/>
                <a:gd name="connsiteX5" fmla="*/ 26377 w 341250"/>
                <a:gd name="connsiteY5" fmla="*/ 3 h 34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250" h="348616">
                  <a:moveTo>
                    <a:pt x="26377" y="3"/>
                  </a:moveTo>
                  <a:lnTo>
                    <a:pt x="203596" y="0"/>
                  </a:lnTo>
                  <a:lnTo>
                    <a:pt x="341250" y="144634"/>
                  </a:lnTo>
                  <a:lnTo>
                    <a:pt x="170625" y="348616"/>
                  </a:lnTo>
                  <a:lnTo>
                    <a:pt x="0" y="348616"/>
                  </a:lnTo>
                  <a:lnTo>
                    <a:pt x="2637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1" name="Rectangle 7"/>
            <p:cNvSpPr/>
            <p:nvPr/>
          </p:nvSpPr>
          <p:spPr>
            <a:xfrm>
              <a:off x="4909332" y="3906550"/>
              <a:ext cx="497822" cy="964115"/>
            </a:xfrm>
            <a:custGeom>
              <a:avLst/>
              <a:gdLst>
                <a:gd name="connsiteX0" fmla="*/ 0 w 93835"/>
                <a:gd name="connsiteY0" fmla="*/ 0 h 182463"/>
                <a:gd name="connsiteX1" fmla="*/ 93835 w 93835"/>
                <a:gd name="connsiteY1" fmla="*/ 0 h 182463"/>
                <a:gd name="connsiteX2" fmla="*/ 93835 w 93835"/>
                <a:gd name="connsiteY2" fmla="*/ 182463 h 182463"/>
                <a:gd name="connsiteX3" fmla="*/ 0 w 93835"/>
                <a:gd name="connsiteY3" fmla="*/ 182463 h 182463"/>
                <a:gd name="connsiteX4" fmla="*/ 0 w 93835"/>
                <a:gd name="connsiteY4" fmla="*/ 0 h 182463"/>
                <a:gd name="connsiteX0" fmla="*/ 9874 w 103709"/>
                <a:gd name="connsiteY0" fmla="*/ 0 h 182463"/>
                <a:gd name="connsiteX1" fmla="*/ 103709 w 103709"/>
                <a:gd name="connsiteY1" fmla="*/ 0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103709"/>
                <a:gd name="connsiteY0" fmla="*/ 0 h 182463"/>
                <a:gd name="connsiteX1" fmla="*/ 103709 w 103709"/>
                <a:gd name="connsiteY1" fmla="*/ 23700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103709"/>
                <a:gd name="connsiteY0" fmla="*/ 0 h 182463"/>
                <a:gd name="connsiteX1" fmla="*/ 95809 w 103709"/>
                <a:gd name="connsiteY1" fmla="*/ 13825 h 182463"/>
                <a:gd name="connsiteX2" fmla="*/ 103709 w 103709"/>
                <a:gd name="connsiteY2" fmla="*/ 182463 h 182463"/>
                <a:gd name="connsiteX3" fmla="*/ 0 w 103709"/>
                <a:gd name="connsiteY3" fmla="*/ 170614 h 182463"/>
                <a:gd name="connsiteX4" fmla="*/ 9874 w 103709"/>
                <a:gd name="connsiteY4" fmla="*/ 0 h 182463"/>
                <a:gd name="connsiteX0" fmla="*/ 9874 w 95809"/>
                <a:gd name="connsiteY0" fmla="*/ 0 h 174563"/>
                <a:gd name="connsiteX1" fmla="*/ 95809 w 95809"/>
                <a:gd name="connsiteY1" fmla="*/ 13825 h 174563"/>
                <a:gd name="connsiteX2" fmla="*/ 93834 w 95809"/>
                <a:gd name="connsiteY2" fmla="*/ 174563 h 174563"/>
                <a:gd name="connsiteX3" fmla="*/ 0 w 95809"/>
                <a:gd name="connsiteY3" fmla="*/ 170614 h 174563"/>
                <a:gd name="connsiteX4" fmla="*/ 9874 w 95809"/>
                <a:gd name="connsiteY4" fmla="*/ 0 h 174563"/>
                <a:gd name="connsiteX0" fmla="*/ 9874 w 93891"/>
                <a:gd name="connsiteY0" fmla="*/ 0 h 174563"/>
                <a:gd name="connsiteX1" fmla="*/ 89884 w 93891"/>
                <a:gd name="connsiteY1" fmla="*/ 13825 h 174563"/>
                <a:gd name="connsiteX2" fmla="*/ 93834 w 93891"/>
                <a:gd name="connsiteY2" fmla="*/ 174563 h 174563"/>
                <a:gd name="connsiteX3" fmla="*/ 0 w 93891"/>
                <a:gd name="connsiteY3" fmla="*/ 170614 h 174563"/>
                <a:gd name="connsiteX4" fmla="*/ 9874 w 93891"/>
                <a:gd name="connsiteY4" fmla="*/ 0 h 174563"/>
                <a:gd name="connsiteX0" fmla="*/ 9874 w 93891"/>
                <a:gd name="connsiteY0" fmla="*/ 0 h 162713"/>
                <a:gd name="connsiteX1" fmla="*/ 89884 w 93891"/>
                <a:gd name="connsiteY1" fmla="*/ 1975 h 162713"/>
                <a:gd name="connsiteX2" fmla="*/ 93834 w 93891"/>
                <a:gd name="connsiteY2" fmla="*/ 162713 h 162713"/>
                <a:gd name="connsiteX3" fmla="*/ 0 w 93891"/>
                <a:gd name="connsiteY3" fmla="*/ 158764 h 162713"/>
                <a:gd name="connsiteX4" fmla="*/ 9874 w 93891"/>
                <a:gd name="connsiteY4" fmla="*/ 0 h 162713"/>
                <a:gd name="connsiteX0" fmla="*/ 0 w 84017"/>
                <a:gd name="connsiteY0" fmla="*/ 0 h 162713"/>
                <a:gd name="connsiteX1" fmla="*/ 80010 w 84017"/>
                <a:gd name="connsiteY1" fmla="*/ 1975 h 162713"/>
                <a:gd name="connsiteX2" fmla="*/ 83960 w 84017"/>
                <a:gd name="connsiteY2" fmla="*/ 162713 h 162713"/>
                <a:gd name="connsiteX3" fmla="*/ 0 w 84017"/>
                <a:gd name="connsiteY3" fmla="*/ 158764 h 162713"/>
                <a:gd name="connsiteX4" fmla="*/ 0 w 84017"/>
                <a:gd name="connsiteY4" fmla="*/ 0 h 16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17" h="162713">
                  <a:moveTo>
                    <a:pt x="0" y="0"/>
                  </a:moveTo>
                  <a:lnTo>
                    <a:pt x="80010" y="1975"/>
                  </a:lnTo>
                  <a:cubicBezTo>
                    <a:pt x="79352" y="55554"/>
                    <a:pt x="84618" y="109134"/>
                    <a:pt x="83960" y="162713"/>
                  </a:cubicBezTo>
                  <a:lnTo>
                    <a:pt x="0" y="158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63500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92100" dist="431800" dir="13500000">
                <a:prstClr val="black">
                  <a:alpha val="8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2" name="Freeform 2141"/>
            <p:cNvSpPr/>
            <p:nvPr/>
          </p:nvSpPr>
          <p:spPr>
            <a:xfrm>
              <a:off x="6305202" y="3422487"/>
              <a:ext cx="2175034" cy="1523826"/>
            </a:xfrm>
            <a:custGeom>
              <a:avLst/>
              <a:gdLst>
                <a:gd name="connsiteX0" fmla="*/ 0 w 367079"/>
                <a:gd name="connsiteY0" fmla="*/ 96715 h 257175"/>
                <a:gd name="connsiteX1" fmla="*/ 0 w 367079"/>
                <a:gd name="connsiteY1" fmla="*/ 257175 h 257175"/>
                <a:gd name="connsiteX2" fmla="*/ 367079 w 367079"/>
                <a:gd name="connsiteY2" fmla="*/ 134083 h 257175"/>
                <a:gd name="connsiteX3" fmla="*/ 367079 w 367079"/>
                <a:gd name="connsiteY3" fmla="*/ 0 h 257175"/>
                <a:gd name="connsiteX4" fmla="*/ 0 w 367079"/>
                <a:gd name="connsiteY4" fmla="*/ 9671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079" h="257175">
                  <a:moveTo>
                    <a:pt x="0" y="96715"/>
                  </a:moveTo>
                  <a:lnTo>
                    <a:pt x="0" y="257175"/>
                  </a:lnTo>
                  <a:lnTo>
                    <a:pt x="367079" y="134083"/>
                  </a:lnTo>
                  <a:lnTo>
                    <a:pt x="367079" y="0"/>
                  </a:lnTo>
                  <a:lnTo>
                    <a:pt x="0" y="967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3" name="Freeform 2142"/>
            <p:cNvSpPr/>
            <p:nvPr/>
          </p:nvSpPr>
          <p:spPr>
            <a:xfrm>
              <a:off x="4030606" y="2365387"/>
              <a:ext cx="4459514" cy="1665730"/>
            </a:xfrm>
            <a:custGeom>
              <a:avLst/>
              <a:gdLst>
                <a:gd name="connsiteX0" fmla="*/ 5334 w 808648"/>
                <a:gd name="connsiteY0" fmla="*/ 184407 h 278647"/>
                <a:gd name="connsiteX1" fmla="*/ 58088 w 808648"/>
                <a:gd name="connsiteY1" fmla="*/ 239359 h 278647"/>
                <a:gd name="connsiteX2" fmla="*/ 205359 w 808648"/>
                <a:gd name="connsiteY2" fmla="*/ 85493 h 278647"/>
                <a:gd name="connsiteX3" fmla="*/ 409780 w 808648"/>
                <a:gd name="connsiteY3" fmla="*/ 276726 h 278647"/>
                <a:gd name="connsiteX4" fmla="*/ 803236 w 808648"/>
                <a:gd name="connsiteY4" fmla="*/ 173417 h 278647"/>
                <a:gd name="connsiteX5" fmla="*/ 607607 w 808648"/>
                <a:gd name="connsiteY5" fmla="*/ 4165 h 278647"/>
                <a:gd name="connsiteX6" fmla="*/ 176784 w 808648"/>
                <a:gd name="connsiteY6" fmla="*/ 63513 h 278647"/>
                <a:gd name="connsiteX7" fmla="*/ 5334 w 808648"/>
                <a:gd name="connsiteY7" fmla="*/ 184407 h 278647"/>
                <a:gd name="connsiteX0" fmla="*/ 5334 w 803946"/>
                <a:gd name="connsiteY0" fmla="*/ 196900 h 291189"/>
                <a:gd name="connsiteX1" fmla="*/ 58088 w 803946"/>
                <a:gd name="connsiteY1" fmla="*/ 251852 h 291189"/>
                <a:gd name="connsiteX2" fmla="*/ 205359 w 803946"/>
                <a:gd name="connsiteY2" fmla="*/ 97986 h 291189"/>
                <a:gd name="connsiteX3" fmla="*/ 409780 w 803946"/>
                <a:gd name="connsiteY3" fmla="*/ 289219 h 291189"/>
                <a:gd name="connsiteX4" fmla="*/ 803236 w 803946"/>
                <a:gd name="connsiteY4" fmla="*/ 185910 h 291189"/>
                <a:gd name="connsiteX5" fmla="*/ 497703 w 803946"/>
                <a:gd name="connsiteY5" fmla="*/ 3470 h 291189"/>
                <a:gd name="connsiteX6" fmla="*/ 176784 w 803946"/>
                <a:gd name="connsiteY6" fmla="*/ 76006 h 291189"/>
                <a:gd name="connsiteX7" fmla="*/ 5334 w 803946"/>
                <a:gd name="connsiteY7" fmla="*/ 196900 h 291189"/>
                <a:gd name="connsiteX0" fmla="*/ 5334 w 803946"/>
                <a:gd name="connsiteY0" fmla="*/ 196900 h 315059"/>
                <a:gd name="connsiteX1" fmla="*/ 58088 w 803946"/>
                <a:gd name="connsiteY1" fmla="*/ 251852 h 315059"/>
                <a:gd name="connsiteX2" fmla="*/ 205359 w 803946"/>
                <a:gd name="connsiteY2" fmla="*/ 97986 h 315059"/>
                <a:gd name="connsiteX3" fmla="*/ 409780 w 803946"/>
                <a:gd name="connsiteY3" fmla="*/ 289219 h 315059"/>
                <a:gd name="connsiteX4" fmla="*/ 803236 w 803946"/>
                <a:gd name="connsiteY4" fmla="*/ 185910 h 315059"/>
                <a:gd name="connsiteX5" fmla="*/ 497703 w 803946"/>
                <a:gd name="connsiteY5" fmla="*/ 3470 h 315059"/>
                <a:gd name="connsiteX6" fmla="*/ 176784 w 803946"/>
                <a:gd name="connsiteY6" fmla="*/ 76006 h 315059"/>
                <a:gd name="connsiteX7" fmla="*/ 5334 w 803946"/>
                <a:gd name="connsiteY7" fmla="*/ 196900 h 315059"/>
                <a:gd name="connsiteX0" fmla="*/ 5334 w 803946"/>
                <a:gd name="connsiteY0" fmla="*/ 196900 h 308095"/>
                <a:gd name="connsiteX1" fmla="*/ 58088 w 803946"/>
                <a:gd name="connsiteY1" fmla="*/ 251852 h 308095"/>
                <a:gd name="connsiteX2" fmla="*/ 205359 w 803946"/>
                <a:gd name="connsiteY2" fmla="*/ 97986 h 308095"/>
                <a:gd name="connsiteX3" fmla="*/ 409780 w 803946"/>
                <a:gd name="connsiteY3" fmla="*/ 289219 h 308095"/>
                <a:gd name="connsiteX4" fmla="*/ 803236 w 803946"/>
                <a:gd name="connsiteY4" fmla="*/ 185910 h 308095"/>
                <a:gd name="connsiteX5" fmla="*/ 497703 w 803946"/>
                <a:gd name="connsiteY5" fmla="*/ 3470 h 308095"/>
                <a:gd name="connsiteX6" fmla="*/ 176784 w 803946"/>
                <a:gd name="connsiteY6" fmla="*/ 76006 h 308095"/>
                <a:gd name="connsiteX7" fmla="*/ 5334 w 803946"/>
                <a:gd name="connsiteY7" fmla="*/ 196900 h 308095"/>
                <a:gd name="connsiteX0" fmla="*/ 5334 w 804397"/>
                <a:gd name="connsiteY0" fmla="*/ 196900 h 296194"/>
                <a:gd name="connsiteX1" fmla="*/ 58088 w 804397"/>
                <a:gd name="connsiteY1" fmla="*/ 251852 h 296194"/>
                <a:gd name="connsiteX2" fmla="*/ 205359 w 804397"/>
                <a:gd name="connsiteY2" fmla="*/ 97986 h 296194"/>
                <a:gd name="connsiteX3" fmla="*/ 383403 w 804397"/>
                <a:gd name="connsiteY3" fmla="*/ 276031 h 296194"/>
                <a:gd name="connsiteX4" fmla="*/ 803236 w 804397"/>
                <a:gd name="connsiteY4" fmla="*/ 185910 h 296194"/>
                <a:gd name="connsiteX5" fmla="*/ 497703 w 804397"/>
                <a:gd name="connsiteY5" fmla="*/ 3470 h 296194"/>
                <a:gd name="connsiteX6" fmla="*/ 176784 w 804397"/>
                <a:gd name="connsiteY6" fmla="*/ 76006 h 296194"/>
                <a:gd name="connsiteX7" fmla="*/ 5334 w 804397"/>
                <a:gd name="connsiteY7" fmla="*/ 196900 h 296194"/>
                <a:gd name="connsiteX0" fmla="*/ 6845 w 790521"/>
                <a:gd name="connsiteY0" fmla="*/ 241216 h 296549"/>
                <a:gd name="connsiteX1" fmla="*/ 44212 w 790521"/>
                <a:gd name="connsiteY1" fmla="*/ 252207 h 296549"/>
                <a:gd name="connsiteX2" fmla="*/ 191483 w 790521"/>
                <a:gd name="connsiteY2" fmla="*/ 98341 h 296549"/>
                <a:gd name="connsiteX3" fmla="*/ 369527 w 790521"/>
                <a:gd name="connsiteY3" fmla="*/ 276386 h 296549"/>
                <a:gd name="connsiteX4" fmla="*/ 789360 w 790521"/>
                <a:gd name="connsiteY4" fmla="*/ 186265 h 296549"/>
                <a:gd name="connsiteX5" fmla="*/ 483827 w 790521"/>
                <a:gd name="connsiteY5" fmla="*/ 3825 h 296549"/>
                <a:gd name="connsiteX6" fmla="*/ 162908 w 790521"/>
                <a:gd name="connsiteY6" fmla="*/ 76361 h 296549"/>
                <a:gd name="connsiteX7" fmla="*/ 6845 w 790521"/>
                <a:gd name="connsiteY7" fmla="*/ 241216 h 296549"/>
                <a:gd name="connsiteX0" fmla="*/ 6656 w 790332"/>
                <a:gd name="connsiteY0" fmla="*/ 241216 h 278383"/>
                <a:gd name="connsiteX1" fmla="*/ 44023 w 790332"/>
                <a:gd name="connsiteY1" fmla="*/ 252207 h 278383"/>
                <a:gd name="connsiteX2" fmla="*/ 182502 w 790332"/>
                <a:gd name="connsiteY2" fmla="*/ 104936 h 278383"/>
                <a:gd name="connsiteX3" fmla="*/ 369338 w 790332"/>
                <a:gd name="connsiteY3" fmla="*/ 276386 h 278383"/>
                <a:gd name="connsiteX4" fmla="*/ 789171 w 790332"/>
                <a:gd name="connsiteY4" fmla="*/ 186265 h 278383"/>
                <a:gd name="connsiteX5" fmla="*/ 483638 w 790332"/>
                <a:gd name="connsiteY5" fmla="*/ 3825 h 278383"/>
                <a:gd name="connsiteX6" fmla="*/ 162719 w 790332"/>
                <a:gd name="connsiteY6" fmla="*/ 76361 h 278383"/>
                <a:gd name="connsiteX7" fmla="*/ 6656 w 790332"/>
                <a:gd name="connsiteY7" fmla="*/ 241216 h 278383"/>
                <a:gd name="connsiteX0" fmla="*/ 6656 w 711784"/>
                <a:gd name="connsiteY0" fmla="*/ 241216 h 278098"/>
                <a:gd name="connsiteX1" fmla="*/ 44023 w 711784"/>
                <a:gd name="connsiteY1" fmla="*/ 252207 h 278098"/>
                <a:gd name="connsiteX2" fmla="*/ 182502 w 711784"/>
                <a:gd name="connsiteY2" fmla="*/ 104936 h 278098"/>
                <a:gd name="connsiteX3" fmla="*/ 369338 w 711784"/>
                <a:gd name="connsiteY3" fmla="*/ 276386 h 278098"/>
                <a:gd name="connsiteX4" fmla="*/ 710040 w 711784"/>
                <a:gd name="connsiteY4" fmla="*/ 181869 h 278098"/>
                <a:gd name="connsiteX5" fmla="*/ 483638 w 711784"/>
                <a:gd name="connsiteY5" fmla="*/ 3825 h 278098"/>
                <a:gd name="connsiteX6" fmla="*/ 162719 w 711784"/>
                <a:gd name="connsiteY6" fmla="*/ 76361 h 278098"/>
                <a:gd name="connsiteX7" fmla="*/ 6656 w 711784"/>
                <a:gd name="connsiteY7" fmla="*/ 241216 h 278098"/>
                <a:gd name="connsiteX0" fmla="*/ 6656 w 753183"/>
                <a:gd name="connsiteY0" fmla="*/ 241216 h 278383"/>
                <a:gd name="connsiteX1" fmla="*/ 44023 w 753183"/>
                <a:gd name="connsiteY1" fmla="*/ 252207 h 278383"/>
                <a:gd name="connsiteX2" fmla="*/ 182502 w 753183"/>
                <a:gd name="connsiteY2" fmla="*/ 104936 h 278383"/>
                <a:gd name="connsiteX3" fmla="*/ 369338 w 753183"/>
                <a:gd name="connsiteY3" fmla="*/ 276386 h 278383"/>
                <a:gd name="connsiteX4" fmla="*/ 751804 w 753183"/>
                <a:gd name="connsiteY4" fmla="*/ 186265 h 278383"/>
                <a:gd name="connsiteX5" fmla="*/ 483638 w 753183"/>
                <a:gd name="connsiteY5" fmla="*/ 3825 h 278383"/>
                <a:gd name="connsiteX6" fmla="*/ 162719 w 753183"/>
                <a:gd name="connsiteY6" fmla="*/ 76361 h 278383"/>
                <a:gd name="connsiteX7" fmla="*/ 6656 w 753183"/>
                <a:gd name="connsiteY7" fmla="*/ 241216 h 278383"/>
                <a:gd name="connsiteX0" fmla="*/ 6656 w 754200"/>
                <a:gd name="connsiteY0" fmla="*/ 247522 h 284719"/>
                <a:gd name="connsiteX1" fmla="*/ 44023 w 754200"/>
                <a:gd name="connsiteY1" fmla="*/ 258513 h 284719"/>
                <a:gd name="connsiteX2" fmla="*/ 182502 w 754200"/>
                <a:gd name="connsiteY2" fmla="*/ 111242 h 284719"/>
                <a:gd name="connsiteX3" fmla="*/ 369338 w 754200"/>
                <a:gd name="connsiteY3" fmla="*/ 282692 h 284719"/>
                <a:gd name="connsiteX4" fmla="*/ 751804 w 754200"/>
                <a:gd name="connsiteY4" fmla="*/ 192571 h 284719"/>
                <a:gd name="connsiteX5" fmla="*/ 512213 w 754200"/>
                <a:gd name="connsiteY5" fmla="*/ 3537 h 284719"/>
                <a:gd name="connsiteX6" fmla="*/ 162719 w 754200"/>
                <a:gd name="connsiteY6" fmla="*/ 82667 h 284719"/>
                <a:gd name="connsiteX7" fmla="*/ 6656 w 754200"/>
                <a:gd name="connsiteY7" fmla="*/ 247522 h 284719"/>
                <a:gd name="connsiteX0" fmla="*/ 6656 w 753533"/>
                <a:gd name="connsiteY0" fmla="*/ 247522 h 284719"/>
                <a:gd name="connsiteX1" fmla="*/ 44023 w 753533"/>
                <a:gd name="connsiteY1" fmla="*/ 258513 h 284719"/>
                <a:gd name="connsiteX2" fmla="*/ 182502 w 753533"/>
                <a:gd name="connsiteY2" fmla="*/ 111242 h 284719"/>
                <a:gd name="connsiteX3" fmla="*/ 369338 w 753533"/>
                <a:gd name="connsiteY3" fmla="*/ 282692 h 284719"/>
                <a:gd name="connsiteX4" fmla="*/ 751804 w 753533"/>
                <a:gd name="connsiteY4" fmla="*/ 192571 h 284719"/>
                <a:gd name="connsiteX5" fmla="*/ 512213 w 753533"/>
                <a:gd name="connsiteY5" fmla="*/ 3537 h 284719"/>
                <a:gd name="connsiteX6" fmla="*/ 162719 w 753533"/>
                <a:gd name="connsiteY6" fmla="*/ 82667 h 284719"/>
                <a:gd name="connsiteX7" fmla="*/ 6656 w 753533"/>
                <a:gd name="connsiteY7" fmla="*/ 247522 h 284719"/>
                <a:gd name="connsiteX0" fmla="*/ 6656 w 754200"/>
                <a:gd name="connsiteY0" fmla="*/ 247522 h 284719"/>
                <a:gd name="connsiteX1" fmla="*/ 44023 w 754200"/>
                <a:gd name="connsiteY1" fmla="*/ 258513 h 284719"/>
                <a:gd name="connsiteX2" fmla="*/ 182502 w 754200"/>
                <a:gd name="connsiteY2" fmla="*/ 111242 h 284719"/>
                <a:gd name="connsiteX3" fmla="*/ 369338 w 754200"/>
                <a:gd name="connsiteY3" fmla="*/ 282692 h 284719"/>
                <a:gd name="connsiteX4" fmla="*/ 751804 w 754200"/>
                <a:gd name="connsiteY4" fmla="*/ 192571 h 284719"/>
                <a:gd name="connsiteX5" fmla="*/ 512213 w 754200"/>
                <a:gd name="connsiteY5" fmla="*/ 3537 h 284719"/>
                <a:gd name="connsiteX6" fmla="*/ 162719 w 754200"/>
                <a:gd name="connsiteY6" fmla="*/ 82667 h 284719"/>
                <a:gd name="connsiteX7" fmla="*/ 6656 w 754200"/>
                <a:gd name="connsiteY7" fmla="*/ 247522 h 284719"/>
                <a:gd name="connsiteX0" fmla="*/ 6656 w 753736"/>
                <a:gd name="connsiteY0" fmla="*/ 245717 h 282914"/>
                <a:gd name="connsiteX1" fmla="*/ 44023 w 753736"/>
                <a:gd name="connsiteY1" fmla="*/ 256708 h 282914"/>
                <a:gd name="connsiteX2" fmla="*/ 182502 w 753736"/>
                <a:gd name="connsiteY2" fmla="*/ 109437 h 282914"/>
                <a:gd name="connsiteX3" fmla="*/ 369338 w 753736"/>
                <a:gd name="connsiteY3" fmla="*/ 280887 h 282914"/>
                <a:gd name="connsiteX4" fmla="*/ 751804 w 753736"/>
                <a:gd name="connsiteY4" fmla="*/ 190766 h 282914"/>
                <a:gd name="connsiteX5" fmla="*/ 512213 w 753736"/>
                <a:gd name="connsiteY5" fmla="*/ 1732 h 282914"/>
                <a:gd name="connsiteX6" fmla="*/ 162719 w 753736"/>
                <a:gd name="connsiteY6" fmla="*/ 80862 h 282914"/>
                <a:gd name="connsiteX7" fmla="*/ 6656 w 753736"/>
                <a:gd name="connsiteY7" fmla="*/ 245717 h 282914"/>
                <a:gd name="connsiteX0" fmla="*/ 6656 w 753736"/>
                <a:gd name="connsiteY0" fmla="*/ 245717 h 282914"/>
                <a:gd name="connsiteX1" fmla="*/ 44023 w 753736"/>
                <a:gd name="connsiteY1" fmla="*/ 256708 h 282914"/>
                <a:gd name="connsiteX2" fmla="*/ 182502 w 753736"/>
                <a:gd name="connsiteY2" fmla="*/ 109437 h 282914"/>
                <a:gd name="connsiteX3" fmla="*/ 369338 w 753736"/>
                <a:gd name="connsiteY3" fmla="*/ 280887 h 282914"/>
                <a:gd name="connsiteX4" fmla="*/ 751804 w 753736"/>
                <a:gd name="connsiteY4" fmla="*/ 190766 h 282914"/>
                <a:gd name="connsiteX5" fmla="*/ 512213 w 753736"/>
                <a:gd name="connsiteY5" fmla="*/ 1732 h 282914"/>
                <a:gd name="connsiteX6" fmla="*/ 162719 w 753736"/>
                <a:gd name="connsiteY6" fmla="*/ 80862 h 282914"/>
                <a:gd name="connsiteX7" fmla="*/ 6656 w 753736"/>
                <a:gd name="connsiteY7" fmla="*/ 245717 h 282914"/>
                <a:gd name="connsiteX0" fmla="*/ 6656 w 753736"/>
                <a:gd name="connsiteY0" fmla="*/ 245717 h 281212"/>
                <a:gd name="connsiteX1" fmla="*/ 44023 w 753736"/>
                <a:gd name="connsiteY1" fmla="*/ 256708 h 281212"/>
                <a:gd name="connsiteX2" fmla="*/ 182502 w 753736"/>
                <a:gd name="connsiteY2" fmla="*/ 109437 h 281212"/>
                <a:gd name="connsiteX3" fmla="*/ 369338 w 753736"/>
                <a:gd name="connsiteY3" fmla="*/ 280887 h 281212"/>
                <a:gd name="connsiteX4" fmla="*/ 751804 w 753736"/>
                <a:gd name="connsiteY4" fmla="*/ 190766 h 281212"/>
                <a:gd name="connsiteX5" fmla="*/ 512213 w 753736"/>
                <a:gd name="connsiteY5" fmla="*/ 1732 h 281212"/>
                <a:gd name="connsiteX6" fmla="*/ 162719 w 753736"/>
                <a:gd name="connsiteY6" fmla="*/ 80862 h 281212"/>
                <a:gd name="connsiteX7" fmla="*/ 6656 w 753736"/>
                <a:gd name="connsiteY7" fmla="*/ 245717 h 281212"/>
                <a:gd name="connsiteX0" fmla="*/ 6656 w 752629"/>
                <a:gd name="connsiteY0" fmla="*/ 245717 h 281124"/>
                <a:gd name="connsiteX1" fmla="*/ 44023 w 752629"/>
                <a:gd name="connsiteY1" fmla="*/ 256708 h 281124"/>
                <a:gd name="connsiteX2" fmla="*/ 182502 w 752629"/>
                <a:gd name="connsiteY2" fmla="*/ 109437 h 281124"/>
                <a:gd name="connsiteX3" fmla="*/ 369338 w 752629"/>
                <a:gd name="connsiteY3" fmla="*/ 280887 h 281124"/>
                <a:gd name="connsiteX4" fmla="*/ 751804 w 752629"/>
                <a:gd name="connsiteY4" fmla="*/ 190766 h 281124"/>
                <a:gd name="connsiteX5" fmla="*/ 512213 w 752629"/>
                <a:gd name="connsiteY5" fmla="*/ 1732 h 281124"/>
                <a:gd name="connsiteX6" fmla="*/ 162719 w 752629"/>
                <a:gd name="connsiteY6" fmla="*/ 80862 h 281124"/>
                <a:gd name="connsiteX7" fmla="*/ 6656 w 752629"/>
                <a:gd name="connsiteY7" fmla="*/ 245717 h 28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629" h="281124">
                  <a:moveTo>
                    <a:pt x="6656" y="245717"/>
                  </a:moveTo>
                  <a:cubicBezTo>
                    <a:pt x="-13127" y="275025"/>
                    <a:pt x="14715" y="279421"/>
                    <a:pt x="44023" y="256708"/>
                  </a:cubicBezTo>
                  <a:cubicBezTo>
                    <a:pt x="73331" y="233995"/>
                    <a:pt x="137075" y="105407"/>
                    <a:pt x="182502" y="109437"/>
                  </a:cubicBezTo>
                  <a:cubicBezTo>
                    <a:pt x="227929" y="113467"/>
                    <a:pt x="318416" y="276125"/>
                    <a:pt x="369338" y="280887"/>
                  </a:cubicBezTo>
                  <a:cubicBezTo>
                    <a:pt x="420260" y="285649"/>
                    <a:pt x="736784" y="217510"/>
                    <a:pt x="751804" y="190766"/>
                  </a:cubicBezTo>
                  <a:cubicBezTo>
                    <a:pt x="766824" y="164022"/>
                    <a:pt x="572661" y="13455"/>
                    <a:pt x="512213" y="1732"/>
                  </a:cubicBezTo>
                  <a:cubicBezTo>
                    <a:pt x="451765" y="-9991"/>
                    <a:pt x="246978" y="40198"/>
                    <a:pt x="162719" y="80862"/>
                  </a:cubicBezTo>
                  <a:cubicBezTo>
                    <a:pt x="78460" y="121526"/>
                    <a:pt x="26439" y="216409"/>
                    <a:pt x="6656" y="245717"/>
                  </a:cubicBezTo>
                  <a:close/>
                </a:path>
              </a:pathLst>
            </a:custGeom>
            <a:gradFill flip="none" rotWithShape="1">
              <a:gsLst>
                <a:gs pos="88000">
                  <a:schemeClr val="bg1">
                    <a:shade val="67500"/>
                    <a:satMod val="115000"/>
                  </a:schemeClr>
                </a:gs>
                <a:gs pos="39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38100" dir="8940000" algn="br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4" name="Rectangle 12"/>
            <p:cNvSpPr/>
            <p:nvPr/>
          </p:nvSpPr>
          <p:spPr>
            <a:xfrm>
              <a:off x="6685733" y="4048513"/>
              <a:ext cx="364515" cy="451806"/>
            </a:xfrm>
            <a:custGeom>
              <a:avLst/>
              <a:gdLst>
                <a:gd name="connsiteX0" fmla="*/ 0 w 45719"/>
                <a:gd name="connsiteY0" fmla="*/ 0 h 58476"/>
                <a:gd name="connsiteX1" fmla="*/ 45719 w 45719"/>
                <a:gd name="connsiteY1" fmla="*/ 0 h 58476"/>
                <a:gd name="connsiteX2" fmla="*/ 45719 w 45719"/>
                <a:gd name="connsiteY2" fmla="*/ 58476 h 58476"/>
                <a:gd name="connsiteX3" fmla="*/ 0 w 45719"/>
                <a:gd name="connsiteY3" fmla="*/ 58476 h 58476"/>
                <a:gd name="connsiteX4" fmla="*/ 0 w 45719"/>
                <a:gd name="connsiteY4" fmla="*/ 0 h 58476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45719 w 59544"/>
                <a:gd name="connsiteY2" fmla="*/ 7625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5469"/>
                <a:gd name="connsiteY0" fmla="*/ 17775 h 76251"/>
                <a:gd name="connsiteX1" fmla="*/ 59544 w 65469"/>
                <a:gd name="connsiteY1" fmla="*/ 0 h 76251"/>
                <a:gd name="connsiteX2" fmla="*/ 65469 w 65469"/>
                <a:gd name="connsiteY2" fmla="*/ 68351 h 76251"/>
                <a:gd name="connsiteX3" fmla="*/ 0 w 65469"/>
                <a:gd name="connsiteY3" fmla="*/ 76251 h 76251"/>
                <a:gd name="connsiteX4" fmla="*/ 0 w 65469"/>
                <a:gd name="connsiteY4" fmla="*/ 17775 h 76251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59544 w 59544"/>
                <a:gd name="connsiteY2" fmla="*/ 6440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1519"/>
                <a:gd name="connsiteY0" fmla="*/ 11850 h 76251"/>
                <a:gd name="connsiteX1" fmla="*/ 61519 w 61519"/>
                <a:gd name="connsiteY1" fmla="*/ 0 h 76251"/>
                <a:gd name="connsiteX2" fmla="*/ 61519 w 61519"/>
                <a:gd name="connsiteY2" fmla="*/ 64401 h 76251"/>
                <a:gd name="connsiteX3" fmla="*/ 1975 w 61519"/>
                <a:gd name="connsiteY3" fmla="*/ 76251 h 76251"/>
                <a:gd name="connsiteX4" fmla="*/ 0 w 61519"/>
                <a:gd name="connsiteY4" fmla="*/ 11850 h 7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19" h="76251">
                  <a:moveTo>
                    <a:pt x="0" y="11850"/>
                  </a:moveTo>
                  <a:lnTo>
                    <a:pt x="61519" y="0"/>
                  </a:lnTo>
                  <a:lnTo>
                    <a:pt x="61519" y="64401"/>
                  </a:lnTo>
                  <a:lnTo>
                    <a:pt x="1975" y="76251"/>
                  </a:lnTo>
                  <a:cubicBezTo>
                    <a:pt x="1317" y="54784"/>
                    <a:pt x="658" y="33317"/>
                    <a:pt x="0" y="11850"/>
                  </a:cubicBezTo>
                  <a:close/>
                </a:path>
              </a:pathLst>
            </a:custGeom>
            <a:solidFill>
              <a:srgbClr val="FFFF00"/>
            </a:solidFill>
            <a:ln w="41275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28600" dist="228600" dir="13500000">
                <a:prstClr val="black">
                  <a:alpha val="7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5" name="Rectangle 12"/>
            <p:cNvSpPr/>
            <p:nvPr/>
          </p:nvSpPr>
          <p:spPr>
            <a:xfrm>
              <a:off x="7447353" y="3879549"/>
              <a:ext cx="359058" cy="445040"/>
            </a:xfrm>
            <a:custGeom>
              <a:avLst/>
              <a:gdLst>
                <a:gd name="connsiteX0" fmla="*/ 0 w 45719"/>
                <a:gd name="connsiteY0" fmla="*/ 0 h 58476"/>
                <a:gd name="connsiteX1" fmla="*/ 45719 w 45719"/>
                <a:gd name="connsiteY1" fmla="*/ 0 h 58476"/>
                <a:gd name="connsiteX2" fmla="*/ 45719 w 45719"/>
                <a:gd name="connsiteY2" fmla="*/ 58476 h 58476"/>
                <a:gd name="connsiteX3" fmla="*/ 0 w 45719"/>
                <a:gd name="connsiteY3" fmla="*/ 58476 h 58476"/>
                <a:gd name="connsiteX4" fmla="*/ 0 w 45719"/>
                <a:gd name="connsiteY4" fmla="*/ 0 h 58476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45719 w 59544"/>
                <a:gd name="connsiteY2" fmla="*/ 7625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5469"/>
                <a:gd name="connsiteY0" fmla="*/ 17775 h 76251"/>
                <a:gd name="connsiteX1" fmla="*/ 59544 w 65469"/>
                <a:gd name="connsiteY1" fmla="*/ 0 h 76251"/>
                <a:gd name="connsiteX2" fmla="*/ 65469 w 65469"/>
                <a:gd name="connsiteY2" fmla="*/ 68351 h 76251"/>
                <a:gd name="connsiteX3" fmla="*/ 0 w 65469"/>
                <a:gd name="connsiteY3" fmla="*/ 76251 h 76251"/>
                <a:gd name="connsiteX4" fmla="*/ 0 w 65469"/>
                <a:gd name="connsiteY4" fmla="*/ 17775 h 76251"/>
                <a:gd name="connsiteX0" fmla="*/ 0 w 59544"/>
                <a:gd name="connsiteY0" fmla="*/ 17775 h 76251"/>
                <a:gd name="connsiteX1" fmla="*/ 59544 w 59544"/>
                <a:gd name="connsiteY1" fmla="*/ 0 h 76251"/>
                <a:gd name="connsiteX2" fmla="*/ 59544 w 59544"/>
                <a:gd name="connsiteY2" fmla="*/ 64401 h 76251"/>
                <a:gd name="connsiteX3" fmla="*/ 0 w 59544"/>
                <a:gd name="connsiteY3" fmla="*/ 76251 h 76251"/>
                <a:gd name="connsiteX4" fmla="*/ 0 w 59544"/>
                <a:gd name="connsiteY4" fmla="*/ 17775 h 76251"/>
                <a:gd name="connsiteX0" fmla="*/ 0 w 61519"/>
                <a:gd name="connsiteY0" fmla="*/ 11850 h 76251"/>
                <a:gd name="connsiteX1" fmla="*/ 61519 w 61519"/>
                <a:gd name="connsiteY1" fmla="*/ 0 h 76251"/>
                <a:gd name="connsiteX2" fmla="*/ 61519 w 61519"/>
                <a:gd name="connsiteY2" fmla="*/ 64401 h 76251"/>
                <a:gd name="connsiteX3" fmla="*/ 1975 w 61519"/>
                <a:gd name="connsiteY3" fmla="*/ 76251 h 76251"/>
                <a:gd name="connsiteX4" fmla="*/ 0 w 61519"/>
                <a:gd name="connsiteY4" fmla="*/ 11850 h 7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19" h="76251">
                  <a:moveTo>
                    <a:pt x="0" y="11850"/>
                  </a:moveTo>
                  <a:lnTo>
                    <a:pt x="61519" y="0"/>
                  </a:lnTo>
                  <a:lnTo>
                    <a:pt x="61519" y="64401"/>
                  </a:lnTo>
                  <a:lnTo>
                    <a:pt x="1975" y="76251"/>
                  </a:lnTo>
                  <a:cubicBezTo>
                    <a:pt x="1317" y="54784"/>
                    <a:pt x="658" y="33317"/>
                    <a:pt x="0" y="11850"/>
                  </a:cubicBezTo>
                  <a:close/>
                </a:path>
              </a:pathLst>
            </a:custGeom>
            <a:solidFill>
              <a:srgbClr val="FFFF00"/>
            </a:solidFill>
            <a:ln w="41275">
              <a:solidFill>
                <a:schemeClr val="bg1">
                  <a:lumMod val="95000"/>
                  <a:alpha val="80000"/>
                </a:schemeClr>
              </a:solidFill>
            </a:ln>
            <a:effectLst>
              <a:innerShdw blurRad="228600" dist="228600" dir="13500000">
                <a:prstClr val="black">
                  <a:alpha val="7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46" name="Group 2145"/>
            <p:cNvGrpSpPr/>
            <p:nvPr/>
          </p:nvGrpSpPr>
          <p:grpSpPr>
            <a:xfrm>
              <a:off x="7535532" y="3697276"/>
              <a:ext cx="1464621" cy="1382651"/>
              <a:chOff x="7959838" y="4188497"/>
              <a:chExt cx="247183" cy="233349"/>
            </a:xfrm>
          </p:grpSpPr>
          <p:sp>
            <p:nvSpPr>
              <p:cNvPr id="2147" name="Oval 2146"/>
              <p:cNvSpPr/>
              <p:nvPr/>
            </p:nvSpPr>
            <p:spPr>
              <a:xfrm flipH="1">
                <a:off x="8035411" y="4319908"/>
                <a:ext cx="101938" cy="101938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48" name="Isosceles Triangle 117"/>
              <p:cNvSpPr/>
              <p:nvPr/>
            </p:nvSpPr>
            <p:spPr>
              <a:xfrm rot="4836757" flipH="1" flipV="1">
                <a:off x="8004074" y="4233677"/>
                <a:ext cx="41006" cy="129478"/>
              </a:xfrm>
              <a:custGeom>
                <a:avLst/>
                <a:gdLst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782222 w 1305719"/>
                  <a:gd name="connsiteY11" fmla="*/ 2074206 h 4863285"/>
                  <a:gd name="connsiteX12" fmla="*/ 1305719 w 1305719"/>
                  <a:gd name="connsiteY12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356495 w 1305719"/>
                  <a:gd name="connsiteY7" fmla="*/ 3451222 h 4863285"/>
                  <a:gd name="connsiteX8" fmla="*/ 0 w 1305719"/>
                  <a:gd name="connsiteY8" fmla="*/ 4826367 h 4863285"/>
                  <a:gd name="connsiteX9" fmla="*/ 223305 w 1305719"/>
                  <a:gd name="connsiteY9" fmla="*/ 4863285 h 4863285"/>
                  <a:gd name="connsiteX10" fmla="*/ 530880 w 1305719"/>
                  <a:gd name="connsiteY10" fmla="*/ 3456460 h 4863285"/>
                  <a:gd name="connsiteX11" fmla="*/ 689608 w 1305719"/>
                  <a:gd name="connsiteY11" fmla="*/ 2042723 h 4863285"/>
                  <a:gd name="connsiteX12" fmla="*/ 782222 w 1305719"/>
                  <a:gd name="connsiteY12" fmla="*/ 2074206 h 4863285"/>
                  <a:gd name="connsiteX13" fmla="*/ 1305719 w 1305719"/>
                  <a:gd name="connsiteY13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38492 w 1305719"/>
                  <a:gd name="connsiteY5" fmla="*/ 2000767 h 4863285"/>
                  <a:gd name="connsiteX6" fmla="*/ 467136 w 1305719"/>
                  <a:gd name="connsiteY6" fmla="*/ 2000767 h 4863285"/>
                  <a:gd name="connsiteX7" fmla="*/ 356495 w 1305719"/>
                  <a:gd name="connsiteY7" fmla="*/ 3451222 h 4863285"/>
                  <a:gd name="connsiteX8" fmla="*/ 0 w 1305719"/>
                  <a:gd name="connsiteY8" fmla="*/ 4826367 h 4863285"/>
                  <a:gd name="connsiteX9" fmla="*/ 223305 w 1305719"/>
                  <a:gd name="connsiteY9" fmla="*/ 4863285 h 4863285"/>
                  <a:gd name="connsiteX10" fmla="*/ 530880 w 1305719"/>
                  <a:gd name="connsiteY10" fmla="*/ 3456460 h 4863285"/>
                  <a:gd name="connsiteX11" fmla="*/ 689608 w 1305719"/>
                  <a:gd name="connsiteY11" fmla="*/ 2042723 h 4863285"/>
                  <a:gd name="connsiteX12" fmla="*/ 1305719 w 1305719"/>
                  <a:gd name="connsiteY12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815149 w 1305719"/>
                  <a:gd name="connsiteY2" fmla="*/ 1283355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67136 w 1305719"/>
                  <a:gd name="connsiteY5" fmla="*/ 2000767 h 4863285"/>
                  <a:gd name="connsiteX6" fmla="*/ 356495 w 1305719"/>
                  <a:gd name="connsiteY6" fmla="*/ 3451222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1305719 w 1305719"/>
                  <a:gd name="connsiteY11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645525 w 1305719"/>
                  <a:gd name="connsiteY2" fmla="*/ 1255313 h 4863285"/>
                  <a:gd name="connsiteX3" fmla="*/ 565708 w 1305719"/>
                  <a:gd name="connsiteY3" fmla="*/ 0 h 4863285"/>
                  <a:gd name="connsiteX4" fmla="*/ 467136 w 1305719"/>
                  <a:gd name="connsiteY4" fmla="*/ 2000767 h 4863285"/>
                  <a:gd name="connsiteX5" fmla="*/ 356495 w 1305719"/>
                  <a:gd name="connsiteY5" fmla="*/ 3451222 h 4863285"/>
                  <a:gd name="connsiteX6" fmla="*/ 0 w 1305719"/>
                  <a:gd name="connsiteY6" fmla="*/ 4826367 h 4863285"/>
                  <a:gd name="connsiteX7" fmla="*/ 223305 w 1305719"/>
                  <a:gd name="connsiteY7" fmla="*/ 4863285 h 4863285"/>
                  <a:gd name="connsiteX8" fmla="*/ 530880 w 1305719"/>
                  <a:gd name="connsiteY8" fmla="*/ 3456460 h 4863285"/>
                  <a:gd name="connsiteX9" fmla="*/ 689608 w 1305719"/>
                  <a:gd name="connsiteY9" fmla="*/ 2042723 h 4863285"/>
                  <a:gd name="connsiteX10" fmla="*/ 1305719 w 1305719"/>
                  <a:gd name="connsiteY10" fmla="*/ 138953 h 4863285"/>
                  <a:gd name="connsiteX0" fmla="*/ 1305719 w 1305719"/>
                  <a:gd name="connsiteY0" fmla="*/ 138953 h 4863285"/>
                  <a:gd name="connsiteX1" fmla="*/ 802719 w 1305719"/>
                  <a:gd name="connsiteY1" fmla="*/ 1358542 h 4863285"/>
                  <a:gd name="connsiteX2" fmla="*/ 679657 w 1305719"/>
                  <a:gd name="connsiteY2" fmla="*/ 1435330 h 4863285"/>
                  <a:gd name="connsiteX3" fmla="*/ 645525 w 1305719"/>
                  <a:gd name="connsiteY3" fmla="*/ 1255313 h 4863285"/>
                  <a:gd name="connsiteX4" fmla="*/ 565708 w 1305719"/>
                  <a:gd name="connsiteY4" fmla="*/ 0 h 4863285"/>
                  <a:gd name="connsiteX5" fmla="*/ 467136 w 1305719"/>
                  <a:gd name="connsiteY5" fmla="*/ 2000767 h 4863285"/>
                  <a:gd name="connsiteX6" fmla="*/ 356495 w 1305719"/>
                  <a:gd name="connsiteY6" fmla="*/ 3451222 h 4863285"/>
                  <a:gd name="connsiteX7" fmla="*/ 0 w 1305719"/>
                  <a:gd name="connsiteY7" fmla="*/ 4826367 h 4863285"/>
                  <a:gd name="connsiteX8" fmla="*/ 223305 w 1305719"/>
                  <a:gd name="connsiteY8" fmla="*/ 4863285 h 4863285"/>
                  <a:gd name="connsiteX9" fmla="*/ 530880 w 1305719"/>
                  <a:gd name="connsiteY9" fmla="*/ 3456460 h 4863285"/>
                  <a:gd name="connsiteX10" fmla="*/ 689608 w 1305719"/>
                  <a:gd name="connsiteY10" fmla="*/ 2042723 h 4863285"/>
                  <a:gd name="connsiteX11" fmla="*/ 1305719 w 1305719"/>
                  <a:gd name="connsiteY11" fmla="*/ 138953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802719 w 1441981"/>
                  <a:gd name="connsiteY1" fmla="*/ 1358542 h 4863285"/>
                  <a:gd name="connsiteX2" fmla="*/ 679657 w 1441981"/>
                  <a:gd name="connsiteY2" fmla="*/ 1435330 h 4863285"/>
                  <a:gd name="connsiteX3" fmla="*/ 645525 w 1441981"/>
                  <a:gd name="connsiteY3" fmla="*/ 1255313 h 4863285"/>
                  <a:gd name="connsiteX4" fmla="*/ 565708 w 1441981"/>
                  <a:gd name="connsiteY4" fmla="*/ 0 h 4863285"/>
                  <a:gd name="connsiteX5" fmla="*/ 467136 w 1441981"/>
                  <a:gd name="connsiteY5" fmla="*/ 2000767 h 4863285"/>
                  <a:gd name="connsiteX6" fmla="*/ 356495 w 1441981"/>
                  <a:gd name="connsiteY6" fmla="*/ 3451222 h 4863285"/>
                  <a:gd name="connsiteX7" fmla="*/ 0 w 1441981"/>
                  <a:gd name="connsiteY7" fmla="*/ 4826367 h 4863285"/>
                  <a:gd name="connsiteX8" fmla="*/ 223305 w 1441981"/>
                  <a:gd name="connsiteY8" fmla="*/ 4863285 h 4863285"/>
                  <a:gd name="connsiteX9" fmla="*/ 530880 w 1441981"/>
                  <a:gd name="connsiteY9" fmla="*/ 3456460 h 4863285"/>
                  <a:gd name="connsiteX10" fmla="*/ 689608 w 1441981"/>
                  <a:gd name="connsiteY10" fmla="*/ 2042723 h 4863285"/>
                  <a:gd name="connsiteX11" fmla="*/ 1441981 w 1441981"/>
                  <a:gd name="connsiteY11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645525 w 1441981"/>
                  <a:gd name="connsiteY2" fmla="*/ 1255313 h 4863285"/>
                  <a:gd name="connsiteX3" fmla="*/ 565708 w 1441981"/>
                  <a:gd name="connsiteY3" fmla="*/ 0 h 4863285"/>
                  <a:gd name="connsiteX4" fmla="*/ 467136 w 1441981"/>
                  <a:gd name="connsiteY4" fmla="*/ 2000767 h 4863285"/>
                  <a:gd name="connsiteX5" fmla="*/ 356495 w 1441981"/>
                  <a:gd name="connsiteY5" fmla="*/ 3451222 h 4863285"/>
                  <a:gd name="connsiteX6" fmla="*/ 0 w 1441981"/>
                  <a:gd name="connsiteY6" fmla="*/ 4826367 h 4863285"/>
                  <a:gd name="connsiteX7" fmla="*/ 223305 w 1441981"/>
                  <a:gd name="connsiteY7" fmla="*/ 4863285 h 4863285"/>
                  <a:gd name="connsiteX8" fmla="*/ 530880 w 1441981"/>
                  <a:gd name="connsiteY8" fmla="*/ 3456460 h 4863285"/>
                  <a:gd name="connsiteX9" fmla="*/ 689608 w 1441981"/>
                  <a:gd name="connsiteY9" fmla="*/ 2042723 h 4863285"/>
                  <a:gd name="connsiteX10" fmla="*/ 1441981 w 1441981"/>
                  <a:gd name="connsiteY10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645525 w 1441981"/>
                  <a:gd name="connsiteY2" fmla="*/ 1255313 h 4863285"/>
                  <a:gd name="connsiteX3" fmla="*/ 565708 w 1441981"/>
                  <a:gd name="connsiteY3" fmla="*/ 0 h 4863285"/>
                  <a:gd name="connsiteX4" fmla="*/ 467136 w 1441981"/>
                  <a:gd name="connsiteY4" fmla="*/ 2000767 h 4863285"/>
                  <a:gd name="connsiteX5" fmla="*/ 356495 w 1441981"/>
                  <a:gd name="connsiteY5" fmla="*/ 3451222 h 4863285"/>
                  <a:gd name="connsiteX6" fmla="*/ 0 w 1441981"/>
                  <a:gd name="connsiteY6" fmla="*/ 4826367 h 4863285"/>
                  <a:gd name="connsiteX7" fmla="*/ 223305 w 1441981"/>
                  <a:gd name="connsiteY7" fmla="*/ 4863285 h 4863285"/>
                  <a:gd name="connsiteX8" fmla="*/ 530880 w 1441981"/>
                  <a:gd name="connsiteY8" fmla="*/ 3456460 h 4863285"/>
                  <a:gd name="connsiteX9" fmla="*/ 689608 w 1441981"/>
                  <a:gd name="connsiteY9" fmla="*/ 2042723 h 4863285"/>
                  <a:gd name="connsiteX10" fmla="*/ 1441981 w 1441981"/>
                  <a:gd name="connsiteY10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252477 h 4863285"/>
                  <a:gd name="connsiteX1" fmla="*/ 679657 w 1441981"/>
                  <a:gd name="connsiteY1" fmla="*/ 1435330 h 4863285"/>
                  <a:gd name="connsiteX2" fmla="*/ 565708 w 1441981"/>
                  <a:gd name="connsiteY2" fmla="*/ 0 h 4863285"/>
                  <a:gd name="connsiteX3" fmla="*/ 467136 w 1441981"/>
                  <a:gd name="connsiteY3" fmla="*/ 2000767 h 4863285"/>
                  <a:gd name="connsiteX4" fmla="*/ 356495 w 1441981"/>
                  <a:gd name="connsiteY4" fmla="*/ 3451222 h 4863285"/>
                  <a:gd name="connsiteX5" fmla="*/ 0 w 1441981"/>
                  <a:gd name="connsiteY5" fmla="*/ 4826367 h 4863285"/>
                  <a:gd name="connsiteX6" fmla="*/ 223305 w 1441981"/>
                  <a:gd name="connsiteY6" fmla="*/ 4863285 h 4863285"/>
                  <a:gd name="connsiteX7" fmla="*/ 530880 w 1441981"/>
                  <a:gd name="connsiteY7" fmla="*/ 3456460 h 4863285"/>
                  <a:gd name="connsiteX8" fmla="*/ 689608 w 1441981"/>
                  <a:gd name="connsiteY8" fmla="*/ 2042723 h 4863285"/>
                  <a:gd name="connsiteX9" fmla="*/ 1441981 w 1441981"/>
                  <a:gd name="connsiteY9" fmla="*/ 252477 h 4863285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79657 w 1441981"/>
                  <a:gd name="connsiteY1" fmla="*/ 1182853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711457 w 1441981"/>
                  <a:gd name="connsiteY1" fmla="*/ 1255515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1981"/>
                  <a:gd name="connsiteY0" fmla="*/ 0 h 4610808"/>
                  <a:gd name="connsiteX1" fmla="*/ 648717 w 1441981"/>
                  <a:gd name="connsiteY1" fmla="*/ 1349618 h 4610808"/>
                  <a:gd name="connsiteX2" fmla="*/ 538894 w 1441981"/>
                  <a:gd name="connsiteY2" fmla="*/ 562055 h 4610808"/>
                  <a:gd name="connsiteX3" fmla="*/ 467136 w 1441981"/>
                  <a:gd name="connsiteY3" fmla="*/ 1748290 h 4610808"/>
                  <a:gd name="connsiteX4" fmla="*/ 356495 w 1441981"/>
                  <a:gd name="connsiteY4" fmla="*/ 3198745 h 4610808"/>
                  <a:gd name="connsiteX5" fmla="*/ 0 w 1441981"/>
                  <a:gd name="connsiteY5" fmla="*/ 4573890 h 4610808"/>
                  <a:gd name="connsiteX6" fmla="*/ 223305 w 1441981"/>
                  <a:gd name="connsiteY6" fmla="*/ 4610808 h 4610808"/>
                  <a:gd name="connsiteX7" fmla="*/ 530880 w 1441981"/>
                  <a:gd name="connsiteY7" fmla="*/ 3203983 h 4610808"/>
                  <a:gd name="connsiteX8" fmla="*/ 689608 w 1441981"/>
                  <a:gd name="connsiteY8" fmla="*/ 1790246 h 4610808"/>
                  <a:gd name="connsiteX9" fmla="*/ 1441981 w 1441981"/>
                  <a:gd name="connsiteY9" fmla="*/ 0 h 4610808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48717 w 1442051"/>
                  <a:gd name="connsiteY2" fmla="*/ 1354186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42051"/>
                  <a:gd name="connsiteY0" fmla="*/ 4568 h 4615376"/>
                  <a:gd name="connsiteX1" fmla="*/ 809874 w 1442051"/>
                  <a:gd name="connsiteY1" fmla="*/ 1276354 h 4615376"/>
                  <a:gd name="connsiteX2" fmla="*/ 618134 w 1442051"/>
                  <a:gd name="connsiteY2" fmla="*/ 1376091 h 4615376"/>
                  <a:gd name="connsiteX3" fmla="*/ 538894 w 1442051"/>
                  <a:gd name="connsiteY3" fmla="*/ 566623 h 4615376"/>
                  <a:gd name="connsiteX4" fmla="*/ 467136 w 1442051"/>
                  <a:gd name="connsiteY4" fmla="*/ 1752858 h 4615376"/>
                  <a:gd name="connsiteX5" fmla="*/ 356495 w 1442051"/>
                  <a:gd name="connsiteY5" fmla="*/ 3203313 h 4615376"/>
                  <a:gd name="connsiteX6" fmla="*/ 0 w 1442051"/>
                  <a:gd name="connsiteY6" fmla="*/ 4578458 h 4615376"/>
                  <a:gd name="connsiteX7" fmla="*/ 223305 w 1442051"/>
                  <a:gd name="connsiteY7" fmla="*/ 4615376 h 4615376"/>
                  <a:gd name="connsiteX8" fmla="*/ 530880 w 1442051"/>
                  <a:gd name="connsiteY8" fmla="*/ 3208551 h 4615376"/>
                  <a:gd name="connsiteX9" fmla="*/ 689608 w 1442051"/>
                  <a:gd name="connsiteY9" fmla="*/ 1794814 h 4615376"/>
                  <a:gd name="connsiteX10" fmla="*/ 1441981 w 1442051"/>
                  <a:gd name="connsiteY10" fmla="*/ 4568 h 4615376"/>
                  <a:gd name="connsiteX0" fmla="*/ 1441981 w 1456439"/>
                  <a:gd name="connsiteY0" fmla="*/ 263 h 4611071"/>
                  <a:gd name="connsiteX1" fmla="*/ 809874 w 1456439"/>
                  <a:gd name="connsiteY1" fmla="*/ 1272049 h 4611071"/>
                  <a:gd name="connsiteX2" fmla="*/ 618134 w 1456439"/>
                  <a:gd name="connsiteY2" fmla="*/ 1371786 h 4611071"/>
                  <a:gd name="connsiteX3" fmla="*/ 538894 w 1456439"/>
                  <a:gd name="connsiteY3" fmla="*/ 562318 h 4611071"/>
                  <a:gd name="connsiteX4" fmla="*/ 467136 w 1456439"/>
                  <a:gd name="connsiteY4" fmla="*/ 1748553 h 4611071"/>
                  <a:gd name="connsiteX5" fmla="*/ 356495 w 1456439"/>
                  <a:gd name="connsiteY5" fmla="*/ 3199008 h 4611071"/>
                  <a:gd name="connsiteX6" fmla="*/ 0 w 1456439"/>
                  <a:gd name="connsiteY6" fmla="*/ 4574153 h 4611071"/>
                  <a:gd name="connsiteX7" fmla="*/ 223305 w 1456439"/>
                  <a:gd name="connsiteY7" fmla="*/ 4611071 h 4611071"/>
                  <a:gd name="connsiteX8" fmla="*/ 530880 w 1456439"/>
                  <a:gd name="connsiteY8" fmla="*/ 3204246 h 4611071"/>
                  <a:gd name="connsiteX9" fmla="*/ 689608 w 1456439"/>
                  <a:gd name="connsiteY9" fmla="*/ 1790509 h 4611071"/>
                  <a:gd name="connsiteX10" fmla="*/ 1441981 w 1456439"/>
                  <a:gd name="connsiteY10" fmla="*/ 263 h 4611071"/>
                  <a:gd name="connsiteX0" fmla="*/ 1441981 w 1459283"/>
                  <a:gd name="connsiteY0" fmla="*/ 263 h 4611071"/>
                  <a:gd name="connsiteX1" fmla="*/ 809874 w 1459283"/>
                  <a:gd name="connsiteY1" fmla="*/ 1272049 h 4611071"/>
                  <a:gd name="connsiteX2" fmla="*/ 618134 w 1459283"/>
                  <a:gd name="connsiteY2" fmla="*/ 1371786 h 4611071"/>
                  <a:gd name="connsiteX3" fmla="*/ 538894 w 1459283"/>
                  <a:gd name="connsiteY3" fmla="*/ 562318 h 4611071"/>
                  <a:gd name="connsiteX4" fmla="*/ 467136 w 1459283"/>
                  <a:gd name="connsiteY4" fmla="*/ 1748553 h 4611071"/>
                  <a:gd name="connsiteX5" fmla="*/ 356495 w 1459283"/>
                  <a:gd name="connsiteY5" fmla="*/ 3199008 h 4611071"/>
                  <a:gd name="connsiteX6" fmla="*/ 0 w 1459283"/>
                  <a:gd name="connsiteY6" fmla="*/ 4574153 h 4611071"/>
                  <a:gd name="connsiteX7" fmla="*/ 223305 w 1459283"/>
                  <a:gd name="connsiteY7" fmla="*/ 4611071 h 4611071"/>
                  <a:gd name="connsiteX8" fmla="*/ 530880 w 1459283"/>
                  <a:gd name="connsiteY8" fmla="*/ 3204246 h 4611071"/>
                  <a:gd name="connsiteX9" fmla="*/ 689608 w 1459283"/>
                  <a:gd name="connsiteY9" fmla="*/ 1790509 h 4611071"/>
                  <a:gd name="connsiteX10" fmla="*/ 1441981 w 1459283"/>
                  <a:gd name="connsiteY10" fmla="*/ 263 h 4611071"/>
                  <a:gd name="connsiteX0" fmla="*/ 1441981 w 1464939"/>
                  <a:gd name="connsiteY0" fmla="*/ 14812 h 4625620"/>
                  <a:gd name="connsiteX1" fmla="*/ 809874 w 1464939"/>
                  <a:gd name="connsiteY1" fmla="*/ 1286598 h 4625620"/>
                  <a:gd name="connsiteX2" fmla="*/ 618134 w 1464939"/>
                  <a:gd name="connsiteY2" fmla="*/ 1386335 h 4625620"/>
                  <a:gd name="connsiteX3" fmla="*/ 538894 w 1464939"/>
                  <a:gd name="connsiteY3" fmla="*/ 576867 h 4625620"/>
                  <a:gd name="connsiteX4" fmla="*/ 467136 w 1464939"/>
                  <a:gd name="connsiteY4" fmla="*/ 1763102 h 4625620"/>
                  <a:gd name="connsiteX5" fmla="*/ 356495 w 1464939"/>
                  <a:gd name="connsiteY5" fmla="*/ 3213557 h 4625620"/>
                  <a:gd name="connsiteX6" fmla="*/ 0 w 1464939"/>
                  <a:gd name="connsiteY6" fmla="*/ 4588702 h 4625620"/>
                  <a:gd name="connsiteX7" fmla="*/ 223305 w 1464939"/>
                  <a:gd name="connsiteY7" fmla="*/ 4625620 h 4625620"/>
                  <a:gd name="connsiteX8" fmla="*/ 530880 w 1464939"/>
                  <a:gd name="connsiteY8" fmla="*/ 3218795 h 4625620"/>
                  <a:gd name="connsiteX9" fmla="*/ 689608 w 1464939"/>
                  <a:gd name="connsiteY9" fmla="*/ 1805058 h 4625620"/>
                  <a:gd name="connsiteX10" fmla="*/ 1441981 w 1464939"/>
                  <a:gd name="connsiteY10" fmla="*/ 14812 h 4625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64939" h="4625620">
                    <a:moveTo>
                      <a:pt x="1441981" y="14812"/>
                    </a:moveTo>
                    <a:cubicBezTo>
                      <a:pt x="1293465" y="197115"/>
                      <a:pt x="942085" y="1061662"/>
                      <a:pt x="809874" y="1286598"/>
                    </a:cubicBezTo>
                    <a:cubicBezTo>
                      <a:pt x="677663" y="1511534"/>
                      <a:pt x="650179" y="1505825"/>
                      <a:pt x="618134" y="1386335"/>
                    </a:cubicBezTo>
                    <a:cubicBezTo>
                      <a:pt x="592124" y="1283966"/>
                      <a:pt x="598220" y="504111"/>
                      <a:pt x="538894" y="576867"/>
                    </a:cubicBezTo>
                    <a:cubicBezTo>
                      <a:pt x="479568" y="649623"/>
                      <a:pt x="399539" y="1194160"/>
                      <a:pt x="467136" y="1763102"/>
                    </a:cubicBezTo>
                    <a:cubicBezTo>
                      <a:pt x="389614" y="2240992"/>
                      <a:pt x="434017" y="2735667"/>
                      <a:pt x="356495" y="3213557"/>
                    </a:cubicBezTo>
                    <a:lnTo>
                      <a:pt x="0" y="4588702"/>
                    </a:lnTo>
                    <a:lnTo>
                      <a:pt x="223305" y="4625620"/>
                    </a:lnTo>
                    <a:cubicBezTo>
                      <a:pt x="302143" y="4157256"/>
                      <a:pt x="452042" y="3687159"/>
                      <a:pt x="530880" y="3218795"/>
                    </a:cubicBezTo>
                    <a:lnTo>
                      <a:pt x="689608" y="1805058"/>
                    </a:lnTo>
                    <a:cubicBezTo>
                      <a:pt x="981001" y="1385127"/>
                      <a:pt x="1590497" y="-167491"/>
                      <a:pt x="1441981" y="1481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49" name="Oval 2148"/>
              <p:cNvSpPr/>
              <p:nvPr/>
            </p:nvSpPr>
            <p:spPr>
              <a:xfrm flipH="1">
                <a:off x="8048456" y="4270603"/>
                <a:ext cx="78753" cy="78753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0" name="Rectangle 1023"/>
              <p:cNvSpPr/>
              <p:nvPr/>
            </p:nvSpPr>
            <p:spPr>
              <a:xfrm rot="20936633" flipH="1">
                <a:off x="8093828" y="4290977"/>
                <a:ext cx="11530" cy="32857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1" name="Rectangle 1023"/>
              <p:cNvSpPr/>
              <p:nvPr/>
            </p:nvSpPr>
            <p:spPr>
              <a:xfrm rot="633514" flipH="1">
                <a:off x="8082062" y="4292599"/>
                <a:ext cx="11530" cy="39535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2" name="Block Arc 123"/>
              <p:cNvSpPr/>
              <p:nvPr/>
            </p:nvSpPr>
            <p:spPr>
              <a:xfrm rot="8535743" flipH="1">
                <a:off x="8061488" y="4262905"/>
                <a:ext cx="50196" cy="42454"/>
              </a:xfrm>
              <a:custGeom>
                <a:avLst/>
                <a:gdLst>
                  <a:gd name="connsiteX0" fmla="*/ 0 w 2768367"/>
                  <a:gd name="connsiteY0" fmla="*/ 1384184 h 2768367"/>
                  <a:gd name="connsiteX1" fmla="*/ 894640 w 2768367"/>
                  <a:gd name="connsiteY1" fmla="*/ 89459 h 2768367"/>
                  <a:gd name="connsiteX2" fmla="*/ 965937 w 2768367"/>
                  <a:gd name="connsiteY2" fmla="*/ 278023 h 2768367"/>
                  <a:gd name="connsiteX3" fmla="*/ 201593 w 2768367"/>
                  <a:gd name="connsiteY3" fmla="*/ 1384183 h 2768367"/>
                  <a:gd name="connsiteX4" fmla="*/ 0 w 2768367"/>
                  <a:gd name="connsiteY4" fmla="*/ 1384184 h 2768367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52551"/>
                  <a:gd name="connsiteY0" fmla="*/ 1294725 h 1294725"/>
                  <a:gd name="connsiteX1" fmla="*/ 894640 w 952551"/>
                  <a:gd name="connsiteY1" fmla="*/ 0 h 1294725"/>
                  <a:gd name="connsiteX2" fmla="*/ 952551 w 952551"/>
                  <a:gd name="connsiteY2" fmla="*/ 669268 h 1294725"/>
                  <a:gd name="connsiteX3" fmla="*/ 201593 w 952551"/>
                  <a:gd name="connsiteY3" fmla="*/ 1294724 h 1294725"/>
                  <a:gd name="connsiteX4" fmla="*/ 0 w 952551"/>
                  <a:gd name="connsiteY4" fmla="*/ 1294725 h 1294725"/>
                  <a:gd name="connsiteX0" fmla="*/ 0 w 952551"/>
                  <a:gd name="connsiteY0" fmla="*/ 809542 h 809542"/>
                  <a:gd name="connsiteX1" fmla="*/ 858589 w 952551"/>
                  <a:gd name="connsiteY1" fmla="*/ 0 h 809542"/>
                  <a:gd name="connsiteX2" fmla="*/ 952551 w 952551"/>
                  <a:gd name="connsiteY2" fmla="*/ 184085 h 809542"/>
                  <a:gd name="connsiteX3" fmla="*/ 201593 w 952551"/>
                  <a:gd name="connsiteY3" fmla="*/ 809541 h 809542"/>
                  <a:gd name="connsiteX4" fmla="*/ 0 w 952551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17934 w 1004065"/>
                  <a:gd name="connsiteY3" fmla="*/ 770001 h 782649"/>
                  <a:gd name="connsiteX4" fmla="*/ 0 w 1004065"/>
                  <a:gd name="connsiteY4" fmla="*/ 782649 h 782649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803 h 787333"/>
                  <a:gd name="connsiteX1" fmla="*/ 917208 w 957136"/>
                  <a:gd name="connsiteY1" fmla="*/ 207 h 787333"/>
                  <a:gd name="connsiteX2" fmla="*/ 957136 w 957136"/>
                  <a:gd name="connsiteY2" fmla="*/ 232644 h 787333"/>
                  <a:gd name="connsiteX3" fmla="*/ 171005 w 957136"/>
                  <a:gd name="connsiteY3" fmla="*/ 787333 h 787333"/>
                  <a:gd name="connsiteX4" fmla="*/ 0 w 957136"/>
                  <a:gd name="connsiteY4" fmla="*/ 691803 h 787333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33893"/>
                  <a:gd name="connsiteY0" fmla="*/ 691596 h 782297"/>
                  <a:gd name="connsiteX1" fmla="*/ 917208 w 933893"/>
                  <a:gd name="connsiteY1" fmla="*/ 0 h 782297"/>
                  <a:gd name="connsiteX2" fmla="*/ 933893 w 933893"/>
                  <a:gd name="connsiteY2" fmla="*/ 250426 h 782297"/>
                  <a:gd name="connsiteX3" fmla="*/ 187915 w 933893"/>
                  <a:gd name="connsiteY3" fmla="*/ 782297 h 782297"/>
                  <a:gd name="connsiteX4" fmla="*/ 0 w 93389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53" h="782297">
                    <a:moveTo>
                      <a:pt x="0" y="691596"/>
                    </a:moveTo>
                    <a:cubicBezTo>
                      <a:pt x="14996" y="287291"/>
                      <a:pt x="374745" y="4206"/>
                      <a:pt x="917208" y="0"/>
                    </a:cubicBezTo>
                    <a:cubicBezTo>
                      <a:pt x="940974" y="62855"/>
                      <a:pt x="900206" y="184238"/>
                      <a:pt x="923972" y="247093"/>
                    </a:cubicBezTo>
                    <a:cubicBezTo>
                      <a:pt x="571332" y="87091"/>
                      <a:pt x="169931" y="303867"/>
                      <a:pt x="187915" y="782297"/>
                    </a:cubicBezTo>
                    <a:lnTo>
                      <a:pt x="0" y="691596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3" name="Oval 2152"/>
              <p:cNvSpPr/>
              <p:nvPr/>
            </p:nvSpPr>
            <p:spPr>
              <a:xfrm flipH="1">
                <a:off x="8059780" y="4237366"/>
                <a:ext cx="53199" cy="53199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154" name="Group 2153"/>
              <p:cNvGrpSpPr/>
              <p:nvPr/>
            </p:nvGrpSpPr>
            <p:grpSpPr>
              <a:xfrm rot="709015" flipH="1">
                <a:off x="8063414" y="4267736"/>
                <a:ext cx="29149" cy="13981"/>
                <a:chOff x="2631404" y="4144825"/>
                <a:chExt cx="1190354" cy="570934"/>
              </a:xfrm>
              <a:effectLst/>
            </p:grpSpPr>
            <p:sp>
              <p:nvSpPr>
                <p:cNvPr id="2191" name="Oval 114"/>
                <p:cNvSpPr/>
                <p:nvPr/>
              </p:nvSpPr>
              <p:spPr>
                <a:xfrm flipH="1">
                  <a:off x="2631404" y="4225746"/>
                  <a:ext cx="189247" cy="182873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2" name="Oval 114"/>
                <p:cNvSpPr/>
                <p:nvPr/>
              </p:nvSpPr>
              <p:spPr>
                <a:xfrm rot="618533">
                  <a:off x="3505702" y="4383116"/>
                  <a:ext cx="183579" cy="19748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249 w 238963"/>
                    <a:gd name="connsiteY0" fmla="*/ 111833 h 231478"/>
                    <a:gd name="connsiteX1" fmla="*/ 75491 w 238963"/>
                    <a:gd name="connsiteY1" fmla="*/ 10829 h 231478"/>
                    <a:gd name="connsiteX2" fmla="*/ 181653 w 238963"/>
                    <a:gd name="connsiteY2" fmla="*/ 27062 h 231478"/>
                    <a:gd name="connsiteX3" fmla="*/ 238941 w 238963"/>
                    <a:gd name="connsiteY3" fmla="*/ 111833 h 231478"/>
                    <a:gd name="connsiteX4" fmla="*/ 146974 w 238963"/>
                    <a:gd name="connsiteY4" fmla="*/ 140632 h 231478"/>
                    <a:gd name="connsiteX5" fmla="*/ 120095 w 238963"/>
                    <a:gd name="connsiteY5" fmla="*/ 230679 h 231478"/>
                    <a:gd name="connsiteX6" fmla="*/ 35562 w 238963"/>
                    <a:gd name="connsiteY6" fmla="*/ 180730 h 231478"/>
                    <a:gd name="connsiteX7" fmla="*/ 1249 w 238963"/>
                    <a:gd name="connsiteY7" fmla="*/ 111833 h 231478"/>
                    <a:gd name="connsiteX0" fmla="*/ 1472 w 239191"/>
                    <a:gd name="connsiteY0" fmla="*/ 111833 h 181198"/>
                    <a:gd name="connsiteX1" fmla="*/ 75714 w 239191"/>
                    <a:gd name="connsiteY1" fmla="*/ 10829 h 181198"/>
                    <a:gd name="connsiteX2" fmla="*/ 181876 w 239191"/>
                    <a:gd name="connsiteY2" fmla="*/ 27062 h 181198"/>
                    <a:gd name="connsiteX3" fmla="*/ 239164 w 239191"/>
                    <a:gd name="connsiteY3" fmla="*/ 111833 h 181198"/>
                    <a:gd name="connsiteX4" fmla="*/ 147197 w 239191"/>
                    <a:gd name="connsiteY4" fmla="*/ 140632 h 181198"/>
                    <a:gd name="connsiteX5" fmla="*/ 35785 w 239191"/>
                    <a:gd name="connsiteY5" fmla="*/ 180730 h 181198"/>
                    <a:gd name="connsiteX6" fmla="*/ 1472 w 239191"/>
                    <a:gd name="connsiteY6" fmla="*/ 111833 h 181198"/>
                    <a:gd name="connsiteX0" fmla="*/ 1472 w 239186"/>
                    <a:gd name="connsiteY0" fmla="*/ 111833 h 183014"/>
                    <a:gd name="connsiteX1" fmla="*/ 75714 w 239186"/>
                    <a:gd name="connsiteY1" fmla="*/ 10829 h 183014"/>
                    <a:gd name="connsiteX2" fmla="*/ 181876 w 239186"/>
                    <a:gd name="connsiteY2" fmla="*/ 27062 h 183014"/>
                    <a:gd name="connsiteX3" fmla="*/ 239164 w 239186"/>
                    <a:gd name="connsiteY3" fmla="*/ 111833 h 183014"/>
                    <a:gd name="connsiteX4" fmla="*/ 132951 w 239186"/>
                    <a:gd name="connsiteY4" fmla="*/ 171439 h 183014"/>
                    <a:gd name="connsiteX5" fmla="*/ 35785 w 239186"/>
                    <a:gd name="connsiteY5" fmla="*/ 180730 h 183014"/>
                    <a:gd name="connsiteX6" fmla="*/ 1472 w 239186"/>
                    <a:gd name="connsiteY6" fmla="*/ 111833 h 183014"/>
                    <a:gd name="connsiteX0" fmla="*/ 1472 w 206853"/>
                    <a:gd name="connsiteY0" fmla="*/ 111833 h 183014"/>
                    <a:gd name="connsiteX1" fmla="*/ 75714 w 206853"/>
                    <a:gd name="connsiteY1" fmla="*/ 10829 h 183014"/>
                    <a:gd name="connsiteX2" fmla="*/ 181876 w 206853"/>
                    <a:gd name="connsiteY2" fmla="*/ 27062 h 183014"/>
                    <a:gd name="connsiteX3" fmla="*/ 206815 w 206853"/>
                    <a:gd name="connsiteY3" fmla="*/ 105674 h 183014"/>
                    <a:gd name="connsiteX4" fmla="*/ 132951 w 206853"/>
                    <a:gd name="connsiteY4" fmla="*/ 171439 h 183014"/>
                    <a:gd name="connsiteX5" fmla="*/ 35785 w 206853"/>
                    <a:gd name="connsiteY5" fmla="*/ 180730 h 183014"/>
                    <a:gd name="connsiteX6" fmla="*/ 1472 w 206853"/>
                    <a:gd name="connsiteY6" fmla="*/ 111833 h 183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6853" h="183014">
                      <a:moveTo>
                        <a:pt x="1472" y="111833"/>
                      </a:moveTo>
                      <a:cubicBezTo>
                        <a:pt x="8127" y="83516"/>
                        <a:pt x="45647" y="24958"/>
                        <a:pt x="75714" y="10829"/>
                      </a:cubicBezTo>
                      <a:cubicBezTo>
                        <a:pt x="105781" y="-3300"/>
                        <a:pt x="139688" y="-8732"/>
                        <a:pt x="181876" y="27062"/>
                      </a:cubicBezTo>
                      <a:cubicBezTo>
                        <a:pt x="201684" y="46870"/>
                        <a:pt x="205328" y="84859"/>
                        <a:pt x="206815" y="105674"/>
                      </a:cubicBezTo>
                      <a:cubicBezTo>
                        <a:pt x="208302" y="126489"/>
                        <a:pt x="166847" y="159956"/>
                        <a:pt x="132951" y="171439"/>
                      </a:cubicBezTo>
                      <a:cubicBezTo>
                        <a:pt x="99055" y="182922"/>
                        <a:pt x="60072" y="185530"/>
                        <a:pt x="35785" y="180730"/>
                      </a:cubicBezTo>
                      <a:cubicBezTo>
                        <a:pt x="11498" y="175930"/>
                        <a:pt x="-5183" y="140150"/>
                        <a:pt x="1472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3" name="Oval 114"/>
                <p:cNvSpPr/>
                <p:nvPr/>
              </p:nvSpPr>
              <p:spPr>
                <a:xfrm rot="12407958">
                  <a:off x="2984492" y="4495168"/>
                  <a:ext cx="213323" cy="206472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249 w 240368"/>
                    <a:gd name="connsiteY0" fmla="*/ 111833 h 232648"/>
                    <a:gd name="connsiteX1" fmla="*/ 75491 w 240368"/>
                    <a:gd name="connsiteY1" fmla="*/ 10829 h 232648"/>
                    <a:gd name="connsiteX2" fmla="*/ 181653 w 240368"/>
                    <a:gd name="connsiteY2" fmla="*/ 27062 h 232648"/>
                    <a:gd name="connsiteX3" fmla="*/ 238941 w 240368"/>
                    <a:gd name="connsiteY3" fmla="*/ 111833 h 232648"/>
                    <a:gd name="connsiteX4" fmla="*/ 120095 w 240368"/>
                    <a:gd name="connsiteY4" fmla="*/ 230679 h 232648"/>
                    <a:gd name="connsiteX5" fmla="*/ 35562 w 240368"/>
                    <a:gd name="connsiteY5" fmla="*/ 180730 h 232648"/>
                    <a:gd name="connsiteX6" fmla="*/ 1249 w 240368"/>
                    <a:gd name="connsiteY6" fmla="*/ 111833 h 232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368" h="232648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49201" y="77897"/>
                        <a:pt x="238941" y="111833"/>
                      </a:cubicBezTo>
                      <a:cubicBezTo>
                        <a:pt x="228681" y="145769"/>
                        <a:pt x="153991" y="219196"/>
                        <a:pt x="120095" y="230679"/>
                      </a:cubicBezTo>
                      <a:cubicBezTo>
                        <a:pt x="86199" y="242162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4" name="Oval 114"/>
                <p:cNvSpPr/>
                <p:nvPr/>
              </p:nvSpPr>
              <p:spPr>
                <a:xfrm rot="12407958">
                  <a:off x="3267032" y="4510810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5" name="Oval 114"/>
                <p:cNvSpPr/>
                <p:nvPr/>
              </p:nvSpPr>
              <p:spPr>
                <a:xfrm rot="15441225">
                  <a:off x="2743282" y="4411743"/>
                  <a:ext cx="157087" cy="20494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9626 w 210844"/>
                    <a:gd name="connsiteY0" fmla="*/ 111662 h 230922"/>
                    <a:gd name="connsiteX1" fmla="*/ 47354 w 210844"/>
                    <a:gd name="connsiteY1" fmla="*/ 10819 h 230922"/>
                    <a:gd name="connsiteX2" fmla="*/ 153516 w 210844"/>
                    <a:gd name="connsiteY2" fmla="*/ 27052 h 230922"/>
                    <a:gd name="connsiteX3" fmla="*/ 210804 w 210844"/>
                    <a:gd name="connsiteY3" fmla="*/ 111823 h 230922"/>
                    <a:gd name="connsiteX4" fmla="*/ 152921 w 210844"/>
                    <a:gd name="connsiteY4" fmla="*/ 159681 h 230922"/>
                    <a:gd name="connsiteX5" fmla="*/ 91958 w 210844"/>
                    <a:gd name="connsiteY5" fmla="*/ 230669 h 230922"/>
                    <a:gd name="connsiteX6" fmla="*/ 7425 w 210844"/>
                    <a:gd name="connsiteY6" fmla="*/ 180720 h 230922"/>
                    <a:gd name="connsiteX7" fmla="*/ 19626 w 210844"/>
                    <a:gd name="connsiteY7" fmla="*/ 111662 h 23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0844" h="230922">
                      <a:moveTo>
                        <a:pt x="19626" y="111662"/>
                      </a:moveTo>
                      <a:cubicBezTo>
                        <a:pt x="26281" y="83345"/>
                        <a:pt x="25039" y="24921"/>
                        <a:pt x="47354" y="10819"/>
                      </a:cubicBezTo>
                      <a:cubicBezTo>
                        <a:pt x="69669" y="-3283"/>
                        <a:pt x="111328" y="-8742"/>
                        <a:pt x="153516" y="27052"/>
                      </a:cubicBezTo>
                      <a:cubicBezTo>
                        <a:pt x="173324" y="46860"/>
                        <a:pt x="209317" y="91008"/>
                        <a:pt x="210804" y="111823"/>
                      </a:cubicBezTo>
                      <a:cubicBezTo>
                        <a:pt x="212291" y="132638"/>
                        <a:pt x="172729" y="139873"/>
                        <a:pt x="152921" y="159681"/>
                      </a:cubicBezTo>
                      <a:cubicBezTo>
                        <a:pt x="133113" y="179489"/>
                        <a:pt x="116207" y="227163"/>
                        <a:pt x="91958" y="230669"/>
                      </a:cubicBezTo>
                      <a:cubicBezTo>
                        <a:pt x="67709" y="234175"/>
                        <a:pt x="27233" y="200528"/>
                        <a:pt x="7425" y="180720"/>
                      </a:cubicBezTo>
                      <a:cubicBezTo>
                        <a:pt x="-12383" y="160912"/>
                        <a:pt x="12971" y="139979"/>
                        <a:pt x="19626" y="111662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6" name="Oval 114"/>
                <p:cNvSpPr/>
                <p:nvPr/>
              </p:nvSpPr>
              <p:spPr>
                <a:xfrm>
                  <a:off x="3608854" y="4144825"/>
                  <a:ext cx="212904" cy="20465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2164 w 239896"/>
                    <a:gd name="connsiteY0" fmla="*/ 95550 h 214649"/>
                    <a:gd name="connsiteX1" fmla="*/ 93869 w 239896"/>
                    <a:gd name="connsiteY1" fmla="*/ 52757 h 214649"/>
                    <a:gd name="connsiteX2" fmla="*/ 182568 w 239896"/>
                    <a:gd name="connsiteY2" fmla="*/ 10779 h 214649"/>
                    <a:gd name="connsiteX3" fmla="*/ 239856 w 239896"/>
                    <a:gd name="connsiteY3" fmla="*/ 95550 h 214649"/>
                    <a:gd name="connsiteX4" fmla="*/ 181973 w 239896"/>
                    <a:gd name="connsiteY4" fmla="*/ 143408 h 214649"/>
                    <a:gd name="connsiteX5" fmla="*/ 121010 w 239896"/>
                    <a:gd name="connsiteY5" fmla="*/ 214396 h 214649"/>
                    <a:gd name="connsiteX6" fmla="*/ 36477 w 239896"/>
                    <a:gd name="connsiteY6" fmla="*/ 164447 h 214649"/>
                    <a:gd name="connsiteX7" fmla="*/ 2164 w 239896"/>
                    <a:gd name="connsiteY7" fmla="*/ 95550 h 214649"/>
                    <a:gd name="connsiteX0" fmla="*/ 2164 w 239896"/>
                    <a:gd name="connsiteY0" fmla="*/ 111506 h 230605"/>
                    <a:gd name="connsiteX1" fmla="*/ 93869 w 239896"/>
                    <a:gd name="connsiteY1" fmla="*/ 68713 h 230605"/>
                    <a:gd name="connsiteX2" fmla="*/ 147641 w 239896"/>
                    <a:gd name="connsiteY2" fmla="*/ 9272 h 230605"/>
                    <a:gd name="connsiteX3" fmla="*/ 239856 w 239896"/>
                    <a:gd name="connsiteY3" fmla="*/ 111506 h 230605"/>
                    <a:gd name="connsiteX4" fmla="*/ 181973 w 239896"/>
                    <a:gd name="connsiteY4" fmla="*/ 159364 h 230605"/>
                    <a:gd name="connsiteX5" fmla="*/ 121010 w 239896"/>
                    <a:gd name="connsiteY5" fmla="*/ 230352 h 230605"/>
                    <a:gd name="connsiteX6" fmla="*/ 36477 w 239896"/>
                    <a:gd name="connsiteY6" fmla="*/ 180403 h 230605"/>
                    <a:gd name="connsiteX7" fmla="*/ 2164 w 239896"/>
                    <a:gd name="connsiteY7" fmla="*/ 111506 h 23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9896" h="230605">
                      <a:moveTo>
                        <a:pt x="2164" y="111506"/>
                      </a:moveTo>
                      <a:cubicBezTo>
                        <a:pt x="11729" y="92891"/>
                        <a:pt x="69623" y="85752"/>
                        <a:pt x="93869" y="68713"/>
                      </a:cubicBezTo>
                      <a:cubicBezTo>
                        <a:pt x="118115" y="51674"/>
                        <a:pt x="105453" y="-26522"/>
                        <a:pt x="147641" y="9272"/>
                      </a:cubicBezTo>
                      <a:cubicBezTo>
                        <a:pt x="167449" y="29080"/>
                        <a:pt x="238369" y="90691"/>
                        <a:pt x="239856" y="111506"/>
                      </a:cubicBezTo>
                      <a:cubicBezTo>
                        <a:pt x="241343" y="132321"/>
                        <a:pt x="201781" y="139556"/>
                        <a:pt x="181973" y="159364"/>
                      </a:cubicBezTo>
                      <a:cubicBezTo>
                        <a:pt x="162165" y="179172"/>
                        <a:pt x="145259" y="226846"/>
                        <a:pt x="121010" y="230352"/>
                      </a:cubicBezTo>
                      <a:cubicBezTo>
                        <a:pt x="96761" y="233858"/>
                        <a:pt x="56285" y="200211"/>
                        <a:pt x="36477" y="180403"/>
                      </a:cubicBezTo>
                      <a:cubicBezTo>
                        <a:pt x="16669" y="160595"/>
                        <a:pt x="-7401" y="130121"/>
                        <a:pt x="2164" y="11150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55" name="Isosceles Triangle 112"/>
              <p:cNvSpPr/>
              <p:nvPr/>
            </p:nvSpPr>
            <p:spPr>
              <a:xfrm rot="5400000" flipV="1">
                <a:off x="8062099" y="4250492"/>
                <a:ext cx="8284" cy="31938"/>
              </a:xfrm>
              <a:custGeom>
                <a:avLst/>
                <a:gdLst/>
                <a:ahLst/>
                <a:cxnLst/>
                <a:rect l="l" t="t" r="r" b="b"/>
                <a:pathLst>
                  <a:path w="897217" h="2879553">
                    <a:moveTo>
                      <a:pt x="0" y="2808243"/>
                    </a:moveTo>
                    <a:cubicBezTo>
                      <a:pt x="20895" y="2593032"/>
                      <a:pt x="42252" y="2279050"/>
                      <a:pt x="142109" y="2192611"/>
                    </a:cubicBezTo>
                    <a:cubicBezTo>
                      <a:pt x="166120" y="1963435"/>
                      <a:pt x="141285" y="1677317"/>
                      <a:pt x="228743" y="1611235"/>
                    </a:cubicBezTo>
                    <a:cubicBezTo>
                      <a:pt x="242487" y="1437863"/>
                      <a:pt x="195455" y="1232711"/>
                      <a:pt x="301135" y="1094022"/>
                    </a:cubicBezTo>
                    <a:cubicBezTo>
                      <a:pt x="321169" y="873208"/>
                      <a:pt x="248888" y="728287"/>
                      <a:pt x="320825" y="585002"/>
                    </a:cubicBezTo>
                    <a:cubicBezTo>
                      <a:pt x="352391" y="390001"/>
                      <a:pt x="356720" y="149567"/>
                      <a:pt x="415521" y="0"/>
                    </a:cubicBezTo>
                    <a:cubicBezTo>
                      <a:pt x="465977" y="333"/>
                      <a:pt x="539864" y="347063"/>
                      <a:pt x="570862" y="595190"/>
                    </a:cubicBezTo>
                    <a:cubicBezTo>
                      <a:pt x="624585" y="635851"/>
                      <a:pt x="625639" y="875367"/>
                      <a:pt x="638117" y="1046813"/>
                    </a:cubicBezTo>
                    <a:cubicBezTo>
                      <a:pt x="706848" y="1218751"/>
                      <a:pt x="649995" y="1375389"/>
                      <a:pt x="670356" y="1560669"/>
                    </a:cubicBezTo>
                    <a:cubicBezTo>
                      <a:pt x="810999" y="1720768"/>
                      <a:pt x="720714" y="1986766"/>
                      <a:pt x="757972" y="2197574"/>
                    </a:cubicBezTo>
                    <a:cubicBezTo>
                      <a:pt x="859494" y="2241934"/>
                      <a:pt x="861407" y="2568225"/>
                      <a:pt x="897217" y="2799566"/>
                    </a:cubicBezTo>
                    <a:cubicBezTo>
                      <a:pt x="774535" y="2846887"/>
                      <a:pt x="640757" y="2874359"/>
                      <a:pt x="502850" y="2879553"/>
                    </a:cubicBezTo>
                    <a:lnTo>
                      <a:pt x="375273" y="2879553"/>
                    </a:lnTo>
                    <a:lnTo>
                      <a:pt x="339403" y="2878488"/>
                    </a:lnTo>
                    <a:cubicBezTo>
                      <a:pt x="221676" y="2869747"/>
                      <a:pt x="107231" y="2845886"/>
                      <a:pt x="0" y="28082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156" name="Group 2155"/>
              <p:cNvGrpSpPr/>
              <p:nvPr/>
            </p:nvGrpSpPr>
            <p:grpSpPr>
              <a:xfrm flipH="1">
                <a:off x="7959838" y="4262905"/>
                <a:ext cx="177511" cy="158941"/>
                <a:chOff x="1636353" y="3504495"/>
                <a:chExt cx="3270977" cy="2928806"/>
              </a:xfrm>
              <a:effectLst/>
            </p:grpSpPr>
            <p:sp>
              <p:nvSpPr>
                <p:cNvPr id="2185" name="Oval 2184"/>
                <p:cNvSpPr/>
                <p:nvPr/>
              </p:nvSpPr>
              <p:spPr>
                <a:xfrm>
                  <a:off x="1636353" y="4554897"/>
                  <a:ext cx="1878404" cy="1878404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6" name="Isosceles Triangle 117"/>
                <p:cNvSpPr/>
                <p:nvPr/>
              </p:nvSpPr>
              <p:spPr>
                <a:xfrm rot="16763243" flipV="1">
                  <a:off x="3336584" y="2965923"/>
                  <a:ext cx="755611" cy="2385880"/>
                </a:xfrm>
                <a:custGeom>
                  <a:avLst/>
                  <a:gdLst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782222 w 1305719"/>
                    <a:gd name="connsiteY11" fmla="*/ 2074206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782222 w 1305719"/>
                    <a:gd name="connsiteY12" fmla="*/ 2074206 h 4863285"/>
                    <a:gd name="connsiteX13" fmla="*/ 1305719 w 1305719"/>
                    <a:gd name="connsiteY13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45525 w 1305719"/>
                    <a:gd name="connsiteY2" fmla="*/ 1255313 h 4863285"/>
                    <a:gd name="connsiteX3" fmla="*/ 565708 w 1305719"/>
                    <a:gd name="connsiteY3" fmla="*/ 0 h 4863285"/>
                    <a:gd name="connsiteX4" fmla="*/ 467136 w 1305719"/>
                    <a:gd name="connsiteY4" fmla="*/ 2000767 h 4863285"/>
                    <a:gd name="connsiteX5" fmla="*/ 356495 w 1305719"/>
                    <a:gd name="connsiteY5" fmla="*/ 3451222 h 4863285"/>
                    <a:gd name="connsiteX6" fmla="*/ 0 w 1305719"/>
                    <a:gd name="connsiteY6" fmla="*/ 4826367 h 4863285"/>
                    <a:gd name="connsiteX7" fmla="*/ 223305 w 1305719"/>
                    <a:gd name="connsiteY7" fmla="*/ 4863285 h 4863285"/>
                    <a:gd name="connsiteX8" fmla="*/ 530880 w 1305719"/>
                    <a:gd name="connsiteY8" fmla="*/ 3456460 h 4863285"/>
                    <a:gd name="connsiteX9" fmla="*/ 689608 w 1305719"/>
                    <a:gd name="connsiteY9" fmla="*/ 2042723 h 4863285"/>
                    <a:gd name="connsiteX10" fmla="*/ 1305719 w 1305719"/>
                    <a:gd name="connsiteY10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79657 w 1305719"/>
                    <a:gd name="connsiteY2" fmla="*/ 1435330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48717 w 1441981"/>
                    <a:gd name="connsiteY1" fmla="*/ 1349618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48717 w 1442051"/>
                    <a:gd name="connsiteY2" fmla="*/ 1354186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56439"/>
                    <a:gd name="connsiteY0" fmla="*/ 263 h 4611071"/>
                    <a:gd name="connsiteX1" fmla="*/ 809874 w 1456439"/>
                    <a:gd name="connsiteY1" fmla="*/ 1272049 h 4611071"/>
                    <a:gd name="connsiteX2" fmla="*/ 618134 w 1456439"/>
                    <a:gd name="connsiteY2" fmla="*/ 1371786 h 4611071"/>
                    <a:gd name="connsiteX3" fmla="*/ 538894 w 1456439"/>
                    <a:gd name="connsiteY3" fmla="*/ 562318 h 4611071"/>
                    <a:gd name="connsiteX4" fmla="*/ 467136 w 1456439"/>
                    <a:gd name="connsiteY4" fmla="*/ 1748553 h 4611071"/>
                    <a:gd name="connsiteX5" fmla="*/ 356495 w 1456439"/>
                    <a:gd name="connsiteY5" fmla="*/ 3199008 h 4611071"/>
                    <a:gd name="connsiteX6" fmla="*/ 0 w 1456439"/>
                    <a:gd name="connsiteY6" fmla="*/ 4574153 h 4611071"/>
                    <a:gd name="connsiteX7" fmla="*/ 223305 w 1456439"/>
                    <a:gd name="connsiteY7" fmla="*/ 4611071 h 4611071"/>
                    <a:gd name="connsiteX8" fmla="*/ 530880 w 1456439"/>
                    <a:gd name="connsiteY8" fmla="*/ 3204246 h 4611071"/>
                    <a:gd name="connsiteX9" fmla="*/ 689608 w 1456439"/>
                    <a:gd name="connsiteY9" fmla="*/ 1790509 h 4611071"/>
                    <a:gd name="connsiteX10" fmla="*/ 1441981 w 1456439"/>
                    <a:gd name="connsiteY10" fmla="*/ 263 h 4611071"/>
                    <a:gd name="connsiteX0" fmla="*/ 1441981 w 1459283"/>
                    <a:gd name="connsiteY0" fmla="*/ 263 h 4611071"/>
                    <a:gd name="connsiteX1" fmla="*/ 809874 w 1459283"/>
                    <a:gd name="connsiteY1" fmla="*/ 1272049 h 4611071"/>
                    <a:gd name="connsiteX2" fmla="*/ 618134 w 1459283"/>
                    <a:gd name="connsiteY2" fmla="*/ 1371786 h 4611071"/>
                    <a:gd name="connsiteX3" fmla="*/ 538894 w 1459283"/>
                    <a:gd name="connsiteY3" fmla="*/ 562318 h 4611071"/>
                    <a:gd name="connsiteX4" fmla="*/ 467136 w 1459283"/>
                    <a:gd name="connsiteY4" fmla="*/ 1748553 h 4611071"/>
                    <a:gd name="connsiteX5" fmla="*/ 356495 w 1459283"/>
                    <a:gd name="connsiteY5" fmla="*/ 3199008 h 4611071"/>
                    <a:gd name="connsiteX6" fmla="*/ 0 w 1459283"/>
                    <a:gd name="connsiteY6" fmla="*/ 4574153 h 4611071"/>
                    <a:gd name="connsiteX7" fmla="*/ 223305 w 1459283"/>
                    <a:gd name="connsiteY7" fmla="*/ 4611071 h 4611071"/>
                    <a:gd name="connsiteX8" fmla="*/ 530880 w 1459283"/>
                    <a:gd name="connsiteY8" fmla="*/ 3204246 h 4611071"/>
                    <a:gd name="connsiteX9" fmla="*/ 689608 w 1459283"/>
                    <a:gd name="connsiteY9" fmla="*/ 1790509 h 4611071"/>
                    <a:gd name="connsiteX10" fmla="*/ 1441981 w 1459283"/>
                    <a:gd name="connsiteY10" fmla="*/ 263 h 4611071"/>
                    <a:gd name="connsiteX0" fmla="*/ 1441981 w 1464939"/>
                    <a:gd name="connsiteY0" fmla="*/ 14812 h 4625620"/>
                    <a:gd name="connsiteX1" fmla="*/ 809874 w 1464939"/>
                    <a:gd name="connsiteY1" fmla="*/ 1286598 h 4625620"/>
                    <a:gd name="connsiteX2" fmla="*/ 618134 w 1464939"/>
                    <a:gd name="connsiteY2" fmla="*/ 1386335 h 4625620"/>
                    <a:gd name="connsiteX3" fmla="*/ 538894 w 1464939"/>
                    <a:gd name="connsiteY3" fmla="*/ 576867 h 4625620"/>
                    <a:gd name="connsiteX4" fmla="*/ 467136 w 1464939"/>
                    <a:gd name="connsiteY4" fmla="*/ 1763102 h 4625620"/>
                    <a:gd name="connsiteX5" fmla="*/ 356495 w 1464939"/>
                    <a:gd name="connsiteY5" fmla="*/ 3213557 h 4625620"/>
                    <a:gd name="connsiteX6" fmla="*/ 0 w 1464939"/>
                    <a:gd name="connsiteY6" fmla="*/ 4588702 h 4625620"/>
                    <a:gd name="connsiteX7" fmla="*/ 223305 w 1464939"/>
                    <a:gd name="connsiteY7" fmla="*/ 4625620 h 4625620"/>
                    <a:gd name="connsiteX8" fmla="*/ 530880 w 1464939"/>
                    <a:gd name="connsiteY8" fmla="*/ 3218795 h 4625620"/>
                    <a:gd name="connsiteX9" fmla="*/ 689608 w 1464939"/>
                    <a:gd name="connsiteY9" fmla="*/ 1805058 h 4625620"/>
                    <a:gd name="connsiteX10" fmla="*/ 1441981 w 1464939"/>
                    <a:gd name="connsiteY10" fmla="*/ 14812 h 462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4939" h="4625620">
                      <a:moveTo>
                        <a:pt x="1441981" y="14812"/>
                      </a:moveTo>
                      <a:cubicBezTo>
                        <a:pt x="1293465" y="197115"/>
                        <a:pt x="942085" y="1061662"/>
                        <a:pt x="809874" y="1286598"/>
                      </a:cubicBezTo>
                      <a:cubicBezTo>
                        <a:pt x="677663" y="1511534"/>
                        <a:pt x="650179" y="1505825"/>
                        <a:pt x="618134" y="1386335"/>
                      </a:cubicBezTo>
                      <a:cubicBezTo>
                        <a:pt x="592124" y="1283966"/>
                        <a:pt x="598220" y="504111"/>
                        <a:pt x="538894" y="576867"/>
                      </a:cubicBezTo>
                      <a:cubicBezTo>
                        <a:pt x="479568" y="649623"/>
                        <a:pt x="399539" y="1194160"/>
                        <a:pt x="467136" y="1763102"/>
                      </a:cubicBezTo>
                      <a:cubicBezTo>
                        <a:pt x="389614" y="2240992"/>
                        <a:pt x="434017" y="2735667"/>
                        <a:pt x="356495" y="3213557"/>
                      </a:cubicBezTo>
                      <a:lnTo>
                        <a:pt x="0" y="4588702"/>
                      </a:lnTo>
                      <a:lnTo>
                        <a:pt x="223305" y="4625620"/>
                      </a:lnTo>
                      <a:cubicBezTo>
                        <a:pt x="302143" y="4157256"/>
                        <a:pt x="452042" y="3687159"/>
                        <a:pt x="530880" y="3218795"/>
                      </a:cubicBezTo>
                      <a:lnTo>
                        <a:pt x="689608" y="1805058"/>
                      </a:lnTo>
                      <a:cubicBezTo>
                        <a:pt x="981001" y="1385127"/>
                        <a:pt x="1590497" y="-167491"/>
                        <a:pt x="1441981" y="1481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7" name="Oval 2186"/>
                <p:cNvSpPr/>
                <p:nvPr/>
              </p:nvSpPr>
              <p:spPr>
                <a:xfrm>
                  <a:off x="1823201" y="3646347"/>
                  <a:ext cx="1451178" cy="1451178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8" name="Rectangle 1023"/>
                <p:cNvSpPr/>
                <p:nvPr/>
              </p:nvSpPr>
              <p:spPr>
                <a:xfrm rot="663367">
                  <a:off x="2225852" y="4021789"/>
                  <a:ext cx="212459" cy="605456"/>
                </a:xfrm>
                <a:custGeom>
                  <a:avLst/>
                  <a:gdLst>
                    <a:gd name="connsiteX0" fmla="*/ 0 w 212459"/>
                    <a:gd name="connsiteY0" fmla="*/ 0 h 605456"/>
                    <a:gd name="connsiteX1" fmla="*/ 212459 w 212459"/>
                    <a:gd name="connsiteY1" fmla="*/ 0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  <a:gd name="connsiteX0" fmla="*/ 0 w 212459"/>
                    <a:gd name="connsiteY0" fmla="*/ 0 h 605456"/>
                    <a:gd name="connsiteX1" fmla="*/ 171897 w 212459"/>
                    <a:gd name="connsiteY1" fmla="*/ 7926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459" h="605456">
                      <a:moveTo>
                        <a:pt x="0" y="0"/>
                      </a:moveTo>
                      <a:lnTo>
                        <a:pt x="171897" y="7926"/>
                      </a:lnTo>
                      <a:lnTo>
                        <a:pt x="212459" y="605456"/>
                      </a:lnTo>
                      <a:lnTo>
                        <a:pt x="0" y="6054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9" name="Rectangle 1023"/>
                <p:cNvSpPr/>
                <p:nvPr/>
              </p:nvSpPr>
              <p:spPr>
                <a:xfrm rot="20966486">
                  <a:off x="2442654" y="4051671"/>
                  <a:ext cx="212459" cy="728506"/>
                </a:xfrm>
                <a:custGeom>
                  <a:avLst/>
                  <a:gdLst>
                    <a:gd name="connsiteX0" fmla="*/ 0 w 212459"/>
                    <a:gd name="connsiteY0" fmla="*/ 0 h 605456"/>
                    <a:gd name="connsiteX1" fmla="*/ 212459 w 212459"/>
                    <a:gd name="connsiteY1" fmla="*/ 0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  <a:gd name="connsiteX0" fmla="*/ 0 w 212459"/>
                    <a:gd name="connsiteY0" fmla="*/ 0 h 605456"/>
                    <a:gd name="connsiteX1" fmla="*/ 171897 w 212459"/>
                    <a:gd name="connsiteY1" fmla="*/ 7926 h 605456"/>
                    <a:gd name="connsiteX2" fmla="*/ 212459 w 212459"/>
                    <a:gd name="connsiteY2" fmla="*/ 605456 h 605456"/>
                    <a:gd name="connsiteX3" fmla="*/ 0 w 212459"/>
                    <a:gd name="connsiteY3" fmla="*/ 605456 h 605456"/>
                    <a:gd name="connsiteX4" fmla="*/ 0 w 212459"/>
                    <a:gd name="connsiteY4" fmla="*/ 0 h 605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459" h="605456">
                      <a:moveTo>
                        <a:pt x="0" y="0"/>
                      </a:moveTo>
                      <a:lnTo>
                        <a:pt x="171897" y="7926"/>
                      </a:lnTo>
                      <a:lnTo>
                        <a:pt x="212459" y="605456"/>
                      </a:lnTo>
                      <a:lnTo>
                        <a:pt x="0" y="6054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0" name="Block Arc 123"/>
                <p:cNvSpPr/>
                <p:nvPr/>
              </p:nvSpPr>
              <p:spPr>
                <a:xfrm rot="13064257">
                  <a:off x="2109269" y="3504495"/>
                  <a:ext cx="924953" cy="782297"/>
                </a:xfrm>
                <a:custGeom>
                  <a:avLst/>
                  <a:gdLst>
                    <a:gd name="connsiteX0" fmla="*/ 0 w 2768367"/>
                    <a:gd name="connsiteY0" fmla="*/ 1384184 h 2768367"/>
                    <a:gd name="connsiteX1" fmla="*/ 894640 w 2768367"/>
                    <a:gd name="connsiteY1" fmla="*/ 89459 h 2768367"/>
                    <a:gd name="connsiteX2" fmla="*/ 965937 w 2768367"/>
                    <a:gd name="connsiteY2" fmla="*/ 278023 h 2768367"/>
                    <a:gd name="connsiteX3" fmla="*/ 201593 w 2768367"/>
                    <a:gd name="connsiteY3" fmla="*/ 1384183 h 2768367"/>
                    <a:gd name="connsiteX4" fmla="*/ 0 w 2768367"/>
                    <a:gd name="connsiteY4" fmla="*/ 1384184 h 2768367"/>
                    <a:gd name="connsiteX0" fmla="*/ 0 w 933971"/>
                    <a:gd name="connsiteY0" fmla="*/ 1294725 h 1294725"/>
                    <a:gd name="connsiteX1" fmla="*/ 894640 w 933971"/>
                    <a:gd name="connsiteY1" fmla="*/ 0 h 1294725"/>
                    <a:gd name="connsiteX2" fmla="*/ 933971 w 933971"/>
                    <a:gd name="connsiteY2" fmla="*/ 670583 h 1294725"/>
                    <a:gd name="connsiteX3" fmla="*/ 201593 w 933971"/>
                    <a:gd name="connsiteY3" fmla="*/ 1294724 h 1294725"/>
                    <a:gd name="connsiteX4" fmla="*/ 0 w 933971"/>
                    <a:gd name="connsiteY4" fmla="*/ 1294725 h 1294725"/>
                    <a:gd name="connsiteX0" fmla="*/ 0 w 933971"/>
                    <a:gd name="connsiteY0" fmla="*/ 1294725 h 1294725"/>
                    <a:gd name="connsiteX1" fmla="*/ 894640 w 933971"/>
                    <a:gd name="connsiteY1" fmla="*/ 0 h 1294725"/>
                    <a:gd name="connsiteX2" fmla="*/ 933971 w 933971"/>
                    <a:gd name="connsiteY2" fmla="*/ 670583 h 1294725"/>
                    <a:gd name="connsiteX3" fmla="*/ 201593 w 933971"/>
                    <a:gd name="connsiteY3" fmla="*/ 1294724 h 1294725"/>
                    <a:gd name="connsiteX4" fmla="*/ 0 w 933971"/>
                    <a:gd name="connsiteY4" fmla="*/ 1294725 h 1294725"/>
                    <a:gd name="connsiteX0" fmla="*/ 0 w 952551"/>
                    <a:gd name="connsiteY0" fmla="*/ 1294725 h 1294725"/>
                    <a:gd name="connsiteX1" fmla="*/ 894640 w 952551"/>
                    <a:gd name="connsiteY1" fmla="*/ 0 h 1294725"/>
                    <a:gd name="connsiteX2" fmla="*/ 952551 w 952551"/>
                    <a:gd name="connsiteY2" fmla="*/ 669268 h 1294725"/>
                    <a:gd name="connsiteX3" fmla="*/ 201593 w 952551"/>
                    <a:gd name="connsiteY3" fmla="*/ 1294724 h 1294725"/>
                    <a:gd name="connsiteX4" fmla="*/ 0 w 952551"/>
                    <a:gd name="connsiteY4" fmla="*/ 1294725 h 1294725"/>
                    <a:gd name="connsiteX0" fmla="*/ 0 w 952551"/>
                    <a:gd name="connsiteY0" fmla="*/ 809542 h 809542"/>
                    <a:gd name="connsiteX1" fmla="*/ 858589 w 952551"/>
                    <a:gd name="connsiteY1" fmla="*/ 0 h 809542"/>
                    <a:gd name="connsiteX2" fmla="*/ 952551 w 952551"/>
                    <a:gd name="connsiteY2" fmla="*/ 184085 h 809542"/>
                    <a:gd name="connsiteX3" fmla="*/ 201593 w 952551"/>
                    <a:gd name="connsiteY3" fmla="*/ 809541 h 809542"/>
                    <a:gd name="connsiteX4" fmla="*/ 0 w 952551"/>
                    <a:gd name="connsiteY4" fmla="*/ 809542 h 809542"/>
                    <a:gd name="connsiteX0" fmla="*/ 0 w 1004065"/>
                    <a:gd name="connsiteY0" fmla="*/ 809542 h 809542"/>
                    <a:gd name="connsiteX1" fmla="*/ 858589 w 1004065"/>
                    <a:gd name="connsiteY1" fmla="*/ 0 h 809542"/>
                    <a:gd name="connsiteX2" fmla="*/ 1004065 w 1004065"/>
                    <a:gd name="connsiteY2" fmla="*/ 242205 h 809542"/>
                    <a:gd name="connsiteX3" fmla="*/ 201593 w 1004065"/>
                    <a:gd name="connsiteY3" fmla="*/ 809541 h 809542"/>
                    <a:gd name="connsiteX4" fmla="*/ 0 w 1004065"/>
                    <a:gd name="connsiteY4" fmla="*/ 809542 h 809542"/>
                    <a:gd name="connsiteX0" fmla="*/ 0 w 1004065"/>
                    <a:gd name="connsiteY0" fmla="*/ 809542 h 809542"/>
                    <a:gd name="connsiteX1" fmla="*/ 858589 w 1004065"/>
                    <a:gd name="connsiteY1" fmla="*/ 0 h 809542"/>
                    <a:gd name="connsiteX2" fmla="*/ 1004065 w 1004065"/>
                    <a:gd name="connsiteY2" fmla="*/ 242205 h 809542"/>
                    <a:gd name="connsiteX3" fmla="*/ 201593 w 1004065"/>
                    <a:gd name="connsiteY3" fmla="*/ 809541 h 809542"/>
                    <a:gd name="connsiteX4" fmla="*/ 0 w 1004065"/>
                    <a:gd name="connsiteY4" fmla="*/ 809542 h 809542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01593 w 1004065"/>
                    <a:gd name="connsiteY3" fmla="*/ 782648 h 782649"/>
                    <a:gd name="connsiteX4" fmla="*/ 0 w 1004065"/>
                    <a:gd name="connsiteY4" fmla="*/ 782649 h 782649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01593 w 1004065"/>
                    <a:gd name="connsiteY3" fmla="*/ 782648 h 782649"/>
                    <a:gd name="connsiteX4" fmla="*/ 0 w 1004065"/>
                    <a:gd name="connsiteY4" fmla="*/ 782649 h 782649"/>
                    <a:gd name="connsiteX0" fmla="*/ 0 w 1004065"/>
                    <a:gd name="connsiteY0" fmla="*/ 782649 h 782649"/>
                    <a:gd name="connsiteX1" fmla="*/ 925130 w 1004065"/>
                    <a:gd name="connsiteY1" fmla="*/ 0 h 782649"/>
                    <a:gd name="connsiteX2" fmla="*/ 1004065 w 1004065"/>
                    <a:gd name="connsiteY2" fmla="*/ 215312 h 782649"/>
                    <a:gd name="connsiteX3" fmla="*/ 217934 w 1004065"/>
                    <a:gd name="connsiteY3" fmla="*/ 770001 h 782649"/>
                    <a:gd name="connsiteX4" fmla="*/ 0 w 1004065"/>
                    <a:gd name="connsiteY4" fmla="*/ 782649 h 782649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74471 h 770001"/>
                    <a:gd name="connsiteX1" fmla="*/ 878201 w 957136"/>
                    <a:gd name="connsiteY1" fmla="*/ 0 h 770001"/>
                    <a:gd name="connsiteX2" fmla="*/ 957136 w 957136"/>
                    <a:gd name="connsiteY2" fmla="*/ 215312 h 770001"/>
                    <a:gd name="connsiteX3" fmla="*/ 171005 w 957136"/>
                    <a:gd name="connsiteY3" fmla="*/ 770001 h 770001"/>
                    <a:gd name="connsiteX4" fmla="*/ 0 w 957136"/>
                    <a:gd name="connsiteY4" fmla="*/ 674471 h 770001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803 h 787333"/>
                    <a:gd name="connsiteX1" fmla="*/ 917208 w 957136"/>
                    <a:gd name="connsiteY1" fmla="*/ 207 h 787333"/>
                    <a:gd name="connsiteX2" fmla="*/ 957136 w 957136"/>
                    <a:gd name="connsiteY2" fmla="*/ 232644 h 787333"/>
                    <a:gd name="connsiteX3" fmla="*/ 171005 w 957136"/>
                    <a:gd name="connsiteY3" fmla="*/ 787333 h 787333"/>
                    <a:gd name="connsiteX4" fmla="*/ 0 w 957136"/>
                    <a:gd name="connsiteY4" fmla="*/ 691803 h 787333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7126"/>
                    <a:gd name="connsiteX1" fmla="*/ 917208 w 957136"/>
                    <a:gd name="connsiteY1" fmla="*/ 0 h 787126"/>
                    <a:gd name="connsiteX2" fmla="*/ 957136 w 957136"/>
                    <a:gd name="connsiteY2" fmla="*/ 232437 h 787126"/>
                    <a:gd name="connsiteX3" fmla="*/ 171005 w 957136"/>
                    <a:gd name="connsiteY3" fmla="*/ 787126 h 787126"/>
                    <a:gd name="connsiteX4" fmla="*/ 0 w 957136"/>
                    <a:gd name="connsiteY4" fmla="*/ 691596 h 787126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57136"/>
                    <a:gd name="connsiteY0" fmla="*/ 691596 h 782297"/>
                    <a:gd name="connsiteX1" fmla="*/ 917208 w 957136"/>
                    <a:gd name="connsiteY1" fmla="*/ 0 h 782297"/>
                    <a:gd name="connsiteX2" fmla="*/ 957136 w 957136"/>
                    <a:gd name="connsiteY2" fmla="*/ 232437 h 782297"/>
                    <a:gd name="connsiteX3" fmla="*/ 187915 w 957136"/>
                    <a:gd name="connsiteY3" fmla="*/ 782297 h 782297"/>
                    <a:gd name="connsiteX4" fmla="*/ 0 w 957136"/>
                    <a:gd name="connsiteY4" fmla="*/ 691596 h 782297"/>
                    <a:gd name="connsiteX0" fmla="*/ 0 w 933893"/>
                    <a:gd name="connsiteY0" fmla="*/ 691596 h 782297"/>
                    <a:gd name="connsiteX1" fmla="*/ 917208 w 933893"/>
                    <a:gd name="connsiteY1" fmla="*/ 0 h 782297"/>
                    <a:gd name="connsiteX2" fmla="*/ 933893 w 933893"/>
                    <a:gd name="connsiteY2" fmla="*/ 250426 h 782297"/>
                    <a:gd name="connsiteX3" fmla="*/ 187915 w 933893"/>
                    <a:gd name="connsiteY3" fmla="*/ 782297 h 782297"/>
                    <a:gd name="connsiteX4" fmla="*/ 0 w 93389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  <a:gd name="connsiteX0" fmla="*/ 0 w 924953"/>
                    <a:gd name="connsiteY0" fmla="*/ 691596 h 782297"/>
                    <a:gd name="connsiteX1" fmla="*/ 917208 w 924953"/>
                    <a:gd name="connsiteY1" fmla="*/ 0 h 782297"/>
                    <a:gd name="connsiteX2" fmla="*/ 923972 w 924953"/>
                    <a:gd name="connsiteY2" fmla="*/ 247093 h 782297"/>
                    <a:gd name="connsiteX3" fmla="*/ 187915 w 924953"/>
                    <a:gd name="connsiteY3" fmla="*/ 782297 h 782297"/>
                    <a:gd name="connsiteX4" fmla="*/ 0 w 924953"/>
                    <a:gd name="connsiteY4" fmla="*/ 691596 h 782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24953" h="782297">
                      <a:moveTo>
                        <a:pt x="0" y="691596"/>
                      </a:moveTo>
                      <a:cubicBezTo>
                        <a:pt x="14996" y="287291"/>
                        <a:pt x="374745" y="4206"/>
                        <a:pt x="917208" y="0"/>
                      </a:cubicBezTo>
                      <a:cubicBezTo>
                        <a:pt x="940974" y="62855"/>
                        <a:pt x="900206" y="184238"/>
                        <a:pt x="923972" y="247093"/>
                      </a:cubicBezTo>
                      <a:cubicBezTo>
                        <a:pt x="571332" y="87091"/>
                        <a:pt x="169931" y="303867"/>
                        <a:pt x="187915" y="782297"/>
                      </a:cubicBezTo>
                      <a:lnTo>
                        <a:pt x="0" y="691596"/>
                      </a:lnTo>
                      <a:close/>
                    </a:path>
                  </a:pathLst>
                </a:custGeom>
                <a:pattFill prst="plaid">
                  <a:fgClr>
                    <a:srgbClr val="FF0000"/>
                  </a:fgClr>
                  <a:bgClr>
                    <a:srgbClr val="00B050"/>
                  </a:bgClr>
                </a:patt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57" name="Group 2156"/>
              <p:cNvGrpSpPr/>
              <p:nvPr/>
            </p:nvGrpSpPr>
            <p:grpSpPr>
              <a:xfrm flipH="1">
                <a:off x="8021459" y="4275166"/>
                <a:ext cx="185562" cy="61428"/>
                <a:chOff x="200102" y="3578028"/>
                <a:chExt cx="3419343" cy="1131930"/>
              </a:xfrm>
              <a:effectLst/>
            </p:grpSpPr>
            <p:sp>
              <p:nvSpPr>
                <p:cNvPr id="2183" name="Isosceles Triangle 117"/>
                <p:cNvSpPr/>
                <p:nvPr/>
              </p:nvSpPr>
              <p:spPr>
                <a:xfrm rot="15995564" flipH="1">
                  <a:off x="789421" y="3553093"/>
                  <a:ext cx="567546" cy="1746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4" name="Isosceles Triangle 117"/>
                <p:cNvSpPr/>
                <p:nvPr/>
              </p:nvSpPr>
              <p:spPr>
                <a:xfrm rot="15995564" flipV="1">
                  <a:off x="2462581" y="2988709"/>
                  <a:ext cx="567546" cy="1746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58" name="Group 2157"/>
              <p:cNvGrpSpPr/>
              <p:nvPr/>
            </p:nvGrpSpPr>
            <p:grpSpPr>
              <a:xfrm flipH="1">
                <a:off x="8050272" y="4237366"/>
                <a:ext cx="62707" cy="53199"/>
                <a:chOff x="2085404" y="3033897"/>
                <a:chExt cx="1155501" cy="980303"/>
              </a:xfrm>
              <a:effectLst/>
            </p:grpSpPr>
            <p:sp>
              <p:nvSpPr>
                <p:cNvPr id="2168" name="Oval 2167"/>
                <p:cNvSpPr/>
                <p:nvPr/>
              </p:nvSpPr>
              <p:spPr>
                <a:xfrm>
                  <a:off x="2085404" y="3033897"/>
                  <a:ext cx="980303" cy="980303"/>
                </a:xfrm>
                <a:prstGeom prst="ellipse">
                  <a:avLst/>
                </a:prstGeom>
                <a:gradFill flip="none" rotWithShape="1">
                  <a:gsLst>
                    <a:gs pos="88000">
                      <a:schemeClr val="bg1">
                        <a:shade val="67500"/>
                        <a:satMod val="115000"/>
                      </a:schemeClr>
                    </a:gs>
                    <a:gs pos="39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169" name="Group 2168"/>
                <p:cNvGrpSpPr/>
                <p:nvPr/>
              </p:nvGrpSpPr>
              <p:grpSpPr>
                <a:xfrm>
                  <a:off x="2356128" y="3263382"/>
                  <a:ext cx="212092" cy="204949"/>
                  <a:chOff x="2203728" y="3110982"/>
                  <a:chExt cx="212092" cy="204949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181" name="Oval 114"/>
                  <p:cNvSpPr/>
                  <p:nvPr/>
                </p:nvSpPr>
                <p:spPr>
                  <a:xfrm>
                    <a:off x="2203728" y="3110982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2" name="Oval 114"/>
                  <p:cNvSpPr/>
                  <p:nvPr/>
                </p:nvSpPr>
                <p:spPr>
                  <a:xfrm>
                    <a:off x="2299744" y="3165073"/>
                    <a:ext cx="47313" cy="4571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170" name="Group 2169"/>
                <p:cNvGrpSpPr/>
                <p:nvPr/>
              </p:nvGrpSpPr>
              <p:grpSpPr>
                <a:xfrm>
                  <a:off x="2706119" y="3225520"/>
                  <a:ext cx="209247" cy="191754"/>
                  <a:chOff x="2553719" y="3073120"/>
                  <a:chExt cx="209247" cy="191754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179" name="Oval 114"/>
                  <p:cNvSpPr/>
                  <p:nvPr/>
                </p:nvSpPr>
                <p:spPr>
                  <a:xfrm rot="6076295">
                    <a:off x="2562466" y="3064373"/>
                    <a:ext cx="191754" cy="209247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0" name="Oval 114"/>
                  <p:cNvSpPr/>
                  <p:nvPr/>
                </p:nvSpPr>
                <p:spPr>
                  <a:xfrm rot="6076295">
                    <a:off x="2662559" y="3116756"/>
                    <a:ext cx="45719" cy="4989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171" name="Group 2170"/>
                <p:cNvGrpSpPr/>
                <p:nvPr/>
              </p:nvGrpSpPr>
              <p:grpSpPr>
                <a:xfrm rot="20890985">
                  <a:off x="2461610" y="3593516"/>
                  <a:ext cx="537122" cy="257622"/>
                  <a:chOff x="2631404" y="4144825"/>
                  <a:chExt cx="1190354" cy="570934"/>
                </a:xfrm>
              </p:grpSpPr>
              <p:sp>
                <p:nvSpPr>
                  <p:cNvPr id="2173" name="Oval 114"/>
                  <p:cNvSpPr/>
                  <p:nvPr/>
                </p:nvSpPr>
                <p:spPr>
                  <a:xfrm flipH="1">
                    <a:off x="2631404" y="4225746"/>
                    <a:ext cx="189247" cy="182873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4" name="Oval 114"/>
                  <p:cNvSpPr/>
                  <p:nvPr/>
                </p:nvSpPr>
                <p:spPr>
                  <a:xfrm rot="618533">
                    <a:off x="3505702" y="4383116"/>
                    <a:ext cx="183579" cy="19748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249 w 238963"/>
                      <a:gd name="connsiteY0" fmla="*/ 111833 h 231478"/>
                      <a:gd name="connsiteX1" fmla="*/ 75491 w 238963"/>
                      <a:gd name="connsiteY1" fmla="*/ 10829 h 231478"/>
                      <a:gd name="connsiteX2" fmla="*/ 181653 w 238963"/>
                      <a:gd name="connsiteY2" fmla="*/ 27062 h 231478"/>
                      <a:gd name="connsiteX3" fmla="*/ 238941 w 238963"/>
                      <a:gd name="connsiteY3" fmla="*/ 111833 h 231478"/>
                      <a:gd name="connsiteX4" fmla="*/ 146974 w 238963"/>
                      <a:gd name="connsiteY4" fmla="*/ 140632 h 231478"/>
                      <a:gd name="connsiteX5" fmla="*/ 120095 w 238963"/>
                      <a:gd name="connsiteY5" fmla="*/ 230679 h 231478"/>
                      <a:gd name="connsiteX6" fmla="*/ 35562 w 238963"/>
                      <a:gd name="connsiteY6" fmla="*/ 180730 h 231478"/>
                      <a:gd name="connsiteX7" fmla="*/ 1249 w 238963"/>
                      <a:gd name="connsiteY7" fmla="*/ 111833 h 231478"/>
                      <a:gd name="connsiteX0" fmla="*/ 1472 w 239191"/>
                      <a:gd name="connsiteY0" fmla="*/ 111833 h 181198"/>
                      <a:gd name="connsiteX1" fmla="*/ 75714 w 239191"/>
                      <a:gd name="connsiteY1" fmla="*/ 10829 h 181198"/>
                      <a:gd name="connsiteX2" fmla="*/ 181876 w 239191"/>
                      <a:gd name="connsiteY2" fmla="*/ 27062 h 181198"/>
                      <a:gd name="connsiteX3" fmla="*/ 239164 w 239191"/>
                      <a:gd name="connsiteY3" fmla="*/ 111833 h 181198"/>
                      <a:gd name="connsiteX4" fmla="*/ 147197 w 239191"/>
                      <a:gd name="connsiteY4" fmla="*/ 140632 h 181198"/>
                      <a:gd name="connsiteX5" fmla="*/ 35785 w 239191"/>
                      <a:gd name="connsiteY5" fmla="*/ 180730 h 181198"/>
                      <a:gd name="connsiteX6" fmla="*/ 1472 w 239191"/>
                      <a:gd name="connsiteY6" fmla="*/ 111833 h 181198"/>
                      <a:gd name="connsiteX0" fmla="*/ 1472 w 239186"/>
                      <a:gd name="connsiteY0" fmla="*/ 111833 h 183014"/>
                      <a:gd name="connsiteX1" fmla="*/ 75714 w 239186"/>
                      <a:gd name="connsiteY1" fmla="*/ 10829 h 183014"/>
                      <a:gd name="connsiteX2" fmla="*/ 181876 w 239186"/>
                      <a:gd name="connsiteY2" fmla="*/ 27062 h 183014"/>
                      <a:gd name="connsiteX3" fmla="*/ 239164 w 239186"/>
                      <a:gd name="connsiteY3" fmla="*/ 111833 h 183014"/>
                      <a:gd name="connsiteX4" fmla="*/ 132951 w 239186"/>
                      <a:gd name="connsiteY4" fmla="*/ 171439 h 183014"/>
                      <a:gd name="connsiteX5" fmla="*/ 35785 w 239186"/>
                      <a:gd name="connsiteY5" fmla="*/ 180730 h 183014"/>
                      <a:gd name="connsiteX6" fmla="*/ 1472 w 239186"/>
                      <a:gd name="connsiteY6" fmla="*/ 111833 h 183014"/>
                      <a:gd name="connsiteX0" fmla="*/ 1472 w 206853"/>
                      <a:gd name="connsiteY0" fmla="*/ 111833 h 183014"/>
                      <a:gd name="connsiteX1" fmla="*/ 75714 w 206853"/>
                      <a:gd name="connsiteY1" fmla="*/ 10829 h 183014"/>
                      <a:gd name="connsiteX2" fmla="*/ 181876 w 206853"/>
                      <a:gd name="connsiteY2" fmla="*/ 27062 h 183014"/>
                      <a:gd name="connsiteX3" fmla="*/ 206815 w 206853"/>
                      <a:gd name="connsiteY3" fmla="*/ 105674 h 183014"/>
                      <a:gd name="connsiteX4" fmla="*/ 132951 w 206853"/>
                      <a:gd name="connsiteY4" fmla="*/ 171439 h 183014"/>
                      <a:gd name="connsiteX5" fmla="*/ 35785 w 206853"/>
                      <a:gd name="connsiteY5" fmla="*/ 180730 h 183014"/>
                      <a:gd name="connsiteX6" fmla="*/ 1472 w 206853"/>
                      <a:gd name="connsiteY6" fmla="*/ 111833 h 183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6853" h="183014">
                        <a:moveTo>
                          <a:pt x="1472" y="111833"/>
                        </a:moveTo>
                        <a:cubicBezTo>
                          <a:pt x="8127" y="83516"/>
                          <a:pt x="45647" y="24958"/>
                          <a:pt x="75714" y="10829"/>
                        </a:cubicBezTo>
                        <a:cubicBezTo>
                          <a:pt x="105781" y="-3300"/>
                          <a:pt x="139688" y="-8732"/>
                          <a:pt x="181876" y="27062"/>
                        </a:cubicBezTo>
                        <a:cubicBezTo>
                          <a:pt x="201684" y="46870"/>
                          <a:pt x="205328" y="84859"/>
                          <a:pt x="206815" y="105674"/>
                        </a:cubicBezTo>
                        <a:cubicBezTo>
                          <a:pt x="208302" y="126489"/>
                          <a:pt x="166847" y="159956"/>
                          <a:pt x="132951" y="171439"/>
                        </a:cubicBezTo>
                        <a:cubicBezTo>
                          <a:pt x="99055" y="182922"/>
                          <a:pt x="60072" y="185530"/>
                          <a:pt x="35785" y="180730"/>
                        </a:cubicBezTo>
                        <a:cubicBezTo>
                          <a:pt x="11498" y="175930"/>
                          <a:pt x="-5183" y="140150"/>
                          <a:pt x="1472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5" name="Oval 114"/>
                  <p:cNvSpPr/>
                  <p:nvPr/>
                </p:nvSpPr>
                <p:spPr>
                  <a:xfrm rot="12407958">
                    <a:off x="2984492" y="4495168"/>
                    <a:ext cx="213323" cy="206472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249 w 240368"/>
                      <a:gd name="connsiteY0" fmla="*/ 111833 h 232648"/>
                      <a:gd name="connsiteX1" fmla="*/ 75491 w 240368"/>
                      <a:gd name="connsiteY1" fmla="*/ 10829 h 232648"/>
                      <a:gd name="connsiteX2" fmla="*/ 181653 w 240368"/>
                      <a:gd name="connsiteY2" fmla="*/ 27062 h 232648"/>
                      <a:gd name="connsiteX3" fmla="*/ 238941 w 240368"/>
                      <a:gd name="connsiteY3" fmla="*/ 111833 h 232648"/>
                      <a:gd name="connsiteX4" fmla="*/ 120095 w 240368"/>
                      <a:gd name="connsiteY4" fmla="*/ 230679 h 232648"/>
                      <a:gd name="connsiteX5" fmla="*/ 35562 w 240368"/>
                      <a:gd name="connsiteY5" fmla="*/ 180730 h 232648"/>
                      <a:gd name="connsiteX6" fmla="*/ 1249 w 240368"/>
                      <a:gd name="connsiteY6" fmla="*/ 111833 h 23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0368" h="232648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49201" y="77897"/>
                          <a:pt x="238941" y="111833"/>
                        </a:cubicBezTo>
                        <a:cubicBezTo>
                          <a:pt x="228681" y="145769"/>
                          <a:pt x="153991" y="219196"/>
                          <a:pt x="120095" y="230679"/>
                        </a:cubicBezTo>
                        <a:cubicBezTo>
                          <a:pt x="86199" y="242162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6" name="Oval 114"/>
                  <p:cNvSpPr/>
                  <p:nvPr/>
                </p:nvSpPr>
                <p:spPr>
                  <a:xfrm rot="12407958">
                    <a:off x="3267032" y="4510810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7" name="Oval 114"/>
                  <p:cNvSpPr/>
                  <p:nvPr/>
                </p:nvSpPr>
                <p:spPr>
                  <a:xfrm rot="15441225">
                    <a:off x="2743282" y="4411743"/>
                    <a:ext cx="157087" cy="20494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9626 w 210844"/>
                      <a:gd name="connsiteY0" fmla="*/ 111662 h 230922"/>
                      <a:gd name="connsiteX1" fmla="*/ 47354 w 210844"/>
                      <a:gd name="connsiteY1" fmla="*/ 10819 h 230922"/>
                      <a:gd name="connsiteX2" fmla="*/ 153516 w 210844"/>
                      <a:gd name="connsiteY2" fmla="*/ 27052 h 230922"/>
                      <a:gd name="connsiteX3" fmla="*/ 210804 w 210844"/>
                      <a:gd name="connsiteY3" fmla="*/ 111823 h 230922"/>
                      <a:gd name="connsiteX4" fmla="*/ 152921 w 210844"/>
                      <a:gd name="connsiteY4" fmla="*/ 159681 h 230922"/>
                      <a:gd name="connsiteX5" fmla="*/ 91958 w 210844"/>
                      <a:gd name="connsiteY5" fmla="*/ 230669 h 230922"/>
                      <a:gd name="connsiteX6" fmla="*/ 7425 w 210844"/>
                      <a:gd name="connsiteY6" fmla="*/ 180720 h 230922"/>
                      <a:gd name="connsiteX7" fmla="*/ 19626 w 210844"/>
                      <a:gd name="connsiteY7" fmla="*/ 111662 h 230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0844" h="230922">
                        <a:moveTo>
                          <a:pt x="19626" y="111662"/>
                        </a:moveTo>
                        <a:cubicBezTo>
                          <a:pt x="26281" y="83345"/>
                          <a:pt x="25039" y="24921"/>
                          <a:pt x="47354" y="10819"/>
                        </a:cubicBezTo>
                        <a:cubicBezTo>
                          <a:pt x="69669" y="-3283"/>
                          <a:pt x="111328" y="-8742"/>
                          <a:pt x="153516" y="27052"/>
                        </a:cubicBezTo>
                        <a:cubicBezTo>
                          <a:pt x="173324" y="46860"/>
                          <a:pt x="209317" y="91008"/>
                          <a:pt x="210804" y="111823"/>
                        </a:cubicBezTo>
                        <a:cubicBezTo>
                          <a:pt x="212291" y="132638"/>
                          <a:pt x="172729" y="139873"/>
                          <a:pt x="152921" y="159681"/>
                        </a:cubicBezTo>
                        <a:cubicBezTo>
                          <a:pt x="133113" y="179489"/>
                          <a:pt x="116207" y="227163"/>
                          <a:pt x="91958" y="230669"/>
                        </a:cubicBezTo>
                        <a:cubicBezTo>
                          <a:pt x="67709" y="234175"/>
                          <a:pt x="27233" y="200528"/>
                          <a:pt x="7425" y="180720"/>
                        </a:cubicBezTo>
                        <a:cubicBezTo>
                          <a:pt x="-12383" y="160912"/>
                          <a:pt x="12971" y="139979"/>
                          <a:pt x="19626" y="11166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8" name="Oval 114"/>
                  <p:cNvSpPr/>
                  <p:nvPr/>
                </p:nvSpPr>
                <p:spPr>
                  <a:xfrm>
                    <a:off x="3608854" y="4144825"/>
                    <a:ext cx="212904" cy="20465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2164 w 239896"/>
                      <a:gd name="connsiteY0" fmla="*/ 95550 h 214649"/>
                      <a:gd name="connsiteX1" fmla="*/ 93869 w 239896"/>
                      <a:gd name="connsiteY1" fmla="*/ 52757 h 214649"/>
                      <a:gd name="connsiteX2" fmla="*/ 182568 w 239896"/>
                      <a:gd name="connsiteY2" fmla="*/ 10779 h 214649"/>
                      <a:gd name="connsiteX3" fmla="*/ 239856 w 239896"/>
                      <a:gd name="connsiteY3" fmla="*/ 95550 h 214649"/>
                      <a:gd name="connsiteX4" fmla="*/ 181973 w 239896"/>
                      <a:gd name="connsiteY4" fmla="*/ 143408 h 214649"/>
                      <a:gd name="connsiteX5" fmla="*/ 121010 w 239896"/>
                      <a:gd name="connsiteY5" fmla="*/ 214396 h 214649"/>
                      <a:gd name="connsiteX6" fmla="*/ 36477 w 239896"/>
                      <a:gd name="connsiteY6" fmla="*/ 164447 h 214649"/>
                      <a:gd name="connsiteX7" fmla="*/ 2164 w 239896"/>
                      <a:gd name="connsiteY7" fmla="*/ 95550 h 214649"/>
                      <a:gd name="connsiteX0" fmla="*/ 2164 w 239896"/>
                      <a:gd name="connsiteY0" fmla="*/ 111506 h 230605"/>
                      <a:gd name="connsiteX1" fmla="*/ 93869 w 239896"/>
                      <a:gd name="connsiteY1" fmla="*/ 68713 h 230605"/>
                      <a:gd name="connsiteX2" fmla="*/ 147641 w 239896"/>
                      <a:gd name="connsiteY2" fmla="*/ 9272 h 230605"/>
                      <a:gd name="connsiteX3" fmla="*/ 239856 w 239896"/>
                      <a:gd name="connsiteY3" fmla="*/ 111506 h 230605"/>
                      <a:gd name="connsiteX4" fmla="*/ 181973 w 239896"/>
                      <a:gd name="connsiteY4" fmla="*/ 159364 h 230605"/>
                      <a:gd name="connsiteX5" fmla="*/ 121010 w 239896"/>
                      <a:gd name="connsiteY5" fmla="*/ 230352 h 230605"/>
                      <a:gd name="connsiteX6" fmla="*/ 36477 w 239896"/>
                      <a:gd name="connsiteY6" fmla="*/ 180403 h 230605"/>
                      <a:gd name="connsiteX7" fmla="*/ 2164 w 239896"/>
                      <a:gd name="connsiteY7" fmla="*/ 111506 h 2306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9896" h="230605">
                        <a:moveTo>
                          <a:pt x="2164" y="111506"/>
                        </a:moveTo>
                        <a:cubicBezTo>
                          <a:pt x="11729" y="92891"/>
                          <a:pt x="69623" y="85752"/>
                          <a:pt x="93869" y="68713"/>
                        </a:cubicBezTo>
                        <a:cubicBezTo>
                          <a:pt x="118115" y="51674"/>
                          <a:pt x="105453" y="-26522"/>
                          <a:pt x="147641" y="9272"/>
                        </a:cubicBezTo>
                        <a:cubicBezTo>
                          <a:pt x="167449" y="29080"/>
                          <a:pt x="238369" y="90691"/>
                          <a:pt x="239856" y="111506"/>
                        </a:cubicBezTo>
                        <a:cubicBezTo>
                          <a:pt x="241343" y="132321"/>
                          <a:pt x="201781" y="139556"/>
                          <a:pt x="181973" y="159364"/>
                        </a:cubicBezTo>
                        <a:cubicBezTo>
                          <a:pt x="162165" y="179172"/>
                          <a:pt x="145259" y="226846"/>
                          <a:pt x="121010" y="230352"/>
                        </a:cubicBezTo>
                        <a:cubicBezTo>
                          <a:pt x="96761" y="233858"/>
                          <a:pt x="56285" y="200211"/>
                          <a:pt x="36477" y="180403"/>
                        </a:cubicBezTo>
                        <a:cubicBezTo>
                          <a:pt x="16669" y="160595"/>
                          <a:pt x="-7401" y="130121"/>
                          <a:pt x="2164" y="111506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172" name="Isosceles Triangle 112"/>
                <p:cNvSpPr/>
                <p:nvPr/>
              </p:nvSpPr>
              <p:spPr>
                <a:xfrm rot="16200000" flipH="1" flipV="1">
                  <a:off x="2870323" y="3275765"/>
                  <a:ext cx="152646" cy="588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217" h="2879553">
                      <a:moveTo>
                        <a:pt x="0" y="2808243"/>
                      </a:moveTo>
                      <a:cubicBezTo>
                        <a:pt x="20895" y="2593032"/>
                        <a:pt x="42252" y="2279050"/>
                        <a:pt x="142109" y="2192611"/>
                      </a:cubicBezTo>
                      <a:cubicBezTo>
                        <a:pt x="166120" y="1963435"/>
                        <a:pt x="141285" y="1677317"/>
                        <a:pt x="228743" y="1611235"/>
                      </a:cubicBezTo>
                      <a:cubicBezTo>
                        <a:pt x="242487" y="1437863"/>
                        <a:pt x="195455" y="1232711"/>
                        <a:pt x="301135" y="1094022"/>
                      </a:cubicBezTo>
                      <a:cubicBezTo>
                        <a:pt x="321169" y="873208"/>
                        <a:pt x="248888" y="728287"/>
                        <a:pt x="320825" y="585002"/>
                      </a:cubicBezTo>
                      <a:cubicBezTo>
                        <a:pt x="352391" y="390001"/>
                        <a:pt x="356720" y="149567"/>
                        <a:pt x="415521" y="0"/>
                      </a:cubicBezTo>
                      <a:cubicBezTo>
                        <a:pt x="465977" y="333"/>
                        <a:pt x="539864" y="347063"/>
                        <a:pt x="570862" y="595190"/>
                      </a:cubicBezTo>
                      <a:cubicBezTo>
                        <a:pt x="624585" y="635851"/>
                        <a:pt x="625639" y="875367"/>
                        <a:pt x="638117" y="1046813"/>
                      </a:cubicBezTo>
                      <a:cubicBezTo>
                        <a:pt x="706848" y="1218751"/>
                        <a:pt x="649995" y="1375389"/>
                        <a:pt x="670356" y="1560669"/>
                      </a:cubicBezTo>
                      <a:cubicBezTo>
                        <a:pt x="810999" y="1720768"/>
                        <a:pt x="720714" y="1986766"/>
                        <a:pt x="757972" y="2197574"/>
                      </a:cubicBezTo>
                      <a:cubicBezTo>
                        <a:pt x="859494" y="2241934"/>
                        <a:pt x="861407" y="2568225"/>
                        <a:pt x="897217" y="2799566"/>
                      </a:cubicBezTo>
                      <a:cubicBezTo>
                        <a:pt x="774535" y="2846887"/>
                        <a:pt x="640757" y="2874359"/>
                        <a:pt x="502850" y="2879553"/>
                      </a:cubicBezTo>
                      <a:lnTo>
                        <a:pt x="375273" y="2879553"/>
                      </a:lnTo>
                      <a:lnTo>
                        <a:pt x="339403" y="2878488"/>
                      </a:lnTo>
                      <a:cubicBezTo>
                        <a:pt x="221676" y="2869747"/>
                        <a:pt x="107231" y="2845886"/>
                        <a:pt x="0" y="28082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59" name="Group 2158"/>
              <p:cNvGrpSpPr/>
              <p:nvPr/>
            </p:nvGrpSpPr>
            <p:grpSpPr>
              <a:xfrm rot="902621">
                <a:off x="8063440" y="4188497"/>
                <a:ext cx="69364" cy="60427"/>
                <a:chOff x="9550991" y="2825138"/>
                <a:chExt cx="1612698" cy="1404912"/>
              </a:xfrm>
              <a:effectLst/>
            </p:grpSpPr>
            <p:sp>
              <p:nvSpPr>
                <p:cNvPr id="2166" name="Oval 103"/>
                <p:cNvSpPr/>
                <p:nvPr/>
              </p:nvSpPr>
              <p:spPr>
                <a:xfrm>
                  <a:off x="9550991" y="2825138"/>
                  <a:ext cx="1612698" cy="1404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698" h="1404912">
                      <a:moveTo>
                        <a:pt x="806349" y="0"/>
                      </a:moveTo>
                      <a:cubicBezTo>
                        <a:pt x="1055535" y="0"/>
                        <a:pt x="1259239" y="47046"/>
                        <a:pt x="1271787" y="106816"/>
                      </a:cubicBezTo>
                      <a:lnTo>
                        <a:pt x="1274401" y="106816"/>
                      </a:lnTo>
                      <a:lnTo>
                        <a:pt x="1274401" y="113081"/>
                      </a:lnTo>
                      <a:cubicBezTo>
                        <a:pt x="1273696" y="298576"/>
                        <a:pt x="1192476" y="662349"/>
                        <a:pt x="1191771" y="847844"/>
                      </a:cubicBezTo>
                      <a:lnTo>
                        <a:pt x="1256665" y="1219087"/>
                      </a:lnTo>
                      <a:cubicBezTo>
                        <a:pt x="1471448" y="1237325"/>
                        <a:pt x="1612698" y="1268257"/>
                        <a:pt x="1612698" y="1303344"/>
                      </a:cubicBezTo>
                      <a:cubicBezTo>
                        <a:pt x="1612698" y="1359438"/>
                        <a:pt x="1251683" y="1404912"/>
                        <a:pt x="806349" y="1404912"/>
                      </a:cubicBezTo>
                      <a:cubicBezTo>
                        <a:pt x="361015" y="1404912"/>
                        <a:pt x="0" y="1359438"/>
                        <a:pt x="0" y="1303344"/>
                      </a:cubicBezTo>
                      <a:cubicBezTo>
                        <a:pt x="0" y="1268931"/>
                        <a:pt x="135879" y="1238514"/>
                        <a:pt x="343764" y="1220343"/>
                      </a:cubicBezTo>
                      <a:cubicBezTo>
                        <a:pt x="364126" y="989835"/>
                        <a:pt x="437726" y="653256"/>
                        <a:pt x="438398" y="462531"/>
                      </a:cubicBezTo>
                      <a:lnTo>
                        <a:pt x="338297" y="113081"/>
                      </a:lnTo>
                      <a:lnTo>
                        <a:pt x="338297" y="106816"/>
                      </a:lnTo>
                      <a:lnTo>
                        <a:pt x="340911" y="106816"/>
                      </a:lnTo>
                      <a:cubicBezTo>
                        <a:pt x="353459" y="47046"/>
                        <a:pt x="557163" y="0"/>
                        <a:pt x="806349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7" name="Rectangle 105"/>
                <p:cNvSpPr/>
                <p:nvPr/>
              </p:nvSpPr>
              <p:spPr>
                <a:xfrm>
                  <a:off x="9958391" y="2930195"/>
                  <a:ext cx="192024" cy="1062523"/>
                </a:xfrm>
                <a:custGeom>
                  <a:avLst/>
                  <a:gdLst>
                    <a:gd name="connsiteX0" fmla="*/ 0 w 101182"/>
                    <a:gd name="connsiteY0" fmla="*/ 0 h 941753"/>
                    <a:gd name="connsiteX1" fmla="*/ 101182 w 101182"/>
                    <a:gd name="connsiteY1" fmla="*/ 0 h 941753"/>
                    <a:gd name="connsiteX2" fmla="*/ 101182 w 101182"/>
                    <a:gd name="connsiteY2" fmla="*/ 941753 h 941753"/>
                    <a:gd name="connsiteX3" fmla="*/ 0 w 101182"/>
                    <a:gd name="connsiteY3" fmla="*/ 941753 h 941753"/>
                    <a:gd name="connsiteX4" fmla="*/ 0 w 101182"/>
                    <a:gd name="connsiteY4" fmla="*/ 0 h 941753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184030 w 285212"/>
                    <a:gd name="connsiteY3" fmla="*/ 1033768 h 1033768"/>
                    <a:gd name="connsiteX4" fmla="*/ 0 w 285212"/>
                    <a:gd name="connsiteY4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184030 w 285212"/>
                    <a:gd name="connsiteY3" fmla="*/ 1033768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28755 w 285212"/>
                    <a:gd name="connsiteY3" fmla="*/ 1022266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0 h 1033768"/>
                    <a:gd name="connsiteX1" fmla="*/ 285212 w 285212"/>
                    <a:gd name="connsiteY1" fmla="*/ 92015 h 1033768"/>
                    <a:gd name="connsiteX2" fmla="*/ 285212 w 285212"/>
                    <a:gd name="connsiteY2" fmla="*/ 1033768 h 1033768"/>
                    <a:gd name="connsiteX3" fmla="*/ 28755 w 285212"/>
                    <a:gd name="connsiteY3" fmla="*/ 1022266 h 1033768"/>
                    <a:gd name="connsiteX4" fmla="*/ 134515 w 285212"/>
                    <a:gd name="connsiteY4" fmla="*/ 353592 h 1033768"/>
                    <a:gd name="connsiteX5" fmla="*/ 0 w 285212"/>
                    <a:gd name="connsiteY5" fmla="*/ 0 h 1033768"/>
                    <a:gd name="connsiteX0" fmla="*/ 0 w 285212"/>
                    <a:gd name="connsiteY0" fmla="*/ 34506 h 1068274"/>
                    <a:gd name="connsiteX1" fmla="*/ 95431 w 285212"/>
                    <a:gd name="connsiteY1" fmla="*/ 0 h 1068274"/>
                    <a:gd name="connsiteX2" fmla="*/ 285212 w 285212"/>
                    <a:gd name="connsiteY2" fmla="*/ 1068274 h 1068274"/>
                    <a:gd name="connsiteX3" fmla="*/ 28755 w 285212"/>
                    <a:gd name="connsiteY3" fmla="*/ 1056772 h 1068274"/>
                    <a:gd name="connsiteX4" fmla="*/ 134515 w 285212"/>
                    <a:gd name="connsiteY4" fmla="*/ 388098 h 1068274"/>
                    <a:gd name="connsiteX5" fmla="*/ 0 w 285212"/>
                    <a:gd name="connsiteY5" fmla="*/ 34506 h 1068274"/>
                    <a:gd name="connsiteX0" fmla="*/ 0 w 285212"/>
                    <a:gd name="connsiteY0" fmla="*/ 34506 h 1068274"/>
                    <a:gd name="connsiteX1" fmla="*/ 95431 w 285212"/>
                    <a:gd name="connsiteY1" fmla="*/ 0 h 1068274"/>
                    <a:gd name="connsiteX2" fmla="*/ 192024 w 285212"/>
                    <a:gd name="connsiteY2" fmla="*/ 439857 h 1068274"/>
                    <a:gd name="connsiteX3" fmla="*/ 285212 w 285212"/>
                    <a:gd name="connsiteY3" fmla="*/ 1068274 h 1068274"/>
                    <a:gd name="connsiteX4" fmla="*/ 28755 w 285212"/>
                    <a:gd name="connsiteY4" fmla="*/ 1056772 h 1068274"/>
                    <a:gd name="connsiteX5" fmla="*/ 134515 w 285212"/>
                    <a:gd name="connsiteY5" fmla="*/ 388098 h 1068274"/>
                    <a:gd name="connsiteX6" fmla="*/ 0 w 285212"/>
                    <a:gd name="connsiteY6" fmla="*/ 34506 h 1068274"/>
                    <a:gd name="connsiteX0" fmla="*/ 0 w 285212"/>
                    <a:gd name="connsiteY0" fmla="*/ 34506 h 1068274"/>
                    <a:gd name="connsiteX1" fmla="*/ 112684 w 285212"/>
                    <a:gd name="connsiteY1" fmla="*/ 0 h 1068274"/>
                    <a:gd name="connsiteX2" fmla="*/ 192024 w 285212"/>
                    <a:gd name="connsiteY2" fmla="*/ 439857 h 1068274"/>
                    <a:gd name="connsiteX3" fmla="*/ 285212 w 285212"/>
                    <a:gd name="connsiteY3" fmla="*/ 1068274 h 1068274"/>
                    <a:gd name="connsiteX4" fmla="*/ 28755 w 285212"/>
                    <a:gd name="connsiteY4" fmla="*/ 1056772 h 1068274"/>
                    <a:gd name="connsiteX5" fmla="*/ 134515 w 285212"/>
                    <a:gd name="connsiteY5" fmla="*/ 388098 h 1068274"/>
                    <a:gd name="connsiteX6" fmla="*/ 0 w 285212"/>
                    <a:gd name="connsiteY6" fmla="*/ 34506 h 1068274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01182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34515 w 192024"/>
                    <a:gd name="connsiteY5" fmla="*/ 388098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23013 w 192024"/>
                    <a:gd name="connsiteY5" fmla="*/ 411102 h 1062523"/>
                    <a:gd name="connsiteX6" fmla="*/ 0 w 192024"/>
                    <a:gd name="connsiteY6" fmla="*/ 34506 h 1062523"/>
                    <a:gd name="connsiteX0" fmla="*/ 0 w 192024"/>
                    <a:gd name="connsiteY0" fmla="*/ 34506 h 1062523"/>
                    <a:gd name="connsiteX1" fmla="*/ 112684 w 192024"/>
                    <a:gd name="connsiteY1" fmla="*/ 0 h 1062523"/>
                    <a:gd name="connsiteX2" fmla="*/ 192024 w 192024"/>
                    <a:gd name="connsiteY2" fmla="*/ 439857 h 1062523"/>
                    <a:gd name="connsiteX3" fmla="*/ 135688 w 192024"/>
                    <a:gd name="connsiteY3" fmla="*/ 1062523 h 1062523"/>
                    <a:gd name="connsiteX4" fmla="*/ 28755 w 192024"/>
                    <a:gd name="connsiteY4" fmla="*/ 1056772 h 1062523"/>
                    <a:gd name="connsiteX5" fmla="*/ 123013 w 192024"/>
                    <a:gd name="connsiteY5" fmla="*/ 411102 h 1062523"/>
                    <a:gd name="connsiteX6" fmla="*/ 0 w 192024"/>
                    <a:gd name="connsiteY6" fmla="*/ 34506 h 1062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24" h="1062523">
                      <a:moveTo>
                        <a:pt x="0" y="34506"/>
                      </a:moveTo>
                      <a:lnTo>
                        <a:pt x="112684" y="0"/>
                      </a:lnTo>
                      <a:cubicBezTo>
                        <a:pt x="165968" y="129366"/>
                        <a:pt x="167494" y="293238"/>
                        <a:pt x="192024" y="439857"/>
                      </a:cubicBezTo>
                      <a:cubicBezTo>
                        <a:pt x="173245" y="647412"/>
                        <a:pt x="108460" y="849217"/>
                        <a:pt x="135688" y="1062523"/>
                      </a:cubicBezTo>
                      <a:lnTo>
                        <a:pt x="28755" y="1056772"/>
                      </a:lnTo>
                      <a:cubicBezTo>
                        <a:pt x="11307" y="875357"/>
                        <a:pt x="127806" y="581480"/>
                        <a:pt x="123013" y="411102"/>
                      </a:cubicBezTo>
                      <a:cubicBezTo>
                        <a:pt x="118220" y="240724"/>
                        <a:pt x="3638" y="99189"/>
                        <a:pt x="0" y="3450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60" name="Group 2159"/>
              <p:cNvGrpSpPr/>
              <p:nvPr/>
            </p:nvGrpSpPr>
            <p:grpSpPr>
              <a:xfrm flipH="1">
                <a:off x="8086778" y="4249820"/>
                <a:ext cx="11510" cy="11122"/>
                <a:chOff x="2203728" y="3110982"/>
                <a:chExt cx="212092" cy="204949"/>
              </a:xfrm>
              <a:effectLst/>
            </p:grpSpPr>
            <p:sp>
              <p:nvSpPr>
                <p:cNvPr id="2164" name="Oval 114"/>
                <p:cNvSpPr/>
                <p:nvPr/>
              </p:nvSpPr>
              <p:spPr>
                <a:xfrm>
                  <a:off x="2203728" y="3110982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5" name="Oval 114"/>
                <p:cNvSpPr/>
                <p:nvPr/>
              </p:nvSpPr>
              <p:spPr>
                <a:xfrm>
                  <a:off x="2299744" y="3165073"/>
                  <a:ext cx="47313" cy="4571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61" name="Group 2160"/>
              <p:cNvGrpSpPr/>
              <p:nvPr/>
            </p:nvGrpSpPr>
            <p:grpSpPr>
              <a:xfrm flipH="1">
                <a:off x="8067939" y="4247765"/>
                <a:ext cx="11355" cy="10406"/>
                <a:chOff x="2553719" y="3073120"/>
                <a:chExt cx="209247" cy="191754"/>
              </a:xfrm>
              <a:effectLst/>
            </p:grpSpPr>
            <p:sp>
              <p:nvSpPr>
                <p:cNvPr id="2162" name="Oval 114"/>
                <p:cNvSpPr/>
                <p:nvPr/>
              </p:nvSpPr>
              <p:spPr>
                <a:xfrm rot="6076295">
                  <a:off x="2562466" y="3064373"/>
                  <a:ext cx="191754" cy="209247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3" name="Oval 114"/>
                <p:cNvSpPr/>
                <p:nvPr/>
              </p:nvSpPr>
              <p:spPr>
                <a:xfrm rot="6076295">
                  <a:off x="2662559" y="3116756"/>
                  <a:ext cx="45719" cy="4989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2201" name="Rectangle 1031"/>
          <p:cNvSpPr/>
          <p:nvPr userDrawn="1"/>
        </p:nvSpPr>
        <p:spPr>
          <a:xfrm>
            <a:off x="2637546" y="4740263"/>
            <a:ext cx="709713" cy="1713901"/>
          </a:xfrm>
          <a:custGeom>
            <a:avLst/>
            <a:gdLst>
              <a:gd name="connsiteX0" fmla="*/ 0 w 69519"/>
              <a:gd name="connsiteY0" fmla="*/ 0 h 199818"/>
              <a:gd name="connsiteX1" fmla="*/ 69519 w 69519"/>
              <a:gd name="connsiteY1" fmla="*/ 0 h 199818"/>
              <a:gd name="connsiteX2" fmla="*/ 69519 w 69519"/>
              <a:gd name="connsiteY2" fmla="*/ 199818 h 199818"/>
              <a:gd name="connsiteX3" fmla="*/ 0 w 69519"/>
              <a:gd name="connsiteY3" fmla="*/ 199818 h 199818"/>
              <a:gd name="connsiteX4" fmla="*/ 0 w 69519"/>
              <a:gd name="connsiteY4" fmla="*/ 0 h 199818"/>
              <a:gd name="connsiteX0" fmla="*/ 20097 w 89616"/>
              <a:gd name="connsiteY0" fmla="*/ 0 h 199818"/>
              <a:gd name="connsiteX1" fmla="*/ 89616 w 89616"/>
              <a:gd name="connsiteY1" fmla="*/ 0 h 199818"/>
              <a:gd name="connsiteX2" fmla="*/ 89616 w 89616"/>
              <a:gd name="connsiteY2" fmla="*/ 199818 h 199818"/>
              <a:gd name="connsiteX3" fmla="*/ 0 w 89616"/>
              <a:gd name="connsiteY3" fmla="*/ 199818 h 199818"/>
              <a:gd name="connsiteX4" fmla="*/ 20097 w 89616"/>
              <a:gd name="connsiteY4" fmla="*/ 0 h 199818"/>
              <a:gd name="connsiteX0" fmla="*/ 20097 w 112891"/>
              <a:gd name="connsiteY0" fmla="*/ 0 h 199818"/>
              <a:gd name="connsiteX1" fmla="*/ 89616 w 112891"/>
              <a:gd name="connsiteY1" fmla="*/ 0 h 199818"/>
              <a:gd name="connsiteX2" fmla="*/ 112891 w 112891"/>
              <a:gd name="connsiteY2" fmla="*/ 199818 h 199818"/>
              <a:gd name="connsiteX3" fmla="*/ 0 w 112891"/>
              <a:gd name="connsiteY3" fmla="*/ 199818 h 199818"/>
              <a:gd name="connsiteX4" fmla="*/ 20097 w 112891"/>
              <a:gd name="connsiteY4" fmla="*/ 0 h 199818"/>
              <a:gd name="connsiteX0" fmla="*/ 20097 w 112891"/>
              <a:gd name="connsiteY0" fmla="*/ 0 h 199818"/>
              <a:gd name="connsiteX1" fmla="*/ 89616 w 112891"/>
              <a:gd name="connsiteY1" fmla="*/ 0 h 199818"/>
              <a:gd name="connsiteX2" fmla="*/ 112891 w 112891"/>
              <a:gd name="connsiteY2" fmla="*/ 199818 h 199818"/>
              <a:gd name="connsiteX3" fmla="*/ 0 w 112891"/>
              <a:gd name="connsiteY3" fmla="*/ 199818 h 199818"/>
              <a:gd name="connsiteX4" fmla="*/ 20097 w 112891"/>
              <a:gd name="connsiteY4" fmla="*/ 0 h 19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91" h="199818">
                <a:moveTo>
                  <a:pt x="20097" y="0"/>
                </a:moveTo>
                <a:lnTo>
                  <a:pt x="89616" y="0"/>
                </a:lnTo>
                <a:cubicBezTo>
                  <a:pt x="97374" y="66606"/>
                  <a:pt x="95158" y="133212"/>
                  <a:pt x="112891" y="199818"/>
                </a:cubicBezTo>
                <a:lnTo>
                  <a:pt x="0" y="199818"/>
                </a:lnTo>
                <a:lnTo>
                  <a:pt x="20097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pic>
        <p:nvPicPr>
          <p:cNvPr id="2202" name="Picture 2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03997" y="2711287"/>
            <a:ext cx="1837639" cy="264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3" name="Isosceles Triangle 1024"/>
          <p:cNvSpPr/>
          <p:nvPr userDrawn="1"/>
        </p:nvSpPr>
        <p:spPr>
          <a:xfrm>
            <a:off x="1225621" y="1302319"/>
            <a:ext cx="3513568" cy="4144708"/>
          </a:xfrm>
          <a:custGeom>
            <a:avLst/>
            <a:gdLst/>
            <a:ahLst/>
            <a:cxnLst/>
            <a:rect l="l" t="t" r="r" b="b"/>
            <a:pathLst>
              <a:path w="1361915" h="1606556">
                <a:moveTo>
                  <a:pt x="662671" y="0"/>
                </a:moveTo>
                <a:cubicBezTo>
                  <a:pt x="780893" y="0"/>
                  <a:pt x="1036892" y="433999"/>
                  <a:pt x="1035626" y="485364"/>
                </a:cubicBezTo>
                <a:cubicBezTo>
                  <a:pt x="1034787" y="519418"/>
                  <a:pt x="919752" y="430441"/>
                  <a:pt x="807609" y="367037"/>
                </a:cubicBezTo>
                <a:cubicBezTo>
                  <a:pt x="946981" y="495825"/>
                  <a:pt x="1100276" y="727144"/>
                  <a:pt x="1099212" y="763782"/>
                </a:cubicBezTo>
                <a:cubicBezTo>
                  <a:pt x="1098252" y="796796"/>
                  <a:pt x="970725" y="714180"/>
                  <a:pt x="842579" y="651194"/>
                </a:cubicBezTo>
                <a:cubicBezTo>
                  <a:pt x="1010558" y="780646"/>
                  <a:pt x="1192324" y="1006072"/>
                  <a:pt x="1191044" y="1042200"/>
                </a:cubicBezTo>
                <a:cubicBezTo>
                  <a:pt x="1190028" y="1070842"/>
                  <a:pt x="1072833" y="1012452"/>
                  <a:pt x="939751" y="955443"/>
                </a:cubicBezTo>
                <a:cubicBezTo>
                  <a:pt x="1150717" y="1086855"/>
                  <a:pt x="1363509" y="1286778"/>
                  <a:pt x="1361907" y="1320618"/>
                </a:cubicBezTo>
                <a:cubicBezTo>
                  <a:pt x="1360115" y="1358489"/>
                  <a:pt x="1087180" y="1244208"/>
                  <a:pt x="852856" y="1181806"/>
                </a:cubicBezTo>
                <a:cubicBezTo>
                  <a:pt x="1086957" y="1306062"/>
                  <a:pt x="1363733" y="1560459"/>
                  <a:pt x="1361907" y="1599035"/>
                </a:cubicBezTo>
                <a:cubicBezTo>
                  <a:pt x="1359477" y="1650400"/>
                  <a:pt x="858242" y="1421863"/>
                  <a:pt x="631260" y="1421863"/>
                </a:cubicBezTo>
                <a:cubicBezTo>
                  <a:pt x="404278" y="1421863"/>
                  <a:pt x="-2420" y="1650400"/>
                  <a:pt x="11" y="1599035"/>
                </a:cubicBezTo>
                <a:cubicBezTo>
                  <a:pt x="1903" y="1559039"/>
                  <a:pt x="254813" y="1287040"/>
                  <a:pt x="474110" y="1169103"/>
                </a:cubicBezTo>
                <a:cubicBezTo>
                  <a:pt x="254513" y="1225496"/>
                  <a:pt x="-1921" y="1361436"/>
                  <a:pt x="11" y="1320618"/>
                </a:cubicBezTo>
                <a:cubicBezTo>
                  <a:pt x="1566" y="1287742"/>
                  <a:pt x="172719" y="1098116"/>
                  <a:pt x="355663" y="966437"/>
                </a:cubicBezTo>
                <a:cubicBezTo>
                  <a:pt x="252358" y="1019630"/>
                  <a:pt x="169924" y="1068992"/>
                  <a:pt x="170874" y="1042200"/>
                </a:cubicBezTo>
                <a:cubicBezTo>
                  <a:pt x="172169" y="1005676"/>
                  <a:pt x="330265" y="775682"/>
                  <a:pt x="483528" y="646866"/>
                </a:cubicBezTo>
                <a:cubicBezTo>
                  <a:pt x="369628" y="710121"/>
                  <a:pt x="261722" y="797593"/>
                  <a:pt x="262705" y="763782"/>
                </a:cubicBezTo>
                <a:cubicBezTo>
                  <a:pt x="263789" y="726498"/>
                  <a:pt x="398850" y="487612"/>
                  <a:pt x="526782" y="360080"/>
                </a:cubicBezTo>
                <a:cubicBezTo>
                  <a:pt x="425420" y="423547"/>
                  <a:pt x="325420" y="520704"/>
                  <a:pt x="326291" y="485364"/>
                </a:cubicBezTo>
                <a:cubicBezTo>
                  <a:pt x="327557" y="433999"/>
                  <a:pt x="544449" y="0"/>
                  <a:pt x="662671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952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04" name="Rectangle 2203"/>
          <p:cNvSpPr/>
          <p:nvPr userDrawn="1"/>
        </p:nvSpPr>
        <p:spPr>
          <a:xfrm flipV="1">
            <a:off x="-1100288" y="6858000"/>
            <a:ext cx="13017105" cy="963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pic>
        <p:nvPicPr>
          <p:cNvPr id="2205" name="Picture 6" descr="C:\Users\KC\Desktop\Picture2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69390" y="5324179"/>
            <a:ext cx="18901567" cy="1273175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6" name="Picture 2205" descr="C:\Users\KC\Desktop\Picture1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298" y="6298430"/>
            <a:ext cx="18901567" cy="1195387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7" name="Picture 5" descr="C:\Users\KC\Desktop\Picture3.png"/>
          <p:cNvPicPr>
            <a:picLocks noChangeAspect="1" noChangeArrowheads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5"/>
          <a:stretch/>
        </p:blipFill>
        <p:spPr bwMode="auto">
          <a:xfrm>
            <a:off x="-5785624" y="5310635"/>
            <a:ext cx="18937842" cy="1719263"/>
          </a:xfrm>
          <a:prstGeom prst="rect">
            <a:avLst/>
          </a:prstGeom>
          <a:noFill/>
          <a:effectLst>
            <a:outerShdw blurRad="304800" dist="38100" dir="16200000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8" name="Rectangle 2207"/>
          <p:cNvSpPr/>
          <p:nvPr userDrawn="1"/>
        </p:nvSpPr>
        <p:spPr>
          <a:xfrm flipV="1">
            <a:off x="-1100288" y="6858000"/>
            <a:ext cx="13017105" cy="963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0" name="Oval 2209"/>
          <p:cNvSpPr/>
          <p:nvPr userDrawn="1"/>
        </p:nvSpPr>
        <p:spPr>
          <a:xfrm>
            <a:off x="9612560" y="1628803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1" name="Oval 2210"/>
          <p:cNvSpPr/>
          <p:nvPr userDrawn="1"/>
        </p:nvSpPr>
        <p:spPr>
          <a:xfrm>
            <a:off x="9764960" y="2879229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2" name="Oval 2211"/>
          <p:cNvSpPr/>
          <p:nvPr userDrawn="1"/>
        </p:nvSpPr>
        <p:spPr>
          <a:xfrm>
            <a:off x="9468544" y="2015133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3" name="Oval 2212"/>
          <p:cNvSpPr/>
          <p:nvPr userDrawn="1"/>
        </p:nvSpPr>
        <p:spPr>
          <a:xfrm>
            <a:off x="9620944" y="2564907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4" name="Oval 2213"/>
          <p:cNvSpPr/>
          <p:nvPr userDrawn="1"/>
        </p:nvSpPr>
        <p:spPr>
          <a:xfrm>
            <a:off x="9773344" y="2060851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15" name="Oval 2214"/>
          <p:cNvSpPr/>
          <p:nvPr userDrawn="1"/>
        </p:nvSpPr>
        <p:spPr>
          <a:xfrm>
            <a:off x="9558554" y="3455292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2216" name="Group 2215"/>
          <p:cNvGrpSpPr/>
          <p:nvPr userDrawn="1"/>
        </p:nvGrpSpPr>
        <p:grpSpPr>
          <a:xfrm>
            <a:off x="2850644" y="4143822"/>
            <a:ext cx="1035244" cy="1035244"/>
            <a:chOff x="5962590" y="-306234"/>
            <a:chExt cx="3240360" cy="3240360"/>
          </a:xfrm>
        </p:grpSpPr>
        <p:sp>
          <p:nvSpPr>
            <p:cNvPr id="2217" name="Oval 2216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8" name="Oval 2217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9" name="Oval 2218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0" name="Oval 2219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21" name="Oval 2220"/>
          <p:cNvSpPr/>
          <p:nvPr userDrawn="1"/>
        </p:nvSpPr>
        <p:spPr>
          <a:xfrm>
            <a:off x="3581890" y="4535413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2" name="Oval 2221"/>
          <p:cNvSpPr/>
          <p:nvPr userDrawn="1"/>
        </p:nvSpPr>
        <p:spPr>
          <a:xfrm>
            <a:off x="2645786" y="1772819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3" name="Oval 2222"/>
          <p:cNvSpPr/>
          <p:nvPr userDrawn="1"/>
        </p:nvSpPr>
        <p:spPr>
          <a:xfrm>
            <a:off x="3293858" y="2924947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4" name="Oval 2223"/>
          <p:cNvSpPr/>
          <p:nvPr userDrawn="1"/>
        </p:nvSpPr>
        <p:spPr>
          <a:xfrm>
            <a:off x="3509882" y="3959349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5" name="Oval 2224"/>
          <p:cNvSpPr/>
          <p:nvPr userDrawn="1"/>
        </p:nvSpPr>
        <p:spPr>
          <a:xfrm>
            <a:off x="3005826" y="2276875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6" name="Oval 2225"/>
          <p:cNvSpPr/>
          <p:nvPr userDrawn="1"/>
        </p:nvSpPr>
        <p:spPr>
          <a:xfrm>
            <a:off x="3275856" y="1628803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7" name="Isosceles Triangle 117"/>
          <p:cNvSpPr/>
          <p:nvPr userDrawn="1"/>
        </p:nvSpPr>
        <p:spPr>
          <a:xfrm rot="17967610" flipH="1">
            <a:off x="2638392" y="1892970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8" name="Isosceles Triangle 117"/>
          <p:cNvSpPr/>
          <p:nvPr userDrawn="1"/>
        </p:nvSpPr>
        <p:spPr>
          <a:xfrm rot="6232792" flipH="1">
            <a:off x="3110631" y="1948045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29" name="Isosceles Triangle 117"/>
          <p:cNvSpPr/>
          <p:nvPr userDrawn="1"/>
        </p:nvSpPr>
        <p:spPr>
          <a:xfrm rot="16464596" flipH="1">
            <a:off x="2414339" y="2506912"/>
            <a:ext cx="425709" cy="1476202"/>
          </a:xfrm>
          <a:custGeom>
            <a:avLst/>
            <a:gdLst>
              <a:gd name="connsiteX0" fmla="*/ 0 w 524889"/>
              <a:gd name="connsiteY0" fmla="*/ 1614938 h 1820120"/>
              <a:gd name="connsiteX1" fmla="*/ 69959 w 524889"/>
              <a:gd name="connsiteY1" fmla="*/ 1604785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  <a:gd name="connsiteX0" fmla="*/ 0 w 524889"/>
              <a:gd name="connsiteY0" fmla="*/ 1614938 h 1820120"/>
              <a:gd name="connsiteX1" fmla="*/ 120859 w 524889"/>
              <a:gd name="connsiteY1" fmla="*/ 1437666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889" h="1820120">
                <a:moveTo>
                  <a:pt x="0" y="1614938"/>
                </a:moveTo>
                <a:lnTo>
                  <a:pt x="120859" y="1437666"/>
                </a:lnTo>
                <a:cubicBezTo>
                  <a:pt x="128628" y="1437203"/>
                  <a:pt x="220928" y="1818702"/>
                  <a:pt x="228665" y="1820120"/>
                </a:cubicBezTo>
                <a:cubicBezTo>
                  <a:pt x="255098" y="173394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lnTo>
                  <a:pt x="0" y="16149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0" name="Isosceles Triangle 117"/>
          <p:cNvSpPr/>
          <p:nvPr userDrawn="1"/>
        </p:nvSpPr>
        <p:spPr>
          <a:xfrm rot="7227390" flipH="1">
            <a:off x="3015346" y="2739770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1" name="Isosceles Triangle 117"/>
          <p:cNvSpPr/>
          <p:nvPr userDrawn="1"/>
        </p:nvSpPr>
        <p:spPr>
          <a:xfrm rot="5889485" flipH="1">
            <a:off x="3186157" y="2882922"/>
            <a:ext cx="398381" cy="1427642"/>
          </a:xfrm>
          <a:custGeom>
            <a:avLst/>
            <a:gdLst>
              <a:gd name="connsiteX0" fmla="*/ 0 w 524889"/>
              <a:gd name="connsiteY0" fmla="*/ 1614938 h 1991964"/>
              <a:gd name="connsiteX1" fmla="*/ 69959 w 524889"/>
              <a:gd name="connsiteY1" fmla="*/ 1604785 h 1991964"/>
              <a:gd name="connsiteX2" fmla="*/ 186121 w 524889"/>
              <a:gd name="connsiteY2" fmla="*/ 1991965 h 1991964"/>
              <a:gd name="connsiteX3" fmla="*/ 187819 w 524889"/>
              <a:gd name="connsiteY3" fmla="*/ 1349919 h 1991964"/>
              <a:gd name="connsiteX4" fmla="*/ 376862 w 524889"/>
              <a:gd name="connsiteY4" fmla="*/ 954895 h 1991964"/>
              <a:gd name="connsiteX5" fmla="*/ 189667 w 524889"/>
              <a:gd name="connsiteY5" fmla="*/ 1190908 h 1991964"/>
              <a:gd name="connsiteX6" fmla="*/ 231587 w 524889"/>
              <a:gd name="connsiteY6" fmla="*/ 745177 h 1991964"/>
              <a:gd name="connsiteX7" fmla="*/ 523879 w 524889"/>
              <a:gd name="connsiteY7" fmla="*/ 1679 h 1991964"/>
              <a:gd name="connsiteX8" fmla="*/ 263240 w 524889"/>
              <a:gd name="connsiteY8" fmla="*/ 526081 h 1991964"/>
              <a:gd name="connsiteX9" fmla="*/ 184179 w 524889"/>
              <a:gd name="connsiteY9" fmla="*/ 567206 h 1991964"/>
              <a:gd name="connsiteX10" fmla="*/ 151505 w 524889"/>
              <a:gd name="connsiteY10" fmla="*/ 233434 h 1991964"/>
              <a:gd name="connsiteX11" fmla="*/ 137670 w 524889"/>
              <a:gd name="connsiteY11" fmla="*/ 733983 h 1991964"/>
              <a:gd name="connsiteX12" fmla="*/ 76296 w 524889"/>
              <a:gd name="connsiteY12" fmla="*/ 1320632 h 1991964"/>
              <a:gd name="connsiteX13" fmla="*/ 0 w 524889"/>
              <a:gd name="connsiteY13" fmla="*/ 1614938 h 1991964"/>
              <a:gd name="connsiteX0" fmla="*/ 0 w 524889"/>
              <a:gd name="connsiteY0" fmla="*/ 1614938 h 1991965"/>
              <a:gd name="connsiteX1" fmla="*/ 103504 w 524889"/>
              <a:gd name="connsiteY1" fmla="*/ 1504313 h 1991965"/>
              <a:gd name="connsiteX2" fmla="*/ 186121 w 524889"/>
              <a:gd name="connsiteY2" fmla="*/ 1991965 h 1991965"/>
              <a:gd name="connsiteX3" fmla="*/ 187819 w 524889"/>
              <a:gd name="connsiteY3" fmla="*/ 1349919 h 1991965"/>
              <a:gd name="connsiteX4" fmla="*/ 376862 w 524889"/>
              <a:gd name="connsiteY4" fmla="*/ 954895 h 1991965"/>
              <a:gd name="connsiteX5" fmla="*/ 189667 w 524889"/>
              <a:gd name="connsiteY5" fmla="*/ 1190908 h 1991965"/>
              <a:gd name="connsiteX6" fmla="*/ 231587 w 524889"/>
              <a:gd name="connsiteY6" fmla="*/ 745177 h 1991965"/>
              <a:gd name="connsiteX7" fmla="*/ 523879 w 524889"/>
              <a:gd name="connsiteY7" fmla="*/ 1679 h 1991965"/>
              <a:gd name="connsiteX8" fmla="*/ 263240 w 524889"/>
              <a:gd name="connsiteY8" fmla="*/ 526081 h 1991965"/>
              <a:gd name="connsiteX9" fmla="*/ 184179 w 524889"/>
              <a:gd name="connsiteY9" fmla="*/ 567206 h 1991965"/>
              <a:gd name="connsiteX10" fmla="*/ 151505 w 524889"/>
              <a:gd name="connsiteY10" fmla="*/ 233434 h 1991965"/>
              <a:gd name="connsiteX11" fmla="*/ 137670 w 524889"/>
              <a:gd name="connsiteY11" fmla="*/ 733983 h 1991965"/>
              <a:gd name="connsiteX12" fmla="*/ 76296 w 524889"/>
              <a:gd name="connsiteY12" fmla="*/ 1320632 h 1991965"/>
              <a:gd name="connsiteX13" fmla="*/ 0 w 524889"/>
              <a:gd name="connsiteY13" fmla="*/ 1614938 h 1991965"/>
              <a:gd name="connsiteX0" fmla="*/ 0 w 561796"/>
              <a:gd name="connsiteY0" fmla="*/ 1738857 h 1991965"/>
              <a:gd name="connsiteX1" fmla="*/ 140411 w 561796"/>
              <a:gd name="connsiteY1" fmla="*/ 1504313 h 1991965"/>
              <a:gd name="connsiteX2" fmla="*/ 223028 w 561796"/>
              <a:gd name="connsiteY2" fmla="*/ 1991965 h 1991965"/>
              <a:gd name="connsiteX3" fmla="*/ 224726 w 561796"/>
              <a:gd name="connsiteY3" fmla="*/ 1349919 h 1991965"/>
              <a:gd name="connsiteX4" fmla="*/ 413769 w 561796"/>
              <a:gd name="connsiteY4" fmla="*/ 954895 h 1991965"/>
              <a:gd name="connsiteX5" fmla="*/ 226574 w 561796"/>
              <a:gd name="connsiteY5" fmla="*/ 1190908 h 1991965"/>
              <a:gd name="connsiteX6" fmla="*/ 268494 w 561796"/>
              <a:gd name="connsiteY6" fmla="*/ 745177 h 1991965"/>
              <a:gd name="connsiteX7" fmla="*/ 560786 w 561796"/>
              <a:gd name="connsiteY7" fmla="*/ 1679 h 1991965"/>
              <a:gd name="connsiteX8" fmla="*/ 300147 w 561796"/>
              <a:gd name="connsiteY8" fmla="*/ 526081 h 1991965"/>
              <a:gd name="connsiteX9" fmla="*/ 221086 w 561796"/>
              <a:gd name="connsiteY9" fmla="*/ 567206 h 1991965"/>
              <a:gd name="connsiteX10" fmla="*/ 188412 w 561796"/>
              <a:gd name="connsiteY10" fmla="*/ 233434 h 1991965"/>
              <a:gd name="connsiteX11" fmla="*/ 174577 w 561796"/>
              <a:gd name="connsiteY11" fmla="*/ 733983 h 1991965"/>
              <a:gd name="connsiteX12" fmla="*/ 113203 w 561796"/>
              <a:gd name="connsiteY12" fmla="*/ 1320632 h 1991965"/>
              <a:gd name="connsiteX13" fmla="*/ 0 w 561796"/>
              <a:gd name="connsiteY13" fmla="*/ 1738857 h 1991965"/>
              <a:gd name="connsiteX0" fmla="*/ 0 w 491195"/>
              <a:gd name="connsiteY0" fmla="*/ 1507138 h 1760246"/>
              <a:gd name="connsiteX1" fmla="*/ 140411 w 491195"/>
              <a:gd name="connsiteY1" fmla="*/ 1272594 h 1760246"/>
              <a:gd name="connsiteX2" fmla="*/ 223028 w 491195"/>
              <a:gd name="connsiteY2" fmla="*/ 1760246 h 1760246"/>
              <a:gd name="connsiteX3" fmla="*/ 224726 w 491195"/>
              <a:gd name="connsiteY3" fmla="*/ 1118200 h 1760246"/>
              <a:gd name="connsiteX4" fmla="*/ 413769 w 491195"/>
              <a:gd name="connsiteY4" fmla="*/ 723176 h 1760246"/>
              <a:gd name="connsiteX5" fmla="*/ 226574 w 491195"/>
              <a:gd name="connsiteY5" fmla="*/ 959189 h 1760246"/>
              <a:gd name="connsiteX6" fmla="*/ 268494 w 491195"/>
              <a:gd name="connsiteY6" fmla="*/ 513458 h 1760246"/>
              <a:gd name="connsiteX7" fmla="*/ 489645 w 491195"/>
              <a:gd name="connsiteY7" fmla="*/ 32538 h 1760246"/>
              <a:gd name="connsiteX8" fmla="*/ 300147 w 491195"/>
              <a:gd name="connsiteY8" fmla="*/ 294362 h 1760246"/>
              <a:gd name="connsiteX9" fmla="*/ 221086 w 491195"/>
              <a:gd name="connsiteY9" fmla="*/ 335487 h 1760246"/>
              <a:gd name="connsiteX10" fmla="*/ 188412 w 491195"/>
              <a:gd name="connsiteY10" fmla="*/ 1715 h 1760246"/>
              <a:gd name="connsiteX11" fmla="*/ 174577 w 491195"/>
              <a:gd name="connsiteY11" fmla="*/ 502264 h 1760246"/>
              <a:gd name="connsiteX12" fmla="*/ 113203 w 491195"/>
              <a:gd name="connsiteY12" fmla="*/ 1088913 h 1760246"/>
              <a:gd name="connsiteX13" fmla="*/ 0 w 491195"/>
              <a:gd name="connsiteY13" fmla="*/ 1507138 h 176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1195" h="1760246">
                <a:moveTo>
                  <a:pt x="0" y="1507138"/>
                </a:moveTo>
                <a:lnTo>
                  <a:pt x="140411" y="1272594"/>
                </a:lnTo>
                <a:cubicBezTo>
                  <a:pt x="148180" y="1272131"/>
                  <a:pt x="215291" y="1758828"/>
                  <a:pt x="223028" y="1760246"/>
                </a:cubicBezTo>
                <a:cubicBezTo>
                  <a:pt x="249461" y="1674070"/>
                  <a:pt x="188328" y="1202818"/>
                  <a:pt x="224726" y="1118200"/>
                </a:cubicBezTo>
                <a:cubicBezTo>
                  <a:pt x="291104" y="966871"/>
                  <a:pt x="428243" y="749182"/>
                  <a:pt x="413769" y="723176"/>
                </a:cubicBezTo>
                <a:cubicBezTo>
                  <a:pt x="399295" y="697170"/>
                  <a:pt x="250787" y="994142"/>
                  <a:pt x="226574" y="959189"/>
                </a:cubicBezTo>
                <a:cubicBezTo>
                  <a:pt x="202361" y="924237"/>
                  <a:pt x="250520" y="667255"/>
                  <a:pt x="268494" y="513458"/>
                </a:cubicBezTo>
                <a:cubicBezTo>
                  <a:pt x="388645" y="340306"/>
                  <a:pt x="506111" y="65594"/>
                  <a:pt x="489645" y="32538"/>
                </a:cubicBezTo>
                <a:cubicBezTo>
                  <a:pt x="473179" y="-517"/>
                  <a:pt x="344907" y="243870"/>
                  <a:pt x="300147" y="294362"/>
                </a:cubicBezTo>
                <a:cubicBezTo>
                  <a:pt x="255387" y="344854"/>
                  <a:pt x="234299" y="384756"/>
                  <a:pt x="221086" y="335487"/>
                </a:cubicBezTo>
                <a:cubicBezTo>
                  <a:pt x="210361" y="293276"/>
                  <a:pt x="213810" y="-26104"/>
                  <a:pt x="188412" y="1715"/>
                </a:cubicBezTo>
                <a:cubicBezTo>
                  <a:pt x="163015" y="29534"/>
                  <a:pt x="146704" y="267669"/>
                  <a:pt x="174577" y="502264"/>
                </a:cubicBezTo>
                <a:cubicBezTo>
                  <a:pt x="142612" y="699314"/>
                  <a:pt x="145168" y="891863"/>
                  <a:pt x="113203" y="1088913"/>
                </a:cubicBezTo>
                <a:lnTo>
                  <a:pt x="0" y="15071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2" name="Isosceles Triangle 117"/>
          <p:cNvSpPr/>
          <p:nvPr userDrawn="1"/>
        </p:nvSpPr>
        <p:spPr>
          <a:xfrm rot="15276670" flipH="1">
            <a:off x="2294882" y="3580958"/>
            <a:ext cx="425709" cy="1476202"/>
          </a:xfrm>
          <a:custGeom>
            <a:avLst/>
            <a:gdLst>
              <a:gd name="connsiteX0" fmla="*/ 0 w 524889"/>
              <a:gd name="connsiteY0" fmla="*/ 1614938 h 1820120"/>
              <a:gd name="connsiteX1" fmla="*/ 69959 w 524889"/>
              <a:gd name="connsiteY1" fmla="*/ 1604785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  <a:gd name="connsiteX0" fmla="*/ 0 w 524889"/>
              <a:gd name="connsiteY0" fmla="*/ 1614938 h 1820120"/>
              <a:gd name="connsiteX1" fmla="*/ 120859 w 524889"/>
              <a:gd name="connsiteY1" fmla="*/ 1437666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889" h="1820120">
                <a:moveTo>
                  <a:pt x="0" y="1614938"/>
                </a:moveTo>
                <a:lnTo>
                  <a:pt x="120859" y="1437666"/>
                </a:lnTo>
                <a:cubicBezTo>
                  <a:pt x="128628" y="1437203"/>
                  <a:pt x="220928" y="1818702"/>
                  <a:pt x="228665" y="1820120"/>
                </a:cubicBezTo>
                <a:cubicBezTo>
                  <a:pt x="255098" y="173394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lnTo>
                  <a:pt x="0" y="16149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3" name="Isosceles Triangle 117"/>
          <p:cNvSpPr/>
          <p:nvPr userDrawn="1"/>
        </p:nvSpPr>
        <p:spPr>
          <a:xfrm rot="7227390" flipH="1">
            <a:off x="2846980" y="3716361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4" name="Isosceles Triangle 117"/>
          <p:cNvSpPr/>
          <p:nvPr userDrawn="1"/>
        </p:nvSpPr>
        <p:spPr>
          <a:xfrm rot="16659713">
            <a:off x="3436707" y="3880292"/>
            <a:ext cx="398381" cy="1427642"/>
          </a:xfrm>
          <a:custGeom>
            <a:avLst/>
            <a:gdLst>
              <a:gd name="connsiteX0" fmla="*/ 0 w 524889"/>
              <a:gd name="connsiteY0" fmla="*/ 1614938 h 1991964"/>
              <a:gd name="connsiteX1" fmla="*/ 69959 w 524889"/>
              <a:gd name="connsiteY1" fmla="*/ 1604785 h 1991964"/>
              <a:gd name="connsiteX2" fmla="*/ 186121 w 524889"/>
              <a:gd name="connsiteY2" fmla="*/ 1991965 h 1991964"/>
              <a:gd name="connsiteX3" fmla="*/ 187819 w 524889"/>
              <a:gd name="connsiteY3" fmla="*/ 1349919 h 1991964"/>
              <a:gd name="connsiteX4" fmla="*/ 376862 w 524889"/>
              <a:gd name="connsiteY4" fmla="*/ 954895 h 1991964"/>
              <a:gd name="connsiteX5" fmla="*/ 189667 w 524889"/>
              <a:gd name="connsiteY5" fmla="*/ 1190908 h 1991964"/>
              <a:gd name="connsiteX6" fmla="*/ 231587 w 524889"/>
              <a:gd name="connsiteY6" fmla="*/ 745177 h 1991964"/>
              <a:gd name="connsiteX7" fmla="*/ 523879 w 524889"/>
              <a:gd name="connsiteY7" fmla="*/ 1679 h 1991964"/>
              <a:gd name="connsiteX8" fmla="*/ 263240 w 524889"/>
              <a:gd name="connsiteY8" fmla="*/ 526081 h 1991964"/>
              <a:gd name="connsiteX9" fmla="*/ 184179 w 524889"/>
              <a:gd name="connsiteY9" fmla="*/ 567206 h 1991964"/>
              <a:gd name="connsiteX10" fmla="*/ 151505 w 524889"/>
              <a:gd name="connsiteY10" fmla="*/ 233434 h 1991964"/>
              <a:gd name="connsiteX11" fmla="*/ 137670 w 524889"/>
              <a:gd name="connsiteY11" fmla="*/ 733983 h 1991964"/>
              <a:gd name="connsiteX12" fmla="*/ 76296 w 524889"/>
              <a:gd name="connsiteY12" fmla="*/ 1320632 h 1991964"/>
              <a:gd name="connsiteX13" fmla="*/ 0 w 524889"/>
              <a:gd name="connsiteY13" fmla="*/ 1614938 h 1991964"/>
              <a:gd name="connsiteX0" fmla="*/ 0 w 524889"/>
              <a:gd name="connsiteY0" fmla="*/ 1614938 h 1991965"/>
              <a:gd name="connsiteX1" fmla="*/ 103504 w 524889"/>
              <a:gd name="connsiteY1" fmla="*/ 1504313 h 1991965"/>
              <a:gd name="connsiteX2" fmla="*/ 186121 w 524889"/>
              <a:gd name="connsiteY2" fmla="*/ 1991965 h 1991965"/>
              <a:gd name="connsiteX3" fmla="*/ 187819 w 524889"/>
              <a:gd name="connsiteY3" fmla="*/ 1349919 h 1991965"/>
              <a:gd name="connsiteX4" fmla="*/ 376862 w 524889"/>
              <a:gd name="connsiteY4" fmla="*/ 954895 h 1991965"/>
              <a:gd name="connsiteX5" fmla="*/ 189667 w 524889"/>
              <a:gd name="connsiteY5" fmla="*/ 1190908 h 1991965"/>
              <a:gd name="connsiteX6" fmla="*/ 231587 w 524889"/>
              <a:gd name="connsiteY6" fmla="*/ 745177 h 1991965"/>
              <a:gd name="connsiteX7" fmla="*/ 523879 w 524889"/>
              <a:gd name="connsiteY7" fmla="*/ 1679 h 1991965"/>
              <a:gd name="connsiteX8" fmla="*/ 263240 w 524889"/>
              <a:gd name="connsiteY8" fmla="*/ 526081 h 1991965"/>
              <a:gd name="connsiteX9" fmla="*/ 184179 w 524889"/>
              <a:gd name="connsiteY9" fmla="*/ 567206 h 1991965"/>
              <a:gd name="connsiteX10" fmla="*/ 151505 w 524889"/>
              <a:gd name="connsiteY10" fmla="*/ 233434 h 1991965"/>
              <a:gd name="connsiteX11" fmla="*/ 137670 w 524889"/>
              <a:gd name="connsiteY11" fmla="*/ 733983 h 1991965"/>
              <a:gd name="connsiteX12" fmla="*/ 76296 w 524889"/>
              <a:gd name="connsiteY12" fmla="*/ 1320632 h 1991965"/>
              <a:gd name="connsiteX13" fmla="*/ 0 w 524889"/>
              <a:gd name="connsiteY13" fmla="*/ 1614938 h 1991965"/>
              <a:gd name="connsiteX0" fmla="*/ 0 w 561796"/>
              <a:gd name="connsiteY0" fmla="*/ 1738857 h 1991965"/>
              <a:gd name="connsiteX1" fmla="*/ 140411 w 561796"/>
              <a:gd name="connsiteY1" fmla="*/ 1504313 h 1991965"/>
              <a:gd name="connsiteX2" fmla="*/ 223028 w 561796"/>
              <a:gd name="connsiteY2" fmla="*/ 1991965 h 1991965"/>
              <a:gd name="connsiteX3" fmla="*/ 224726 w 561796"/>
              <a:gd name="connsiteY3" fmla="*/ 1349919 h 1991965"/>
              <a:gd name="connsiteX4" fmla="*/ 413769 w 561796"/>
              <a:gd name="connsiteY4" fmla="*/ 954895 h 1991965"/>
              <a:gd name="connsiteX5" fmla="*/ 226574 w 561796"/>
              <a:gd name="connsiteY5" fmla="*/ 1190908 h 1991965"/>
              <a:gd name="connsiteX6" fmla="*/ 268494 w 561796"/>
              <a:gd name="connsiteY6" fmla="*/ 745177 h 1991965"/>
              <a:gd name="connsiteX7" fmla="*/ 560786 w 561796"/>
              <a:gd name="connsiteY7" fmla="*/ 1679 h 1991965"/>
              <a:gd name="connsiteX8" fmla="*/ 300147 w 561796"/>
              <a:gd name="connsiteY8" fmla="*/ 526081 h 1991965"/>
              <a:gd name="connsiteX9" fmla="*/ 221086 w 561796"/>
              <a:gd name="connsiteY9" fmla="*/ 567206 h 1991965"/>
              <a:gd name="connsiteX10" fmla="*/ 188412 w 561796"/>
              <a:gd name="connsiteY10" fmla="*/ 233434 h 1991965"/>
              <a:gd name="connsiteX11" fmla="*/ 174577 w 561796"/>
              <a:gd name="connsiteY11" fmla="*/ 733983 h 1991965"/>
              <a:gd name="connsiteX12" fmla="*/ 113203 w 561796"/>
              <a:gd name="connsiteY12" fmla="*/ 1320632 h 1991965"/>
              <a:gd name="connsiteX13" fmla="*/ 0 w 561796"/>
              <a:gd name="connsiteY13" fmla="*/ 1738857 h 1991965"/>
              <a:gd name="connsiteX0" fmla="*/ 0 w 491195"/>
              <a:gd name="connsiteY0" fmla="*/ 1507138 h 1760246"/>
              <a:gd name="connsiteX1" fmla="*/ 140411 w 491195"/>
              <a:gd name="connsiteY1" fmla="*/ 1272594 h 1760246"/>
              <a:gd name="connsiteX2" fmla="*/ 223028 w 491195"/>
              <a:gd name="connsiteY2" fmla="*/ 1760246 h 1760246"/>
              <a:gd name="connsiteX3" fmla="*/ 224726 w 491195"/>
              <a:gd name="connsiteY3" fmla="*/ 1118200 h 1760246"/>
              <a:gd name="connsiteX4" fmla="*/ 413769 w 491195"/>
              <a:gd name="connsiteY4" fmla="*/ 723176 h 1760246"/>
              <a:gd name="connsiteX5" fmla="*/ 226574 w 491195"/>
              <a:gd name="connsiteY5" fmla="*/ 959189 h 1760246"/>
              <a:gd name="connsiteX6" fmla="*/ 268494 w 491195"/>
              <a:gd name="connsiteY6" fmla="*/ 513458 h 1760246"/>
              <a:gd name="connsiteX7" fmla="*/ 489645 w 491195"/>
              <a:gd name="connsiteY7" fmla="*/ 32538 h 1760246"/>
              <a:gd name="connsiteX8" fmla="*/ 300147 w 491195"/>
              <a:gd name="connsiteY8" fmla="*/ 294362 h 1760246"/>
              <a:gd name="connsiteX9" fmla="*/ 221086 w 491195"/>
              <a:gd name="connsiteY9" fmla="*/ 335487 h 1760246"/>
              <a:gd name="connsiteX10" fmla="*/ 188412 w 491195"/>
              <a:gd name="connsiteY10" fmla="*/ 1715 h 1760246"/>
              <a:gd name="connsiteX11" fmla="*/ 174577 w 491195"/>
              <a:gd name="connsiteY11" fmla="*/ 502264 h 1760246"/>
              <a:gd name="connsiteX12" fmla="*/ 113203 w 491195"/>
              <a:gd name="connsiteY12" fmla="*/ 1088913 h 1760246"/>
              <a:gd name="connsiteX13" fmla="*/ 0 w 491195"/>
              <a:gd name="connsiteY13" fmla="*/ 1507138 h 176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1195" h="1760246">
                <a:moveTo>
                  <a:pt x="0" y="1507138"/>
                </a:moveTo>
                <a:lnTo>
                  <a:pt x="140411" y="1272594"/>
                </a:lnTo>
                <a:cubicBezTo>
                  <a:pt x="148180" y="1272131"/>
                  <a:pt x="215291" y="1758828"/>
                  <a:pt x="223028" y="1760246"/>
                </a:cubicBezTo>
                <a:cubicBezTo>
                  <a:pt x="249461" y="1674070"/>
                  <a:pt x="188328" y="1202818"/>
                  <a:pt x="224726" y="1118200"/>
                </a:cubicBezTo>
                <a:cubicBezTo>
                  <a:pt x="291104" y="966871"/>
                  <a:pt x="428243" y="749182"/>
                  <a:pt x="413769" y="723176"/>
                </a:cubicBezTo>
                <a:cubicBezTo>
                  <a:pt x="399295" y="697170"/>
                  <a:pt x="250787" y="994142"/>
                  <a:pt x="226574" y="959189"/>
                </a:cubicBezTo>
                <a:cubicBezTo>
                  <a:pt x="202361" y="924237"/>
                  <a:pt x="250520" y="667255"/>
                  <a:pt x="268494" y="513458"/>
                </a:cubicBezTo>
                <a:cubicBezTo>
                  <a:pt x="388645" y="340306"/>
                  <a:pt x="506111" y="65594"/>
                  <a:pt x="489645" y="32538"/>
                </a:cubicBezTo>
                <a:cubicBezTo>
                  <a:pt x="473179" y="-517"/>
                  <a:pt x="344907" y="243870"/>
                  <a:pt x="300147" y="294362"/>
                </a:cubicBezTo>
                <a:cubicBezTo>
                  <a:pt x="255387" y="344854"/>
                  <a:pt x="234299" y="384756"/>
                  <a:pt x="221086" y="335487"/>
                </a:cubicBezTo>
                <a:cubicBezTo>
                  <a:pt x="210361" y="293276"/>
                  <a:pt x="213810" y="-26104"/>
                  <a:pt x="188412" y="1715"/>
                </a:cubicBezTo>
                <a:cubicBezTo>
                  <a:pt x="163015" y="29534"/>
                  <a:pt x="146704" y="267669"/>
                  <a:pt x="174577" y="502264"/>
                </a:cubicBezTo>
                <a:cubicBezTo>
                  <a:pt x="142612" y="699314"/>
                  <a:pt x="145168" y="891863"/>
                  <a:pt x="113203" y="1088913"/>
                </a:cubicBezTo>
                <a:lnTo>
                  <a:pt x="0" y="15071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5" name="Freeform 2234"/>
          <p:cNvSpPr/>
          <p:nvPr userDrawn="1"/>
        </p:nvSpPr>
        <p:spPr>
          <a:xfrm rot="150964">
            <a:off x="3825390" y="2914819"/>
            <a:ext cx="296407" cy="677512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407" h="677512">
                <a:moveTo>
                  <a:pt x="12790" y="1273"/>
                </a:moveTo>
                <a:cubicBezTo>
                  <a:pt x="33281" y="-8332"/>
                  <a:pt x="105638" y="38412"/>
                  <a:pt x="131892" y="74271"/>
                </a:cubicBezTo>
                <a:cubicBezTo>
                  <a:pt x="158146" y="110130"/>
                  <a:pt x="145339" y="169682"/>
                  <a:pt x="170312" y="216426"/>
                </a:cubicBezTo>
                <a:cubicBezTo>
                  <a:pt x="195285" y="263170"/>
                  <a:pt x="262521" y="277898"/>
                  <a:pt x="281731" y="354738"/>
                </a:cubicBezTo>
                <a:cubicBezTo>
                  <a:pt x="300941" y="431578"/>
                  <a:pt x="300301" y="673626"/>
                  <a:pt x="285573" y="677468"/>
                </a:cubicBezTo>
                <a:cubicBezTo>
                  <a:pt x="270845" y="681310"/>
                  <a:pt x="218978" y="437341"/>
                  <a:pt x="193365" y="377790"/>
                </a:cubicBezTo>
                <a:cubicBezTo>
                  <a:pt x="167752" y="318239"/>
                  <a:pt x="158786" y="332326"/>
                  <a:pt x="131892" y="320160"/>
                </a:cubicBezTo>
                <a:cubicBezTo>
                  <a:pt x="104998" y="307994"/>
                  <a:pt x="44166" y="324002"/>
                  <a:pt x="32000" y="304792"/>
                </a:cubicBezTo>
                <a:cubicBezTo>
                  <a:pt x="19834" y="285582"/>
                  <a:pt x="62736" y="233715"/>
                  <a:pt x="58894" y="204900"/>
                </a:cubicBezTo>
                <a:cubicBezTo>
                  <a:pt x="55052" y="176085"/>
                  <a:pt x="17272" y="162637"/>
                  <a:pt x="8948" y="131901"/>
                </a:cubicBezTo>
                <a:cubicBezTo>
                  <a:pt x="624" y="101165"/>
                  <a:pt x="-7701" y="10878"/>
                  <a:pt x="12790" y="1273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6" name="Freeform 2235"/>
          <p:cNvSpPr/>
          <p:nvPr userDrawn="1"/>
        </p:nvSpPr>
        <p:spPr>
          <a:xfrm rot="563521">
            <a:off x="4369676" y="5066348"/>
            <a:ext cx="406243" cy="671672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  <a:gd name="connsiteX0" fmla="*/ 11135 w 294752"/>
              <a:gd name="connsiteY0" fmla="*/ 1273 h 677512"/>
              <a:gd name="connsiteX1" fmla="*/ 130237 w 294752"/>
              <a:gd name="connsiteY1" fmla="*/ 74271 h 677512"/>
              <a:gd name="connsiteX2" fmla="*/ 168657 w 294752"/>
              <a:gd name="connsiteY2" fmla="*/ 216426 h 677512"/>
              <a:gd name="connsiteX3" fmla="*/ 280076 w 294752"/>
              <a:gd name="connsiteY3" fmla="*/ 354738 h 677512"/>
              <a:gd name="connsiteX4" fmla="*/ 283918 w 294752"/>
              <a:gd name="connsiteY4" fmla="*/ 677468 h 677512"/>
              <a:gd name="connsiteX5" fmla="*/ 191710 w 294752"/>
              <a:gd name="connsiteY5" fmla="*/ 377790 h 677512"/>
              <a:gd name="connsiteX6" fmla="*/ 130237 w 294752"/>
              <a:gd name="connsiteY6" fmla="*/ 320160 h 677512"/>
              <a:gd name="connsiteX7" fmla="*/ 30345 w 294752"/>
              <a:gd name="connsiteY7" fmla="*/ 304792 h 677512"/>
              <a:gd name="connsiteX8" fmla="*/ 7293 w 294752"/>
              <a:gd name="connsiteY8" fmla="*/ 131901 h 677512"/>
              <a:gd name="connsiteX9" fmla="*/ 11135 w 294752"/>
              <a:gd name="connsiteY9" fmla="*/ 1273 h 677512"/>
              <a:gd name="connsiteX0" fmla="*/ 170714 w 454331"/>
              <a:gd name="connsiteY0" fmla="*/ 3548 h 679787"/>
              <a:gd name="connsiteX1" fmla="*/ 289816 w 454331"/>
              <a:gd name="connsiteY1" fmla="*/ 76546 h 679787"/>
              <a:gd name="connsiteX2" fmla="*/ 328236 w 454331"/>
              <a:gd name="connsiteY2" fmla="*/ 218701 h 679787"/>
              <a:gd name="connsiteX3" fmla="*/ 439655 w 454331"/>
              <a:gd name="connsiteY3" fmla="*/ 357013 h 679787"/>
              <a:gd name="connsiteX4" fmla="*/ 443497 w 454331"/>
              <a:gd name="connsiteY4" fmla="*/ 679743 h 679787"/>
              <a:gd name="connsiteX5" fmla="*/ 351289 w 454331"/>
              <a:gd name="connsiteY5" fmla="*/ 380065 h 679787"/>
              <a:gd name="connsiteX6" fmla="*/ 289816 w 454331"/>
              <a:gd name="connsiteY6" fmla="*/ 322435 h 679787"/>
              <a:gd name="connsiteX7" fmla="*/ 189924 w 454331"/>
              <a:gd name="connsiteY7" fmla="*/ 307067 h 679787"/>
              <a:gd name="connsiteX8" fmla="*/ 60 w 454331"/>
              <a:gd name="connsiteY8" fmla="*/ 185133 h 679787"/>
              <a:gd name="connsiteX9" fmla="*/ 170714 w 454331"/>
              <a:gd name="connsiteY9" fmla="*/ 3548 h 679787"/>
              <a:gd name="connsiteX0" fmla="*/ 67843 w 460759"/>
              <a:gd name="connsiteY0" fmla="*/ 4774 h 659040"/>
              <a:gd name="connsiteX1" fmla="*/ 296244 w 460759"/>
              <a:gd name="connsiteY1" fmla="*/ 55799 h 659040"/>
              <a:gd name="connsiteX2" fmla="*/ 334664 w 460759"/>
              <a:gd name="connsiteY2" fmla="*/ 197954 h 659040"/>
              <a:gd name="connsiteX3" fmla="*/ 446083 w 460759"/>
              <a:gd name="connsiteY3" fmla="*/ 336266 h 659040"/>
              <a:gd name="connsiteX4" fmla="*/ 449925 w 460759"/>
              <a:gd name="connsiteY4" fmla="*/ 658996 h 659040"/>
              <a:gd name="connsiteX5" fmla="*/ 357717 w 460759"/>
              <a:gd name="connsiteY5" fmla="*/ 359318 h 659040"/>
              <a:gd name="connsiteX6" fmla="*/ 296244 w 460759"/>
              <a:gd name="connsiteY6" fmla="*/ 301688 h 659040"/>
              <a:gd name="connsiteX7" fmla="*/ 196352 w 460759"/>
              <a:gd name="connsiteY7" fmla="*/ 286320 h 659040"/>
              <a:gd name="connsiteX8" fmla="*/ 6488 w 460759"/>
              <a:gd name="connsiteY8" fmla="*/ 164386 h 659040"/>
              <a:gd name="connsiteX9" fmla="*/ 67843 w 460759"/>
              <a:gd name="connsiteY9" fmla="*/ 4774 h 659040"/>
              <a:gd name="connsiteX0" fmla="*/ 1231 w 394147"/>
              <a:gd name="connsiteY0" fmla="*/ 3295 h 657561"/>
              <a:gd name="connsiteX1" fmla="*/ 229632 w 394147"/>
              <a:gd name="connsiteY1" fmla="*/ 54320 h 657561"/>
              <a:gd name="connsiteX2" fmla="*/ 268052 w 394147"/>
              <a:gd name="connsiteY2" fmla="*/ 196475 h 657561"/>
              <a:gd name="connsiteX3" fmla="*/ 379471 w 394147"/>
              <a:gd name="connsiteY3" fmla="*/ 334787 h 657561"/>
              <a:gd name="connsiteX4" fmla="*/ 383313 w 394147"/>
              <a:gd name="connsiteY4" fmla="*/ 657517 h 657561"/>
              <a:gd name="connsiteX5" fmla="*/ 291105 w 394147"/>
              <a:gd name="connsiteY5" fmla="*/ 357839 h 657561"/>
              <a:gd name="connsiteX6" fmla="*/ 229632 w 394147"/>
              <a:gd name="connsiteY6" fmla="*/ 300209 h 657561"/>
              <a:gd name="connsiteX7" fmla="*/ 129740 w 394147"/>
              <a:gd name="connsiteY7" fmla="*/ 284841 h 657561"/>
              <a:gd name="connsiteX8" fmla="*/ 138238 w 394147"/>
              <a:gd name="connsiteY8" fmla="*/ 137885 h 657561"/>
              <a:gd name="connsiteX9" fmla="*/ 1231 w 394147"/>
              <a:gd name="connsiteY9" fmla="*/ 3295 h 657561"/>
              <a:gd name="connsiteX0" fmla="*/ 1231 w 396543"/>
              <a:gd name="connsiteY0" fmla="*/ 5686 h 659952"/>
              <a:gd name="connsiteX1" fmla="*/ 229632 w 396543"/>
              <a:gd name="connsiteY1" fmla="*/ 56711 h 659952"/>
              <a:gd name="connsiteX2" fmla="*/ 379471 w 396543"/>
              <a:gd name="connsiteY2" fmla="*/ 337178 h 659952"/>
              <a:gd name="connsiteX3" fmla="*/ 383313 w 396543"/>
              <a:gd name="connsiteY3" fmla="*/ 659908 h 659952"/>
              <a:gd name="connsiteX4" fmla="*/ 291105 w 396543"/>
              <a:gd name="connsiteY4" fmla="*/ 360230 h 659952"/>
              <a:gd name="connsiteX5" fmla="*/ 229632 w 396543"/>
              <a:gd name="connsiteY5" fmla="*/ 302600 h 659952"/>
              <a:gd name="connsiteX6" fmla="*/ 129740 w 396543"/>
              <a:gd name="connsiteY6" fmla="*/ 287232 h 659952"/>
              <a:gd name="connsiteX7" fmla="*/ 138238 w 396543"/>
              <a:gd name="connsiteY7" fmla="*/ 140276 h 659952"/>
              <a:gd name="connsiteX8" fmla="*/ 1231 w 396543"/>
              <a:gd name="connsiteY8" fmla="*/ 5686 h 659952"/>
              <a:gd name="connsiteX0" fmla="*/ 1214 w 396571"/>
              <a:gd name="connsiteY0" fmla="*/ 670 h 654936"/>
              <a:gd name="connsiteX1" fmla="*/ 228931 w 396571"/>
              <a:gd name="connsiteY1" fmla="*/ 94646 h 654936"/>
              <a:gd name="connsiteX2" fmla="*/ 379454 w 396571"/>
              <a:gd name="connsiteY2" fmla="*/ 332162 h 654936"/>
              <a:gd name="connsiteX3" fmla="*/ 383296 w 396571"/>
              <a:gd name="connsiteY3" fmla="*/ 654892 h 654936"/>
              <a:gd name="connsiteX4" fmla="*/ 291088 w 396571"/>
              <a:gd name="connsiteY4" fmla="*/ 355214 h 654936"/>
              <a:gd name="connsiteX5" fmla="*/ 229615 w 396571"/>
              <a:gd name="connsiteY5" fmla="*/ 297584 h 654936"/>
              <a:gd name="connsiteX6" fmla="*/ 129723 w 396571"/>
              <a:gd name="connsiteY6" fmla="*/ 282216 h 654936"/>
              <a:gd name="connsiteX7" fmla="*/ 138221 w 396571"/>
              <a:gd name="connsiteY7" fmla="*/ 135260 h 654936"/>
              <a:gd name="connsiteX8" fmla="*/ 1214 w 396571"/>
              <a:gd name="connsiteY8" fmla="*/ 670 h 654936"/>
              <a:gd name="connsiteX0" fmla="*/ 1214 w 396571"/>
              <a:gd name="connsiteY0" fmla="*/ 937 h 655203"/>
              <a:gd name="connsiteX1" fmla="*/ 228931 w 396571"/>
              <a:gd name="connsiteY1" fmla="*/ 94913 h 655203"/>
              <a:gd name="connsiteX2" fmla="*/ 379454 w 396571"/>
              <a:gd name="connsiteY2" fmla="*/ 332429 h 655203"/>
              <a:gd name="connsiteX3" fmla="*/ 383296 w 396571"/>
              <a:gd name="connsiteY3" fmla="*/ 655159 h 655203"/>
              <a:gd name="connsiteX4" fmla="*/ 291088 w 396571"/>
              <a:gd name="connsiteY4" fmla="*/ 355481 h 655203"/>
              <a:gd name="connsiteX5" fmla="*/ 229615 w 396571"/>
              <a:gd name="connsiteY5" fmla="*/ 297851 h 655203"/>
              <a:gd name="connsiteX6" fmla="*/ 129723 w 396571"/>
              <a:gd name="connsiteY6" fmla="*/ 282483 h 655203"/>
              <a:gd name="connsiteX7" fmla="*/ 138221 w 396571"/>
              <a:gd name="connsiteY7" fmla="*/ 135527 h 655203"/>
              <a:gd name="connsiteX8" fmla="*/ 1214 w 396571"/>
              <a:gd name="connsiteY8" fmla="*/ 937 h 655203"/>
              <a:gd name="connsiteX0" fmla="*/ 3700 w 399057"/>
              <a:gd name="connsiteY0" fmla="*/ 14074 h 668340"/>
              <a:gd name="connsiteX1" fmla="*/ 231417 w 399057"/>
              <a:gd name="connsiteY1" fmla="*/ 108050 h 668340"/>
              <a:gd name="connsiteX2" fmla="*/ 381940 w 399057"/>
              <a:gd name="connsiteY2" fmla="*/ 345566 h 668340"/>
              <a:gd name="connsiteX3" fmla="*/ 385782 w 399057"/>
              <a:gd name="connsiteY3" fmla="*/ 668296 h 668340"/>
              <a:gd name="connsiteX4" fmla="*/ 293574 w 399057"/>
              <a:gd name="connsiteY4" fmla="*/ 368618 h 668340"/>
              <a:gd name="connsiteX5" fmla="*/ 232101 w 399057"/>
              <a:gd name="connsiteY5" fmla="*/ 310988 h 668340"/>
              <a:gd name="connsiteX6" fmla="*/ 132209 w 399057"/>
              <a:gd name="connsiteY6" fmla="*/ 295620 h 668340"/>
              <a:gd name="connsiteX7" fmla="*/ 140707 w 399057"/>
              <a:gd name="connsiteY7" fmla="*/ 148664 h 668340"/>
              <a:gd name="connsiteX8" fmla="*/ 3700 w 399057"/>
              <a:gd name="connsiteY8" fmla="*/ 14074 h 668340"/>
              <a:gd name="connsiteX0" fmla="*/ 10662 w 406019"/>
              <a:gd name="connsiteY0" fmla="*/ 17406 h 671672"/>
              <a:gd name="connsiteX1" fmla="*/ 238379 w 406019"/>
              <a:gd name="connsiteY1" fmla="*/ 111382 h 671672"/>
              <a:gd name="connsiteX2" fmla="*/ 388902 w 406019"/>
              <a:gd name="connsiteY2" fmla="*/ 348898 h 671672"/>
              <a:gd name="connsiteX3" fmla="*/ 392744 w 406019"/>
              <a:gd name="connsiteY3" fmla="*/ 671628 h 671672"/>
              <a:gd name="connsiteX4" fmla="*/ 300536 w 406019"/>
              <a:gd name="connsiteY4" fmla="*/ 371950 h 671672"/>
              <a:gd name="connsiteX5" fmla="*/ 239063 w 406019"/>
              <a:gd name="connsiteY5" fmla="*/ 314320 h 671672"/>
              <a:gd name="connsiteX6" fmla="*/ 139171 w 406019"/>
              <a:gd name="connsiteY6" fmla="*/ 298952 h 671672"/>
              <a:gd name="connsiteX7" fmla="*/ 147669 w 406019"/>
              <a:gd name="connsiteY7" fmla="*/ 151996 h 671672"/>
              <a:gd name="connsiteX8" fmla="*/ 10662 w 406019"/>
              <a:gd name="connsiteY8" fmla="*/ 17406 h 671672"/>
              <a:gd name="connsiteX0" fmla="*/ 10886 w 406243"/>
              <a:gd name="connsiteY0" fmla="*/ 17406 h 671672"/>
              <a:gd name="connsiteX1" fmla="*/ 238603 w 406243"/>
              <a:gd name="connsiteY1" fmla="*/ 111382 h 671672"/>
              <a:gd name="connsiteX2" fmla="*/ 389126 w 406243"/>
              <a:gd name="connsiteY2" fmla="*/ 348898 h 671672"/>
              <a:gd name="connsiteX3" fmla="*/ 392968 w 406243"/>
              <a:gd name="connsiteY3" fmla="*/ 671628 h 671672"/>
              <a:gd name="connsiteX4" fmla="*/ 300760 w 406243"/>
              <a:gd name="connsiteY4" fmla="*/ 371950 h 671672"/>
              <a:gd name="connsiteX5" fmla="*/ 239287 w 406243"/>
              <a:gd name="connsiteY5" fmla="*/ 314320 h 671672"/>
              <a:gd name="connsiteX6" fmla="*/ 166584 w 406243"/>
              <a:gd name="connsiteY6" fmla="*/ 274984 h 671672"/>
              <a:gd name="connsiteX7" fmla="*/ 147893 w 406243"/>
              <a:gd name="connsiteY7" fmla="*/ 151996 h 671672"/>
              <a:gd name="connsiteX8" fmla="*/ 10886 w 406243"/>
              <a:gd name="connsiteY8" fmla="*/ 17406 h 67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243" h="671672">
                <a:moveTo>
                  <a:pt x="10886" y="17406"/>
                </a:moveTo>
                <a:cubicBezTo>
                  <a:pt x="65220" y="-34792"/>
                  <a:pt x="200215" y="40373"/>
                  <a:pt x="238603" y="111382"/>
                </a:cubicBezTo>
                <a:cubicBezTo>
                  <a:pt x="276991" y="182391"/>
                  <a:pt x="363399" y="255524"/>
                  <a:pt x="389126" y="348898"/>
                </a:cubicBezTo>
                <a:cubicBezTo>
                  <a:pt x="414854" y="442272"/>
                  <a:pt x="407696" y="667786"/>
                  <a:pt x="392968" y="671628"/>
                </a:cubicBezTo>
                <a:cubicBezTo>
                  <a:pt x="378240" y="675470"/>
                  <a:pt x="326373" y="431501"/>
                  <a:pt x="300760" y="371950"/>
                </a:cubicBezTo>
                <a:cubicBezTo>
                  <a:pt x="275147" y="312399"/>
                  <a:pt x="261650" y="330481"/>
                  <a:pt x="239287" y="314320"/>
                </a:cubicBezTo>
                <a:cubicBezTo>
                  <a:pt x="216924" y="298159"/>
                  <a:pt x="181816" y="302038"/>
                  <a:pt x="166584" y="274984"/>
                </a:cubicBezTo>
                <a:cubicBezTo>
                  <a:pt x="151352" y="247930"/>
                  <a:pt x="173843" y="194926"/>
                  <a:pt x="147893" y="151996"/>
                </a:cubicBezTo>
                <a:cubicBezTo>
                  <a:pt x="121943" y="109066"/>
                  <a:pt x="-43448" y="69604"/>
                  <a:pt x="10886" y="17406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7" name="Freeform 2236"/>
          <p:cNvSpPr/>
          <p:nvPr userDrawn="1"/>
        </p:nvSpPr>
        <p:spPr>
          <a:xfrm rot="13537612">
            <a:off x="1971006" y="2301100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8" name="Freeform 2237"/>
          <p:cNvSpPr/>
          <p:nvPr userDrawn="1"/>
        </p:nvSpPr>
        <p:spPr>
          <a:xfrm rot="20180785">
            <a:off x="3159155" y="2683206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39" name="Freeform 2238"/>
          <p:cNvSpPr/>
          <p:nvPr userDrawn="1"/>
        </p:nvSpPr>
        <p:spPr>
          <a:xfrm rot="7035277">
            <a:off x="3837239" y="4038820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2240" name="Group 2239"/>
          <p:cNvGrpSpPr/>
          <p:nvPr userDrawn="1"/>
        </p:nvGrpSpPr>
        <p:grpSpPr>
          <a:xfrm>
            <a:off x="2974137" y="1063009"/>
            <a:ext cx="506302" cy="342167"/>
            <a:chOff x="-1932354" y="367358"/>
            <a:chExt cx="1044061" cy="705591"/>
          </a:xfrm>
        </p:grpSpPr>
        <p:sp>
          <p:nvSpPr>
            <p:cNvPr id="2241" name="Freeform 2240"/>
            <p:cNvSpPr/>
            <p:nvPr/>
          </p:nvSpPr>
          <p:spPr>
            <a:xfrm>
              <a:off x="-1932354" y="367358"/>
              <a:ext cx="1044061" cy="705591"/>
            </a:xfrm>
            <a:custGeom>
              <a:avLst/>
              <a:gdLst>
                <a:gd name="connsiteX0" fmla="*/ 0 w 1055135"/>
                <a:gd name="connsiteY0" fmla="*/ 312836 h 702235"/>
                <a:gd name="connsiteX1" fmla="*/ 988646 w 1055135"/>
                <a:gd name="connsiteY1" fmla="*/ 4129 h 702235"/>
                <a:gd name="connsiteX2" fmla="*/ 838200 w 1055135"/>
                <a:gd name="connsiteY2" fmla="*/ 133083 h 702235"/>
                <a:gd name="connsiteX3" fmla="*/ 1055077 w 1055135"/>
                <a:gd name="connsiteY3" fmla="*/ 103775 h 702235"/>
                <a:gd name="connsiteX4" fmla="*/ 861646 w 1055135"/>
                <a:gd name="connsiteY4" fmla="*/ 238590 h 702235"/>
                <a:gd name="connsiteX5" fmla="*/ 1031631 w 1055135"/>
                <a:gd name="connsiteY5" fmla="*/ 254221 h 702235"/>
                <a:gd name="connsiteX6" fmla="*/ 795216 w 1055135"/>
                <a:gd name="connsiteY6" fmla="*/ 342144 h 702235"/>
                <a:gd name="connsiteX7" fmla="*/ 963246 w 1055135"/>
                <a:gd name="connsiteY7" fmla="*/ 422252 h 702235"/>
                <a:gd name="connsiteX8" fmla="*/ 691662 w 1055135"/>
                <a:gd name="connsiteY8" fmla="*/ 437883 h 702235"/>
                <a:gd name="connsiteX9" fmla="*/ 869462 w 1055135"/>
                <a:gd name="connsiteY9" fmla="*/ 525806 h 702235"/>
                <a:gd name="connsiteX10" fmla="*/ 580292 w 1055135"/>
                <a:gd name="connsiteY10" fmla="*/ 523852 h 702235"/>
                <a:gd name="connsiteX11" fmla="*/ 695569 w 1055135"/>
                <a:gd name="connsiteY11" fmla="*/ 637175 h 702235"/>
                <a:gd name="connsiteX12" fmla="*/ 427892 w 1055135"/>
                <a:gd name="connsiteY12" fmla="*/ 592236 h 702235"/>
                <a:gd name="connsiteX13" fmla="*/ 449385 w 1055135"/>
                <a:gd name="connsiteY13" fmla="*/ 701652 h 702235"/>
                <a:gd name="connsiteX14" fmla="*/ 60569 w 1055135"/>
                <a:gd name="connsiteY14" fmla="*/ 535575 h 702235"/>
                <a:gd name="connsiteX0" fmla="*/ 0 w 1055135"/>
                <a:gd name="connsiteY0" fmla="*/ 312580 h 701979"/>
                <a:gd name="connsiteX1" fmla="*/ 988646 w 1055135"/>
                <a:gd name="connsiteY1" fmla="*/ 3873 h 701979"/>
                <a:gd name="connsiteX2" fmla="*/ 838200 w 1055135"/>
                <a:gd name="connsiteY2" fmla="*/ 132827 h 701979"/>
                <a:gd name="connsiteX3" fmla="*/ 1055077 w 1055135"/>
                <a:gd name="connsiteY3" fmla="*/ 103519 h 701979"/>
                <a:gd name="connsiteX4" fmla="*/ 861646 w 1055135"/>
                <a:gd name="connsiteY4" fmla="*/ 238334 h 701979"/>
                <a:gd name="connsiteX5" fmla="*/ 1031631 w 1055135"/>
                <a:gd name="connsiteY5" fmla="*/ 253965 h 701979"/>
                <a:gd name="connsiteX6" fmla="*/ 795216 w 1055135"/>
                <a:gd name="connsiteY6" fmla="*/ 341888 h 701979"/>
                <a:gd name="connsiteX7" fmla="*/ 963246 w 1055135"/>
                <a:gd name="connsiteY7" fmla="*/ 421996 h 701979"/>
                <a:gd name="connsiteX8" fmla="*/ 691662 w 1055135"/>
                <a:gd name="connsiteY8" fmla="*/ 437627 h 701979"/>
                <a:gd name="connsiteX9" fmla="*/ 869462 w 1055135"/>
                <a:gd name="connsiteY9" fmla="*/ 525550 h 701979"/>
                <a:gd name="connsiteX10" fmla="*/ 580292 w 1055135"/>
                <a:gd name="connsiteY10" fmla="*/ 523596 h 701979"/>
                <a:gd name="connsiteX11" fmla="*/ 695569 w 1055135"/>
                <a:gd name="connsiteY11" fmla="*/ 636919 h 701979"/>
                <a:gd name="connsiteX12" fmla="*/ 427892 w 1055135"/>
                <a:gd name="connsiteY12" fmla="*/ 591980 h 701979"/>
                <a:gd name="connsiteX13" fmla="*/ 449385 w 1055135"/>
                <a:gd name="connsiteY13" fmla="*/ 701396 h 701979"/>
                <a:gd name="connsiteX14" fmla="*/ 60569 w 1055135"/>
                <a:gd name="connsiteY14" fmla="*/ 535319 h 701979"/>
                <a:gd name="connsiteX0" fmla="*/ 0 w 1055737"/>
                <a:gd name="connsiteY0" fmla="*/ 312580 h 701979"/>
                <a:gd name="connsiteX1" fmla="*/ 988646 w 1055737"/>
                <a:gd name="connsiteY1" fmla="*/ 3873 h 701979"/>
                <a:gd name="connsiteX2" fmla="*/ 838200 w 1055737"/>
                <a:gd name="connsiteY2" fmla="*/ 132827 h 701979"/>
                <a:gd name="connsiteX3" fmla="*/ 1055077 w 1055737"/>
                <a:gd name="connsiteY3" fmla="*/ 103519 h 701979"/>
                <a:gd name="connsiteX4" fmla="*/ 861646 w 1055737"/>
                <a:gd name="connsiteY4" fmla="*/ 238334 h 701979"/>
                <a:gd name="connsiteX5" fmla="*/ 1031631 w 1055737"/>
                <a:gd name="connsiteY5" fmla="*/ 253965 h 701979"/>
                <a:gd name="connsiteX6" fmla="*/ 795216 w 1055737"/>
                <a:gd name="connsiteY6" fmla="*/ 341888 h 701979"/>
                <a:gd name="connsiteX7" fmla="*/ 963246 w 1055737"/>
                <a:gd name="connsiteY7" fmla="*/ 421996 h 701979"/>
                <a:gd name="connsiteX8" fmla="*/ 691662 w 1055737"/>
                <a:gd name="connsiteY8" fmla="*/ 437627 h 701979"/>
                <a:gd name="connsiteX9" fmla="*/ 869462 w 1055737"/>
                <a:gd name="connsiteY9" fmla="*/ 525550 h 701979"/>
                <a:gd name="connsiteX10" fmla="*/ 580292 w 1055737"/>
                <a:gd name="connsiteY10" fmla="*/ 523596 h 701979"/>
                <a:gd name="connsiteX11" fmla="*/ 695569 w 1055737"/>
                <a:gd name="connsiteY11" fmla="*/ 636919 h 701979"/>
                <a:gd name="connsiteX12" fmla="*/ 427892 w 1055737"/>
                <a:gd name="connsiteY12" fmla="*/ 591980 h 701979"/>
                <a:gd name="connsiteX13" fmla="*/ 449385 w 1055737"/>
                <a:gd name="connsiteY13" fmla="*/ 701396 h 701979"/>
                <a:gd name="connsiteX14" fmla="*/ 60569 w 1055737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63246 w 1044061"/>
                <a:gd name="connsiteY7" fmla="*/ 421996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63246 w 1044061"/>
                <a:gd name="connsiteY7" fmla="*/ 421996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5591"/>
                <a:gd name="connsiteX1" fmla="*/ 988646 w 1044061"/>
                <a:gd name="connsiteY1" fmla="*/ 3873 h 705591"/>
                <a:gd name="connsiteX2" fmla="*/ 838200 w 1044061"/>
                <a:gd name="connsiteY2" fmla="*/ 132827 h 705591"/>
                <a:gd name="connsiteX3" fmla="*/ 1043354 w 1044061"/>
                <a:gd name="connsiteY3" fmla="*/ 125011 h 705591"/>
                <a:gd name="connsiteX4" fmla="*/ 861646 w 1044061"/>
                <a:gd name="connsiteY4" fmla="*/ 238334 h 705591"/>
                <a:gd name="connsiteX5" fmla="*/ 1006231 w 1044061"/>
                <a:gd name="connsiteY5" fmla="*/ 267642 h 705591"/>
                <a:gd name="connsiteX6" fmla="*/ 795216 w 1044061"/>
                <a:gd name="connsiteY6" fmla="*/ 341888 h 705591"/>
                <a:gd name="connsiteX7" fmla="*/ 939800 w 1044061"/>
                <a:gd name="connsiteY7" fmla="*/ 398550 h 705591"/>
                <a:gd name="connsiteX8" fmla="*/ 691662 w 1044061"/>
                <a:gd name="connsiteY8" fmla="*/ 437627 h 705591"/>
                <a:gd name="connsiteX9" fmla="*/ 855785 w 1044061"/>
                <a:gd name="connsiteY9" fmla="*/ 517734 h 705591"/>
                <a:gd name="connsiteX10" fmla="*/ 580292 w 1044061"/>
                <a:gd name="connsiteY10" fmla="*/ 523596 h 705591"/>
                <a:gd name="connsiteX11" fmla="*/ 695569 w 1044061"/>
                <a:gd name="connsiteY11" fmla="*/ 636919 h 705591"/>
                <a:gd name="connsiteX12" fmla="*/ 427892 w 1044061"/>
                <a:gd name="connsiteY12" fmla="*/ 591980 h 705591"/>
                <a:gd name="connsiteX13" fmla="*/ 449385 w 1044061"/>
                <a:gd name="connsiteY13" fmla="*/ 701396 h 705591"/>
                <a:gd name="connsiteX14" fmla="*/ 60569 w 1044061"/>
                <a:gd name="connsiteY14" fmla="*/ 535319 h 70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061" h="705591">
                  <a:moveTo>
                    <a:pt x="0" y="312580"/>
                  </a:moveTo>
                  <a:cubicBezTo>
                    <a:pt x="424473" y="173206"/>
                    <a:pt x="850900" y="-30644"/>
                    <a:pt x="988646" y="3873"/>
                  </a:cubicBezTo>
                  <a:cubicBezTo>
                    <a:pt x="1126392" y="38390"/>
                    <a:pt x="829082" y="112637"/>
                    <a:pt x="838200" y="132827"/>
                  </a:cubicBezTo>
                  <a:cubicBezTo>
                    <a:pt x="847318" y="153017"/>
                    <a:pt x="1029676" y="78120"/>
                    <a:pt x="1043354" y="125011"/>
                  </a:cubicBezTo>
                  <a:cubicBezTo>
                    <a:pt x="1057032" y="171902"/>
                    <a:pt x="867833" y="214562"/>
                    <a:pt x="861646" y="238334"/>
                  </a:cubicBezTo>
                  <a:cubicBezTo>
                    <a:pt x="855459" y="262106"/>
                    <a:pt x="1050518" y="201536"/>
                    <a:pt x="1006231" y="267642"/>
                  </a:cubicBezTo>
                  <a:cubicBezTo>
                    <a:pt x="961944" y="333748"/>
                    <a:pt x="806288" y="320070"/>
                    <a:pt x="795216" y="341888"/>
                  </a:cubicBezTo>
                  <a:cubicBezTo>
                    <a:pt x="784144" y="363706"/>
                    <a:pt x="972690" y="341563"/>
                    <a:pt x="939800" y="398550"/>
                  </a:cubicBezTo>
                  <a:cubicBezTo>
                    <a:pt x="906910" y="455537"/>
                    <a:pt x="705665" y="417763"/>
                    <a:pt x="691662" y="437627"/>
                  </a:cubicBezTo>
                  <a:cubicBezTo>
                    <a:pt x="677659" y="457491"/>
                    <a:pt x="905609" y="472144"/>
                    <a:pt x="855785" y="517734"/>
                  </a:cubicBezTo>
                  <a:cubicBezTo>
                    <a:pt x="805961" y="563324"/>
                    <a:pt x="606995" y="503732"/>
                    <a:pt x="580292" y="523596"/>
                  </a:cubicBezTo>
                  <a:cubicBezTo>
                    <a:pt x="553589" y="543460"/>
                    <a:pt x="736599" y="604030"/>
                    <a:pt x="695569" y="636919"/>
                  </a:cubicBezTo>
                  <a:cubicBezTo>
                    <a:pt x="654539" y="669808"/>
                    <a:pt x="468923" y="581234"/>
                    <a:pt x="427892" y="591980"/>
                  </a:cubicBezTo>
                  <a:cubicBezTo>
                    <a:pt x="386861" y="602726"/>
                    <a:pt x="518420" y="673716"/>
                    <a:pt x="449385" y="701396"/>
                  </a:cubicBezTo>
                  <a:cubicBezTo>
                    <a:pt x="380350" y="729076"/>
                    <a:pt x="224367" y="613636"/>
                    <a:pt x="60569" y="535319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2" name="Freeform 2241"/>
            <p:cNvSpPr/>
            <p:nvPr/>
          </p:nvSpPr>
          <p:spPr>
            <a:xfrm>
              <a:off x="-1827306" y="479020"/>
              <a:ext cx="712050" cy="399733"/>
            </a:xfrm>
            <a:custGeom>
              <a:avLst/>
              <a:gdLst>
                <a:gd name="connsiteX0" fmla="*/ 0 w 725376"/>
                <a:gd name="connsiteY0" fmla="*/ 223542 h 394274"/>
                <a:gd name="connsiteX1" fmla="*/ 554893 w 725376"/>
                <a:gd name="connsiteY1" fmla="*/ 32065 h 394274"/>
                <a:gd name="connsiteX2" fmla="*/ 636954 w 725376"/>
                <a:gd name="connsiteY2" fmla="*/ 10573 h 394274"/>
                <a:gd name="connsiteX3" fmla="*/ 465016 w 725376"/>
                <a:gd name="connsiteY3" fmla="*/ 141481 h 394274"/>
                <a:gd name="connsiteX4" fmla="*/ 724877 w 725376"/>
                <a:gd name="connsiteY4" fmla="*/ 94589 h 394274"/>
                <a:gd name="connsiteX5" fmla="*/ 384908 w 725376"/>
                <a:gd name="connsiteY5" fmla="*/ 225496 h 394274"/>
                <a:gd name="connsiteX6" fmla="*/ 670169 w 725376"/>
                <a:gd name="connsiteY6" fmla="*/ 258712 h 394274"/>
                <a:gd name="connsiteX7" fmla="*/ 312616 w 725376"/>
                <a:gd name="connsiteY7" fmla="*/ 303650 h 394274"/>
                <a:gd name="connsiteX8" fmla="*/ 459154 w 725376"/>
                <a:gd name="connsiteY8" fmla="*/ 385712 h 394274"/>
                <a:gd name="connsiteX9" fmla="*/ 58616 w 725376"/>
                <a:gd name="connsiteY9" fmla="*/ 387665 h 394274"/>
                <a:gd name="connsiteX0" fmla="*/ 0 w 725376"/>
                <a:gd name="connsiteY0" fmla="*/ 212969 h 383701"/>
                <a:gd name="connsiteX1" fmla="*/ 636954 w 725376"/>
                <a:gd name="connsiteY1" fmla="*/ 0 h 383701"/>
                <a:gd name="connsiteX2" fmla="*/ 465016 w 725376"/>
                <a:gd name="connsiteY2" fmla="*/ 130908 h 383701"/>
                <a:gd name="connsiteX3" fmla="*/ 724877 w 725376"/>
                <a:gd name="connsiteY3" fmla="*/ 84016 h 383701"/>
                <a:gd name="connsiteX4" fmla="*/ 384908 w 725376"/>
                <a:gd name="connsiteY4" fmla="*/ 214923 h 383701"/>
                <a:gd name="connsiteX5" fmla="*/ 670169 w 725376"/>
                <a:gd name="connsiteY5" fmla="*/ 248139 h 383701"/>
                <a:gd name="connsiteX6" fmla="*/ 312616 w 725376"/>
                <a:gd name="connsiteY6" fmla="*/ 293077 h 383701"/>
                <a:gd name="connsiteX7" fmla="*/ 459154 w 725376"/>
                <a:gd name="connsiteY7" fmla="*/ 375139 h 383701"/>
                <a:gd name="connsiteX8" fmla="*/ 58616 w 725376"/>
                <a:gd name="connsiteY8" fmla="*/ 377092 h 383701"/>
                <a:gd name="connsiteX0" fmla="*/ 0 w 725376"/>
                <a:gd name="connsiteY0" fmla="*/ 213971 h 384703"/>
                <a:gd name="connsiteX1" fmla="*/ 636954 w 725376"/>
                <a:gd name="connsiteY1" fmla="*/ 1002 h 384703"/>
                <a:gd name="connsiteX2" fmla="*/ 465016 w 725376"/>
                <a:gd name="connsiteY2" fmla="*/ 131910 h 384703"/>
                <a:gd name="connsiteX3" fmla="*/ 724877 w 725376"/>
                <a:gd name="connsiteY3" fmla="*/ 85018 h 384703"/>
                <a:gd name="connsiteX4" fmla="*/ 384908 w 725376"/>
                <a:gd name="connsiteY4" fmla="*/ 215925 h 384703"/>
                <a:gd name="connsiteX5" fmla="*/ 670169 w 725376"/>
                <a:gd name="connsiteY5" fmla="*/ 249141 h 384703"/>
                <a:gd name="connsiteX6" fmla="*/ 312616 w 725376"/>
                <a:gd name="connsiteY6" fmla="*/ 294079 h 384703"/>
                <a:gd name="connsiteX7" fmla="*/ 459154 w 725376"/>
                <a:gd name="connsiteY7" fmla="*/ 376141 h 384703"/>
                <a:gd name="connsiteX8" fmla="*/ 58616 w 725376"/>
                <a:gd name="connsiteY8" fmla="*/ 378094 h 384703"/>
                <a:gd name="connsiteX0" fmla="*/ 0 w 725376"/>
                <a:gd name="connsiteY0" fmla="*/ 214595 h 385327"/>
                <a:gd name="connsiteX1" fmla="*/ 636954 w 725376"/>
                <a:gd name="connsiteY1" fmla="*/ 1626 h 385327"/>
                <a:gd name="connsiteX2" fmla="*/ 465016 w 725376"/>
                <a:gd name="connsiteY2" fmla="*/ 132534 h 385327"/>
                <a:gd name="connsiteX3" fmla="*/ 724877 w 725376"/>
                <a:gd name="connsiteY3" fmla="*/ 85642 h 385327"/>
                <a:gd name="connsiteX4" fmla="*/ 384908 w 725376"/>
                <a:gd name="connsiteY4" fmla="*/ 216549 h 385327"/>
                <a:gd name="connsiteX5" fmla="*/ 670169 w 725376"/>
                <a:gd name="connsiteY5" fmla="*/ 249765 h 385327"/>
                <a:gd name="connsiteX6" fmla="*/ 312616 w 725376"/>
                <a:gd name="connsiteY6" fmla="*/ 294703 h 385327"/>
                <a:gd name="connsiteX7" fmla="*/ 459154 w 725376"/>
                <a:gd name="connsiteY7" fmla="*/ 376765 h 385327"/>
                <a:gd name="connsiteX8" fmla="*/ 58616 w 725376"/>
                <a:gd name="connsiteY8" fmla="*/ 378718 h 385327"/>
                <a:gd name="connsiteX0" fmla="*/ 0 w 725245"/>
                <a:gd name="connsiteY0" fmla="*/ 214595 h 385327"/>
                <a:gd name="connsiteX1" fmla="*/ 636954 w 725245"/>
                <a:gd name="connsiteY1" fmla="*/ 1626 h 385327"/>
                <a:gd name="connsiteX2" fmla="*/ 465016 w 725245"/>
                <a:gd name="connsiteY2" fmla="*/ 132534 h 385327"/>
                <a:gd name="connsiteX3" fmla="*/ 724877 w 725245"/>
                <a:gd name="connsiteY3" fmla="*/ 85642 h 385327"/>
                <a:gd name="connsiteX4" fmla="*/ 384908 w 725245"/>
                <a:gd name="connsiteY4" fmla="*/ 216549 h 385327"/>
                <a:gd name="connsiteX5" fmla="*/ 670169 w 725245"/>
                <a:gd name="connsiteY5" fmla="*/ 249765 h 385327"/>
                <a:gd name="connsiteX6" fmla="*/ 312616 w 725245"/>
                <a:gd name="connsiteY6" fmla="*/ 294703 h 385327"/>
                <a:gd name="connsiteX7" fmla="*/ 459154 w 725245"/>
                <a:gd name="connsiteY7" fmla="*/ 376765 h 385327"/>
                <a:gd name="connsiteX8" fmla="*/ 58616 w 725245"/>
                <a:gd name="connsiteY8" fmla="*/ 378718 h 385327"/>
                <a:gd name="connsiteX0" fmla="*/ 0 w 711585"/>
                <a:gd name="connsiteY0" fmla="*/ 214595 h 385327"/>
                <a:gd name="connsiteX1" fmla="*/ 636954 w 711585"/>
                <a:gd name="connsiteY1" fmla="*/ 1626 h 385327"/>
                <a:gd name="connsiteX2" fmla="*/ 465016 w 711585"/>
                <a:gd name="connsiteY2" fmla="*/ 132534 h 385327"/>
                <a:gd name="connsiteX3" fmla="*/ 711200 w 711585"/>
                <a:gd name="connsiteY3" fmla="*/ 111042 h 385327"/>
                <a:gd name="connsiteX4" fmla="*/ 384908 w 711585"/>
                <a:gd name="connsiteY4" fmla="*/ 216549 h 385327"/>
                <a:gd name="connsiteX5" fmla="*/ 670169 w 711585"/>
                <a:gd name="connsiteY5" fmla="*/ 249765 h 385327"/>
                <a:gd name="connsiteX6" fmla="*/ 312616 w 711585"/>
                <a:gd name="connsiteY6" fmla="*/ 294703 h 385327"/>
                <a:gd name="connsiteX7" fmla="*/ 459154 w 711585"/>
                <a:gd name="connsiteY7" fmla="*/ 376765 h 385327"/>
                <a:gd name="connsiteX8" fmla="*/ 58616 w 711585"/>
                <a:gd name="connsiteY8" fmla="*/ 378718 h 385327"/>
                <a:gd name="connsiteX0" fmla="*/ 0 w 712050"/>
                <a:gd name="connsiteY0" fmla="*/ 214595 h 385327"/>
                <a:gd name="connsiteX1" fmla="*/ 636954 w 712050"/>
                <a:gd name="connsiteY1" fmla="*/ 1626 h 385327"/>
                <a:gd name="connsiteX2" fmla="*/ 465016 w 712050"/>
                <a:gd name="connsiteY2" fmla="*/ 132534 h 385327"/>
                <a:gd name="connsiteX3" fmla="*/ 711200 w 712050"/>
                <a:gd name="connsiteY3" fmla="*/ 111042 h 385327"/>
                <a:gd name="connsiteX4" fmla="*/ 384908 w 712050"/>
                <a:gd name="connsiteY4" fmla="*/ 216549 h 385327"/>
                <a:gd name="connsiteX5" fmla="*/ 670169 w 712050"/>
                <a:gd name="connsiteY5" fmla="*/ 249765 h 385327"/>
                <a:gd name="connsiteX6" fmla="*/ 312616 w 712050"/>
                <a:gd name="connsiteY6" fmla="*/ 294703 h 385327"/>
                <a:gd name="connsiteX7" fmla="*/ 459154 w 712050"/>
                <a:gd name="connsiteY7" fmla="*/ 376765 h 385327"/>
                <a:gd name="connsiteX8" fmla="*/ 58616 w 712050"/>
                <a:gd name="connsiteY8" fmla="*/ 378718 h 385327"/>
                <a:gd name="connsiteX0" fmla="*/ 0 w 712050"/>
                <a:gd name="connsiteY0" fmla="*/ 214595 h 385327"/>
                <a:gd name="connsiteX1" fmla="*/ 636954 w 712050"/>
                <a:gd name="connsiteY1" fmla="*/ 1626 h 385327"/>
                <a:gd name="connsiteX2" fmla="*/ 465016 w 712050"/>
                <a:gd name="connsiteY2" fmla="*/ 132534 h 385327"/>
                <a:gd name="connsiteX3" fmla="*/ 711200 w 712050"/>
                <a:gd name="connsiteY3" fmla="*/ 111042 h 385327"/>
                <a:gd name="connsiteX4" fmla="*/ 384908 w 712050"/>
                <a:gd name="connsiteY4" fmla="*/ 216549 h 385327"/>
                <a:gd name="connsiteX5" fmla="*/ 670169 w 712050"/>
                <a:gd name="connsiteY5" fmla="*/ 249765 h 385327"/>
                <a:gd name="connsiteX6" fmla="*/ 312616 w 712050"/>
                <a:gd name="connsiteY6" fmla="*/ 294703 h 385327"/>
                <a:gd name="connsiteX7" fmla="*/ 459154 w 712050"/>
                <a:gd name="connsiteY7" fmla="*/ 376765 h 385327"/>
                <a:gd name="connsiteX8" fmla="*/ 58616 w 712050"/>
                <a:gd name="connsiteY8" fmla="*/ 378718 h 385327"/>
                <a:gd name="connsiteX0" fmla="*/ 0 w 712050"/>
                <a:gd name="connsiteY0" fmla="*/ 214595 h 399733"/>
                <a:gd name="connsiteX1" fmla="*/ 636954 w 712050"/>
                <a:gd name="connsiteY1" fmla="*/ 1626 h 399733"/>
                <a:gd name="connsiteX2" fmla="*/ 465016 w 712050"/>
                <a:gd name="connsiteY2" fmla="*/ 132534 h 399733"/>
                <a:gd name="connsiteX3" fmla="*/ 711200 w 712050"/>
                <a:gd name="connsiteY3" fmla="*/ 111042 h 399733"/>
                <a:gd name="connsiteX4" fmla="*/ 384908 w 712050"/>
                <a:gd name="connsiteY4" fmla="*/ 216549 h 399733"/>
                <a:gd name="connsiteX5" fmla="*/ 670169 w 712050"/>
                <a:gd name="connsiteY5" fmla="*/ 249765 h 399733"/>
                <a:gd name="connsiteX6" fmla="*/ 312616 w 712050"/>
                <a:gd name="connsiteY6" fmla="*/ 294703 h 399733"/>
                <a:gd name="connsiteX7" fmla="*/ 459154 w 712050"/>
                <a:gd name="connsiteY7" fmla="*/ 376765 h 399733"/>
                <a:gd name="connsiteX8" fmla="*/ 58616 w 712050"/>
                <a:gd name="connsiteY8" fmla="*/ 378718 h 39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050" h="399733">
                  <a:moveTo>
                    <a:pt x="0" y="214595"/>
                  </a:moveTo>
                  <a:cubicBezTo>
                    <a:pt x="212318" y="143605"/>
                    <a:pt x="543820" y="-17913"/>
                    <a:pt x="636954" y="1626"/>
                  </a:cubicBezTo>
                  <a:cubicBezTo>
                    <a:pt x="730088" y="21165"/>
                    <a:pt x="452642" y="114298"/>
                    <a:pt x="465016" y="132534"/>
                  </a:cubicBezTo>
                  <a:cubicBezTo>
                    <a:pt x="477390" y="150770"/>
                    <a:pt x="728459" y="36470"/>
                    <a:pt x="711200" y="111042"/>
                  </a:cubicBezTo>
                  <a:cubicBezTo>
                    <a:pt x="693941" y="185614"/>
                    <a:pt x="391746" y="193429"/>
                    <a:pt x="384908" y="216549"/>
                  </a:cubicBezTo>
                  <a:cubicBezTo>
                    <a:pt x="378070" y="239669"/>
                    <a:pt x="719341" y="183985"/>
                    <a:pt x="670169" y="249765"/>
                  </a:cubicBezTo>
                  <a:cubicBezTo>
                    <a:pt x="620997" y="315545"/>
                    <a:pt x="347785" y="273536"/>
                    <a:pt x="312616" y="294703"/>
                  </a:cubicBezTo>
                  <a:cubicBezTo>
                    <a:pt x="277447" y="315870"/>
                    <a:pt x="522979" y="329547"/>
                    <a:pt x="459154" y="376765"/>
                  </a:cubicBezTo>
                  <a:cubicBezTo>
                    <a:pt x="395329" y="423983"/>
                    <a:pt x="237718" y="384743"/>
                    <a:pt x="58616" y="378718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43" name="Group 2242"/>
          <p:cNvGrpSpPr/>
          <p:nvPr userDrawn="1"/>
        </p:nvGrpSpPr>
        <p:grpSpPr>
          <a:xfrm>
            <a:off x="2385664" y="1063009"/>
            <a:ext cx="506302" cy="342167"/>
            <a:chOff x="-3145864" y="367358"/>
            <a:chExt cx="1044061" cy="705591"/>
          </a:xfrm>
        </p:grpSpPr>
        <p:sp>
          <p:nvSpPr>
            <p:cNvPr id="2244" name="Freeform 2243"/>
            <p:cNvSpPr/>
            <p:nvPr/>
          </p:nvSpPr>
          <p:spPr>
            <a:xfrm flipH="1">
              <a:off x="-3145864" y="367358"/>
              <a:ext cx="1044061" cy="705591"/>
            </a:xfrm>
            <a:custGeom>
              <a:avLst/>
              <a:gdLst>
                <a:gd name="connsiteX0" fmla="*/ 0 w 1055135"/>
                <a:gd name="connsiteY0" fmla="*/ 312836 h 702235"/>
                <a:gd name="connsiteX1" fmla="*/ 988646 w 1055135"/>
                <a:gd name="connsiteY1" fmla="*/ 4129 h 702235"/>
                <a:gd name="connsiteX2" fmla="*/ 838200 w 1055135"/>
                <a:gd name="connsiteY2" fmla="*/ 133083 h 702235"/>
                <a:gd name="connsiteX3" fmla="*/ 1055077 w 1055135"/>
                <a:gd name="connsiteY3" fmla="*/ 103775 h 702235"/>
                <a:gd name="connsiteX4" fmla="*/ 861646 w 1055135"/>
                <a:gd name="connsiteY4" fmla="*/ 238590 h 702235"/>
                <a:gd name="connsiteX5" fmla="*/ 1031631 w 1055135"/>
                <a:gd name="connsiteY5" fmla="*/ 254221 h 702235"/>
                <a:gd name="connsiteX6" fmla="*/ 795216 w 1055135"/>
                <a:gd name="connsiteY6" fmla="*/ 342144 h 702235"/>
                <a:gd name="connsiteX7" fmla="*/ 963246 w 1055135"/>
                <a:gd name="connsiteY7" fmla="*/ 422252 h 702235"/>
                <a:gd name="connsiteX8" fmla="*/ 691662 w 1055135"/>
                <a:gd name="connsiteY8" fmla="*/ 437883 h 702235"/>
                <a:gd name="connsiteX9" fmla="*/ 869462 w 1055135"/>
                <a:gd name="connsiteY9" fmla="*/ 525806 h 702235"/>
                <a:gd name="connsiteX10" fmla="*/ 580292 w 1055135"/>
                <a:gd name="connsiteY10" fmla="*/ 523852 h 702235"/>
                <a:gd name="connsiteX11" fmla="*/ 695569 w 1055135"/>
                <a:gd name="connsiteY11" fmla="*/ 637175 h 702235"/>
                <a:gd name="connsiteX12" fmla="*/ 427892 w 1055135"/>
                <a:gd name="connsiteY12" fmla="*/ 592236 h 702235"/>
                <a:gd name="connsiteX13" fmla="*/ 449385 w 1055135"/>
                <a:gd name="connsiteY13" fmla="*/ 701652 h 702235"/>
                <a:gd name="connsiteX14" fmla="*/ 60569 w 1055135"/>
                <a:gd name="connsiteY14" fmla="*/ 535575 h 702235"/>
                <a:gd name="connsiteX0" fmla="*/ 0 w 1055135"/>
                <a:gd name="connsiteY0" fmla="*/ 312580 h 701979"/>
                <a:gd name="connsiteX1" fmla="*/ 988646 w 1055135"/>
                <a:gd name="connsiteY1" fmla="*/ 3873 h 701979"/>
                <a:gd name="connsiteX2" fmla="*/ 838200 w 1055135"/>
                <a:gd name="connsiteY2" fmla="*/ 132827 h 701979"/>
                <a:gd name="connsiteX3" fmla="*/ 1055077 w 1055135"/>
                <a:gd name="connsiteY3" fmla="*/ 103519 h 701979"/>
                <a:gd name="connsiteX4" fmla="*/ 861646 w 1055135"/>
                <a:gd name="connsiteY4" fmla="*/ 238334 h 701979"/>
                <a:gd name="connsiteX5" fmla="*/ 1031631 w 1055135"/>
                <a:gd name="connsiteY5" fmla="*/ 253965 h 701979"/>
                <a:gd name="connsiteX6" fmla="*/ 795216 w 1055135"/>
                <a:gd name="connsiteY6" fmla="*/ 341888 h 701979"/>
                <a:gd name="connsiteX7" fmla="*/ 963246 w 1055135"/>
                <a:gd name="connsiteY7" fmla="*/ 421996 h 701979"/>
                <a:gd name="connsiteX8" fmla="*/ 691662 w 1055135"/>
                <a:gd name="connsiteY8" fmla="*/ 437627 h 701979"/>
                <a:gd name="connsiteX9" fmla="*/ 869462 w 1055135"/>
                <a:gd name="connsiteY9" fmla="*/ 525550 h 701979"/>
                <a:gd name="connsiteX10" fmla="*/ 580292 w 1055135"/>
                <a:gd name="connsiteY10" fmla="*/ 523596 h 701979"/>
                <a:gd name="connsiteX11" fmla="*/ 695569 w 1055135"/>
                <a:gd name="connsiteY11" fmla="*/ 636919 h 701979"/>
                <a:gd name="connsiteX12" fmla="*/ 427892 w 1055135"/>
                <a:gd name="connsiteY12" fmla="*/ 591980 h 701979"/>
                <a:gd name="connsiteX13" fmla="*/ 449385 w 1055135"/>
                <a:gd name="connsiteY13" fmla="*/ 701396 h 701979"/>
                <a:gd name="connsiteX14" fmla="*/ 60569 w 1055135"/>
                <a:gd name="connsiteY14" fmla="*/ 535319 h 701979"/>
                <a:gd name="connsiteX0" fmla="*/ 0 w 1055737"/>
                <a:gd name="connsiteY0" fmla="*/ 312580 h 701979"/>
                <a:gd name="connsiteX1" fmla="*/ 988646 w 1055737"/>
                <a:gd name="connsiteY1" fmla="*/ 3873 h 701979"/>
                <a:gd name="connsiteX2" fmla="*/ 838200 w 1055737"/>
                <a:gd name="connsiteY2" fmla="*/ 132827 h 701979"/>
                <a:gd name="connsiteX3" fmla="*/ 1055077 w 1055737"/>
                <a:gd name="connsiteY3" fmla="*/ 103519 h 701979"/>
                <a:gd name="connsiteX4" fmla="*/ 861646 w 1055737"/>
                <a:gd name="connsiteY4" fmla="*/ 238334 h 701979"/>
                <a:gd name="connsiteX5" fmla="*/ 1031631 w 1055737"/>
                <a:gd name="connsiteY5" fmla="*/ 253965 h 701979"/>
                <a:gd name="connsiteX6" fmla="*/ 795216 w 1055737"/>
                <a:gd name="connsiteY6" fmla="*/ 341888 h 701979"/>
                <a:gd name="connsiteX7" fmla="*/ 963246 w 1055737"/>
                <a:gd name="connsiteY7" fmla="*/ 421996 h 701979"/>
                <a:gd name="connsiteX8" fmla="*/ 691662 w 1055737"/>
                <a:gd name="connsiteY8" fmla="*/ 437627 h 701979"/>
                <a:gd name="connsiteX9" fmla="*/ 869462 w 1055737"/>
                <a:gd name="connsiteY9" fmla="*/ 525550 h 701979"/>
                <a:gd name="connsiteX10" fmla="*/ 580292 w 1055737"/>
                <a:gd name="connsiteY10" fmla="*/ 523596 h 701979"/>
                <a:gd name="connsiteX11" fmla="*/ 695569 w 1055737"/>
                <a:gd name="connsiteY11" fmla="*/ 636919 h 701979"/>
                <a:gd name="connsiteX12" fmla="*/ 427892 w 1055737"/>
                <a:gd name="connsiteY12" fmla="*/ 591980 h 701979"/>
                <a:gd name="connsiteX13" fmla="*/ 449385 w 1055737"/>
                <a:gd name="connsiteY13" fmla="*/ 701396 h 701979"/>
                <a:gd name="connsiteX14" fmla="*/ 60569 w 1055737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46"/>
                <a:gd name="connsiteY0" fmla="*/ 312580 h 701979"/>
                <a:gd name="connsiteX1" fmla="*/ 988646 w 1044046"/>
                <a:gd name="connsiteY1" fmla="*/ 3873 h 701979"/>
                <a:gd name="connsiteX2" fmla="*/ 838200 w 1044046"/>
                <a:gd name="connsiteY2" fmla="*/ 132827 h 701979"/>
                <a:gd name="connsiteX3" fmla="*/ 1043354 w 1044046"/>
                <a:gd name="connsiteY3" fmla="*/ 125011 h 701979"/>
                <a:gd name="connsiteX4" fmla="*/ 861646 w 1044046"/>
                <a:gd name="connsiteY4" fmla="*/ 238334 h 701979"/>
                <a:gd name="connsiteX5" fmla="*/ 1031631 w 1044046"/>
                <a:gd name="connsiteY5" fmla="*/ 253965 h 701979"/>
                <a:gd name="connsiteX6" fmla="*/ 795216 w 1044046"/>
                <a:gd name="connsiteY6" fmla="*/ 341888 h 701979"/>
                <a:gd name="connsiteX7" fmla="*/ 963246 w 1044046"/>
                <a:gd name="connsiteY7" fmla="*/ 421996 h 701979"/>
                <a:gd name="connsiteX8" fmla="*/ 691662 w 1044046"/>
                <a:gd name="connsiteY8" fmla="*/ 437627 h 701979"/>
                <a:gd name="connsiteX9" fmla="*/ 869462 w 1044046"/>
                <a:gd name="connsiteY9" fmla="*/ 525550 h 701979"/>
                <a:gd name="connsiteX10" fmla="*/ 580292 w 1044046"/>
                <a:gd name="connsiteY10" fmla="*/ 523596 h 701979"/>
                <a:gd name="connsiteX11" fmla="*/ 695569 w 1044046"/>
                <a:gd name="connsiteY11" fmla="*/ 636919 h 701979"/>
                <a:gd name="connsiteX12" fmla="*/ 427892 w 1044046"/>
                <a:gd name="connsiteY12" fmla="*/ 591980 h 701979"/>
                <a:gd name="connsiteX13" fmla="*/ 449385 w 1044046"/>
                <a:gd name="connsiteY13" fmla="*/ 701396 h 701979"/>
                <a:gd name="connsiteX14" fmla="*/ 60569 w 1044046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63246 w 1044061"/>
                <a:gd name="connsiteY7" fmla="*/ 421996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63246 w 1044061"/>
                <a:gd name="connsiteY7" fmla="*/ 421996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69462 w 1044061"/>
                <a:gd name="connsiteY9" fmla="*/ 525550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1979"/>
                <a:gd name="connsiteX1" fmla="*/ 988646 w 1044061"/>
                <a:gd name="connsiteY1" fmla="*/ 3873 h 701979"/>
                <a:gd name="connsiteX2" fmla="*/ 838200 w 1044061"/>
                <a:gd name="connsiteY2" fmla="*/ 132827 h 701979"/>
                <a:gd name="connsiteX3" fmla="*/ 1043354 w 1044061"/>
                <a:gd name="connsiteY3" fmla="*/ 125011 h 701979"/>
                <a:gd name="connsiteX4" fmla="*/ 861646 w 1044061"/>
                <a:gd name="connsiteY4" fmla="*/ 238334 h 701979"/>
                <a:gd name="connsiteX5" fmla="*/ 1006231 w 1044061"/>
                <a:gd name="connsiteY5" fmla="*/ 267642 h 701979"/>
                <a:gd name="connsiteX6" fmla="*/ 795216 w 1044061"/>
                <a:gd name="connsiteY6" fmla="*/ 341888 h 701979"/>
                <a:gd name="connsiteX7" fmla="*/ 939800 w 1044061"/>
                <a:gd name="connsiteY7" fmla="*/ 398550 h 701979"/>
                <a:gd name="connsiteX8" fmla="*/ 691662 w 1044061"/>
                <a:gd name="connsiteY8" fmla="*/ 437627 h 701979"/>
                <a:gd name="connsiteX9" fmla="*/ 855785 w 1044061"/>
                <a:gd name="connsiteY9" fmla="*/ 517734 h 701979"/>
                <a:gd name="connsiteX10" fmla="*/ 580292 w 1044061"/>
                <a:gd name="connsiteY10" fmla="*/ 523596 h 701979"/>
                <a:gd name="connsiteX11" fmla="*/ 695569 w 1044061"/>
                <a:gd name="connsiteY11" fmla="*/ 636919 h 701979"/>
                <a:gd name="connsiteX12" fmla="*/ 427892 w 1044061"/>
                <a:gd name="connsiteY12" fmla="*/ 591980 h 701979"/>
                <a:gd name="connsiteX13" fmla="*/ 449385 w 1044061"/>
                <a:gd name="connsiteY13" fmla="*/ 701396 h 701979"/>
                <a:gd name="connsiteX14" fmla="*/ 60569 w 1044061"/>
                <a:gd name="connsiteY14" fmla="*/ 535319 h 701979"/>
                <a:gd name="connsiteX0" fmla="*/ 0 w 1044061"/>
                <a:gd name="connsiteY0" fmla="*/ 312580 h 705591"/>
                <a:gd name="connsiteX1" fmla="*/ 988646 w 1044061"/>
                <a:gd name="connsiteY1" fmla="*/ 3873 h 705591"/>
                <a:gd name="connsiteX2" fmla="*/ 838200 w 1044061"/>
                <a:gd name="connsiteY2" fmla="*/ 132827 h 705591"/>
                <a:gd name="connsiteX3" fmla="*/ 1043354 w 1044061"/>
                <a:gd name="connsiteY3" fmla="*/ 125011 h 705591"/>
                <a:gd name="connsiteX4" fmla="*/ 861646 w 1044061"/>
                <a:gd name="connsiteY4" fmla="*/ 238334 h 705591"/>
                <a:gd name="connsiteX5" fmla="*/ 1006231 w 1044061"/>
                <a:gd name="connsiteY5" fmla="*/ 267642 h 705591"/>
                <a:gd name="connsiteX6" fmla="*/ 795216 w 1044061"/>
                <a:gd name="connsiteY6" fmla="*/ 341888 h 705591"/>
                <a:gd name="connsiteX7" fmla="*/ 939800 w 1044061"/>
                <a:gd name="connsiteY7" fmla="*/ 398550 h 705591"/>
                <a:gd name="connsiteX8" fmla="*/ 691662 w 1044061"/>
                <a:gd name="connsiteY8" fmla="*/ 437627 h 705591"/>
                <a:gd name="connsiteX9" fmla="*/ 855785 w 1044061"/>
                <a:gd name="connsiteY9" fmla="*/ 517734 h 705591"/>
                <a:gd name="connsiteX10" fmla="*/ 580292 w 1044061"/>
                <a:gd name="connsiteY10" fmla="*/ 523596 h 705591"/>
                <a:gd name="connsiteX11" fmla="*/ 695569 w 1044061"/>
                <a:gd name="connsiteY11" fmla="*/ 636919 h 705591"/>
                <a:gd name="connsiteX12" fmla="*/ 427892 w 1044061"/>
                <a:gd name="connsiteY12" fmla="*/ 591980 h 705591"/>
                <a:gd name="connsiteX13" fmla="*/ 449385 w 1044061"/>
                <a:gd name="connsiteY13" fmla="*/ 701396 h 705591"/>
                <a:gd name="connsiteX14" fmla="*/ 60569 w 1044061"/>
                <a:gd name="connsiteY14" fmla="*/ 535319 h 70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4061" h="705591">
                  <a:moveTo>
                    <a:pt x="0" y="312580"/>
                  </a:moveTo>
                  <a:cubicBezTo>
                    <a:pt x="424473" y="173206"/>
                    <a:pt x="850900" y="-30644"/>
                    <a:pt x="988646" y="3873"/>
                  </a:cubicBezTo>
                  <a:cubicBezTo>
                    <a:pt x="1126392" y="38390"/>
                    <a:pt x="829082" y="112637"/>
                    <a:pt x="838200" y="132827"/>
                  </a:cubicBezTo>
                  <a:cubicBezTo>
                    <a:pt x="847318" y="153017"/>
                    <a:pt x="1029676" y="78120"/>
                    <a:pt x="1043354" y="125011"/>
                  </a:cubicBezTo>
                  <a:cubicBezTo>
                    <a:pt x="1057032" y="171902"/>
                    <a:pt x="867833" y="214562"/>
                    <a:pt x="861646" y="238334"/>
                  </a:cubicBezTo>
                  <a:cubicBezTo>
                    <a:pt x="855459" y="262106"/>
                    <a:pt x="1050518" y="201536"/>
                    <a:pt x="1006231" y="267642"/>
                  </a:cubicBezTo>
                  <a:cubicBezTo>
                    <a:pt x="961944" y="333748"/>
                    <a:pt x="806288" y="320070"/>
                    <a:pt x="795216" y="341888"/>
                  </a:cubicBezTo>
                  <a:cubicBezTo>
                    <a:pt x="784144" y="363706"/>
                    <a:pt x="972690" y="341563"/>
                    <a:pt x="939800" y="398550"/>
                  </a:cubicBezTo>
                  <a:cubicBezTo>
                    <a:pt x="906910" y="455537"/>
                    <a:pt x="705665" y="417763"/>
                    <a:pt x="691662" y="437627"/>
                  </a:cubicBezTo>
                  <a:cubicBezTo>
                    <a:pt x="677659" y="457491"/>
                    <a:pt x="905609" y="472144"/>
                    <a:pt x="855785" y="517734"/>
                  </a:cubicBezTo>
                  <a:cubicBezTo>
                    <a:pt x="805961" y="563324"/>
                    <a:pt x="606995" y="503732"/>
                    <a:pt x="580292" y="523596"/>
                  </a:cubicBezTo>
                  <a:cubicBezTo>
                    <a:pt x="553589" y="543460"/>
                    <a:pt x="736599" y="604030"/>
                    <a:pt x="695569" y="636919"/>
                  </a:cubicBezTo>
                  <a:cubicBezTo>
                    <a:pt x="654539" y="669808"/>
                    <a:pt x="468923" y="581234"/>
                    <a:pt x="427892" y="591980"/>
                  </a:cubicBezTo>
                  <a:cubicBezTo>
                    <a:pt x="386861" y="602726"/>
                    <a:pt x="518420" y="673716"/>
                    <a:pt x="449385" y="701396"/>
                  </a:cubicBezTo>
                  <a:cubicBezTo>
                    <a:pt x="380350" y="729076"/>
                    <a:pt x="224367" y="613636"/>
                    <a:pt x="60569" y="535319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5" name="Freeform 2244"/>
            <p:cNvSpPr/>
            <p:nvPr/>
          </p:nvSpPr>
          <p:spPr>
            <a:xfrm flipH="1">
              <a:off x="-2916832" y="479020"/>
              <a:ext cx="712050" cy="399733"/>
            </a:xfrm>
            <a:custGeom>
              <a:avLst/>
              <a:gdLst>
                <a:gd name="connsiteX0" fmla="*/ 0 w 725376"/>
                <a:gd name="connsiteY0" fmla="*/ 223542 h 394274"/>
                <a:gd name="connsiteX1" fmla="*/ 554893 w 725376"/>
                <a:gd name="connsiteY1" fmla="*/ 32065 h 394274"/>
                <a:gd name="connsiteX2" fmla="*/ 636954 w 725376"/>
                <a:gd name="connsiteY2" fmla="*/ 10573 h 394274"/>
                <a:gd name="connsiteX3" fmla="*/ 465016 w 725376"/>
                <a:gd name="connsiteY3" fmla="*/ 141481 h 394274"/>
                <a:gd name="connsiteX4" fmla="*/ 724877 w 725376"/>
                <a:gd name="connsiteY4" fmla="*/ 94589 h 394274"/>
                <a:gd name="connsiteX5" fmla="*/ 384908 w 725376"/>
                <a:gd name="connsiteY5" fmla="*/ 225496 h 394274"/>
                <a:gd name="connsiteX6" fmla="*/ 670169 w 725376"/>
                <a:gd name="connsiteY6" fmla="*/ 258712 h 394274"/>
                <a:gd name="connsiteX7" fmla="*/ 312616 w 725376"/>
                <a:gd name="connsiteY7" fmla="*/ 303650 h 394274"/>
                <a:gd name="connsiteX8" fmla="*/ 459154 w 725376"/>
                <a:gd name="connsiteY8" fmla="*/ 385712 h 394274"/>
                <a:gd name="connsiteX9" fmla="*/ 58616 w 725376"/>
                <a:gd name="connsiteY9" fmla="*/ 387665 h 394274"/>
                <a:gd name="connsiteX0" fmla="*/ 0 w 725376"/>
                <a:gd name="connsiteY0" fmla="*/ 212969 h 383701"/>
                <a:gd name="connsiteX1" fmla="*/ 636954 w 725376"/>
                <a:gd name="connsiteY1" fmla="*/ 0 h 383701"/>
                <a:gd name="connsiteX2" fmla="*/ 465016 w 725376"/>
                <a:gd name="connsiteY2" fmla="*/ 130908 h 383701"/>
                <a:gd name="connsiteX3" fmla="*/ 724877 w 725376"/>
                <a:gd name="connsiteY3" fmla="*/ 84016 h 383701"/>
                <a:gd name="connsiteX4" fmla="*/ 384908 w 725376"/>
                <a:gd name="connsiteY4" fmla="*/ 214923 h 383701"/>
                <a:gd name="connsiteX5" fmla="*/ 670169 w 725376"/>
                <a:gd name="connsiteY5" fmla="*/ 248139 h 383701"/>
                <a:gd name="connsiteX6" fmla="*/ 312616 w 725376"/>
                <a:gd name="connsiteY6" fmla="*/ 293077 h 383701"/>
                <a:gd name="connsiteX7" fmla="*/ 459154 w 725376"/>
                <a:gd name="connsiteY7" fmla="*/ 375139 h 383701"/>
                <a:gd name="connsiteX8" fmla="*/ 58616 w 725376"/>
                <a:gd name="connsiteY8" fmla="*/ 377092 h 383701"/>
                <a:gd name="connsiteX0" fmla="*/ 0 w 725376"/>
                <a:gd name="connsiteY0" fmla="*/ 213971 h 384703"/>
                <a:gd name="connsiteX1" fmla="*/ 636954 w 725376"/>
                <a:gd name="connsiteY1" fmla="*/ 1002 h 384703"/>
                <a:gd name="connsiteX2" fmla="*/ 465016 w 725376"/>
                <a:gd name="connsiteY2" fmla="*/ 131910 h 384703"/>
                <a:gd name="connsiteX3" fmla="*/ 724877 w 725376"/>
                <a:gd name="connsiteY3" fmla="*/ 85018 h 384703"/>
                <a:gd name="connsiteX4" fmla="*/ 384908 w 725376"/>
                <a:gd name="connsiteY4" fmla="*/ 215925 h 384703"/>
                <a:gd name="connsiteX5" fmla="*/ 670169 w 725376"/>
                <a:gd name="connsiteY5" fmla="*/ 249141 h 384703"/>
                <a:gd name="connsiteX6" fmla="*/ 312616 w 725376"/>
                <a:gd name="connsiteY6" fmla="*/ 294079 h 384703"/>
                <a:gd name="connsiteX7" fmla="*/ 459154 w 725376"/>
                <a:gd name="connsiteY7" fmla="*/ 376141 h 384703"/>
                <a:gd name="connsiteX8" fmla="*/ 58616 w 725376"/>
                <a:gd name="connsiteY8" fmla="*/ 378094 h 384703"/>
                <a:gd name="connsiteX0" fmla="*/ 0 w 725376"/>
                <a:gd name="connsiteY0" fmla="*/ 214595 h 385327"/>
                <a:gd name="connsiteX1" fmla="*/ 636954 w 725376"/>
                <a:gd name="connsiteY1" fmla="*/ 1626 h 385327"/>
                <a:gd name="connsiteX2" fmla="*/ 465016 w 725376"/>
                <a:gd name="connsiteY2" fmla="*/ 132534 h 385327"/>
                <a:gd name="connsiteX3" fmla="*/ 724877 w 725376"/>
                <a:gd name="connsiteY3" fmla="*/ 85642 h 385327"/>
                <a:gd name="connsiteX4" fmla="*/ 384908 w 725376"/>
                <a:gd name="connsiteY4" fmla="*/ 216549 h 385327"/>
                <a:gd name="connsiteX5" fmla="*/ 670169 w 725376"/>
                <a:gd name="connsiteY5" fmla="*/ 249765 h 385327"/>
                <a:gd name="connsiteX6" fmla="*/ 312616 w 725376"/>
                <a:gd name="connsiteY6" fmla="*/ 294703 h 385327"/>
                <a:gd name="connsiteX7" fmla="*/ 459154 w 725376"/>
                <a:gd name="connsiteY7" fmla="*/ 376765 h 385327"/>
                <a:gd name="connsiteX8" fmla="*/ 58616 w 725376"/>
                <a:gd name="connsiteY8" fmla="*/ 378718 h 385327"/>
                <a:gd name="connsiteX0" fmla="*/ 0 w 725245"/>
                <a:gd name="connsiteY0" fmla="*/ 214595 h 385327"/>
                <a:gd name="connsiteX1" fmla="*/ 636954 w 725245"/>
                <a:gd name="connsiteY1" fmla="*/ 1626 h 385327"/>
                <a:gd name="connsiteX2" fmla="*/ 465016 w 725245"/>
                <a:gd name="connsiteY2" fmla="*/ 132534 h 385327"/>
                <a:gd name="connsiteX3" fmla="*/ 724877 w 725245"/>
                <a:gd name="connsiteY3" fmla="*/ 85642 h 385327"/>
                <a:gd name="connsiteX4" fmla="*/ 384908 w 725245"/>
                <a:gd name="connsiteY4" fmla="*/ 216549 h 385327"/>
                <a:gd name="connsiteX5" fmla="*/ 670169 w 725245"/>
                <a:gd name="connsiteY5" fmla="*/ 249765 h 385327"/>
                <a:gd name="connsiteX6" fmla="*/ 312616 w 725245"/>
                <a:gd name="connsiteY6" fmla="*/ 294703 h 385327"/>
                <a:gd name="connsiteX7" fmla="*/ 459154 w 725245"/>
                <a:gd name="connsiteY7" fmla="*/ 376765 h 385327"/>
                <a:gd name="connsiteX8" fmla="*/ 58616 w 725245"/>
                <a:gd name="connsiteY8" fmla="*/ 378718 h 385327"/>
                <a:gd name="connsiteX0" fmla="*/ 0 w 711585"/>
                <a:gd name="connsiteY0" fmla="*/ 214595 h 385327"/>
                <a:gd name="connsiteX1" fmla="*/ 636954 w 711585"/>
                <a:gd name="connsiteY1" fmla="*/ 1626 h 385327"/>
                <a:gd name="connsiteX2" fmla="*/ 465016 w 711585"/>
                <a:gd name="connsiteY2" fmla="*/ 132534 h 385327"/>
                <a:gd name="connsiteX3" fmla="*/ 711200 w 711585"/>
                <a:gd name="connsiteY3" fmla="*/ 111042 h 385327"/>
                <a:gd name="connsiteX4" fmla="*/ 384908 w 711585"/>
                <a:gd name="connsiteY4" fmla="*/ 216549 h 385327"/>
                <a:gd name="connsiteX5" fmla="*/ 670169 w 711585"/>
                <a:gd name="connsiteY5" fmla="*/ 249765 h 385327"/>
                <a:gd name="connsiteX6" fmla="*/ 312616 w 711585"/>
                <a:gd name="connsiteY6" fmla="*/ 294703 h 385327"/>
                <a:gd name="connsiteX7" fmla="*/ 459154 w 711585"/>
                <a:gd name="connsiteY7" fmla="*/ 376765 h 385327"/>
                <a:gd name="connsiteX8" fmla="*/ 58616 w 711585"/>
                <a:gd name="connsiteY8" fmla="*/ 378718 h 385327"/>
                <a:gd name="connsiteX0" fmla="*/ 0 w 712050"/>
                <a:gd name="connsiteY0" fmla="*/ 214595 h 385327"/>
                <a:gd name="connsiteX1" fmla="*/ 636954 w 712050"/>
                <a:gd name="connsiteY1" fmla="*/ 1626 h 385327"/>
                <a:gd name="connsiteX2" fmla="*/ 465016 w 712050"/>
                <a:gd name="connsiteY2" fmla="*/ 132534 h 385327"/>
                <a:gd name="connsiteX3" fmla="*/ 711200 w 712050"/>
                <a:gd name="connsiteY3" fmla="*/ 111042 h 385327"/>
                <a:gd name="connsiteX4" fmla="*/ 384908 w 712050"/>
                <a:gd name="connsiteY4" fmla="*/ 216549 h 385327"/>
                <a:gd name="connsiteX5" fmla="*/ 670169 w 712050"/>
                <a:gd name="connsiteY5" fmla="*/ 249765 h 385327"/>
                <a:gd name="connsiteX6" fmla="*/ 312616 w 712050"/>
                <a:gd name="connsiteY6" fmla="*/ 294703 h 385327"/>
                <a:gd name="connsiteX7" fmla="*/ 459154 w 712050"/>
                <a:gd name="connsiteY7" fmla="*/ 376765 h 385327"/>
                <a:gd name="connsiteX8" fmla="*/ 58616 w 712050"/>
                <a:gd name="connsiteY8" fmla="*/ 378718 h 385327"/>
                <a:gd name="connsiteX0" fmla="*/ 0 w 712050"/>
                <a:gd name="connsiteY0" fmla="*/ 214595 h 385327"/>
                <a:gd name="connsiteX1" fmla="*/ 636954 w 712050"/>
                <a:gd name="connsiteY1" fmla="*/ 1626 h 385327"/>
                <a:gd name="connsiteX2" fmla="*/ 465016 w 712050"/>
                <a:gd name="connsiteY2" fmla="*/ 132534 h 385327"/>
                <a:gd name="connsiteX3" fmla="*/ 711200 w 712050"/>
                <a:gd name="connsiteY3" fmla="*/ 111042 h 385327"/>
                <a:gd name="connsiteX4" fmla="*/ 384908 w 712050"/>
                <a:gd name="connsiteY4" fmla="*/ 216549 h 385327"/>
                <a:gd name="connsiteX5" fmla="*/ 670169 w 712050"/>
                <a:gd name="connsiteY5" fmla="*/ 249765 h 385327"/>
                <a:gd name="connsiteX6" fmla="*/ 312616 w 712050"/>
                <a:gd name="connsiteY6" fmla="*/ 294703 h 385327"/>
                <a:gd name="connsiteX7" fmla="*/ 459154 w 712050"/>
                <a:gd name="connsiteY7" fmla="*/ 376765 h 385327"/>
                <a:gd name="connsiteX8" fmla="*/ 58616 w 712050"/>
                <a:gd name="connsiteY8" fmla="*/ 378718 h 385327"/>
                <a:gd name="connsiteX0" fmla="*/ 0 w 712050"/>
                <a:gd name="connsiteY0" fmla="*/ 214595 h 399733"/>
                <a:gd name="connsiteX1" fmla="*/ 636954 w 712050"/>
                <a:gd name="connsiteY1" fmla="*/ 1626 h 399733"/>
                <a:gd name="connsiteX2" fmla="*/ 465016 w 712050"/>
                <a:gd name="connsiteY2" fmla="*/ 132534 h 399733"/>
                <a:gd name="connsiteX3" fmla="*/ 711200 w 712050"/>
                <a:gd name="connsiteY3" fmla="*/ 111042 h 399733"/>
                <a:gd name="connsiteX4" fmla="*/ 384908 w 712050"/>
                <a:gd name="connsiteY4" fmla="*/ 216549 h 399733"/>
                <a:gd name="connsiteX5" fmla="*/ 670169 w 712050"/>
                <a:gd name="connsiteY5" fmla="*/ 249765 h 399733"/>
                <a:gd name="connsiteX6" fmla="*/ 312616 w 712050"/>
                <a:gd name="connsiteY6" fmla="*/ 294703 h 399733"/>
                <a:gd name="connsiteX7" fmla="*/ 459154 w 712050"/>
                <a:gd name="connsiteY7" fmla="*/ 376765 h 399733"/>
                <a:gd name="connsiteX8" fmla="*/ 58616 w 712050"/>
                <a:gd name="connsiteY8" fmla="*/ 378718 h 39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050" h="399733">
                  <a:moveTo>
                    <a:pt x="0" y="214595"/>
                  </a:moveTo>
                  <a:cubicBezTo>
                    <a:pt x="212318" y="143605"/>
                    <a:pt x="543820" y="-17913"/>
                    <a:pt x="636954" y="1626"/>
                  </a:cubicBezTo>
                  <a:cubicBezTo>
                    <a:pt x="730088" y="21165"/>
                    <a:pt x="452642" y="114298"/>
                    <a:pt x="465016" y="132534"/>
                  </a:cubicBezTo>
                  <a:cubicBezTo>
                    <a:pt x="477390" y="150770"/>
                    <a:pt x="728459" y="36470"/>
                    <a:pt x="711200" y="111042"/>
                  </a:cubicBezTo>
                  <a:cubicBezTo>
                    <a:pt x="693941" y="185614"/>
                    <a:pt x="391746" y="193429"/>
                    <a:pt x="384908" y="216549"/>
                  </a:cubicBezTo>
                  <a:cubicBezTo>
                    <a:pt x="378070" y="239669"/>
                    <a:pt x="719341" y="183985"/>
                    <a:pt x="670169" y="249765"/>
                  </a:cubicBezTo>
                  <a:cubicBezTo>
                    <a:pt x="620997" y="315545"/>
                    <a:pt x="347785" y="273536"/>
                    <a:pt x="312616" y="294703"/>
                  </a:cubicBezTo>
                  <a:cubicBezTo>
                    <a:pt x="277447" y="315870"/>
                    <a:pt x="522979" y="329547"/>
                    <a:pt x="459154" y="376765"/>
                  </a:cubicBezTo>
                  <a:cubicBezTo>
                    <a:pt x="395329" y="423983"/>
                    <a:pt x="237718" y="384743"/>
                    <a:pt x="58616" y="378718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46" name="Group 2245"/>
          <p:cNvGrpSpPr/>
          <p:nvPr userDrawn="1"/>
        </p:nvGrpSpPr>
        <p:grpSpPr>
          <a:xfrm>
            <a:off x="2777666" y="1073461"/>
            <a:ext cx="310781" cy="502273"/>
            <a:chOff x="-160306" y="593066"/>
            <a:chExt cx="640872" cy="1035752"/>
          </a:xfrm>
        </p:grpSpPr>
        <p:grpSp>
          <p:nvGrpSpPr>
            <p:cNvPr id="2247" name="Group 2246"/>
            <p:cNvGrpSpPr/>
            <p:nvPr/>
          </p:nvGrpSpPr>
          <p:grpSpPr>
            <a:xfrm>
              <a:off x="-160306" y="593066"/>
              <a:ext cx="640872" cy="1035752"/>
              <a:chOff x="-160306" y="593066"/>
              <a:chExt cx="640872" cy="103575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56" name="Oval 15"/>
              <p:cNvSpPr/>
              <p:nvPr/>
            </p:nvSpPr>
            <p:spPr>
              <a:xfrm>
                <a:off x="-160306" y="593066"/>
                <a:ext cx="640872" cy="1035752"/>
              </a:xfrm>
              <a:custGeom>
                <a:avLst/>
                <a:gdLst>
                  <a:gd name="connsiteX0" fmla="*/ 324705 w 644549"/>
                  <a:gd name="connsiteY0" fmla="*/ 0 h 1035732"/>
                  <a:gd name="connsiteX1" fmla="*/ 504725 w 644549"/>
                  <a:gd name="connsiteY1" fmla="*/ 180020 h 1035732"/>
                  <a:gd name="connsiteX2" fmla="*/ 492201 w 644549"/>
                  <a:gd name="connsiteY2" fmla="*/ 244863 h 1035732"/>
                  <a:gd name="connsiteX3" fmla="*/ 644549 w 644549"/>
                  <a:gd name="connsiteY3" fmla="*/ 607876 h 1035732"/>
                  <a:gd name="connsiteX4" fmla="*/ 324705 w 644549"/>
                  <a:gd name="connsiteY4" fmla="*/ 1035732 h 1035732"/>
                  <a:gd name="connsiteX5" fmla="*/ 4861 w 644549"/>
                  <a:gd name="connsiteY5" fmla="*/ 607876 h 1035732"/>
                  <a:gd name="connsiteX6" fmla="*/ 144685 w 644549"/>
                  <a:gd name="connsiteY6" fmla="*/ 180020 h 1035732"/>
                  <a:gd name="connsiteX7" fmla="*/ 324705 w 644549"/>
                  <a:gd name="connsiteY7" fmla="*/ 0 h 1035732"/>
                  <a:gd name="connsiteX0" fmla="*/ 324705 w 649410"/>
                  <a:gd name="connsiteY0" fmla="*/ 0 h 1035732"/>
                  <a:gd name="connsiteX1" fmla="*/ 504725 w 649410"/>
                  <a:gd name="connsiteY1" fmla="*/ 180020 h 1035732"/>
                  <a:gd name="connsiteX2" fmla="*/ 644549 w 649410"/>
                  <a:gd name="connsiteY2" fmla="*/ 607876 h 1035732"/>
                  <a:gd name="connsiteX3" fmla="*/ 324705 w 649410"/>
                  <a:gd name="connsiteY3" fmla="*/ 1035732 h 1035732"/>
                  <a:gd name="connsiteX4" fmla="*/ 4861 w 649410"/>
                  <a:gd name="connsiteY4" fmla="*/ 607876 h 1035732"/>
                  <a:gd name="connsiteX5" fmla="*/ 144685 w 649410"/>
                  <a:gd name="connsiteY5" fmla="*/ 180020 h 1035732"/>
                  <a:gd name="connsiteX6" fmla="*/ 324705 w 649410"/>
                  <a:gd name="connsiteY6" fmla="*/ 0 h 1035732"/>
                  <a:gd name="connsiteX0" fmla="*/ 324705 w 649410"/>
                  <a:gd name="connsiteY0" fmla="*/ 0 h 1035751"/>
                  <a:gd name="connsiteX1" fmla="*/ 504725 w 649410"/>
                  <a:gd name="connsiteY1" fmla="*/ 180020 h 1035751"/>
                  <a:gd name="connsiteX2" fmla="*/ 644549 w 649410"/>
                  <a:gd name="connsiteY2" fmla="*/ 607876 h 1035751"/>
                  <a:gd name="connsiteX3" fmla="*/ 324705 w 649410"/>
                  <a:gd name="connsiteY3" fmla="*/ 1035732 h 1035751"/>
                  <a:gd name="connsiteX4" fmla="*/ 4861 w 649410"/>
                  <a:gd name="connsiteY4" fmla="*/ 607876 h 1035751"/>
                  <a:gd name="connsiteX5" fmla="*/ 144685 w 649410"/>
                  <a:gd name="connsiteY5" fmla="*/ 180020 h 1035751"/>
                  <a:gd name="connsiteX6" fmla="*/ 324705 w 649410"/>
                  <a:gd name="connsiteY6" fmla="*/ 0 h 1035751"/>
                  <a:gd name="connsiteX0" fmla="*/ 320081 w 644786"/>
                  <a:gd name="connsiteY0" fmla="*/ 0 h 1035751"/>
                  <a:gd name="connsiteX1" fmla="*/ 500101 w 644786"/>
                  <a:gd name="connsiteY1" fmla="*/ 180020 h 1035751"/>
                  <a:gd name="connsiteX2" fmla="*/ 639925 w 644786"/>
                  <a:gd name="connsiteY2" fmla="*/ 607876 h 1035751"/>
                  <a:gd name="connsiteX3" fmla="*/ 320081 w 644786"/>
                  <a:gd name="connsiteY3" fmla="*/ 1035732 h 1035751"/>
                  <a:gd name="connsiteX4" fmla="*/ 237 w 644786"/>
                  <a:gd name="connsiteY4" fmla="*/ 607876 h 1035751"/>
                  <a:gd name="connsiteX5" fmla="*/ 140061 w 644786"/>
                  <a:gd name="connsiteY5" fmla="*/ 180020 h 1035751"/>
                  <a:gd name="connsiteX6" fmla="*/ 320081 w 644786"/>
                  <a:gd name="connsiteY6" fmla="*/ 0 h 1035751"/>
                  <a:gd name="connsiteX0" fmla="*/ 320081 w 639988"/>
                  <a:gd name="connsiteY0" fmla="*/ 0 h 1035751"/>
                  <a:gd name="connsiteX1" fmla="*/ 500101 w 639988"/>
                  <a:gd name="connsiteY1" fmla="*/ 180020 h 1035751"/>
                  <a:gd name="connsiteX2" fmla="*/ 639925 w 639988"/>
                  <a:gd name="connsiteY2" fmla="*/ 607876 h 1035751"/>
                  <a:gd name="connsiteX3" fmla="*/ 320081 w 639988"/>
                  <a:gd name="connsiteY3" fmla="*/ 1035732 h 1035751"/>
                  <a:gd name="connsiteX4" fmla="*/ 237 w 639988"/>
                  <a:gd name="connsiteY4" fmla="*/ 607876 h 1035751"/>
                  <a:gd name="connsiteX5" fmla="*/ 140061 w 639988"/>
                  <a:gd name="connsiteY5" fmla="*/ 180020 h 1035751"/>
                  <a:gd name="connsiteX6" fmla="*/ 320081 w 639988"/>
                  <a:gd name="connsiteY6" fmla="*/ 0 h 1035751"/>
                  <a:gd name="connsiteX0" fmla="*/ 320081 w 645004"/>
                  <a:gd name="connsiteY0" fmla="*/ 290 h 1036041"/>
                  <a:gd name="connsiteX1" fmla="*/ 502822 w 645004"/>
                  <a:gd name="connsiteY1" fmla="*/ 215689 h 1036041"/>
                  <a:gd name="connsiteX2" fmla="*/ 639925 w 645004"/>
                  <a:gd name="connsiteY2" fmla="*/ 608166 h 1036041"/>
                  <a:gd name="connsiteX3" fmla="*/ 320081 w 645004"/>
                  <a:gd name="connsiteY3" fmla="*/ 1036022 h 1036041"/>
                  <a:gd name="connsiteX4" fmla="*/ 237 w 645004"/>
                  <a:gd name="connsiteY4" fmla="*/ 608166 h 1036041"/>
                  <a:gd name="connsiteX5" fmla="*/ 140061 w 645004"/>
                  <a:gd name="connsiteY5" fmla="*/ 180310 h 1036041"/>
                  <a:gd name="connsiteX6" fmla="*/ 320081 w 645004"/>
                  <a:gd name="connsiteY6" fmla="*/ 290 h 1036041"/>
                  <a:gd name="connsiteX0" fmla="*/ 325382 w 650305"/>
                  <a:gd name="connsiteY0" fmla="*/ 2 h 1035752"/>
                  <a:gd name="connsiteX1" fmla="*/ 508123 w 650305"/>
                  <a:gd name="connsiteY1" fmla="*/ 215401 h 1035752"/>
                  <a:gd name="connsiteX2" fmla="*/ 645226 w 650305"/>
                  <a:gd name="connsiteY2" fmla="*/ 607878 h 1035752"/>
                  <a:gd name="connsiteX3" fmla="*/ 325382 w 650305"/>
                  <a:gd name="connsiteY3" fmla="*/ 1035734 h 1035752"/>
                  <a:gd name="connsiteX4" fmla="*/ 5538 w 650305"/>
                  <a:gd name="connsiteY4" fmla="*/ 607878 h 1035752"/>
                  <a:gd name="connsiteX5" fmla="*/ 137198 w 650305"/>
                  <a:gd name="connsiteY5" fmla="*/ 218122 h 1035752"/>
                  <a:gd name="connsiteX6" fmla="*/ 325382 w 650305"/>
                  <a:gd name="connsiteY6" fmla="*/ 2 h 1035752"/>
                  <a:gd name="connsiteX0" fmla="*/ 325382 w 650305"/>
                  <a:gd name="connsiteY0" fmla="*/ 2 h 1035752"/>
                  <a:gd name="connsiteX1" fmla="*/ 508123 w 650305"/>
                  <a:gd name="connsiteY1" fmla="*/ 215401 h 1035752"/>
                  <a:gd name="connsiteX2" fmla="*/ 645226 w 650305"/>
                  <a:gd name="connsiteY2" fmla="*/ 607878 h 1035752"/>
                  <a:gd name="connsiteX3" fmla="*/ 325382 w 650305"/>
                  <a:gd name="connsiteY3" fmla="*/ 1035734 h 1035752"/>
                  <a:gd name="connsiteX4" fmla="*/ 5538 w 650305"/>
                  <a:gd name="connsiteY4" fmla="*/ 607878 h 1035752"/>
                  <a:gd name="connsiteX5" fmla="*/ 137198 w 650305"/>
                  <a:gd name="connsiteY5" fmla="*/ 218122 h 1035752"/>
                  <a:gd name="connsiteX6" fmla="*/ 325382 w 650305"/>
                  <a:gd name="connsiteY6" fmla="*/ 2 h 1035752"/>
                  <a:gd name="connsiteX0" fmla="*/ 325382 w 650305"/>
                  <a:gd name="connsiteY0" fmla="*/ 2 h 1035752"/>
                  <a:gd name="connsiteX1" fmla="*/ 508123 w 650305"/>
                  <a:gd name="connsiteY1" fmla="*/ 215401 h 1035752"/>
                  <a:gd name="connsiteX2" fmla="*/ 645226 w 650305"/>
                  <a:gd name="connsiteY2" fmla="*/ 607878 h 1035752"/>
                  <a:gd name="connsiteX3" fmla="*/ 325382 w 650305"/>
                  <a:gd name="connsiteY3" fmla="*/ 1035734 h 1035752"/>
                  <a:gd name="connsiteX4" fmla="*/ 5538 w 650305"/>
                  <a:gd name="connsiteY4" fmla="*/ 607878 h 1035752"/>
                  <a:gd name="connsiteX5" fmla="*/ 137198 w 650305"/>
                  <a:gd name="connsiteY5" fmla="*/ 218122 h 1035752"/>
                  <a:gd name="connsiteX6" fmla="*/ 325382 w 650305"/>
                  <a:gd name="connsiteY6" fmla="*/ 2 h 1035752"/>
                  <a:gd name="connsiteX0" fmla="*/ 321026 w 645949"/>
                  <a:gd name="connsiteY0" fmla="*/ 2 h 1035752"/>
                  <a:gd name="connsiteX1" fmla="*/ 503767 w 645949"/>
                  <a:gd name="connsiteY1" fmla="*/ 215401 h 1035752"/>
                  <a:gd name="connsiteX2" fmla="*/ 640870 w 645949"/>
                  <a:gd name="connsiteY2" fmla="*/ 607878 h 1035752"/>
                  <a:gd name="connsiteX3" fmla="*/ 321026 w 645949"/>
                  <a:gd name="connsiteY3" fmla="*/ 1035734 h 1035752"/>
                  <a:gd name="connsiteX4" fmla="*/ 1182 w 645949"/>
                  <a:gd name="connsiteY4" fmla="*/ 607878 h 1035752"/>
                  <a:gd name="connsiteX5" fmla="*/ 132842 w 645949"/>
                  <a:gd name="connsiteY5" fmla="*/ 218122 h 1035752"/>
                  <a:gd name="connsiteX6" fmla="*/ 321026 w 645949"/>
                  <a:gd name="connsiteY6" fmla="*/ 2 h 1035752"/>
                  <a:gd name="connsiteX0" fmla="*/ 321026 w 640872"/>
                  <a:gd name="connsiteY0" fmla="*/ 2 h 1035752"/>
                  <a:gd name="connsiteX1" fmla="*/ 503767 w 640872"/>
                  <a:gd name="connsiteY1" fmla="*/ 215401 h 1035752"/>
                  <a:gd name="connsiteX2" fmla="*/ 640870 w 640872"/>
                  <a:gd name="connsiteY2" fmla="*/ 607878 h 1035752"/>
                  <a:gd name="connsiteX3" fmla="*/ 321026 w 640872"/>
                  <a:gd name="connsiteY3" fmla="*/ 1035734 h 1035752"/>
                  <a:gd name="connsiteX4" fmla="*/ 1182 w 640872"/>
                  <a:gd name="connsiteY4" fmla="*/ 607878 h 1035752"/>
                  <a:gd name="connsiteX5" fmla="*/ 132842 w 640872"/>
                  <a:gd name="connsiteY5" fmla="*/ 218122 h 1035752"/>
                  <a:gd name="connsiteX6" fmla="*/ 321026 w 640872"/>
                  <a:gd name="connsiteY6" fmla="*/ 2 h 1035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0872" h="1035752">
                    <a:moveTo>
                      <a:pt x="321026" y="2"/>
                    </a:moveTo>
                    <a:cubicBezTo>
                      <a:pt x="445440" y="-451"/>
                      <a:pt x="450460" y="114088"/>
                      <a:pt x="503767" y="215401"/>
                    </a:cubicBezTo>
                    <a:cubicBezTo>
                      <a:pt x="557074" y="316714"/>
                      <a:pt x="641391" y="465713"/>
                      <a:pt x="640870" y="607878"/>
                    </a:cubicBezTo>
                    <a:cubicBezTo>
                      <a:pt x="640357" y="747950"/>
                      <a:pt x="655514" y="1033012"/>
                      <a:pt x="321026" y="1035734"/>
                    </a:cubicBezTo>
                    <a:cubicBezTo>
                      <a:pt x="-13462" y="1038456"/>
                      <a:pt x="13496" y="744147"/>
                      <a:pt x="1182" y="607878"/>
                    </a:cubicBezTo>
                    <a:cubicBezTo>
                      <a:pt x="-11403" y="468614"/>
                      <a:pt x="79535" y="319435"/>
                      <a:pt x="132842" y="218122"/>
                    </a:cubicBezTo>
                    <a:cubicBezTo>
                      <a:pt x="186149" y="116809"/>
                      <a:pt x="196612" y="455"/>
                      <a:pt x="321026" y="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65000"/>
                      <a:lumOff val="35000"/>
                      <a:shade val="30000"/>
                      <a:satMod val="115000"/>
                    </a:schemeClr>
                  </a:gs>
                  <a:gs pos="50000">
                    <a:schemeClr val="tx1">
                      <a:lumMod val="65000"/>
                      <a:lumOff val="3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65000"/>
                      <a:lumOff val="3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7" name="Oval 2256"/>
              <p:cNvSpPr/>
              <p:nvPr/>
            </p:nvSpPr>
            <p:spPr>
              <a:xfrm>
                <a:off x="-82702" y="777765"/>
                <a:ext cx="485663" cy="79208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shade val="30000"/>
                      <a:satMod val="115000"/>
                    </a:schemeClr>
                  </a:gs>
                  <a:gs pos="50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8" name="Freeform 2257"/>
              <p:cNvSpPr/>
              <p:nvPr/>
            </p:nvSpPr>
            <p:spPr>
              <a:xfrm>
                <a:off x="-61941" y="621226"/>
                <a:ext cx="434076" cy="732332"/>
              </a:xfrm>
              <a:custGeom>
                <a:avLst/>
                <a:gdLst>
                  <a:gd name="connsiteX0" fmla="*/ 136829 w 474803"/>
                  <a:gd name="connsiteY0" fmla="*/ 13665 h 680129"/>
                  <a:gd name="connsiteX1" fmla="*/ 384479 w 474803"/>
                  <a:gd name="connsiteY1" fmla="*/ 10943 h 680129"/>
                  <a:gd name="connsiteX2" fmla="*/ 419858 w 474803"/>
                  <a:gd name="connsiteY2" fmla="*/ 138850 h 680129"/>
                  <a:gd name="connsiteX3" fmla="*/ 384479 w 474803"/>
                  <a:gd name="connsiteY3" fmla="*/ 206886 h 680129"/>
                  <a:gd name="connsiteX4" fmla="*/ 468843 w 474803"/>
                  <a:gd name="connsiteY4" fmla="*/ 517129 h 680129"/>
                  <a:gd name="connsiteX5" fmla="*/ 191258 w 474803"/>
                  <a:gd name="connsiteY5" fmla="*/ 677693 h 680129"/>
                  <a:gd name="connsiteX6" fmla="*/ 758 w 474803"/>
                  <a:gd name="connsiteY6" fmla="*/ 400108 h 680129"/>
                  <a:gd name="connsiteX7" fmla="*/ 123222 w 474803"/>
                  <a:gd name="connsiteY7" fmla="*/ 190558 h 680129"/>
                  <a:gd name="connsiteX8" fmla="*/ 87843 w 474803"/>
                  <a:gd name="connsiteY8" fmla="*/ 70815 h 680129"/>
                  <a:gd name="connsiteX9" fmla="*/ 136829 w 474803"/>
                  <a:gd name="connsiteY9" fmla="*/ 13665 h 680129"/>
                  <a:gd name="connsiteX0" fmla="*/ 136829 w 475069"/>
                  <a:gd name="connsiteY0" fmla="*/ 18650 h 685114"/>
                  <a:gd name="connsiteX1" fmla="*/ 384479 w 475069"/>
                  <a:gd name="connsiteY1" fmla="*/ 15928 h 685114"/>
                  <a:gd name="connsiteX2" fmla="*/ 384479 w 475069"/>
                  <a:gd name="connsiteY2" fmla="*/ 211871 h 685114"/>
                  <a:gd name="connsiteX3" fmla="*/ 468843 w 475069"/>
                  <a:gd name="connsiteY3" fmla="*/ 522114 h 685114"/>
                  <a:gd name="connsiteX4" fmla="*/ 191258 w 475069"/>
                  <a:gd name="connsiteY4" fmla="*/ 682678 h 685114"/>
                  <a:gd name="connsiteX5" fmla="*/ 758 w 475069"/>
                  <a:gd name="connsiteY5" fmla="*/ 405093 h 685114"/>
                  <a:gd name="connsiteX6" fmla="*/ 123222 w 475069"/>
                  <a:gd name="connsiteY6" fmla="*/ 195543 h 685114"/>
                  <a:gd name="connsiteX7" fmla="*/ 87843 w 475069"/>
                  <a:gd name="connsiteY7" fmla="*/ 75800 h 685114"/>
                  <a:gd name="connsiteX8" fmla="*/ 136829 w 475069"/>
                  <a:gd name="connsiteY8" fmla="*/ 18650 h 685114"/>
                  <a:gd name="connsiteX0" fmla="*/ 136829 w 475069"/>
                  <a:gd name="connsiteY0" fmla="*/ 5320 h 671784"/>
                  <a:gd name="connsiteX1" fmla="*/ 384479 w 475069"/>
                  <a:gd name="connsiteY1" fmla="*/ 24370 h 671784"/>
                  <a:gd name="connsiteX2" fmla="*/ 384479 w 475069"/>
                  <a:gd name="connsiteY2" fmla="*/ 198541 h 671784"/>
                  <a:gd name="connsiteX3" fmla="*/ 468843 w 475069"/>
                  <a:gd name="connsiteY3" fmla="*/ 508784 h 671784"/>
                  <a:gd name="connsiteX4" fmla="*/ 191258 w 475069"/>
                  <a:gd name="connsiteY4" fmla="*/ 669348 h 671784"/>
                  <a:gd name="connsiteX5" fmla="*/ 758 w 475069"/>
                  <a:gd name="connsiteY5" fmla="*/ 391763 h 671784"/>
                  <a:gd name="connsiteX6" fmla="*/ 123222 w 475069"/>
                  <a:gd name="connsiteY6" fmla="*/ 182213 h 671784"/>
                  <a:gd name="connsiteX7" fmla="*/ 87843 w 475069"/>
                  <a:gd name="connsiteY7" fmla="*/ 62470 h 671784"/>
                  <a:gd name="connsiteX8" fmla="*/ 136829 w 475069"/>
                  <a:gd name="connsiteY8" fmla="*/ 5320 h 671784"/>
                  <a:gd name="connsiteX0" fmla="*/ 87843 w 475069"/>
                  <a:gd name="connsiteY0" fmla="*/ 45474 h 654788"/>
                  <a:gd name="connsiteX1" fmla="*/ 384479 w 475069"/>
                  <a:gd name="connsiteY1" fmla="*/ 7374 h 654788"/>
                  <a:gd name="connsiteX2" fmla="*/ 384479 w 475069"/>
                  <a:gd name="connsiteY2" fmla="*/ 181545 h 654788"/>
                  <a:gd name="connsiteX3" fmla="*/ 468843 w 475069"/>
                  <a:gd name="connsiteY3" fmla="*/ 491788 h 654788"/>
                  <a:gd name="connsiteX4" fmla="*/ 191258 w 475069"/>
                  <a:gd name="connsiteY4" fmla="*/ 652352 h 654788"/>
                  <a:gd name="connsiteX5" fmla="*/ 758 w 475069"/>
                  <a:gd name="connsiteY5" fmla="*/ 374767 h 654788"/>
                  <a:gd name="connsiteX6" fmla="*/ 123222 w 475069"/>
                  <a:gd name="connsiteY6" fmla="*/ 165217 h 654788"/>
                  <a:gd name="connsiteX7" fmla="*/ 87843 w 475069"/>
                  <a:gd name="connsiteY7" fmla="*/ 45474 h 654788"/>
                  <a:gd name="connsiteX0" fmla="*/ 87843 w 475069"/>
                  <a:gd name="connsiteY0" fmla="*/ 59066 h 668380"/>
                  <a:gd name="connsiteX1" fmla="*/ 384479 w 475069"/>
                  <a:gd name="connsiteY1" fmla="*/ 20966 h 668380"/>
                  <a:gd name="connsiteX2" fmla="*/ 384479 w 475069"/>
                  <a:gd name="connsiteY2" fmla="*/ 195137 h 668380"/>
                  <a:gd name="connsiteX3" fmla="*/ 468843 w 475069"/>
                  <a:gd name="connsiteY3" fmla="*/ 505380 h 668380"/>
                  <a:gd name="connsiteX4" fmla="*/ 191258 w 475069"/>
                  <a:gd name="connsiteY4" fmla="*/ 665944 h 668380"/>
                  <a:gd name="connsiteX5" fmla="*/ 758 w 475069"/>
                  <a:gd name="connsiteY5" fmla="*/ 388359 h 668380"/>
                  <a:gd name="connsiteX6" fmla="*/ 123222 w 475069"/>
                  <a:gd name="connsiteY6" fmla="*/ 178809 h 668380"/>
                  <a:gd name="connsiteX7" fmla="*/ 87843 w 475069"/>
                  <a:gd name="connsiteY7" fmla="*/ 59066 h 668380"/>
                  <a:gd name="connsiteX0" fmla="*/ 87843 w 475026"/>
                  <a:gd name="connsiteY0" fmla="*/ 19391 h 628705"/>
                  <a:gd name="connsiteX1" fmla="*/ 389922 w 475026"/>
                  <a:gd name="connsiteY1" fmla="*/ 13948 h 628705"/>
                  <a:gd name="connsiteX2" fmla="*/ 384479 w 475026"/>
                  <a:gd name="connsiteY2" fmla="*/ 155462 h 628705"/>
                  <a:gd name="connsiteX3" fmla="*/ 468843 w 475026"/>
                  <a:gd name="connsiteY3" fmla="*/ 465705 h 628705"/>
                  <a:gd name="connsiteX4" fmla="*/ 191258 w 475026"/>
                  <a:gd name="connsiteY4" fmla="*/ 626269 h 628705"/>
                  <a:gd name="connsiteX5" fmla="*/ 758 w 475026"/>
                  <a:gd name="connsiteY5" fmla="*/ 348684 h 628705"/>
                  <a:gd name="connsiteX6" fmla="*/ 123222 w 475026"/>
                  <a:gd name="connsiteY6" fmla="*/ 139134 h 628705"/>
                  <a:gd name="connsiteX7" fmla="*/ 87843 w 475026"/>
                  <a:gd name="connsiteY7" fmla="*/ 19391 h 628705"/>
                  <a:gd name="connsiteX0" fmla="*/ 87843 w 475026"/>
                  <a:gd name="connsiteY0" fmla="*/ 41935 h 651249"/>
                  <a:gd name="connsiteX1" fmla="*/ 389922 w 475026"/>
                  <a:gd name="connsiteY1" fmla="*/ 36492 h 651249"/>
                  <a:gd name="connsiteX2" fmla="*/ 384479 w 475026"/>
                  <a:gd name="connsiteY2" fmla="*/ 178006 h 651249"/>
                  <a:gd name="connsiteX3" fmla="*/ 468843 w 475026"/>
                  <a:gd name="connsiteY3" fmla="*/ 488249 h 651249"/>
                  <a:gd name="connsiteX4" fmla="*/ 191258 w 475026"/>
                  <a:gd name="connsiteY4" fmla="*/ 648813 h 651249"/>
                  <a:gd name="connsiteX5" fmla="*/ 758 w 475026"/>
                  <a:gd name="connsiteY5" fmla="*/ 371228 h 651249"/>
                  <a:gd name="connsiteX6" fmla="*/ 123222 w 475026"/>
                  <a:gd name="connsiteY6" fmla="*/ 161678 h 651249"/>
                  <a:gd name="connsiteX7" fmla="*/ 87843 w 475026"/>
                  <a:gd name="connsiteY7" fmla="*/ 41935 h 651249"/>
                  <a:gd name="connsiteX0" fmla="*/ 87843 w 475026"/>
                  <a:gd name="connsiteY0" fmla="*/ 53207 h 662521"/>
                  <a:gd name="connsiteX1" fmla="*/ 389922 w 475026"/>
                  <a:gd name="connsiteY1" fmla="*/ 47764 h 662521"/>
                  <a:gd name="connsiteX2" fmla="*/ 384479 w 475026"/>
                  <a:gd name="connsiteY2" fmla="*/ 189278 h 662521"/>
                  <a:gd name="connsiteX3" fmla="*/ 468843 w 475026"/>
                  <a:gd name="connsiteY3" fmla="*/ 499521 h 662521"/>
                  <a:gd name="connsiteX4" fmla="*/ 191258 w 475026"/>
                  <a:gd name="connsiteY4" fmla="*/ 660085 h 662521"/>
                  <a:gd name="connsiteX5" fmla="*/ 758 w 475026"/>
                  <a:gd name="connsiteY5" fmla="*/ 382500 h 662521"/>
                  <a:gd name="connsiteX6" fmla="*/ 123222 w 475026"/>
                  <a:gd name="connsiteY6" fmla="*/ 172950 h 662521"/>
                  <a:gd name="connsiteX7" fmla="*/ 87843 w 475026"/>
                  <a:gd name="connsiteY7" fmla="*/ 53207 h 662521"/>
                  <a:gd name="connsiteX0" fmla="*/ 88787 w 474144"/>
                  <a:gd name="connsiteY0" fmla="*/ 53207 h 654504"/>
                  <a:gd name="connsiteX1" fmla="*/ 390866 w 474144"/>
                  <a:gd name="connsiteY1" fmla="*/ 47764 h 654504"/>
                  <a:gd name="connsiteX2" fmla="*/ 385423 w 474144"/>
                  <a:gd name="connsiteY2" fmla="*/ 189278 h 654504"/>
                  <a:gd name="connsiteX3" fmla="*/ 469787 w 474144"/>
                  <a:gd name="connsiteY3" fmla="*/ 499521 h 654504"/>
                  <a:gd name="connsiteX4" fmla="*/ 230302 w 474144"/>
                  <a:gd name="connsiteY4" fmla="*/ 651920 h 654504"/>
                  <a:gd name="connsiteX5" fmla="*/ 1702 w 474144"/>
                  <a:gd name="connsiteY5" fmla="*/ 382500 h 654504"/>
                  <a:gd name="connsiteX6" fmla="*/ 124166 w 474144"/>
                  <a:gd name="connsiteY6" fmla="*/ 172950 h 654504"/>
                  <a:gd name="connsiteX7" fmla="*/ 88787 w 474144"/>
                  <a:gd name="connsiteY7" fmla="*/ 53207 h 654504"/>
                  <a:gd name="connsiteX0" fmla="*/ 88787 w 474144"/>
                  <a:gd name="connsiteY0" fmla="*/ 53207 h 652013"/>
                  <a:gd name="connsiteX1" fmla="*/ 390866 w 474144"/>
                  <a:gd name="connsiteY1" fmla="*/ 47764 h 652013"/>
                  <a:gd name="connsiteX2" fmla="*/ 385423 w 474144"/>
                  <a:gd name="connsiteY2" fmla="*/ 189278 h 652013"/>
                  <a:gd name="connsiteX3" fmla="*/ 469787 w 474144"/>
                  <a:gd name="connsiteY3" fmla="*/ 499521 h 652013"/>
                  <a:gd name="connsiteX4" fmla="*/ 230302 w 474144"/>
                  <a:gd name="connsiteY4" fmla="*/ 651920 h 652013"/>
                  <a:gd name="connsiteX5" fmla="*/ 1702 w 474144"/>
                  <a:gd name="connsiteY5" fmla="*/ 382500 h 652013"/>
                  <a:gd name="connsiteX6" fmla="*/ 124166 w 474144"/>
                  <a:gd name="connsiteY6" fmla="*/ 172950 h 652013"/>
                  <a:gd name="connsiteX7" fmla="*/ 88787 w 474144"/>
                  <a:gd name="connsiteY7" fmla="*/ 53207 h 652013"/>
                  <a:gd name="connsiteX0" fmla="*/ 64661 w 450018"/>
                  <a:gd name="connsiteY0" fmla="*/ 53207 h 652013"/>
                  <a:gd name="connsiteX1" fmla="*/ 366740 w 450018"/>
                  <a:gd name="connsiteY1" fmla="*/ 47764 h 652013"/>
                  <a:gd name="connsiteX2" fmla="*/ 361297 w 450018"/>
                  <a:gd name="connsiteY2" fmla="*/ 189278 h 652013"/>
                  <a:gd name="connsiteX3" fmla="*/ 445661 w 450018"/>
                  <a:gd name="connsiteY3" fmla="*/ 499521 h 652013"/>
                  <a:gd name="connsiteX4" fmla="*/ 206176 w 450018"/>
                  <a:gd name="connsiteY4" fmla="*/ 651920 h 652013"/>
                  <a:gd name="connsiteX5" fmla="*/ 2069 w 450018"/>
                  <a:gd name="connsiteY5" fmla="*/ 480471 h 652013"/>
                  <a:gd name="connsiteX6" fmla="*/ 100040 w 450018"/>
                  <a:gd name="connsiteY6" fmla="*/ 172950 h 652013"/>
                  <a:gd name="connsiteX7" fmla="*/ 64661 w 450018"/>
                  <a:gd name="connsiteY7" fmla="*/ 53207 h 652013"/>
                  <a:gd name="connsiteX0" fmla="*/ 64661 w 436889"/>
                  <a:gd name="connsiteY0" fmla="*/ 53207 h 651926"/>
                  <a:gd name="connsiteX1" fmla="*/ 366740 w 436889"/>
                  <a:gd name="connsiteY1" fmla="*/ 47764 h 651926"/>
                  <a:gd name="connsiteX2" fmla="*/ 361297 w 436889"/>
                  <a:gd name="connsiteY2" fmla="*/ 189278 h 651926"/>
                  <a:gd name="connsiteX3" fmla="*/ 432054 w 436889"/>
                  <a:gd name="connsiteY3" fmla="*/ 475028 h 651926"/>
                  <a:gd name="connsiteX4" fmla="*/ 206176 w 436889"/>
                  <a:gd name="connsiteY4" fmla="*/ 651920 h 651926"/>
                  <a:gd name="connsiteX5" fmla="*/ 2069 w 436889"/>
                  <a:gd name="connsiteY5" fmla="*/ 480471 h 651926"/>
                  <a:gd name="connsiteX6" fmla="*/ 100040 w 436889"/>
                  <a:gd name="connsiteY6" fmla="*/ 172950 h 651926"/>
                  <a:gd name="connsiteX7" fmla="*/ 64661 w 436889"/>
                  <a:gd name="connsiteY7" fmla="*/ 53207 h 651926"/>
                  <a:gd name="connsiteX0" fmla="*/ 64661 w 434024"/>
                  <a:gd name="connsiteY0" fmla="*/ 53207 h 651926"/>
                  <a:gd name="connsiteX1" fmla="*/ 366740 w 434024"/>
                  <a:gd name="connsiteY1" fmla="*/ 47764 h 651926"/>
                  <a:gd name="connsiteX2" fmla="*/ 361297 w 434024"/>
                  <a:gd name="connsiteY2" fmla="*/ 189278 h 651926"/>
                  <a:gd name="connsiteX3" fmla="*/ 432054 w 434024"/>
                  <a:gd name="connsiteY3" fmla="*/ 475028 h 651926"/>
                  <a:gd name="connsiteX4" fmla="*/ 206176 w 434024"/>
                  <a:gd name="connsiteY4" fmla="*/ 651920 h 651926"/>
                  <a:gd name="connsiteX5" fmla="*/ 2069 w 434024"/>
                  <a:gd name="connsiteY5" fmla="*/ 480471 h 651926"/>
                  <a:gd name="connsiteX6" fmla="*/ 100040 w 434024"/>
                  <a:gd name="connsiteY6" fmla="*/ 172950 h 651926"/>
                  <a:gd name="connsiteX7" fmla="*/ 64661 w 434024"/>
                  <a:gd name="connsiteY7" fmla="*/ 53207 h 651926"/>
                  <a:gd name="connsiteX0" fmla="*/ 64661 w 434024"/>
                  <a:gd name="connsiteY0" fmla="*/ 53207 h 652930"/>
                  <a:gd name="connsiteX1" fmla="*/ 366740 w 434024"/>
                  <a:gd name="connsiteY1" fmla="*/ 47764 h 652930"/>
                  <a:gd name="connsiteX2" fmla="*/ 361297 w 434024"/>
                  <a:gd name="connsiteY2" fmla="*/ 189278 h 652930"/>
                  <a:gd name="connsiteX3" fmla="*/ 432054 w 434024"/>
                  <a:gd name="connsiteY3" fmla="*/ 475028 h 652930"/>
                  <a:gd name="connsiteX4" fmla="*/ 206176 w 434024"/>
                  <a:gd name="connsiteY4" fmla="*/ 651920 h 652930"/>
                  <a:gd name="connsiteX5" fmla="*/ 2069 w 434024"/>
                  <a:gd name="connsiteY5" fmla="*/ 480471 h 652930"/>
                  <a:gd name="connsiteX6" fmla="*/ 100040 w 434024"/>
                  <a:gd name="connsiteY6" fmla="*/ 172950 h 652930"/>
                  <a:gd name="connsiteX7" fmla="*/ 64661 w 434024"/>
                  <a:gd name="connsiteY7" fmla="*/ 53207 h 652930"/>
                  <a:gd name="connsiteX0" fmla="*/ 70104 w 434024"/>
                  <a:gd name="connsiteY0" fmla="*/ 33133 h 635577"/>
                  <a:gd name="connsiteX1" fmla="*/ 366740 w 434024"/>
                  <a:gd name="connsiteY1" fmla="*/ 30411 h 635577"/>
                  <a:gd name="connsiteX2" fmla="*/ 361297 w 434024"/>
                  <a:gd name="connsiteY2" fmla="*/ 171925 h 635577"/>
                  <a:gd name="connsiteX3" fmla="*/ 432054 w 434024"/>
                  <a:gd name="connsiteY3" fmla="*/ 457675 h 635577"/>
                  <a:gd name="connsiteX4" fmla="*/ 206176 w 434024"/>
                  <a:gd name="connsiteY4" fmla="*/ 634567 h 635577"/>
                  <a:gd name="connsiteX5" fmla="*/ 2069 w 434024"/>
                  <a:gd name="connsiteY5" fmla="*/ 463118 h 635577"/>
                  <a:gd name="connsiteX6" fmla="*/ 100040 w 434024"/>
                  <a:gd name="connsiteY6" fmla="*/ 155597 h 635577"/>
                  <a:gd name="connsiteX7" fmla="*/ 70104 w 434024"/>
                  <a:gd name="connsiteY7" fmla="*/ 33133 h 635577"/>
                  <a:gd name="connsiteX0" fmla="*/ 70104 w 434024"/>
                  <a:gd name="connsiteY0" fmla="*/ 42360 h 644804"/>
                  <a:gd name="connsiteX1" fmla="*/ 366740 w 434024"/>
                  <a:gd name="connsiteY1" fmla="*/ 39638 h 644804"/>
                  <a:gd name="connsiteX2" fmla="*/ 361297 w 434024"/>
                  <a:gd name="connsiteY2" fmla="*/ 181152 h 644804"/>
                  <a:gd name="connsiteX3" fmla="*/ 432054 w 434024"/>
                  <a:gd name="connsiteY3" fmla="*/ 466902 h 644804"/>
                  <a:gd name="connsiteX4" fmla="*/ 206176 w 434024"/>
                  <a:gd name="connsiteY4" fmla="*/ 643794 h 644804"/>
                  <a:gd name="connsiteX5" fmla="*/ 2069 w 434024"/>
                  <a:gd name="connsiteY5" fmla="*/ 472345 h 644804"/>
                  <a:gd name="connsiteX6" fmla="*/ 100040 w 434024"/>
                  <a:gd name="connsiteY6" fmla="*/ 164824 h 644804"/>
                  <a:gd name="connsiteX7" fmla="*/ 70104 w 434024"/>
                  <a:gd name="connsiteY7" fmla="*/ 42360 h 644804"/>
                  <a:gd name="connsiteX0" fmla="*/ 70104 w 434076"/>
                  <a:gd name="connsiteY0" fmla="*/ 41597 h 644041"/>
                  <a:gd name="connsiteX1" fmla="*/ 353063 w 434076"/>
                  <a:gd name="connsiteY1" fmla="*/ 22721 h 644041"/>
                  <a:gd name="connsiteX2" fmla="*/ 361297 w 434076"/>
                  <a:gd name="connsiteY2" fmla="*/ 180389 h 644041"/>
                  <a:gd name="connsiteX3" fmla="*/ 432054 w 434076"/>
                  <a:gd name="connsiteY3" fmla="*/ 466139 h 644041"/>
                  <a:gd name="connsiteX4" fmla="*/ 206176 w 434076"/>
                  <a:gd name="connsiteY4" fmla="*/ 643031 h 644041"/>
                  <a:gd name="connsiteX5" fmla="*/ 2069 w 434076"/>
                  <a:gd name="connsiteY5" fmla="*/ 471582 h 644041"/>
                  <a:gd name="connsiteX6" fmla="*/ 100040 w 434076"/>
                  <a:gd name="connsiteY6" fmla="*/ 164061 h 644041"/>
                  <a:gd name="connsiteX7" fmla="*/ 70104 w 434076"/>
                  <a:gd name="connsiteY7" fmla="*/ 41597 h 644041"/>
                  <a:gd name="connsiteX0" fmla="*/ 79873 w 434076"/>
                  <a:gd name="connsiteY0" fmla="*/ 23841 h 635260"/>
                  <a:gd name="connsiteX1" fmla="*/ 353063 w 434076"/>
                  <a:gd name="connsiteY1" fmla="*/ 13940 h 635260"/>
                  <a:gd name="connsiteX2" fmla="*/ 361297 w 434076"/>
                  <a:gd name="connsiteY2" fmla="*/ 171608 h 635260"/>
                  <a:gd name="connsiteX3" fmla="*/ 432054 w 434076"/>
                  <a:gd name="connsiteY3" fmla="*/ 457358 h 635260"/>
                  <a:gd name="connsiteX4" fmla="*/ 206176 w 434076"/>
                  <a:gd name="connsiteY4" fmla="*/ 634250 h 635260"/>
                  <a:gd name="connsiteX5" fmla="*/ 2069 w 434076"/>
                  <a:gd name="connsiteY5" fmla="*/ 462801 h 635260"/>
                  <a:gd name="connsiteX6" fmla="*/ 100040 w 434076"/>
                  <a:gd name="connsiteY6" fmla="*/ 155280 h 635260"/>
                  <a:gd name="connsiteX7" fmla="*/ 79873 w 434076"/>
                  <a:gd name="connsiteY7" fmla="*/ 23841 h 635260"/>
                  <a:gd name="connsiteX0" fmla="*/ 79873 w 434076"/>
                  <a:gd name="connsiteY0" fmla="*/ 47950 h 659369"/>
                  <a:gd name="connsiteX1" fmla="*/ 353063 w 434076"/>
                  <a:gd name="connsiteY1" fmla="*/ 38049 h 659369"/>
                  <a:gd name="connsiteX2" fmla="*/ 361297 w 434076"/>
                  <a:gd name="connsiteY2" fmla="*/ 195717 h 659369"/>
                  <a:gd name="connsiteX3" fmla="*/ 432054 w 434076"/>
                  <a:gd name="connsiteY3" fmla="*/ 481467 h 659369"/>
                  <a:gd name="connsiteX4" fmla="*/ 206176 w 434076"/>
                  <a:gd name="connsiteY4" fmla="*/ 658359 h 659369"/>
                  <a:gd name="connsiteX5" fmla="*/ 2069 w 434076"/>
                  <a:gd name="connsiteY5" fmla="*/ 486910 h 659369"/>
                  <a:gd name="connsiteX6" fmla="*/ 100040 w 434076"/>
                  <a:gd name="connsiteY6" fmla="*/ 179389 h 659369"/>
                  <a:gd name="connsiteX7" fmla="*/ 79873 w 434076"/>
                  <a:gd name="connsiteY7" fmla="*/ 47950 h 659369"/>
                  <a:gd name="connsiteX0" fmla="*/ 79873 w 434076"/>
                  <a:gd name="connsiteY0" fmla="*/ 60727 h 672146"/>
                  <a:gd name="connsiteX1" fmla="*/ 353063 w 434076"/>
                  <a:gd name="connsiteY1" fmla="*/ 50826 h 672146"/>
                  <a:gd name="connsiteX2" fmla="*/ 361297 w 434076"/>
                  <a:gd name="connsiteY2" fmla="*/ 208494 h 672146"/>
                  <a:gd name="connsiteX3" fmla="*/ 432054 w 434076"/>
                  <a:gd name="connsiteY3" fmla="*/ 494244 h 672146"/>
                  <a:gd name="connsiteX4" fmla="*/ 206176 w 434076"/>
                  <a:gd name="connsiteY4" fmla="*/ 671136 h 672146"/>
                  <a:gd name="connsiteX5" fmla="*/ 2069 w 434076"/>
                  <a:gd name="connsiteY5" fmla="*/ 499687 h 672146"/>
                  <a:gd name="connsiteX6" fmla="*/ 100040 w 434076"/>
                  <a:gd name="connsiteY6" fmla="*/ 192166 h 672146"/>
                  <a:gd name="connsiteX7" fmla="*/ 79873 w 434076"/>
                  <a:gd name="connsiteY7" fmla="*/ 60727 h 672146"/>
                  <a:gd name="connsiteX0" fmla="*/ 79873 w 434076"/>
                  <a:gd name="connsiteY0" fmla="*/ 61392 h 672811"/>
                  <a:gd name="connsiteX1" fmla="*/ 353063 w 434076"/>
                  <a:gd name="connsiteY1" fmla="*/ 51491 h 672811"/>
                  <a:gd name="connsiteX2" fmla="*/ 361297 w 434076"/>
                  <a:gd name="connsiteY2" fmla="*/ 209159 h 672811"/>
                  <a:gd name="connsiteX3" fmla="*/ 432054 w 434076"/>
                  <a:gd name="connsiteY3" fmla="*/ 494909 h 672811"/>
                  <a:gd name="connsiteX4" fmla="*/ 206176 w 434076"/>
                  <a:gd name="connsiteY4" fmla="*/ 671801 h 672811"/>
                  <a:gd name="connsiteX5" fmla="*/ 2069 w 434076"/>
                  <a:gd name="connsiteY5" fmla="*/ 500352 h 672811"/>
                  <a:gd name="connsiteX6" fmla="*/ 100040 w 434076"/>
                  <a:gd name="connsiteY6" fmla="*/ 192831 h 672811"/>
                  <a:gd name="connsiteX7" fmla="*/ 79873 w 434076"/>
                  <a:gd name="connsiteY7" fmla="*/ 61392 h 672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076" h="672811">
                    <a:moveTo>
                      <a:pt x="79873" y="61392"/>
                    </a:moveTo>
                    <a:cubicBezTo>
                      <a:pt x="137675" y="-24992"/>
                      <a:pt x="313974" y="-12628"/>
                      <a:pt x="353063" y="51491"/>
                    </a:cubicBezTo>
                    <a:cubicBezTo>
                      <a:pt x="392152" y="115610"/>
                      <a:pt x="348132" y="135256"/>
                      <a:pt x="361297" y="209159"/>
                    </a:cubicBezTo>
                    <a:cubicBezTo>
                      <a:pt x="374462" y="283062"/>
                      <a:pt x="447021" y="415081"/>
                      <a:pt x="432054" y="494909"/>
                    </a:cubicBezTo>
                    <a:cubicBezTo>
                      <a:pt x="417087" y="574737"/>
                      <a:pt x="326826" y="684501"/>
                      <a:pt x="206176" y="671801"/>
                    </a:cubicBezTo>
                    <a:cubicBezTo>
                      <a:pt x="85526" y="659101"/>
                      <a:pt x="19758" y="580180"/>
                      <a:pt x="2069" y="500352"/>
                    </a:cubicBezTo>
                    <a:cubicBezTo>
                      <a:pt x="-15620" y="420524"/>
                      <a:pt x="85526" y="247713"/>
                      <a:pt x="100040" y="192831"/>
                    </a:cubicBezTo>
                    <a:cubicBezTo>
                      <a:pt x="114554" y="137949"/>
                      <a:pt x="22071" y="147776"/>
                      <a:pt x="79873" y="6139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48" name="Group 2247"/>
            <p:cNvGrpSpPr/>
            <p:nvPr/>
          </p:nvGrpSpPr>
          <p:grpSpPr>
            <a:xfrm>
              <a:off x="208044" y="646551"/>
              <a:ext cx="45720" cy="45720"/>
              <a:chOff x="222126" y="630919"/>
              <a:chExt cx="45720" cy="45720"/>
            </a:xfrm>
          </p:grpSpPr>
          <p:sp>
            <p:nvSpPr>
              <p:cNvPr id="2254" name="Oval 2253"/>
              <p:cNvSpPr/>
              <p:nvPr/>
            </p:nvSpPr>
            <p:spPr>
              <a:xfrm>
                <a:off x="222126" y="630919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5" name="Oval 2254"/>
              <p:cNvSpPr/>
              <p:nvPr/>
            </p:nvSpPr>
            <p:spPr>
              <a:xfrm>
                <a:off x="241376" y="637570"/>
                <a:ext cx="18000" cy="18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49" name="Group 2248"/>
            <p:cNvGrpSpPr/>
            <p:nvPr/>
          </p:nvGrpSpPr>
          <p:grpSpPr>
            <a:xfrm>
              <a:off x="52678" y="646551"/>
              <a:ext cx="45720" cy="45720"/>
              <a:chOff x="35496" y="630919"/>
              <a:chExt cx="45720" cy="45720"/>
            </a:xfrm>
          </p:grpSpPr>
          <p:sp>
            <p:nvSpPr>
              <p:cNvPr id="2252" name="Oval 2251"/>
              <p:cNvSpPr/>
              <p:nvPr/>
            </p:nvSpPr>
            <p:spPr>
              <a:xfrm>
                <a:off x="35496" y="630919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3" name="Oval 2252"/>
              <p:cNvSpPr/>
              <p:nvPr/>
            </p:nvSpPr>
            <p:spPr>
              <a:xfrm>
                <a:off x="54746" y="637570"/>
                <a:ext cx="18000" cy="18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50" name="Isosceles Triangle 16"/>
            <p:cNvSpPr/>
            <p:nvPr/>
          </p:nvSpPr>
          <p:spPr>
            <a:xfrm rot="15571862">
              <a:off x="108120" y="711912"/>
              <a:ext cx="36000" cy="72000"/>
            </a:xfrm>
            <a:custGeom>
              <a:avLst/>
              <a:gdLst>
                <a:gd name="connsiteX0" fmla="*/ 0 w 72232"/>
                <a:gd name="connsiteY0" fmla="*/ 147911 h 147911"/>
                <a:gd name="connsiteX1" fmla="*/ 36116 w 72232"/>
                <a:gd name="connsiteY1" fmla="*/ 0 h 147911"/>
                <a:gd name="connsiteX2" fmla="*/ 72232 w 72232"/>
                <a:gd name="connsiteY2" fmla="*/ 147911 h 147911"/>
                <a:gd name="connsiteX3" fmla="*/ 0 w 72232"/>
                <a:gd name="connsiteY3" fmla="*/ 147911 h 147911"/>
                <a:gd name="connsiteX0" fmla="*/ 0 w 69746"/>
                <a:gd name="connsiteY0" fmla="*/ 147911 h 161361"/>
                <a:gd name="connsiteX1" fmla="*/ 36116 w 69746"/>
                <a:gd name="connsiteY1" fmla="*/ 0 h 161361"/>
                <a:gd name="connsiteX2" fmla="*/ 69746 w 69746"/>
                <a:gd name="connsiteY2" fmla="*/ 161361 h 161361"/>
                <a:gd name="connsiteX3" fmla="*/ 0 w 69746"/>
                <a:gd name="connsiteY3" fmla="*/ 147911 h 161361"/>
                <a:gd name="connsiteX0" fmla="*/ 0 w 70396"/>
                <a:gd name="connsiteY0" fmla="*/ 147911 h 161361"/>
                <a:gd name="connsiteX1" fmla="*/ 36116 w 70396"/>
                <a:gd name="connsiteY1" fmla="*/ 0 h 161361"/>
                <a:gd name="connsiteX2" fmla="*/ 69746 w 70396"/>
                <a:gd name="connsiteY2" fmla="*/ 161361 h 161361"/>
                <a:gd name="connsiteX3" fmla="*/ 0 w 70396"/>
                <a:gd name="connsiteY3" fmla="*/ 147911 h 161361"/>
                <a:gd name="connsiteX0" fmla="*/ 0 w 42078"/>
                <a:gd name="connsiteY0" fmla="*/ 145196 h 161361"/>
                <a:gd name="connsiteX1" fmla="*/ 7798 w 42078"/>
                <a:gd name="connsiteY1" fmla="*/ 0 h 161361"/>
                <a:gd name="connsiteX2" fmla="*/ 41428 w 42078"/>
                <a:gd name="connsiteY2" fmla="*/ 161361 h 161361"/>
                <a:gd name="connsiteX3" fmla="*/ 0 w 42078"/>
                <a:gd name="connsiteY3" fmla="*/ 145196 h 161361"/>
                <a:gd name="connsiteX0" fmla="*/ 0 w 42078"/>
                <a:gd name="connsiteY0" fmla="*/ 145196 h 161361"/>
                <a:gd name="connsiteX1" fmla="*/ 7798 w 42078"/>
                <a:gd name="connsiteY1" fmla="*/ 0 h 161361"/>
                <a:gd name="connsiteX2" fmla="*/ 41428 w 42078"/>
                <a:gd name="connsiteY2" fmla="*/ 161361 h 161361"/>
                <a:gd name="connsiteX3" fmla="*/ 0 w 42078"/>
                <a:gd name="connsiteY3" fmla="*/ 145196 h 161361"/>
                <a:gd name="connsiteX0" fmla="*/ 0 w 44167"/>
                <a:gd name="connsiteY0" fmla="*/ 145196 h 149833"/>
                <a:gd name="connsiteX1" fmla="*/ 7798 w 44167"/>
                <a:gd name="connsiteY1" fmla="*/ 0 h 149833"/>
                <a:gd name="connsiteX2" fmla="*/ 43558 w 44167"/>
                <a:gd name="connsiteY2" fmla="*/ 149833 h 149833"/>
                <a:gd name="connsiteX3" fmla="*/ 0 w 44167"/>
                <a:gd name="connsiteY3" fmla="*/ 145196 h 149833"/>
                <a:gd name="connsiteX0" fmla="*/ 0 w 44309"/>
                <a:gd name="connsiteY0" fmla="*/ 126129 h 130766"/>
                <a:gd name="connsiteX1" fmla="*/ 14210 w 44309"/>
                <a:gd name="connsiteY1" fmla="*/ 0 h 130766"/>
                <a:gd name="connsiteX2" fmla="*/ 43558 w 44309"/>
                <a:gd name="connsiteY2" fmla="*/ 130766 h 130766"/>
                <a:gd name="connsiteX3" fmla="*/ 0 w 44309"/>
                <a:gd name="connsiteY3" fmla="*/ 126129 h 130766"/>
                <a:gd name="connsiteX0" fmla="*/ 0 w 44553"/>
                <a:gd name="connsiteY0" fmla="*/ 126129 h 130766"/>
                <a:gd name="connsiteX1" fmla="*/ 14210 w 44553"/>
                <a:gd name="connsiteY1" fmla="*/ 0 h 130766"/>
                <a:gd name="connsiteX2" fmla="*/ 43558 w 44553"/>
                <a:gd name="connsiteY2" fmla="*/ 130766 h 130766"/>
                <a:gd name="connsiteX3" fmla="*/ 0 w 44553"/>
                <a:gd name="connsiteY3" fmla="*/ 126129 h 130766"/>
                <a:gd name="connsiteX0" fmla="*/ 0 w 44553"/>
                <a:gd name="connsiteY0" fmla="*/ 126129 h 130766"/>
                <a:gd name="connsiteX1" fmla="*/ 14210 w 44553"/>
                <a:gd name="connsiteY1" fmla="*/ 0 h 130766"/>
                <a:gd name="connsiteX2" fmla="*/ 43558 w 44553"/>
                <a:gd name="connsiteY2" fmla="*/ 130766 h 130766"/>
                <a:gd name="connsiteX3" fmla="*/ 0 w 44553"/>
                <a:gd name="connsiteY3" fmla="*/ 126129 h 130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53" h="130766">
                  <a:moveTo>
                    <a:pt x="0" y="126129"/>
                  </a:moveTo>
                  <a:cubicBezTo>
                    <a:pt x="6086" y="80361"/>
                    <a:pt x="-5682" y="45204"/>
                    <a:pt x="14210" y="0"/>
                  </a:cubicBezTo>
                  <a:cubicBezTo>
                    <a:pt x="32604" y="47167"/>
                    <a:pt x="48785" y="74056"/>
                    <a:pt x="43558" y="130766"/>
                  </a:cubicBezTo>
                  <a:lnTo>
                    <a:pt x="0" y="12612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1" name="Isosceles Triangle 16"/>
            <p:cNvSpPr/>
            <p:nvPr/>
          </p:nvSpPr>
          <p:spPr>
            <a:xfrm rot="15571862">
              <a:off x="76120" y="660674"/>
              <a:ext cx="44553" cy="130766"/>
            </a:xfrm>
            <a:custGeom>
              <a:avLst/>
              <a:gdLst>
                <a:gd name="connsiteX0" fmla="*/ 0 w 72232"/>
                <a:gd name="connsiteY0" fmla="*/ 147911 h 147911"/>
                <a:gd name="connsiteX1" fmla="*/ 36116 w 72232"/>
                <a:gd name="connsiteY1" fmla="*/ 0 h 147911"/>
                <a:gd name="connsiteX2" fmla="*/ 72232 w 72232"/>
                <a:gd name="connsiteY2" fmla="*/ 147911 h 147911"/>
                <a:gd name="connsiteX3" fmla="*/ 0 w 72232"/>
                <a:gd name="connsiteY3" fmla="*/ 147911 h 147911"/>
                <a:gd name="connsiteX0" fmla="*/ 0 w 69746"/>
                <a:gd name="connsiteY0" fmla="*/ 147911 h 161361"/>
                <a:gd name="connsiteX1" fmla="*/ 36116 w 69746"/>
                <a:gd name="connsiteY1" fmla="*/ 0 h 161361"/>
                <a:gd name="connsiteX2" fmla="*/ 69746 w 69746"/>
                <a:gd name="connsiteY2" fmla="*/ 161361 h 161361"/>
                <a:gd name="connsiteX3" fmla="*/ 0 w 69746"/>
                <a:gd name="connsiteY3" fmla="*/ 147911 h 161361"/>
                <a:gd name="connsiteX0" fmla="*/ 0 w 70396"/>
                <a:gd name="connsiteY0" fmla="*/ 147911 h 161361"/>
                <a:gd name="connsiteX1" fmla="*/ 36116 w 70396"/>
                <a:gd name="connsiteY1" fmla="*/ 0 h 161361"/>
                <a:gd name="connsiteX2" fmla="*/ 69746 w 70396"/>
                <a:gd name="connsiteY2" fmla="*/ 161361 h 161361"/>
                <a:gd name="connsiteX3" fmla="*/ 0 w 70396"/>
                <a:gd name="connsiteY3" fmla="*/ 147911 h 161361"/>
                <a:gd name="connsiteX0" fmla="*/ 0 w 42078"/>
                <a:gd name="connsiteY0" fmla="*/ 145196 h 161361"/>
                <a:gd name="connsiteX1" fmla="*/ 7798 w 42078"/>
                <a:gd name="connsiteY1" fmla="*/ 0 h 161361"/>
                <a:gd name="connsiteX2" fmla="*/ 41428 w 42078"/>
                <a:gd name="connsiteY2" fmla="*/ 161361 h 161361"/>
                <a:gd name="connsiteX3" fmla="*/ 0 w 42078"/>
                <a:gd name="connsiteY3" fmla="*/ 145196 h 161361"/>
                <a:gd name="connsiteX0" fmla="*/ 0 w 42078"/>
                <a:gd name="connsiteY0" fmla="*/ 145196 h 161361"/>
                <a:gd name="connsiteX1" fmla="*/ 7798 w 42078"/>
                <a:gd name="connsiteY1" fmla="*/ 0 h 161361"/>
                <a:gd name="connsiteX2" fmla="*/ 41428 w 42078"/>
                <a:gd name="connsiteY2" fmla="*/ 161361 h 161361"/>
                <a:gd name="connsiteX3" fmla="*/ 0 w 42078"/>
                <a:gd name="connsiteY3" fmla="*/ 145196 h 161361"/>
                <a:gd name="connsiteX0" fmla="*/ 0 w 44167"/>
                <a:gd name="connsiteY0" fmla="*/ 145196 h 149833"/>
                <a:gd name="connsiteX1" fmla="*/ 7798 w 44167"/>
                <a:gd name="connsiteY1" fmla="*/ 0 h 149833"/>
                <a:gd name="connsiteX2" fmla="*/ 43558 w 44167"/>
                <a:gd name="connsiteY2" fmla="*/ 149833 h 149833"/>
                <a:gd name="connsiteX3" fmla="*/ 0 w 44167"/>
                <a:gd name="connsiteY3" fmla="*/ 145196 h 149833"/>
                <a:gd name="connsiteX0" fmla="*/ 0 w 44309"/>
                <a:gd name="connsiteY0" fmla="*/ 126129 h 130766"/>
                <a:gd name="connsiteX1" fmla="*/ 14210 w 44309"/>
                <a:gd name="connsiteY1" fmla="*/ 0 h 130766"/>
                <a:gd name="connsiteX2" fmla="*/ 43558 w 44309"/>
                <a:gd name="connsiteY2" fmla="*/ 130766 h 130766"/>
                <a:gd name="connsiteX3" fmla="*/ 0 w 44309"/>
                <a:gd name="connsiteY3" fmla="*/ 126129 h 130766"/>
                <a:gd name="connsiteX0" fmla="*/ 0 w 44553"/>
                <a:gd name="connsiteY0" fmla="*/ 126129 h 130766"/>
                <a:gd name="connsiteX1" fmla="*/ 14210 w 44553"/>
                <a:gd name="connsiteY1" fmla="*/ 0 h 130766"/>
                <a:gd name="connsiteX2" fmla="*/ 43558 w 44553"/>
                <a:gd name="connsiteY2" fmla="*/ 130766 h 130766"/>
                <a:gd name="connsiteX3" fmla="*/ 0 w 44553"/>
                <a:gd name="connsiteY3" fmla="*/ 126129 h 130766"/>
                <a:gd name="connsiteX0" fmla="*/ 0 w 44553"/>
                <a:gd name="connsiteY0" fmla="*/ 126129 h 130766"/>
                <a:gd name="connsiteX1" fmla="*/ 14210 w 44553"/>
                <a:gd name="connsiteY1" fmla="*/ 0 h 130766"/>
                <a:gd name="connsiteX2" fmla="*/ 43558 w 44553"/>
                <a:gd name="connsiteY2" fmla="*/ 130766 h 130766"/>
                <a:gd name="connsiteX3" fmla="*/ 0 w 44553"/>
                <a:gd name="connsiteY3" fmla="*/ 126129 h 130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53" h="130766">
                  <a:moveTo>
                    <a:pt x="0" y="126129"/>
                  </a:moveTo>
                  <a:cubicBezTo>
                    <a:pt x="6086" y="80361"/>
                    <a:pt x="-5682" y="45204"/>
                    <a:pt x="14210" y="0"/>
                  </a:cubicBezTo>
                  <a:cubicBezTo>
                    <a:pt x="32604" y="47167"/>
                    <a:pt x="48785" y="74056"/>
                    <a:pt x="43558" y="130766"/>
                  </a:cubicBezTo>
                  <a:lnTo>
                    <a:pt x="0" y="12612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59" name="Oval 28"/>
          <p:cNvSpPr/>
          <p:nvPr userDrawn="1"/>
        </p:nvSpPr>
        <p:spPr>
          <a:xfrm rot="20495013">
            <a:off x="3058879" y="1171049"/>
            <a:ext cx="64642" cy="367712"/>
          </a:xfrm>
          <a:custGeom>
            <a:avLst/>
            <a:gdLst>
              <a:gd name="connsiteX0" fmla="*/ 0 w 144016"/>
              <a:gd name="connsiteY0" fmla="*/ 310892 h 621783"/>
              <a:gd name="connsiteX1" fmla="*/ 72008 w 144016"/>
              <a:gd name="connsiteY1" fmla="*/ 0 h 621783"/>
              <a:gd name="connsiteX2" fmla="*/ 144016 w 144016"/>
              <a:gd name="connsiteY2" fmla="*/ 310892 h 621783"/>
              <a:gd name="connsiteX3" fmla="*/ 72008 w 144016"/>
              <a:gd name="connsiteY3" fmla="*/ 621784 h 621783"/>
              <a:gd name="connsiteX4" fmla="*/ 0 w 144016"/>
              <a:gd name="connsiteY4" fmla="*/ 310892 h 621783"/>
              <a:gd name="connsiteX0" fmla="*/ 1336 w 146688"/>
              <a:gd name="connsiteY0" fmla="*/ 336252 h 647144"/>
              <a:gd name="connsiteX1" fmla="*/ 73344 w 146688"/>
              <a:gd name="connsiteY1" fmla="*/ 25360 h 647144"/>
              <a:gd name="connsiteX2" fmla="*/ 145352 w 146688"/>
              <a:gd name="connsiteY2" fmla="*/ 336252 h 647144"/>
              <a:gd name="connsiteX3" fmla="*/ 73344 w 146688"/>
              <a:gd name="connsiteY3" fmla="*/ 647144 h 647144"/>
              <a:gd name="connsiteX4" fmla="*/ 1336 w 146688"/>
              <a:gd name="connsiteY4" fmla="*/ 336252 h 647144"/>
              <a:gd name="connsiteX0" fmla="*/ 0 w 111268"/>
              <a:gd name="connsiteY0" fmla="*/ 310900 h 621798"/>
              <a:gd name="connsiteX1" fmla="*/ 72008 w 111268"/>
              <a:gd name="connsiteY1" fmla="*/ 8 h 621798"/>
              <a:gd name="connsiteX2" fmla="*/ 111268 w 111268"/>
              <a:gd name="connsiteY2" fmla="*/ 304115 h 621798"/>
              <a:gd name="connsiteX3" fmla="*/ 72008 w 111268"/>
              <a:gd name="connsiteY3" fmla="*/ 621792 h 621798"/>
              <a:gd name="connsiteX4" fmla="*/ 0 w 111268"/>
              <a:gd name="connsiteY4" fmla="*/ 310900 h 621798"/>
              <a:gd name="connsiteX0" fmla="*/ 0 w 113848"/>
              <a:gd name="connsiteY0" fmla="*/ 336720 h 647618"/>
              <a:gd name="connsiteX1" fmla="*/ 72008 w 113848"/>
              <a:gd name="connsiteY1" fmla="*/ 25828 h 647618"/>
              <a:gd name="connsiteX2" fmla="*/ 111268 w 113848"/>
              <a:gd name="connsiteY2" fmla="*/ 329935 h 647618"/>
              <a:gd name="connsiteX3" fmla="*/ 72008 w 113848"/>
              <a:gd name="connsiteY3" fmla="*/ 647612 h 647618"/>
              <a:gd name="connsiteX4" fmla="*/ 0 w 113848"/>
              <a:gd name="connsiteY4" fmla="*/ 336720 h 64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48" h="647618">
                <a:moveTo>
                  <a:pt x="0" y="336720"/>
                </a:moveTo>
                <a:cubicBezTo>
                  <a:pt x="0" y="165019"/>
                  <a:pt x="15121" y="-80536"/>
                  <a:pt x="72008" y="25828"/>
                </a:cubicBezTo>
                <a:cubicBezTo>
                  <a:pt x="128895" y="132192"/>
                  <a:pt x="111268" y="158234"/>
                  <a:pt x="111268" y="329935"/>
                </a:cubicBezTo>
                <a:cubicBezTo>
                  <a:pt x="111268" y="501636"/>
                  <a:pt x="90552" y="646481"/>
                  <a:pt x="72008" y="647612"/>
                </a:cubicBezTo>
                <a:cubicBezTo>
                  <a:pt x="53464" y="648743"/>
                  <a:pt x="0" y="508421"/>
                  <a:pt x="0" y="33672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0" name="Freeform 2259"/>
          <p:cNvSpPr/>
          <p:nvPr userDrawn="1"/>
        </p:nvSpPr>
        <p:spPr>
          <a:xfrm>
            <a:off x="2742016" y="1362013"/>
            <a:ext cx="377190" cy="316611"/>
          </a:xfrm>
          <a:custGeom>
            <a:avLst/>
            <a:gdLst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69748 w 386334"/>
              <a:gd name="connsiteY7" fmla="*/ 54864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281559 w 386334"/>
              <a:gd name="connsiteY8" fmla="*/ 166377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208026 w 377190"/>
              <a:gd name="connsiteY5" fmla="*/ 13716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14884 w 377190"/>
              <a:gd name="connsiteY6" fmla="*/ 138788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190" h="244602">
                <a:moveTo>
                  <a:pt x="16002" y="244602"/>
                </a:moveTo>
                <a:lnTo>
                  <a:pt x="0" y="0"/>
                </a:lnTo>
                <a:lnTo>
                  <a:pt x="86868" y="148590"/>
                </a:lnTo>
                <a:lnTo>
                  <a:pt x="121158" y="11430"/>
                </a:lnTo>
                <a:lnTo>
                  <a:pt x="132588" y="118872"/>
                </a:lnTo>
                <a:lnTo>
                  <a:pt x="187071" y="24018"/>
                </a:lnTo>
                <a:lnTo>
                  <a:pt x="214884" y="138788"/>
                </a:lnTo>
                <a:lnTo>
                  <a:pt x="281178" y="48977"/>
                </a:lnTo>
                <a:lnTo>
                  <a:pt x="281559" y="166377"/>
                </a:lnTo>
                <a:lnTo>
                  <a:pt x="340614" y="30376"/>
                </a:lnTo>
                <a:lnTo>
                  <a:pt x="377190" y="228600"/>
                </a:ln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1" name="Freeform 2260"/>
          <p:cNvSpPr/>
          <p:nvPr userDrawn="1"/>
        </p:nvSpPr>
        <p:spPr>
          <a:xfrm>
            <a:off x="2636648" y="1493353"/>
            <a:ext cx="377190" cy="316611"/>
          </a:xfrm>
          <a:custGeom>
            <a:avLst/>
            <a:gdLst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69748 w 386334"/>
              <a:gd name="connsiteY7" fmla="*/ 54864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281559 w 386334"/>
              <a:gd name="connsiteY8" fmla="*/ 166377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208026 w 377190"/>
              <a:gd name="connsiteY5" fmla="*/ 13716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14884 w 377190"/>
              <a:gd name="connsiteY6" fmla="*/ 138788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190" h="244602">
                <a:moveTo>
                  <a:pt x="16002" y="244602"/>
                </a:moveTo>
                <a:lnTo>
                  <a:pt x="0" y="0"/>
                </a:lnTo>
                <a:lnTo>
                  <a:pt x="86868" y="148590"/>
                </a:lnTo>
                <a:lnTo>
                  <a:pt x="121158" y="11430"/>
                </a:lnTo>
                <a:lnTo>
                  <a:pt x="132588" y="118872"/>
                </a:lnTo>
                <a:lnTo>
                  <a:pt x="187071" y="24018"/>
                </a:lnTo>
                <a:lnTo>
                  <a:pt x="214884" y="138788"/>
                </a:lnTo>
                <a:lnTo>
                  <a:pt x="281178" y="48977"/>
                </a:lnTo>
                <a:lnTo>
                  <a:pt x="281559" y="166377"/>
                </a:lnTo>
                <a:lnTo>
                  <a:pt x="340614" y="30376"/>
                </a:lnTo>
                <a:lnTo>
                  <a:pt x="377190" y="228600"/>
                </a:lnTo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  <a:alpha val="0"/>
                </a:srgbClr>
              </a:gs>
              <a:gs pos="29000">
                <a:srgbClr val="00B050"/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2" name="Freeform 2261"/>
          <p:cNvSpPr/>
          <p:nvPr userDrawn="1"/>
        </p:nvSpPr>
        <p:spPr>
          <a:xfrm>
            <a:off x="2867171" y="1504113"/>
            <a:ext cx="377190" cy="316611"/>
          </a:xfrm>
          <a:custGeom>
            <a:avLst/>
            <a:gdLst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69748 w 386334"/>
              <a:gd name="connsiteY7" fmla="*/ 54864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317754 w 386334"/>
              <a:gd name="connsiteY8" fmla="*/ 173736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86334"/>
              <a:gd name="connsiteY0" fmla="*/ 244602 h 244602"/>
              <a:gd name="connsiteX1" fmla="*/ 0 w 386334"/>
              <a:gd name="connsiteY1" fmla="*/ 0 h 244602"/>
              <a:gd name="connsiteX2" fmla="*/ 86868 w 386334"/>
              <a:gd name="connsiteY2" fmla="*/ 148590 h 244602"/>
              <a:gd name="connsiteX3" fmla="*/ 121158 w 386334"/>
              <a:gd name="connsiteY3" fmla="*/ 11430 h 244602"/>
              <a:gd name="connsiteX4" fmla="*/ 132588 w 386334"/>
              <a:gd name="connsiteY4" fmla="*/ 118872 h 244602"/>
              <a:gd name="connsiteX5" fmla="*/ 208026 w 386334"/>
              <a:gd name="connsiteY5" fmla="*/ 13716 h 244602"/>
              <a:gd name="connsiteX6" fmla="*/ 203454 w 386334"/>
              <a:gd name="connsiteY6" fmla="*/ 141732 h 244602"/>
              <a:gd name="connsiteX7" fmla="*/ 281178 w 386334"/>
              <a:gd name="connsiteY7" fmla="*/ 48977 h 244602"/>
              <a:gd name="connsiteX8" fmla="*/ 281559 w 386334"/>
              <a:gd name="connsiteY8" fmla="*/ 166377 h 244602"/>
              <a:gd name="connsiteX9" fmla="*/ 386334 w 386334"/>
              <a:gd name="connsiteY9" fmla="*/ 27432 h 244602"/>
              <a:gd name="connsiteX10" fmla="*/ 377190 w 386334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208026 w 377190"/>
              <a:gd name="connsiteY5" fmla="*/ 13716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03454 w 377190"/>
              <a:gd name="connsiteY6" fmla="*/ 141732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  <a:gd name="connsiteX0" fmla="*/ 16002 w 377190"/>
              <a:gd name="connsiteY0" fmla="*/ 244602 h 244602"/>
              <a:gd name="connsiteX1" fmla="*/ 0 w 377190"/>
              <a:gd name="connsiteY1" fmla="*/ 0 h 244602"/>
              <a:gd name="connsiteX2" fmla="*/ 86868 w 377190"/>
              <a:gd name="connsiteY2" fmla="*/ 148590 h 244602"/>
              <a:gd name="connsiteX3" fmla="*/ 121158 w 377190"/>
              <a:gd name="connsiteY3" fmla="*/ 11430 h 244602"/>
              <a:gd name="connsiteX4" fmla="*/ 132588 w 377190"/>
              <a:gd name="connsiteY4" fmla="*/ 118872 h 244602"/>
              <a:gd name="connsiteX5" fmla="*/ 187071 w 377190"/>
              <a:gd name="connsiteY5" fmla="*/ 24018 h 244602"/>
              <a:gd name="connsiteX6" fmla="*/ 214884 w 377190"/>
              <a:gd name="connsiteY6" fmla="*/ 138788 h 244602"/>
              <a:gd name="connsiteX7" fmla="*/ 281178 w 377190"/>
              <a:gd name="connsiteY7" fmla="*/ 48977 h 244602"/>
              <a:gd name="connsiteX8" fmla="*/ 281559 w 377190"/>
              <a:gd name="connsiteY8" fmla="*/ 166377 h 244602"/>
              <a:gd name="connsiteX9" fmla="*/ 340614 w 377190"/>
              <a:gd name="connsiteY9" fmla="*/ 30376 h 244602"/>
              <a:gd name="connsiteX10" fmla="*/ 377190 w 377190"/>
              <a:gd name="connsiteY10" fmla="*/ 228600 h 24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190" h="244602">
                <a:moveTo>
                  <a:pt x="16002" y="244602"/>
                </a:moveTo>
                <a:lnTo>
                  <a:pt x="0" y="0"/>
                </a:lnTo>
                <a:lnTo>
                  <a:pt x="86868" y="148590"/>
                </a:lnTo>
                <a:lnTo>
                  <a:pt x="121158" y="11430"/>
                </a:lnTo>
                <a:lnTo>
                  <a:pt x="132588" y="118872"/>
                </a:lnTo>
                <a:lnTo>
                  <a:pt x="187071" y="24018"/>
                </a:lnTo>
                <a:lnTo>
                  <a:pt x="214884" y="138788"/>
                </a:lnTo>
                <a:lnTo>
                  <a:pt x="281178" y="48977"/>
                </a:lnTo>
                <a:lnTo>
                  <a:pt x="281559" y="166377"/>
                </a:lnTo>
                <a:lnTo>
                  <a:pt x="340614" y="30376"/>
                </a:lnTo>
                <a:lnTo>
                  <a:pt x="377190" y="228600"/>
                </a:lnTo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  <a:alpha val="0"/>
                </a:srgbClr>
              </a:gs>
              <a:gs pos="29000">
                <a:srgbClr val="00B050"/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3" name="Freeform 2262"/>
          <p:cNvSpPr/>
          <p:nvPr userDrawn="1"/>
        </p:nvSpPr>
        <p:spPr>
          <a:xfrm rot="567329">
            <a:off x="2674484" y="1916512"/>
            <a:ext cx="396738" cy="479381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  <a:gd name="connsiteX0" fmla="*/ 12790 w 371159"/>
              <a:gd name="connsiteY0" fmla="*/ 1391 h 677630"/>
              <a:gd name="connsiteX1" fmla="*/ 131892 w 371159"/>
              <a:gd name="connsiteY1" fmla="*/ 74389 h 677630"/>
              <a:gd name="connsiteX2" fmla="*/ 367060 w 371159"/>
              <a:gd name="connsiteY2" fmla="*/ 246035 h 677630"/>
              <a:gd name="connsiteX3" fmla="*/ 281731 w 371159"/>
              <a:gd name="connsiteY3" fmla="*/ 354856 h 677630"/>
              <a:gd name="connsiteX4" fmla="*/ 285573 w 371159"/>
              <a:gd name="connsiteY4" fmla="*/ 677586 h 677630"/>
              <a:gd name="connsiteX5" fmla="*/ 193365 w 371159"/>
              <a:gd name="connsiteY5" fmla="*/ 377908 h 677630"/>
              <a:gd name="connsiteX6" fmla="*/ 131892 w 371159"/>
              <a:gd name="connsiteY6" fmla="*/ 320278 h 677630"/>
              <a:gd name="connsiteX7" fmla="*/ 32000 w 371159"/>
              <a:gd name="connsiteY7" fmla="*/ 304910 h 677630"/>
              <a:gd name="connsiteX8" fmla="*/ 58894 w 371159"/>
              <a:gd name="connsiteY8" fmla="*/ 205018 h 677630"/>
              <a:gd name="connsiteX9" fmla="*/ 8948 w 371159"/>
              <a:gd name="connsiteY9" fmla="*/ 132019 h 677630"/>
              <a:gd name="connsiteX10" fmla="*/ 12790 w 371159"/>
              <a:gd name="connsiteY10" fmla="*/ 1391 h 677630"/>
              <a:gd name="connsiteX0" fmla="*/ 1668 w 363879"/>
              <a:gd name="connsiteY0" fmla="*/ 61564 h 607175"/>
              <a:gd name="connsiteX1" fmla="*/ 124612 w 363879"/>
              <a:gd name="connsiteY1" fmla="*/ 3934 h 607175"/>
              <a:gd name="connsiteX2" fmla="*/ 359780 w 363879"/>
              <a:gd name="connsiteY2" fmla="*/ 175580 h 607175"/>
              <a:gd name="connsiteX3" fmla="*/ 274451 w 363879"/>
              <a:gd name="connsiteY3" fmla="*/ 284401 h 607175"/>
              <a:gd name="connsiteX4" fmla="*/ 278293 w 363879"/>
              <a:gd name="connsiteY4" fmla="*/ 607131 h 607175"/>
              <a:gd name="connsiteX5" fmla="*/ 186085 w 363879"/>
              <a:gd name="connsiteY5" fmla="*/ 307453 h 607175"/>
              <a:gd name="connsiteX6" fmla="*/ 124612 w 363879"/>
              <a:gd name="connsiteY6" fmla="*/ 249823 h 607175"/>
              <a:gd name="connsiteX7" fmla="*/ 24720 w 363879"/>
              <a:gd name="connsiteY7" fmla="*/ 234455 h 607175"/>
              <a:gd name="connsiteX8" fmla="*/ 51614 w 363879"/>
              <a:gd name="connsiteY8" fmla="*/ 134563 h 607175"/>
              <a:gd name="connsiteX9" fmla="*/ 1668 w 363879"/>
              <a:gd name="connsiteY9" fmla="*/ 61564 h 607175"/>
              <a:gd name="connsiteX0" fmla="*/ 30368 w 342633"/>
              <a:gd name="connsiteY0" fmla="*/ 130966 h 603578"/>
              <a:gd name="connsiteX1" fmla="*/ 103366 w 342633"/>
              <a:gd name="connsiteY1" fmla="*/ 337 h 603578"/>
              <a:gd name="connsiteX2" fmla="*/ 338534 w 342633"/>
              <a:gd name="connsiteY2" fmla="*/ 171983 h 603578"/>
              <a:gd name="connsiteX3" fmla="*/ 253205 w 342633"/>
              <a:gd name="connsiteY3" fmla="*/ 280804 h 603578"/>
              <a:gd name="connsiteX4" fmla="*/ 257047 w 342633"/>
              <a:gd name="connsiteY4" fmla="*/ 603534 h 603578"/>
              <a:gd name="connsiteX5" fmla="*/ 164839 w 342633"/>
              <a:gd name="connsiteY5" fmla="*/ 303856 h 603578"/>
              <a:gd name="connsiteX6" fmla="*/ 103366 w 342633"/>
              <a:gd name="connsiteY6" fmla="*/ 246226 h 603578"/>
              <a:gd name="connsiteX7" fmla="*/ 3474 w 342633"/>
              <a:gd name="connsiteY7" fmla="*/ 230858 h 603578"/>
              <a:gd name="connsiteX8" fmla="*/ 30368 w 342633"/>
              <a:gd name="connsiteY8" fmla="*/ 130966 h 603578"/>
              <a:gd name="connsiteX0" fmla="*/ 30368 w 339332"/>
              <a:gd name="connsiteY0" fmla="*/ 17674 h 490286"/>
              <a:gd name="connsiteX1" fmla="*/ 195071 w 339332"/>
              <a:gd name="connsiteY1" fmla="*/ 21262 h 490286"/>
              <a:gd name="connsiteX2" fmla="*/ 338534 w 339332"/>
              <a:gd name="connsiteY2" fmla="*/ 58691 h 490286"/>
              <a:gd name="connsiteX3" fmla="*/ 253205 w 339332"/>
              <a:gd name="connsiteY3" fmla="*/ 167512 h 490286"/>
              <a:gd name="connsiteX4" fmla="*/ 257047 w 339332"/>
              <a:gd name="connsiteY4" fmla="*/ 490242 h 490286"/>
              <a:gd name="connsiteX5" fmla="*/ 164839 w 339332"/>
              <a:gd name="connsiteY5" fmla="*/ 190564 h 490286"/>
              <a:gd name="connsiteX6" fmla="*/ 103366 w 339332"/>
              <a:gd name="connsiteY6" fmla="*/ 132934 h 490286"/>
              <a:gd name="connsiteX7" fmla="*/ 3474 w 339332"/>
              <a:gd name="connsiteY7" fmla="*/ 117566 h 490286"/>
              <a:gd name="connsiteX8" fmla="*/ 30368 w 339332"/>
              <a:gd name="connsiteY8" fmla="*/ 17674 h 490286"/>
              <a:gd name="connsiteX0" fmla="*/ 30368 w 459492"/>
              <a:gd name="connsiteY0" fmla="*/ 51979 h 524591"/>
              <a:gd name="connsiteX1" fmla="*/ 195071 w 459492"/>
              <a:gd name="connsiteY1" fmla="*/ 55567 h 524591"/>
              <a:gd name="connsiteX2" fmla="*/ 459119 w 459492"/>
              <a:gd name="connsiteY2" fmla="*/ 5320 h 524591"/>
              <a:gd name="connsiteX3" fmla="*/ 253205 w 459492"/>
              <a:gd name="connsiteY3" fmla="*/ 201817 h 524591"/>
              <a:gd name="connsiteX4" fmla="*/ 257047 w 459492"/>
              <a:gd name="connsiteY4" fmla="*/ 524547 h 524591"/>
              <a:gd name="connsiteX5" fmla="*/ 164839 w 459492"/>
              <a:gd name="connsiteY5" fmla="*/ 224869 h 524591"/>
              <a:gd name="connsiteX6" fmla="*/ 103366 w 459492"/>
              <a:gd name="connsiteY6" fmla="*/ 167239 h 524591"/>
              <a:gd name="connsiteX7" fmla="*/ 3474 w 459492"/>
              <a:gd name="connsiteY7" fmla="*/ 151871 h 524591"/>
              <a:gd name="connsiteX8" fmla="*/ 30368 w 459492"/>
              <a:gd name="connsiteY8" fmla="*/ 51979 h 524591"/>
              <a:gd name="connsiteX0" fmla="*/ 30368 w 459492"/>
              <a:gd name="connsiteY0" fmla="*/ 52314 h 524926"/>
              <a:gd name="connsiteX1" fmla="*/ 69381 w 459492"/>
              <a:gd name="connsiteY1" fmla="*/ 84382 h 524926"/>
              <a:gd name="connsiteX2" fmla="*/ 195071 w 459492"/>
              <a:gd name="connsiteY2" fmla="*/ 55902 h 524926"/>
              <a:gd name="connsiteX3" fmla="*/ 459119 w 459492"/>
              <a:gd name="connsiteY3" fmla="*/ 5655 h 524926"/>
              <a:gd name="connsiteX4" fmla="*/ 253205 w 459492"/>
              <a:gd name="connsiteY4" fmla="*/ 202152 h 524926"/>
              <a:gd name="connsiteX5" fmla="*/ 257047 w 459492"/>
              <a:gd name="connsiteY5" fmla="*/ 524882 h 524926"/>
              <a:gd name="connsiteX6" fmla="*/ 164839 w 459492"/>
              <a:gd name="connsiteY6" fmla="*/ 225204 h 524926"/>
              <a:gd name="connsiteX7" fmla="*/ 103366 w 459492"/>
              <a:gd name="connsiteY7" fmla="*/ 167574 h 524926"/>
              <a:gd name="connsiteX8" fmla="*/ 3474 w 459492"/>
              <a:gd name="connsiteY8" fmla="*/ 152206 h 524926"/>
              <a:gd name="connsiteX9" fmla="*/ 30368 w 459492"/>
              <a:gd name="connsiteY9" fmla="*/ 52314 h 524926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9763 w 468887"/>
              <a:gd name="connsiteY0" fmla="*/ 51980 h 524592"/>
              <a:gd name="connsiteX1" fmla="*/ 204466 w 468887"/>
              <a:gd name="connsiteY1" fmla="*/ 55568 h 524592"/>
              <a:gd name="connsiteX2" fmla="*/ 468514 w 468887"/>
              <a:gd name="connsiteY2" fmla="*/ 5321 h 524592"/>
              <a:gd name="connsiteX3" fmla="*/ 262600 w 468887"/>
              <a:gd name="connsiteY3" fmla="*/ 201818 h 524592"/>
              <a:gd name="connsiteX4" fmla="*/ 266442 w 468887"/>
              <a:gd name="connsiteY4" fmla="*/ 524548 h 524592"/>
              <a:gd name="connsiteX5" fmla="*/ 174234 w 468887"/>
              <a:gd name="connsiteY5" fmla="*/ 224870 h 524592"/>
              <a:gd name="connsiteX6" fmla="*/ 112761 w 468887"/>
              <a:gd name="connsiteY6" fmla="*/ 167240 h 524592"/>
              <a:gd name="connsiteX7" fmla="*/ 12869 w 468887"/>
              <a:gd name="connsiteY7" fmla="*/ 151872 h 524592"/>
              <a:gd name="connsiteX8" fmla="*/ 39763 w 468887"/>
              <a:gd name="connsiteY8" fmla="*/ 51980 h 524592"/>
              <a:gd name="connsiteX0" fmla="*/ 38259 w 467383"/>
              <a:gd name="connsiteY0" fmla="*/ 51980 h 524592"/>
              <a:gd name="connsiteX1" fmla="*/ 202962 w 467383"/>
              <a:gd name="connsiteY1" fmla="*/ 55568 h 524592"/>
              <a:gd name="connsiteX2" fmla="*/ 467010 w 467383"/>
              <a:gd name="connsiteY2" fmla="*/ 5321 h 524592"/>
              <a:gd name="connsiteX3" fmla="*/ 261096 w 467383"/>
              <a:gd name="connsiteY3" fmla="*/ 201818 h 524592"/>
              <a:gd name="connsiteX4" fmla="*/ 264938 w 467383"/>
              <a:gd name="connsiteY4" fmla="*/ 524548 h 524592"/>
              <a:gd name="connsiteX5" fmla="*/ 172730 w 467383"/>
              <a:gd name="connsiteY5" fmla="*/ 224870 h 524592"/>
              <a:gd name="connsiteX6" fmla="*/ 111257 w 467383"/>
              <a:gd name="connsiteY6" fmla="*/ 167240 h 524592"/>
              <a:gd name="connsiteX7" fmla="*/ 11365 w 467383"/>
              <a:gd name="connsiteY7" fmla="*/ 151872 h 524592"/>
              <a:gd name="connsiteX8" fmla="*/ 38259 w 467383"/>
              <a:gd name="connsiteY8" fmla="*/ 51980 h 524592"/>
              <a:gd name="connsiteX0" fmla="*/ 16044 w 541432"/>
              <a:gd name="connsiteY0" fmla="*/ 76392 h 524840"/>
              <a:gd name="connsiteX1" fmla="*/ 277011 w 541432"/>
              <a:gd name="connsiteY1" fmla="*/ 55816 h 524840"/>
              <a:gd name="connsiteX2" fmla="*/ 541059 w 541432"/>
              <a:gd name="connsiteY2" fmla="*/ 5569 h 524840"/>
              <a:gd name="connsiteX3" fmla="*/ 335145 w 541432"/>
              <a:gd name="connsiteY3" fmla="*/ 202066 h 524840"/>
              <a:gd name="connsiteX4" fmla="*/ 338987 w 541432"/>
              <a:gd name="connsiteY4" fmla="*/ 524796 h 524840"/>
              <a:gd name="connsiteX5" fmla="*/ 246779 w 541432"/>
              <a:gd name="connsiteY5" fmla="*/ 225118 h 524840"/>
              <a:gd name="connsiteX6" fmla="*/ 185306 w 541432"/>
              <a:gd name="connsiteY6" fmla="*/ 167488 h 524840"/>
              <a:gd name="connsiteX7" fmla="*/ 85414 w 541432"/>
              <a:gd name="connsiteY7" fmla="*/ 152120 h 524840"/>
              <a:gd name="connsiteX8" fmla="*/ 16044 w 541432"/>
              <a:gd name="connsiteY8" fmla="*/ 76392 h 524840"/>
              <a:gd name="connsiteX0" fmla="*/ 16044 w 421497"/>
              <a:gd name="connsiteY0" fmla="*/ 20580 h 469028"/>
              <a:gd name="connsiteX1" fmla="*/ 277011 w 421497"/>
              <a:gd name="connsiteY1" fmla="*/ 4 h 469028"/>
              <a:gd name="connsiteX2" fmla="*/ 420701 w 421497"/>
              <a:gd name="connsiteY2" fmla="*/ 22221 h 469028"/>
              <a:gd name="connsiteX3" fmla="*/ 335145 w 421497"/>
              <a:gd name="connsiteY3" fmla="*/ 146254 h 469028"/>
              <a:gd name="connsiteX4" fmla="*/ 338987 w 421497"/>
              <a:gd name="connsiteY4" fmla="*/ 468984 h 469028"/>
              <a:gd name="connsiteX5" fmla="*/ 246779 w 421497"/>
              <a:gd name="connsiteY5" fmla="*/ 169306 h 469028"/>
              <a:gd name="connsiteX6" fmla="*/ 185306 w 421497"/>
              <a:gd name="connsiteY6" fmla="*/ 111676 h 469028"/>
              <a:gd name="connsiteX7" fmla="*/ 85414 w 421497"/>
              <a:gd name="connsiteY7" fmla="*/ 96308 h 469028"/>
              <a:gd name="connsiteX8" fmla="*/ 16044 w 421497"/>
              <a:gd name="connsiteY8" fmla="*/ 20580 h 469028"/>
              <a:gd name="connsiteX0" fmla="*/ 7946 w 413388"/>
              <a:gd name="connsiteY0" fmla="*/ 4040 h 452488"/>
              <a:gd name="connsiteX1" fmla="*/ 269356 w 413388"/>
              <a:gd name="connsiteY1" fmla="*/ 19255 h 452488"/>
              <a:gd name="connsiteX2" fmla="*/ 412603 w 413388"/>
              <a:gd name="connsiteY2" fmla="*/ 5681 h 452488"/>
              <a:gd name="connsiteX3" fmla="*/ 327047 w 413388"/>
              <a:gd name="connsiteY3" fmla="*/ 129714 h 452488"/>
              <a:gd name="connsiteX4" fmla="*/ 330889 w 413388"/>
              <a:gd name="connsiteY4" fmla="*/ 452444 h 452488"/>
              <a:gd name="connsiteX5" fmla="*/ 238681 w 413388"/>
              <a:gd name="connsiteY5" fmla="*/ 152766 h 452488"/>
              <a:gd name="connsiteX6" fmla="*/ 177208 w 413388"/>
              <a:gd name="connsiteY6" fmla="*/ 95136 h 452488"/>
              <a:gd name="connsiteX7" fmla="*/ 77316 w 413388"/>
              <a:gd name="connsiteY7" fmla="*/ 79768 h 452488"/>
              <a:gd name="connsiteX8" fmla="*/ 7946 w 413388"/>
              <a:gd name="connsiteY8" fmla="*/ 4040 h 452488"/>
              <a:gd name="connsiteX0" fmla="*/ 1780 w 337852"/>
              <a:gd name="connsiteY0" fmla="*/ 81611 h 454331"/>
              <a:gd name="connsiteX1" fmla="*/ 193820 w 337852"/>
              <a:gd name="connsiteY1" fmla="*/ 21098 h 454331"/>
              <a:gd name="connsiteX2" fmla="*/ 337067 w 337852"/>
              <a:gd name="connsiteY2" fmla="*/ 7524 h 454331"/>
              <a:gd name="connsiteX3" fmla="*/ 251511 w 337852"/>
              <a:gd name="connsiteY3" fmla="*/ 131557 h 454331"/>
              <a:gd name="connsiteX4" fmla="*/ 255353 w 337852"/>
              <a:gd name="connsiteY4" fmla="*/ 454287 h 454331"/>
              <a:gd name="connsiteX5" fmla="*/ 163145 w 337852"/>
              <a:gd name="connsiteY5" fmla="*/ 154609 h 454331"/>
              <a:gd name="connsiteX6" fmla="*/ 101672 w 337852"/>
              <a:gd name="connsiteY6" fmla="*/ 96979 h 454331"/>
              <a:gd name="connsiteX7" fmla="*/ 1780 w 337852"/>
              <a:gd name="connsiteY7" fmla="*/ 81611 h 454331"/>
              <a:gd name="connsiteX0" fmla="*/ 2316 w 310647"/>
              <a:gd name="connsiteY0" fmla="*/ 65502 h 453878"/>
              <a:gd name="connsiteX1" fmla="*/ 166615 w 310647"/>
              <a:gd name="connsiteY1" fmla="*/ 20645 h 453878"/>
              <a:gd name="connsiteX2" fmla="*/ 309862 w 310647"/>
              <a:gd name="connsiteY2" fmla="*/ 7071 h 453878"/>
              <a:gd name="connsiteX3" fmla="*/ 224306 w 310647"/>
              <a:gd name="connsiteY3" fmla="*/ 131104 h 453878"/>
              <a:gd name="connsiteX4" fmla="*/ 228148 w 310647"/>
              <a:gd name="connsiteY4" fmla="*/ 453834 h 453878"/>
              <a:gd name="connsiteX5" fmla="*/ 135940 w 310647"/>
              <a:gd name="connsiteY5" fmla="*/ 154156 h 453878"/>
              <a:gd name="connsiteX6" fmla="*/ 74467 w 310647"/>
              <a:gd name="connsiteY6" fmla="*/ 96526 h 453878"/>
              <a:gd name="connsiteX7" fmla="*/ 2316 w 310647"/>
              <a:gd name="connsiteY7" fmla="*/ 65502 h 453878"/>
              <a:gd name="connsiteX0" fmla="*/ 4831 w 313162"/>
              <a:gd name="connsiteY0" fmla="*/ 65502 h 453878"/>
              <a:gd name="connsiteX1" fmla="*/ 169130 w 313162"/>
              <a:gd name="connsiteY1" fmla="*/ 20645 h 453878"/>
              <a:gd name="connsiteX2" fmla="*/ 312377 w 313162"/>
              <a:gd name="connsiteY2" fmla="*/ 7071 h 453878"/>
              <a:gd name="connsiteX3" fmla="*/ 226821 w 313162"/>
              <a:gd name="connsiteY3" fmla="*/ 131104 h 453878"/>
              <a:gd name="connsiteX4" fmla="*/ 230663 w 313162"/>
              <a:gd name="connsiteY4" fmla="*/ 453834 h 453878"/>
              <a:gd name="connsiteX5" fmla="*/ 138455 w 313162"/>
              <a:gd name="connsiteY5" fmla="*/ 154156 h 453878"/>
              <a:gd name="connsiteX6" fmla="*/ 76982 w 313162"/>
              <a:gd name="connsiteY6" fmla="*/ 96526 h 453878"/>
              <a:gd name="connsiteX7" fmla="*/ 4831 w 313162"/>
              <a:gd name="connsiteY7" fmla="*/ 65502 h 453878"/>
              <a:gd name="connsiteX0" fmla="*/ 4831 w 392462"/>
              <a:gd name="connsiteY0" fmla="*/ 89238 h 477614"/>
              <a:gd name="connsiteX1" fmla="*/ 169130 w 392462"/>
              <a:gd name="connsiteY1" fmla="*/ 44381 h 477614"/>
              <a:gd name="connsiteX2" fmla="*/ 392014 w 392462"/>
              <a:gd name="connsiteY2" fmla="*/ 4413 h 477614"/>
              <a:gd name="connsiteX3" fmla="*/ 226821 w 392462"/>
              <a:gd name="connsiteY3" fmla="*/ 154840 h 477614"/>
              <a:gd name="connsiteX4" fmla="*/ 230663 w 392462"/>
              <a:gd name="connsiteY4" fmla="*/ 477570 h 477614"/>
              <a:gd name="connsiteX5" fmla="*/ 138455 w 392462"/>
              <a:gd name="connsiteY5" fmla="*/ 177892 h 477614"/>
              <a:gd name="connsiteX6" fmla="*/ 76982 w 392462"/>
              <a:gd name="connsiteY6" fmla="*/ 120262 h 477614"/>
              <a:gd name="connsiteX7" fmla="*/ 4831 w 392462"/>
              <a:gd name="connsiteY7" fmla="*/ 89238 h 477614"/>
              <a:gd name="connsiteX0" fmla="*/ 2280 w 389924"/>
              <a:gd name="connsiteY0" fmla="*/ 86759 h 475135"/>
              <a:gd name="connsiteX1" fmla="*/ 165724 w 389924"/>
              <a:gd name="connsiteY1" fmla="*/ 68306 h 475135"/>
              <a:gd name="connsiteX2" fmla="*/ 389463 w 389924"/>
              <a:gd name="connsiteY2" fmla="*/ 1934 h 475135"/>
              <a:gd name="connsiteX3" fmla="*/ 224270 w 389924"/>
              <a:gd name="connsiteY3" fmla="*/ 152361 h 475135"/>
              <a:gd name="connsiteX4" fmla="*/ 228112 w 389924"/>
              <a:gd name="connsiteY4" fmla="*/ 475091 h 475135"/>
              <a:gd name="connsiteX5" fmla="*/ 135904 w 389924"/>
              <a:gd name="connsiteY5" fmla="*/ 175413 h 475135"/>
              <a:gd name="connsiteX6" fmla="*/ 74431 w 389924"/>
              <a:gd name="connsiteY6" fmla="*/ 117783 h 475135"/>
              <a:gd name="connsiteX7" fmla="*/ 2280 w 389924"/>
              <a:gd name="connsiteY7" fmla="*/ 86759 h 475135"/>
              <a:gd name="connsiteX0" fmla="*/ 5859 w 393503"/>
              <a:gd name="connsiteY0" fmla="*/ 86759 h 475135"/>
              <a:gd name="connsiteX1" fmla="*/ 169303 w 393503"/>
              <a:gd name="connsiteY1" fmla="*/ 68306 h 475135"/>
              <a:gd name="connsiteX2" fmla="*/ 393042 w 393503"/>
              <a:gd name="connsiteY2" fmla="*/ 1934 h 475135"/>
              <a:gd name="connsiteX3" fmla="*/ 227849 w 393503"/>
              <a:gd name="connsiteY3" fmla="*/ 152361 h 475135"/>
              <a:gd name="connsiteX4" fmla="*/ 231691 w 393503"/>
              <a:gd name="connsiteY4" fmla="*/ 475091 h 475135"/>
              <a:gd name="connsiteX5" fmla="*/ 139483 w 393503"/>
              <a:gd name="connsiteY5" fmla="*/ 175413 h 475135"/>
              <a:gd name="connsiteX6" fmla="*/ 78010 w 393503"/>
              <a:gd name="connsiteY6" fmla="*/ 117783 h 475135"/>
              <a:gd name="connsiteX7" fmla="*/ 5859 w 393503"/>
              <a:gd name="connsiteY7" fmla="*/ 86759 h 475135"/>
              <a:gd name="connsiteX0" fmla="*/ 5859 w 396738"/>
              <a:gd name="connsiteY0" fmla="*/ 91005 h 479381"/>
              <a:gd name="connsiteX1" fmla="*/ 169303 w 396738"/>
              <a:gd name="connsiteY1" fmla="*/ 72552 h 479381"/>
              <a:gd name="connsiteX2" fmla="*/ 393042 w 396738"/>
              <a:gd name="connsiteY2" fmla="*/ 6180 h 479381"/>
              <a:gd name="connsiteX3" fmla="*/ 227849 w 396738"/>
              <a:gd name="connsiteY3" fmla="*/ 156607 h 479381"/>
              <a:gd name="connsiteX4" fmla="*/ 231691 w 396738"/>
              <a:gd name="connsiteY4" fmla="*/ 479337 h 479381"/>
              <a:gd name="connsiteX5" fmla="*/ 139483 w 396738"/>
              <a:gd name="connsiteY5" fmla="*/ 179659 h 479381"/>
              <a:gd name="connsiteX6" fmla="*/ 78010 w 396738"/>
              <a:gd name="connsiteY6" fmla="*/ 122029 h 479381"/>
              <a:gd name="connsiteX7" fmla="*/ 5859 w 396738"/>
              <a:gd name="connsiteY7" fmla="*/ 91005 h 47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738" h="479381">
                <a:moveTo>
                  <a:pt x="5859" y="91005"/>
                </a:moveTo>
                <a:cubicBezTo>
                  <a:pt x="33430" y="30807"/>
                  <a:pt x="104772" y="86690"/>
                  <a:pt x="169303" y="72552"/>
                </a:cubicBezTo>
                <a:cubicBezTo>
                  <a:pt x="233834" y="58414"/>
                  <a:pt x="362418" y="-22736"/>
                  <a:pt x="393042" y="6180"/>
                </a:cubicBezTo>
                <a:cubicBezTo>
                  <a:pt x="423666" y="35096"/>
                  <a:pt x="254741" y="77748"/>
                  <a:pt x="227849" y="156607"/>
                </a:cubicBezTo>
                <a:cubicBezTo>
                  <a:pt x="200957" y="235466"/>
                  <a:pt x="246419" y="475495"/>
                  <a:pt x="231691" y="479337"/>
                </a:cubicBezTo>
                <a:cubicBezTo>
                  <a:pt x="216963" y="483179"/>
                  <a:pt x="165096" y="239210"/>
                  <a:pt x="139483" y="179659"/>
                </a:cubicBezTo>
                <a:cubicBezTo>
                  <a:pt x="113870" y="120108"/>
                  <a:pt x="100281" y="136805"/>
                  <a:pt x="78010" y="122029"/>
                </a:cubicBezTo>
                <a:cubicBezTo>
                  <a:pt x="55739" y="107253"/>
                  <a:pt x="-21712" y="151203"/>
                  <a:pt x="5859" y="91005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4" name="Freeform 2263"/>
          <p:cNvSpPr/>
          <p:nvPr userDrawn="1"/>
        </p:nvSpPr>
        <p:spPr>
          <a:xfrm rot="567329">
            <a:off x="3001181" y="3705648"/>
            <a:ext cx="558333" cy="533465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  <a:gd name="connsiteX0" fmla="*/ 12790 w 371159"/>
              <a:gd name="connsiteY0" fmla="*/ 1391 h 677630"/>
              <a:gd name="connsiteX1" fmla="*/ 131892 w 371159"/>
              <a:gd name="connsiteY1" fmla="*/ 74389 h 677630"/>
              <a:gd name="connsiteX2" fmla="*/ 367060 w 371159"/>
              <a:gd name="connsiteY2" fmla="*/ 246035 h 677630"/>
              <a:gd name="connsiteX3" fmla="*/ 281731 w 371159"/>
              <a:gd name="connsiteY3" fmla="*/ 354856 h 677630"/>
              <a:gd name="connsiteX4" fmla="*/ 285573 w 371159"/>
              <a:gd name="connsiteY4" fmla="*/ 677586 h 677630"/>
              <a:gd name="connsiteX5" fmla="*/ 193365 w 371159"/>
              <a:gd name="connsiteY5" fmla="*/ 377908 h 677630"/>
              <a:gd name="connsiteX6" fmla="*/ 131892 w 371159"/>
              <a:gd name="connsiteY6" fmla="*/ 320278 h 677630"/>
              <a:gd name="connsiteX7" fmla="*/ 32000 w 371159"/>
              <a:gd name="connsiteY7" fmla="*/ 304910 h 677630"/>
              <a:gd name="connsiteX8" fmla="*/ 58894 w 371159"/>
              <a:gd name="connsiteY8" fmla="*/ 205018 h 677630"/>
              <a:gd name="connsiteX9" fmla="*/ 8948 w 371159"/>
              <a:gd name="connsiteY9" fmla="*/ 132019 h 677630"/>
              <a:gd name="connsiteX10" fmla="*/ 12790 w 371159"/>
              <a:gd name="connsiteY10" fmla="*/ 1391 h 677630"/>
              <a:gd name="connsiteX0" fmla="*/ 1668 w 363879"/>
              <a:gd name="connsiteY0" fmla="*/ 61564 h 607175"/>
              <a:gd name="connsiteX1" fmla="*/ 124612 w 363879"/>
              <a:gd name="connsiteY1" fmla="*/ 3934 h 607175"/>
              <a:gd name="connsiteX2" fmla="*/ 359780 w 363879"/>
              <a:gd name="connsiteY2" fmla="*/ 175580 h 607175"/>
              <a:gd name="connsiteX3" fmla="*/ 274451 w 363879"/>
              <a:gd name="connsiteY3" fmla="*/ 284401 h 607175"/>
              <a:gd name="connsiteX4" fmla="*/ 278293 w 363879"/>
              <a:gd name="connsiteY4" fmla="*/ 607131 h 607175"/>
              <a:gd name="connsiteX5" fmla="*/ 186085 w 363879"/>
              <a:gd name="connsiteY5" fmla="*/ 307453 h 607175"/>
              <a:gd name="connsiteX6" fmla="*/ 124612 w 363879"/>
              <a:gd name="connsiteY6" fmla="*/ 249823 h 607175"/>
              <a:gd name="connsiteX7" fmla="*/ 24720 w 363879"/>
              <a:gd name="connsiteY7" fmla="*/ 234455 h 607175"/>
              <a:gd name="connsiteX8" fmla="*/ 51614 w 363879"/>
              <a:gd name="connsiteY8" fmla="*/ 134563 h 607175"/>
              <a:gd name="connsiteX9" fmla="*/ 1668 w 363879"/>
              <a:gd name="connsiteY9" fmla="*/ 61564 h 607175"/>
              <a:gd name="connsiteX0" fmla="*/ 30368 w 342633"/>
              <a:gd name="connsiteY0" fmla="*/ 130966 h 603578"/>
              <a:gd name="connsiteX1" fmla="*/ 103366 w 342633"/>
              <a:gd name="connsiteY1" fmla="*/ 337 h 603578"/>
              <a:gd name="connsiteX2" fmla="*/ 338534 w 342633"/>
              <a:gd name="connsiteY2" fmla="*/ 171983 h 603578"/>
              <a:gd name="connsiteX3" fmla="*/ 253205 w 342633"/>
              <a:gd name="connsiteY3" fmla="*/ 280804 h 603578"/>
              <a:gd name="connsiteX4" fmla="*/ 257047 w 342633"/>
              <a:gd name="connsiteY4" fmla="*/ 603534 h 603578"/>
              <a:gd name="connsiteX5" fmla="*/ 164839 w 342633"/>
              <a:gd name="connsiteY5" fmla="*/ 303856 h 603578"/>
              <a:gd name="connsiteX6" fmla="*/ 103366 w 342633"/>
              <a:gd name="connsiteY6" fmla="*/ 246226 h 603578"/>
              <a:gd name="connsiteX7" fmla="*/ 3474 w 342633"/>
              <a:gd name="connsiteY7" fmla="*/ 230858 h 603578"/>
              <a:gd name="connsiteX8" fmla="*/ 30368 w 342633"/>
              <a:gd name="connsiteY8" fmla="*/ 130966 h 603578"/>
              <a:gd name="connsiteX0" fmla="*/ 30368 w 339332"/>
              <a:gd name="connsiteY0" fmla="*/ 17674 h 490286"/>
              <a:gd name="connsiteX1" fmla="*/ 195071 w 339332"/>
              <a:gd name="connsiteY1" fmla="*/ 21262 h 490286"/>
              <a:gd name="connsiteX2" fmla="*/ 338534 w 339332"/>
              <a:gd name="connsiteY2" fmla="*/ 58691 h 490286"/>
              <a:gd name="connsiteX3" fmla="*/ 253205 w 339332"/>
              <a:gd name="connsiteY3" fmla="*/ 167512 h 490286"/>
              <a:gd name="connsiteX4" fmla="*/ 257047 w 339332"/>
              <a:gd name="connsiteY4" fmla="*/ 490242 h 490286"/>
              <a:gd name="connsiteX5" fmla="*/ 164839 w 339332"/>
              <a:gd name="connsiteY5" fmla="*/ 190564 h 490286"/>
              <a:gd name="connsiteX6" fmla="*/ 103366 w 339332"/>
              <a:gd name="connsiteY6" fmla="*/ 132934 h 490286"/>
              <a:gd name="connsiteX7" fmla="*/ 3474 w 339332"/>
              <a:gd name="connsiteY7" fmla="*/ 117566 h 490286"/>
              <a:gd name="connsiteX8" fmla="*/ 30368 w 339332"/>
              <a:gd name="connsiteY8" fmla="*/ 17674 h 490286"/>
              <a:gd name="connsiteX0" fmla="*/ 30368 w 459492"/>
              <a:gd name="connsiteY0" fmla="*/ 51979 h 524591"/>
              <a:gd name="connsiteX1" fmla="*/ 195071 w 459492"/>
              <a:gd name="connsiteY1" fmla="*/ 55567 h 524591"/>
              <a:gd name="connsiteX2" fmla="*/ 459119 w 459492"/>
              <a:gd name="connsiteY2" fmla="*/ 5320 h 524591"/>
              <a:gd name="connsiteX3" fmla="*/ 253205 w 459492"/>
              <a:gd name="connsiteY3" fmla="*/ 201817 h 524591"/>
              <a:gd name="connsiteX4" fmla="*/ 257047 w 459492"/>
              <a:gd name="connsiteY4" fmla="*/ 524547 h 524591"/>
              <a:gd name="connsiteX5" fmla="*/ 164839 w 459492"/>
              <a:gd name="connsiteY5" fmla="*/ 224869 h 524591"/>
              <a:gd name="connsiteX6" fmla="*/ 103366 w 459492"/>
              <a:gd name="connsiteY6" fmla="*/ 167239 h 524591"/>
              <a:gd name="connsiteX7" fmla="*/ 3474 w 459492"/>
              <a:gd name="connsiteY7" fmla="*/ 151871 h 524591"/>
              <a:gd name="connsiteX8" fmla="*/ 30368 w 459492"/>
              <a:gd name="connsiteY8" fmla="*/ 51979 h 524591"/>
              <a:gd name="connsiteX0" fmla="*/ 30368 w 459492"/>
              <a:gd name="connsiteY0" fmla="*/ 52314 h 524926"/>
              <a:gd name="connsiteX1" fmla="*/ 69381 w 459492"/>
              <a:gd name="connsiteY1" fmla="*/ 84382 h 524926"/>
              <a:gd name="connsiteX2" fmla="*/ 195071 w 459492"/>
              <a:gd name="connsiteY2" fmla="*/ 55902 h 524926"/>
              <a:gd name="connsiteX3" fmla="*/ 459119 w 459492"/>
              <a:gd name="connsiteY3" fmla="*/ 5655 h 524926"/>
              <a:gd name="connsiteX4" fmla="*/ 253205 w 459492"/>
              <a:gd name="connsiteY4" fmla="*/ 202152 h 524926"/>
              <a:gd name="connsiteX5" fmla="*/ 257047 w 459492"/>
              <a:gd name="connsiteY5" fmla="*/ 524882 h 524926"/>
              <a:gd name="connsiteX6" fmla="*/ 164839 w 459492"/>
              <a:gd name="connsiteY6" fmla="*/ 225204 h 524926"/>
              <a:gd name="connsiteX7" fmla="*/ 103366 w 459492"/>
              <a:gd name="connsiteY7" fmla="*/ 167574 h 524926"/>
              <a:gd name="connsiteX8" fmla="*/ 3474 w 459492"/>
              <a:gd name="connsiteY8" fmla="*/ 152206 h 524926"/>
              <a:gd name="connsiteX9" fmla="*/ 30368 w 459492"/>
              <a:gd name="connsiteY9" fmla="*/ 52314 h 524926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9763 w 468887"/>
              <a:gd name="connsiteY0" fmla="*/ 51980 h 524592"/>
              <a:gd name="connsiteX1" fmla="*/ 204466 w 468887"/>
              <a:gd name="connsiteY1" fmla="*/ 55568 h 524592"/>
              <a:gd name="connsiteX2" fmla="*/ 468514 w 468887"/>
              <a:gd name="connsiteY2" fmla="*/ 5321 h 524592"/>
              <a:gd name="connsiteX3" fmla="*/ 262600 w 468887"/>
              <a:gd name="connsiteY3" fmla="*/ 201818 h 524592"/>
              <a:gd name="connsiteX4" fmla="*/ 266442 w 468887"/>
              <a:gd name="connsiteY4" fmla="*/ 524548 h 524592"/>
              <a:gd name="connsiteX5" fmla="*/ 174234 w 468887"/>
              <a:gd name="connsiteY5" fmla="*/ 224870 h 524592"/>
              <a:gd name="connsiteX6" fmla="*/ 112761 w 468887"/>
              <a:gd name="connsiteY6" fmla="*/ 167240 h 524592"/>
              <a:gd name="connsiteX7" fmla="*/ 12869 w 468887"/>
              <a:gd name="connsiteY7" fmla="*/ 151872 h 524592"/>
              <a:gd name="connsiteX8" fmla="*/ 39763 w 468887"/>
              <a:gd name="connsiteY8" fmla="*/ 51980 h 524592"/>
              <a:gd name="connsiteX0" fmla="*/ 38259 w 467383"/>
              <a:gd name="connsiteY0" fmla="*/ 51980 h 524592"/>
              <a:gd name="connsiteX1" fmla="*/ 202962 w 467383"/>
              <a:gd name="connsiteY1" fmla="*/ 55568 h 524592"/>
              <a:gd name="connsiteX2" fmla="*/ 467010 w 467383"/>
              <a:gd name="connsiteY2" fmla="*/ 5321 h 524592"/>
              <a:gd name="connsiteX3" fmla="*/ 261096 w 467383"/>
              <a:gd name="connsiteY3" fmla="*/ 201818 h 524592"/>
              <a:gd name="connsiteX4" fmla="*/ 264938 w 467383"/>
              <a:gd name="connsiteY4" fmla="*/ 524548 h 524592"/>
              <a:gd name="connsiteX5" fmla="*/ 172730 w 467383"/>
              <a:gd name="connsiteY5" fmla="*/ 224870 h 524592"/>
              <a:gd name="connsiteX6" fmla="*/ 111257 w 467383"/>
              <a:gd name="connsiteY6" fmla="*/ 167240 h 524592"/>
              <a:gd name="connsiteX7" fmla="*/ 11365 w 467383"/>
              <a:gd name="connsiteY7" fmla="*/ 151872 h 524592"/>
              <a:gd name="connsiteX8" fmla="*/ 38259 w 467383"/>
              <a:gd name="connsiteY8" fmla="*/ 51980 h 524592"/>
              <a:gd name="connsiteX0" fmla="*/ 16044 w 541432"/>
              <a:gd name="connsiteY0" fmla="*/ 76392 h 524840"/>
              <a:gd name="connsiteX1" fmla="*/ 277011 w 541432"/>
              <a:gd name="connsiteY1" fmla="*/ 55816 h 524840"/>
              <a:gd name="connsiteX2" fmla="*/ 541059 w 541432"/>
              <a:gd name="connsiteY2" fmla="*/ 5569 h 524840"/>
              <a:gd name="connsiteX3" fmla="*/ 335145 w 541432"/>
              <a:gd name="connsiteY3" fmla="*/ 202066 h 524840"/>
              <a:gd name="connsiteX4" fmla="*/ 338987 w 541432"/>
              <a:gd name="connsiteY4" fmla="*/ 524796 h 524840"/>
              <a:gd name="connsiteX5" fmla="*/ 246779 w 541432"/>
              <a:gd name="connsiteY5" fmla="*/ 225118 h 524840"/>
              <a:gd name="connsiteX6" fmla="*/ 185306 w 541432"/>
              <a:gd name="connsiteY6" fmla="*/ 167488 h 524840"/>
              <a:gd name="connsiteX7" fmla="*/ 85414 w 541432"/>
              <a:gd name="connsiteY7" fmla="*/ 152120 h 524840"/>
              <a:gd name="connsiteX8" fmla="*/ 16044 w 541432"/>
              <a:gd name="connsiteY8" fmla="*/ 76392 h 524840"/>
              <a:gd name="connsiteX0" fmla="*/ 8292 w 533606"/>
              <a:gd name="connsiteY0" fmla="*/ 71736 h 520184"/>
              <a:gd name="connsiteX1" fmla="*/ 275514 w 533606"/>
              <a:gd name="connsiteY1" fmla="*/ 121850 h 520184"/>
              <a:gd name="connsiteX2" fmla="*/ 533307 w 533606"/>
              <a:gd name="connsiteY2" fmla="*/ 913 h 520184"/>
              <a:gd name="connsiteX3" fmla="*/ 327393 w 533606"/>
              <a:gd name="connsiteY3" fmla="*/ 197410 h 520184"/>
              <a:gd name="connsiteX4" fmla="*/ 331235 w 533606"/>
              <a:gd name="connsiteY4" fmla="*/ 520140 h 520184"/>
              <a:gd name="connsiteX5" fmla="*/ 239027 w 533606"/>
              <a:gd name="connsiteY5" fmla="*/ 220462 h 520184"/>
              <a:gd name="connsiteX6" fmla="*/ 177554 w 533606"/>
              <a:gd name="connsiteY6" fmla="*/ 162832 h 520184"/>
              <a:gd name="connsiteX7" fmla="*/ 77662 w 533606"/>
              <a:gd name="connsiteY7" fmla="*/ 147464 h 520184"/>
              <a:gd name="connsiteX8" fmla="*/ 8292 w 533606"/>
              <a:gd name="connsiteY8" fmla="*/ 71736 h 520184"/>
              <a:gd name="connsiteX0" fmla="*/ 8292 w 533606"/>
              <a:gd name="connsiteY0" fmla="*/ 71738 h 520186"/>
              <a:gd name="connsiteX1" fmla="*/ 275514 w 533606"/>
              <a:gd name="connsiteY1" fmla="*/ 121852 h 520186"/>
              <a:gd name="connsiteX2" fmla="*/ 533307 w 533606"/>
              <a:gd name="connsiteY2" fmla="*/ 915 h 520186"/>
              <a:gd name="connsiteX3" fmla="*/ 327393 w 533606"/>
              <a:gd name="connsiteY3" fmla="*/ 197412 h 520186"/>
              <a:gd name="connsiteX4" fmla="*/ 331235 w 533606"/>
              <a:gd name="connsiteY4" fmla="*/ 520142 h 520186"/>
              <a:gd name="connsiteX5" fmla="*/ 239027 w 533606"/>
              <a:gd name="connsiteY5" fmla="*/ 220464 h 520186"/>
              <a:gd name="connsiteX6" fmla="*/ 177554 w 533606"/>
              <a:gd name="connsiteY6" fmla="*/ 162834 h 520186"/>
              <a:gd name="connsiteX7" fmla="*/ 77662 w 533606"/>
              <a:gd name="connsiteY7" fmla="*/ 147466 h 520186"/>
              <a:gd name="connsiteX8" fmla="*/ 8292 w 533606"/>
              <a:gd name="connsiteY8" fmla="*/ 71738 h 520186"/>
              <a:gd name="connsiteX0" fmla="*/ 8292 w 543305"/>
              <a:gd name="connsiteY0" fmla="*/ 78355 h 526803"/>
              <a:gd name="connsiteX1" fmla="*/ 275514 w 543305"/>
              <a:gd name="connsiteY1" fmla="*/ 128469 h 526803"/>
              <a:gd name="connsiteX2" fmla="*/ 533307 w 543305"/>
              <a:gd name="connsiteY2" fmla="*/ 7532 h 526803"/>
              <a:gd name="connsiteX3" fmla="*/ 327393 w 543305"/>
              <a:gd name="connsiteY3" fmla="*/ 204029 h 526803"/>
              <a:gd name="connsiteX4" fmla="*/ 331235 w 543305"/>
              <a:gd name="connsiteY4" fmla="*/ 526759 h 526803"/>
              <a:gd name="connsiteX5" fmla="*/ 239027 w 543305"/>
              <a:gd name="connsiteY5" fmla="*/ 227081 h 526803"/>
              <a:gd name="connsiteX6" fmla="*/ 177554 w 543305"/>
              <a:gd name="connsiteY6" fmla="*/ 169451 h 526803"/>
              <a:gd name="connsiteX7" fmla="*/ 77662 w 543305"/>
              <a:gd name="connsiteY7" fmla="*/ 154083 h 526803"/>
              <a:gd name="connsiteX8" fmla="*/ 8292 w 543305"/>
              <a:gd name="connsiteY8" fmla="*/ 78355 h 526803"/>
              <a:gd name="connsiteX0" fmla="*/ 8292 w 534103"/>
              <a:gd name="connsiteY0" fmla="*/ 85017 h 533465"/>
              <a:gd name="connsiteX1" fmla="*/ 275514 w 534103"/>
              <a:gd name="connsiteY1" fmla="*/ 135131 h 533465"/>
              <a:gd name="connsiteX2" fmla="*/ 533307 w 534103"/>
              <a:gd name="connsiteY2" fmla="*/ 14194 h 533465"/>
              <a:gd name="connsiteX3" fmla="*/ 327393 w 534103"/>
              <a:gd name="connsiteY3" fmla="*/ 210691 h 533465"/>
              <a:gd name="connsiteX4" fmla="*/ 331235 w 534103"/>
              <a:gd name="connsiteY4" fmla="*/ 533421 h 533465"/>
              <a:gd name="connsiteX5" fmla="*/ 239027 w 534103"/>
              <a:gd name="connsiteY5" fmla="*/ 233743 h 533465"/>
              <a:gd name="connsiteX6" fmla="*/ 177554 w 534103"/>
              <a:gd name="connsiteY6" fmla="*/ 176113 h 533465"/>
              <a:gd name="connsiteX7" fmla="*/ 77662 w 534103"/>
              <a:gd name="connsiteY7" fmla="*/ 160745 h 533465"/>
              <a:gd name="connsiteX8" fmla="*/ 8292 w 534103"/>
              <a:gd name="connsiteY8" fmla="*/ 85017 h 533465"/>
              <a:gd name="connsiteX0" fmla="*/ 32522 w 558333"/>
              <a:gd name="connsiteY0" fmla="*/ 85017 h 533465"/>
              <a:gd name="connsiteX1" fmla="*/ 299744 w 558333"/>
              <a:gd name="connsiteY1" fmla="*/ 135131 h 533465"/>
              <a:gd name="connsiteX2" fmla="*/ 557537 w 558333"/>
              <a:gd name="connsiteY2" fmla="*/ 14194 h 533465"/>
              <a:gd name="connsiteX3" fmla="*/ 351623 w 558333"/>
              <a:gd name="connsiteY3" fmla="*/ 210691 h 533465"/>
              <a:gd name="connsiteX4" fmla="*/ 355465 w 558333"/>
              <a:gd name="connsiteY4" fmla="*/ 533421 h 533465"/>
              <a:gd name="connsiteX5" fmla="*/ 263257 w 558333"/>
              <a:gd name="connsiteY5" fmla="*/ 233743 h 533465"/>
              <a:gd name="connsiteX6" fmla="*/ 201784 w 558333"/>
              <a:gd name="connsiteY6" fmla="*/ 176113 h 533465"/>
              <a:gd name="connsiteX7" fmla="*/ 101892 w 558333"/>
              <a:gd name="connsiteY7" fmla="*/ 160745 h 533465"/>
              <a:gd name="connsiteX8" fmla="*/ 32522 w 558333"/>
              <a:gd name="connsiteY8" fmla="*/ 85017 h 53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333" h="533465">
                <a:moveTo>
                  <a:pt x="32522" y="85017"/>
                </a:moveTo>
                <a:cubicBezTo>
                  <a:pt x="125901" y="29303"/>
                  <a:pt x="242664" y="147386"/>
                  <a:pt x="299744" y="135131"/>
                </a:cubicBezTo>
                <a:cubicBezTo>
                  <a:pt x="356824" y="122876"/>
                  <a:pt x="543080" y="-49850"/>
                  <a:pt x="557537" y="14194"/>
                </a:cubicBezTo>
                <a:cubicBezTo>
                  <a:pt x="571994" y="78238"/>
                  <a:pt x="385302" y="124153"/>
                  <a:pt x="351623" y="210691"/>
                </a:cubicBezTo>
                <a:cubicBezTo>
                  <a:pt x="317944" y="297229"/>
                  <a:pt x="370193" y="529579"/>
                  <a:pt x="355465" y="533421"/>
                </a:cubicBezTo>
                <a:cubicBezTo>
                  <a:pt x="340737" y="537263"/>
                  <a:pt x="288870" y="293294"/>
                  <a:pt x="263257" y="233743"/>
                </a:cubicBezTo>
                <a:cubicBezTo>
                  <a:pt x="237644" y="174192"/>
                  <a:pt x="228678" y="188279"/>
                  <a:pt x="201784" y="176113"/>
                </a:cubicBezTo>
                <a:cubicBezTo>
                  <a:pt x="174890" y="163947"/>
                  <a:pt x="130102" y="175928"/>
                  <a:pt x="101892" y="160745"/>
                </a:cubicBezTo>
                <a:cubicBezTo>
                  <a:pt x="73682" y="145562"/>
                  <a:pt x="-60857" y="140731"/>
                  <a:pt x="32522" y="85017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5" name="Freeform 2264"/>
          <p:cNvSpPr/>
          <p:nvPr userDrawn="1"/>
        </p:nvSpPr>
        <p:spPr>
          <a:xfrm rot="567329">
            <a:off x="2472521" y="4612047"/>
            <a:ext cx="541432" cy="524840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  <a:gd name="connsiteX0" fmla="*/ 12790 w 371159"/>
              <a:gd name="connsiteY0" fmla="*/ 1391 h 677630"/>
              <a:gd name="connsiteX1" fmla="*/ 131892 w 371159"/>
              <a:gd name="connsiteY1" fmla="*/ 74389 h 677630"/>
              <a:gd name="connsiteX2" fmla="*/ 367060 w 371159"/>
              <a:gd name="connsiteY2" fmla="*/ 246035 h 677630"/>
              <a:gd name="connsiteX3" fmla="*/ 281731 w 371159"/>
              <a:gd name="connsiteY3" fmla="*/ 354856 h 677630"/>
              <a:gd name="connsiteX4" fmla="*/ 285573 w 371159"/>
              <a:gd name="connsiteY4" fmla="*/ 677586 h 677630"/>
              <a:gd name="connsiteX5" fmla="*/ 193365 w 371159"/>
              <a:gd name="connsiteY5" fmla="*/ 377908 h 677630"/>
              <a:gd name="connsiteX6" fmla="*/ 131892 w 371159"/>
              <a:gd name="connsiteY6" fmla="*/ 320278 h 677630"/>
              <a:gd name="connsiteX7" fmla="*/ 32000 w 371159"/>
              <a:gd name="connsiteY7" fmla="*/ 304910 h 677630"/>
              <a:gd name="connsiteX8" fmla="*/ 58894 w 371159"/>
              <a:gd name="connsiteY8" fmla="*/ 205018 h 677630"/>
              <a:gd name="connsiteX9" fmla="*/ 8948 w 371159"/>
              <a:gd name="connsiteY9" fmla="*/ 132019 h 677630"/>
              <a:gd name="connsiteX10" fmla="*/ 12790 w 371159"/>
              <a:gd name="connsiteY10" fmla="*/ 1391 h 677630"/>
              <a:gd name="connsiteX0" fmla="*/ 1668 w 363879"/>
              <a:gd name="connsiteY0" fmla="*/ 61564 h 607175"/>
              <a:gd name="connsiteX1" fmla="*/ 124612 w 363879"/>
              <a:gd name="connsiteY1" fmla="*/ 3934 h 607175"/>
              <a:gd name="connsiteX2" fmla="*/ 359780 w 363879"/>
              <a:gd name="connsiteY2" fmla="*/ 175580 h 607175"/>
              <a:gd name="connsiteX3" fmla="*/ 274451 w 363879"/>
              <a:gd name="connsiteY3" fmla="*/ 284401 h 607175"/>
              <a:gd name="connsiteX4" fmla="*/ 278293 w 363879"/>
              <a:gd name="connsiteY4" fmla="*/ 607131 h 607175"/>
              <a:gd name="connsiteX5" fmla="*/ 186085 w 363879"/>
              <a:gd name="connsiteY5" fmla="*/ 307453 h 607175"/>
              <a:gd name="connsiteX6" fmla="*/ 124612 w 363879"/>
              <a:gd name="connsiteY6" fmla="*/ 249823 h 607175"/>
              <a:gd name="connsiteX7" fmla="*/ 24720 w 363879"/>
              <a:gd name="connsiteY7" fmla="*/ 234455 h 607175"/>
              <a:gd name="connsiteX8" fmla="*/ 51614 w 363879"/>
              <a:gd name="connsiteY8" fmla="*/ 134563 h 607175"/>
              <a:gd name="connsiteX9" fmla="*/ 1668 w 363879"/>
              <a:gd name="connsiteY9" fmla="*/ 61564 h 607175"/>
              <a:gd name="connsiteX0" fmla="*/ 30368 w 342633"/>
              <a:gd name="connsiteY0" fmla="*/ 130966 h 603578"/>
              <a:gd name="connsiteX1" fmla="*/ 103366 w 342633"/>
              <a:gd name="connsiteY1" fmla="*/ 337 h 603578"/>
              <a:gd name="connsiteX2" fmla="*/ 338534 w 342633"/>
              <a:gd name="connsiteY2" fmla="*/ 171983 h 603578"/>
              <a:gd name="connsiteX3" fmla="*/ 253205 w 342633"/>
              <a:gd name="connsiteY3" fmla="*/ 280804 h 603578"/>
              <a:gd name="connsiteX4" fmla="*/ 257047 w 342633"/>
              <a:gd name="connsiteY4" fmla="*/ 603534 h 603578"/>
              <a:gd name="connsiteX5" fmla="*/ 164839 w 342633"/>
              <a:gd name="connsiteY5" fmla="*/ 303856 h 603578"/>
              <a:gd name="connsiteX6" fmla="*/ 103366 w 342633"/>
              <a:gd name="connsiteY6" fmla="*/ 246226 h 603578"/>
              <a:gd name="connsiteX7" fmla="*/ 3474 w 342633"/>
              <a:gd name="connsiteY7" fmla="*/ 230858 h 603578"/>
              <a:gd name="connsiteX8" fmla="*/ 30368 w 342633"/>
              <a:gd name="connsiteY8" fmla="*/ 130966 h 603578"/>
              <a:gd name="connsiteX0" fmla="*/ 30368 w 339332"/>
              <a:gd name="connsiteY0" fmla="*/ 17674 h 490286"/>
              <a:gd name="connsiteX1" fmla="*/ 195071 w 339332"/>
              <a:gd name="connsiteY1" fmla="*/ 21262 h 490286"/>
              <a:gd name="connsiteX2" fmla="*/ 338534 w 339332"/>
              <a:gd name="connsiteY2" fmla="*/ 58691 h 490286"/>
              <a:gd name="connsiteX3" fmla="*/ 253205 w 339332"/>
              <a:gd name="connsiteY3" fmla="*/ 167512 h 490286"/>
              <a:gd name="connsiteX4" fmla="*/ 257047 w 339332"/>
              <a:gd name="connsiteY4" fmla="*/ 490242 h 490286"/>
              <a:gd name="connsiteX5" fmla="*/ 164839 w 339332"/>
              <a:gd name="connsiteY5" fmla="*/ 190564 h 490286"/>
              <a:gd name="connsiteX6" fmla="*/ 103366 w 339332"/>
              <a:gd name="connsiteY6" fmla="*/ 132934 h 490286"/>
              <a:gd name="connsiteX7" fmla="*/ 3474 w 339332"/>
              <a:gd name="connsiteY7" fmla="*/ 117566 h 490286"/>
              <a:gd name="connsiteX8" fmla="*/ 30368 w 339332"/>
              <a:gd name="connsiteY8" fmla="*/ 17674 h 490286"/>
              <a:gd name="connsiteX0" fmla="*/ 30368 w 459492"/>
              <a:gd name="connsiteY0" fmla="*/ 51979 h 524591"/>
              <a:gd name="connsiteX1" fmla="*/ 195071 w 459492"/>
              <a:gd name="connsiteY1" fmla="*/ 55567 h 524591"/>
              <a:gd name="connsiteX2" fmla="*/ 459119 w 459492"/>
              <a:gd name="connsiteY2" fmla="*/ 5320 h 524591"/>
              <a:gd name="connsiteX3" fmla="*/ 253205 w 459492"/>
              <a:gd name="connsiteY3" fmla="*/ 201817 h 524591"/>
              <a:gd name="connsiteX4" fmla="*/ 257047 w 459492"/>
              <a:gd name="connsiteY4" fmla="*/ 524547 h 524591"/>
              <a:gd name="connsiteX5" fmla="*/ 164839 w 459492"/>
              <a:gd name="connsiteY5" fmla="*/ 224869 h 524591"/>
              <a:gd name="connsiteX6" fmla="*/ 103366 w 459492"/>
              <a:gd name="connsiteY6" fmla="*/ 167239 h 524591"/>
              <a:gd name="connsiteX7" fmla="*/ 3474 w 459492"/>
              <a:gd name="connsiteY7" fmla="*/ 151871 h 524591"/>
              <a:gd name="connsiteX8" fmla="*/ 30368 w 459492"/>
              <a:gd name="connsiteY8" fmla="*/ 51979 h 524591"/>
              <a:gd name="connsiteX0" fmla="*/ 30368 w 459492"/>
              <a:gd name="connsiteY0" fmla="*/ 52314 h 524926"/>
              <a:gd name="connsiteX1" fmla="*/ 69381 w 459492"/>
              <a:gd name="connsiteY1" fmla="*/ 84382 h 524926"/>
              <a:gd name="connsiteX2" fmla="*/ 195071 w 459492"/>
              <a:gd name="connsiteY2" fmla="*/ 55902 h 524926"/>
              <a:gd name="connsiteX3" fmla="*/ 459119 w 459492"/>
              <a:gd name="connsiteY3" fmla="*/ 5655 h 524926"/>
              <a:gd name="connsiteX4" fmla="*/ 253205 w 459492"/>
              <a:gd name="connsiteY4" fmla="*/ 202152 h 524926"/>
              <a:gd name="connsiteX5" fmla="*/ 257047 w 459492"/>
              <a:gd name="connsiteY5" fmla="*/ 524882 h 524926"/>
              <a:gd name="connsiteX6" fmla="*/ 164839 w 459492"/>
              <a:gd name="connsiteY6" fmla="*/ 225204 h 524926"/>
              <a:gd name="connsiteX7" fmla="*/ 103366 w 459492"/>
              <a:gd name="connsiteY7" fmla="*/ 167574 h 524926"/>
              <a:gd name="connsiteX8" fmla="*/ 3474 w 459492"/>
              <a:gd name="connsiteY8" fmla="*/ 152206 h 524926"/>
              <a:gd name="connsiteX9" fmla="*/ 30368 w 459492"/>
              <a:gd name="connsiteY9" fmla="*/ 52314 h 524926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0368 w 459492"/>
              <a:gd name="connsiteY0" fmla="*/ 51980 h 524592"/>
              <a:gd name="connsiteX1" fmla="*/ 195071 w 459492"/>
              <a:gd name="connsiteY1" fmla="*/ 55568 h 524592"/>
              <a:gd name="connsiteX2" fmla="*/ 459119 w 459492"/>
              <a:gd name="connsiteY2" fmla="*/ 5321 h 524592"/>
              <a:gd name="connsiteX3" fmla="*/ 253205 w 459492"/>
              <a:gd name="connsiteY3" fmla="*/ 201818 h 524592"/>
              <a:gd name="connsiteX4" fmla="*/ 257047 w 459492"/>
              <a:gd name="connsiteY4" fmla="*/ 524548 h 524592"/>
              <a:gd name="connsiteX5" fmla="*/ 164839 w 459492"/>
              <a:gd name="connsiteY5" fmla="*/ 224870 h 524592"/>
              <a:gd name="connsiteX6" fmla="*/ 103366 w 459492"/>
              <a:gd name="connsiteY6" fmla="*/ 167240 h 524592"/>
              <a:gd name="connsiteX7" fmla="*/ 3474 w 459492"/>
              <a:gd name="connsiteY7" fmla="*/ 151872 h 524592"/>
              <a:gd name="connsiteX8" fmla="*/ 30368 w 459492"/>
              <a:gd name="connsiteY8" fmla="*/ 51980 h 524592"/>
              <a:gd name="connsiteX0" fmla="*/ 39763 w 468887"/>
              <a:gd name="connsiteY0" fmla="*/ 51980 h 524592"/>
              <a:gd name="connsiteX1" fmla="*/ 204466 w 468887"/>
              <a:gd name="connsiteY1" fmla="*/ 55568 h 524592"/>
              <a:gd name="connsiteX2" fmla="*/ 468514 w 468887"/>
              <a:gd name="connsiteY2" fmla="*/ 5321 h 524592"/>
              <a:gd name="connsiteX3" fmla="*/ 262600 w 468887"/>
              <a:gd name="connsiteY3" fmla="*/ 201818 h 524592"/>
              <a:gd name="connsiteX4" fmla="*/ 266442 w 468887"/>
              <a:gd name="connsiteY4" fmla="*/ 524548 h 524592"/>
              <a:gd name="connsiteX5" fmla="*/ 174234 w 468887"/>
              <a:gd name="connsiteY5" fmla="*/ 224870 h 524592"/>
              <a:gd name="connsiteX6" fmla="*/ 112761 w 468887"/>
              <a:gd name="connsiteY6" fmla="*/ 167240 h 524592"/>
              <a:gd name="connsiteX7" fmla="*/ 12869 w 468887"/>
              <a:gd name="connsiteY7" fmla="*/ 151872 h 524592"/>
              <a:gd name="connsiteX8" fmla="*/ 39763 w 468887"/>
              <a:gd name="connsiteY8" fmla="*/ 51980 h 524592"/>
              <a:gd name="connsiteX0" fmla="*/ 38259 w 467383"/>
              <a:gd name="connsiteY0" fmla="*/ 51980 h 524592"/>
              <a:gd name="connsiteX1" fmla="*/ 202962 w 467383"/>
              <a:gd name="connsiteY1" fmla="*/ 55568 h 524592"/>
              <a:gd name="connsiteX2" fmla="*/ 467010 w 467383"/>
              <a:gd name="connsiteY2" fmla="*/ 5321 h 524592"/>
              <a:gd name="connsiteX3" fmla="*/ 261096 w 467383"/>
              <a:gd name="connsiteY3" fmla="*/ 201818 h 524592"/>
              <a:gd name="connsiteX4" fmla="*/ 264938 w 467383"/>
              <a:gd name="connsiteY4" fmla="*/ 524548 h 524592"/>
              <a:gd name="connsiteX5" fmla="*/ 172730 w 467383"/>
              <a:gd name="connsiteY5" fmla="*/ 224870 h 524592"/>
              <a:gd name="connsiteX6" fmla="*/ 111257 w 467383"/>
              <a:gd name="connsiteY6" fmla="*/ 167240 h 524592"/>
              <a:gd name="connsiteX7" fmla="*/ 11365 w 467383"/>
              <a:gd name="connsiteY7" fmla="*/ 151872 h 524592"/>
              <a:gd name="connsiteX8" fmla="*/ 38259 w 467383"/>
              <a:gd name="connsiteY8" fmla="*/ 51980 h 524592"/>
              <a:gd name="connsiteX0" fmla="*/ 16044 w 541432"/>
              <a:gd name="connsiteY0" fmla="*/ 76392 h 524840"/>
              <a:gd name="connsiteX1" fmla="*/ 277011 w 541432"/>
              <a:gd name="connsiteY1" fmla="*/ 55816 h 524840"/>
              <a:gd name="connsiteX2" fmla="*/ 541059 w 541432"/>
              <a:gd name="connsiteY2" fmla="*/ 5569 h 524840"/>
              <a:gd name="connsiteX3" fmla="*/ 335145 w 541432"/>
              <a:gd name="connsiteY3" fmla="*/ 202066 h 524840"/>
              <a:gd name="connsiteX4" fmla="*/ 338987 w 541432"/>
              <a:gd name="connsiteY4" fmla="*/ 524796 h 524840"/>
              <a:gd name="connsiteX5" fmla="*/ 246779 w 541432"/>
              <a:gd name="connsiteY5" fmla="*/ 225118 h 524840"/>
              <a:gd name="connsiteX6" fmla="*/ 185306 w 541432"/>
              <a:gd name="connsiteY6" fmla="*/ 167488 h 524840"/>
              <a:gd name="connsiteX7" fmla="*/ 85414 w 541432"/>
              <a:gd name="connsiteY7" fmla="*/ 152120 h 524840"/>
              <a:gd name="connsiteX8" fmla="*/ 16044 w 541432"/>
              <a:gd name="connsiteY8" fmla="*/ 76392 h 5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1432" h="524840">
                <a:moveTo>
                  <a:pt x="16044" y="76392"/>
                </a:moveTo>
                <a:cubicBezTo>
                  <a:pt x="69417" y="73118"/>
                  <a:pt x="189509" y="67620"/>
                  <a:pt x="277011" y="55816"/>
                </a:cubicBezTo>
                <a:cubicBezTo>
                  <a:pt x="364514" y="44012"/>
                  <a:pt x="531370" y="-18806"/>
                  <a:pt x="541059" y="5569"/>
                </a:cubicBezTo>
                <a:cubicBezTo>
                  <a:pt x="550748" y="29944"/>
                  <a:pt x="368824" y="115528"/>
                  <a:pt x="335145" y="202066"/>
                </a:cubicBezTo>
                <a:cubicBezTo>
                  <a:pt x="301466" y="288604"/>
                  <a:pt x="353715" y="520954"/>
                  <a:pt x="338987" y="524796"/>
                </a:cubicBezTo>
                <a:cubicBezTo>
                  <a:pt x="324259" y="528638"/>
                  <a:pt x="272392" y="284669"/>
                  <a:pt x="246779" y="225118"/>
                </a:cubicBezTo>
                <a:cubicBezTo>
                  <a:pt x="221166" y="165567"/>
                  <a:pt x="212200" y="179654"/>
                  <a:pt x="185306" y="167488"/>
                </a:cubicBezTo>
                <a:cubicBezTo>
                  <a:pt x="158412" y="155322"/>
                  <a:pt x="113624" y="167303"/>
                  <a:pt x="85414" y="152120"/>
                </a:cubicBezTo>
                <a:cubicBezTo>
                  <a:pt x="57204" y="136937"/>
                  <a:pt x="-37329" y="79666"/>
                  <a:pt x="16044" y="76392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6" name="Freeform 2265"/>
          <p:cNvSpPr/>
          <p:nvPr userDrawn="1"/>
        </p:nvSpPr>
        <p:spPr>
          <a:xfrm rot="4340557">
            <a:off x="3229658" y="1821262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267" name="Freeform 2266"/>
          <p:cNvSpPr/>
          <p:nvPr userDrawn="1"/>
        </p:nvSpPr>
        <p:spPr>
          <a:xfrm rot="4631502">
            <a:off x="3358553" y="4722420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2268" name="Group 2267"/>
          <p:cNvGrpSpPr/>
          <p:nvPr userDrawn="1"/>
        </p:nvGrpSpPr>
        <p:grpSpPr>
          <a:xfrm>
            <a:off x="2666053" y="2675835"/>
            <a:ext cx="1035244" cy="1035244"/>
            <a:chOff x="5962590" y="-306234"/>
            <a:chExt cx="3240360" cy="3240360"/>
          </a:xfrm>
        </p:grpSpPr>
        <p:sp>
          <p:nvSpPr>
            <p:cNvPr id="2269" name="Oval 226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0" name="Oval 226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1" name="Oval 227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2" name="Oval 227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73" name="Group 2272"/>
          <p:cNvGrpSpPr/>
          <p:nvPr userDrawn="1"/>
        </p:nvGrpSpPr>
        <p:grpSpPr>
          <a:xfrm>
            <a:off x="2312386" y="3686890"/>
            <a:ext cx="1035244" cy="1035244"/>
            <a:chOff x="5962590" y="-306234"/>
            <a:chExt cx="3240360" cy="3240360"/>
          </a:xfrm>
        </p:grpSpPr>
        <p:sp>
          <p:nvSpPr>
            <p:cNvPr id="2274" name="Oval 227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5" name="Oval 227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6" name="Oval 227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7" name="Oval 227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78" name="Group 2277"/>
          <p:cNvGrpSpPr/>
          <p:nvPr userDrawn="1"/>
        </p:nvGrpSpPr>
        <p:grpSpPr>
          <a:xfrm>
            <a:off x="2864062" y="4110735"/>
            <a:ext cx="1035244" cy="1035244"/>
            <a:chOff x="5962590" y="-306234"/>
            <a:chExt cx="3240360" cy="3240360"/>
          </a:xfrm>
        </p:grpSpPr>
        <p:sp>
          <p:nvSpPr>
            <p:cNvPr id="2279" name="Oval 227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0" name="Oval 227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1" name="Oval 228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2" name="Oval 228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83" name="Group 2282"/>
          <p:cNvGrpSpPr/>
          <p:nvPr userDrawn="1"/>
        </p:nvGrpSpPr>
        <p:grpSpPr>
          <a:xfrm>
            <a:off x="2124130" y="3099447"/>
            <a:ext cx="1035244" cy="1035244"/>
            <a:chOff x="5962590" y="-306234"/>
            <a:chExt cx="3240360" cy="3240360"/>
          </a:xfrm>
        </p:grpSpPr>
        <p:sp>
          <p:nvSpPr>
            <p:cNvPr id="2284" name="Oval 228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5" name="Oval 228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6" name="Oval 228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7" name="Oval 228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88" name="Group 2287"/>
          <p:cNvGrpSpPr/>
          <p:nvPr userDrawn="1"/>
        </p:nvGrpSpPr>
        <p:grpSpPr>
          <a:xfrm>
            <a:off x="2806388" y="3325991"/>
            <a:ext cx="1035244" cy="1035244"/>
            <a:chOff x="5962590" y="-306234"/>
            <a:chExt cx="3240360" cy="3240360"/>
          </a:xfrm>
        </p:grpSpPr>
        <p:sp>
          <p:nvSpPr>
            <p:cNvPr id="2289" name="Oval 228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0" name="Oval 228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1" name="Oval 229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2" name="Oval 229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3" name="Group 2292"/>
          <p:cNvGrpSpPr/>
          <p:nvPr userDrawn="1"/>
        </p:nvGrpSpPr>
        <p:grpSpPr>
          <a:xfrm>
            <a:off x="2257036" y="4179970"/>
            <a:ext cx="1035244" cy="1035244"/>
            <a:chOff x="5962590" y="-306234"/>
            <a:chExt cx="3240360" cy="3240360"/>
          </a:xfrm>
        </p:grpSpPr>
        <p:sp>
          <p:nvSpPr>
            <p:cNvPr id="2294" name="Oval 229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5" name="Oval 229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6" name="Oval 229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7" name="Oval 229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8" name="Group 2297"/>
          <p:cNvGrpSpPr/>
          <p:nvPr userDrawn="1"/>
        </p:nvGrpSpPr>
        <p:grpSpPr>
          <a:xfrm>
            <a:off x="1871759" y="4350647"/>
            <a:ext cx="1035244" cy="1035244"/>
            <a:chOff x="5962590" y="-306234"/>
            <a:chExt cx="3240360" cy="3240360"/>
          </a:xfrm>
        </p:grpSpPr>
        <p:sp>
          <p:nvSpPr>
            <p:cNvPr id="2299" name="Oval 229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0" name="Oval 229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1" name="Oval 230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2" name="Oval 230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03" name="Group 2302"/>
          <p:cNvGrpSpPr/>
          <p:nvPr userDrawn="1"/>
        </p:nvGrpSpPr>
        <p:grpSpPr>
          <a:xfrm>
            <a:off x="2469592" y="3005107"/>
            <a:ext cx="1035244" cy="1035244"/>
            <a:chOff x="5962590" y="-306234"/>
            <a:chExt cx="3240360" cy="3240360"/>
          </a:xfrm>
        </p:grpSpPr>
        <p:sp>
          <p:nvSpPr>
            <p:cNvPr id="2304" name="Oval 230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5" name="Oval 230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6" name="Oval 230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7" name="Oval 230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08" name="Group 2307"/>
          <p:cNvGrpSpPr/>
          <p:nvPr userDrawn="1"/>
        </p:nvGrpSpPr>
        <p:grpSpPr>
          <a:xfrm>
            <a:off x="2652635" y="2708922"/>
            <a:ext cx="1035244" cy="1035244"/>
            <a:chOff x="5962590" y="-306234"/>
            <a:chExt cx="3240360" cy="3240360"/>
          </a:xfrm>
        </p:grpSpPr>
        <p:sp>
          <p:nvSpPr>
            <p:cNvPr id="2309" name="Oval 230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0" name="Oval 230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1" name="Oval 231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2" name="Oval 231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13" name="Group 2312"/>
          <p:cNvGrpSpPr/>
          <p:nvPr userDrawn="1"/>
        </p:nvGrpSpPr>
        <p:grpSpPr>
          <a:xfrm>
            <a:off x="2298968" y="3719975"/>
            <a:ext cx="1035244" cy="1035244"/>
            <a:chOff x="5962590" y="-306234"/>
            <a:chExt cx="3240360" cy="3240360"/>
          </a:xfrm>
        </p:grpSpPr>
        <p:sp>
          <p:nvSpPr>
            <p:cNvPr id="2314" name="Oval 231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5" name="Oval 231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6" name="Oval 231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7" name="Oval 231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18" name="Group 2317"/>
          <p:cNvGrpSpPr/>
          <p:nvPr userDrawn="1"/>
        </p:nvGrpSpPr>
        <p:grpSpPr>
          <a:xfrm>
            <a:off x="2110712" y="3132534"/>
            <a:ext cx="1035244" cy="1035244"/>
            <a:chOff x="5962590" y="-306234"/>
            <a:chExt cx="3240360" cy="3240360"/>
          </a:xfrm>
        </p:grpSpPr>
        <p:sp>
          <p:nvSpPr>
            <p:cNvPr id="2319" name="Oval 231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0" name="Oval 231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1" name="Oval 232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2" name="Oval 232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23" name="Group 2322"/>
          <p:cNvGrpSpPr/>
          <p:nvPr userDrawn="1"/>
        </p:nvGrpSpPr>
        <p:grpSpPr>
          <a:xfrm>
            <a:off x="2792970" y="3359075"/>
            <a:ext cx="1035244" cy="1035244"/>
            <a:chOff x="5962590" y="-306234"/>
            <a:chExt cx="3240360" cy="3240360"/>
          </a:xfrm>
        </p:grpSpPr>
        <p:sp>
          <p:nvSpPr>
            <p:cNvPr id="2324" name="Oval 232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5" name="Oval 232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6" name="Oval 232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7" name="Oval 232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28" name="Group 2327"/>
          <p:cNvGrpSpPr/>
          <p:nvPr userDrawn="1"/>
        </p:nvGrpSpPr>
        <p:grpSpPr>
          <a:xfrm>
            <a:off x="2243618" y="4213055"/>
            <a:ext cx="1035244" cy="1035244"/>
            <a:chOff x="5962590" y="-306234"/>
            <a:chExt cx="3240360" cy="3240360"/>
          </a:xfrm>
        </p:grpSpPr>
        <p:sp>
          <p:nvSpPr>
            <p:cNvPr id="2329" name="Oval 232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0" name="Oval 232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1" name="Oval 233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2" name="Oval 233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33" name="Group 2332"/>
          <p:cNvGrpSpPr/>
          <p:nvPr userDrawn="1"/>
        </p:nvGrpSpPr>
        <p:grpSpPr>
          <a:xfrm>
            <a:off x="1858341" y="4383731"/>
            <a:ext cx="1035244" cy="1035244"/>
            <a:chOff x="5962590" y="-306234"/>
            <a:chExt cx="3240360" cy="3240360"/>
          </a:xfrm>
        </p:grpSpPr>
        <p:sp>
          <p:nvSpPr>
            <p:cNvPr id="2334" name="Oval 2333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5" name="Oval 2334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6" name="Oval 2335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7" name="Oval 2336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38" name="Group 2337"/>
          <p:cNvGrpSpPr/>
          <p:nvPr userDrawn="1"/>
        </p:nvGrpSpPr>
        <p:grpSpPr>
          <a:xfrm>
            <a:off x="2456174" y="3038191"/>
            <a:ext cx="1035244" cy="1035244"/>
            <a:chOff x="5962590" y="-306234"/>
            <a:chExt cx="3240360" cy="3240360"/>
          </a:xfrm>
        </p:grpSpPr>
        <p:sp>
          <p:nvSpPr>
            <p:cNvPr id="2339" name="Oval 2338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0" name="Oval 2339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1" name="Oval 2340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2" name="Oval 2341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58" name="Isosceles Triangle 117"/>
          <p:cNvSpPr/>
          <p:nvPr userDrawn="1"/>
        </p:nvSpPr>
        <p:spPr>
          <a:xfrm rot="6323330">
            <a:off x="-916011" y="1831470"/>
            <a:ext cx="425709" cy="1476202"/>
          </a:xfrm>
          <a:custGeom>
            <a:avLst/>
            <a:gdLst>
              <a:gd name="connsiteX0" fmla="*/ 0 w 524889"/>
              <a:gd name="connsiteY0" fmla="*/ 1614938 h 1820120"/>
              <a:gd name="connsiteX1" fmla="*/ 69959 w 524889"/>
              <a:gd name="connsiteY1" fmla="*/ 1604785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  <a:gd name="connsiteX0" fmla="*/ 0 w 524889"/>
              <a:gd name="connsiteY0" fmla="*/ 1614938 h 1820120"/>
              <a:gd name="connsiteX1" fmla="*/ 120859 w 524889"/>
              <a:gd name="connsiteY1" fmla="*/ 1437666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889" h="1820120">
                <a:moveTo>
                  <a:pt x="0" y="1614938"/>
                </a:moveTo>
                <a:lnTo>
                  <a:pt x="120859" y="1437666"/>
                </a:lnTo>
                <a:cubicBezTo>
                  <a:pt x="128628" y="1437203"/>
                  <a:pt x="220928" y="1818702"/>
                  <a:pt x="228665" y="1820120"/>
                </a:cubicBezTo>
                <a:cubicBezTo>
                  <a:pt x="255098" y="173394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lnTo>
                  <a:pt x="0" y="16149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59" name="Freeform 2358"/>
          <p:cNvSpPr/>
          <p:nvPr userDrawn="1"/>
        </p:nvSpPr>
        <p:spPr>
          <a:xfrm rot="17295621">
            <a:off x="-1074709" y="1764100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1" name="Oval 2360"/>
          <p:cNvSpPr/>
          <p:nvPr userDrawn="1"/>
        </p:nvSpPr>
        <p:spPr>
          <a:xfrm>
            <a:off x="2555776" y="2591197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2" name="Oval 2361"/>
          <p:cNvSpPr/>
          <p:nvPr userDrawn="1"/>
        </p:nvSpPr>
        <p:spPr>
          <a:xfrm>
            <a:off x="2736195" y="3857929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3" name="Freeform 2362"/>
          <p:cNvSpPr/>
          <p:nvPr userDrawn="1"/>
        </p:nvSpPr>
        <p:spPr>
          <a:xfrm rot="21036479" flipH="1">
            <a:off x="1199565" y="4359191"/>
            <a:ext cx="406243" cy="671672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  <a:gd name="connsiteX0" fmla="*/ 11135 w 294752"/>
              <a:gd name="connsiteY0" fmla="*/ 1273 h 677512"/>
              <a:gd name="connsiteX1" fmla="*/ 130237 w 294752"/>
              <a:gd name="connsiteY1" fmla="*/ 74271 h 677512"/>
              <a:gd name="connsiteX2" fmla="*/ 168657 w 294752"/>
              <a:gd name="connsiteY2" fmla="*/ 216426 h 677512"/>
              <a:gd name="connsiteX3" fmla="*/ 280076 w 294752"/>
              <a:gd name="connsiteY3" fmla="*/ 354738 h 677512"/>
              <a:gd name="connsiteX4" fmla="*/ 283918 w 294752"/>
              <a:gd name="connsiteY4" fmla="*/ 677468 h 677512"/>
              <a:gd name="connsiteX5" fmla="*/ 191710 w 294752"/>
              <a:gd name="connsiteY5" fmla="*/ 377790 h 677512"/>
              <a:gd name="connsiteX6" fmla="*/ 130237 w 294752"/>
              <a:gd name="connsiteY6" fmla="*/ 320160 h 677512"/>
              <a:gd name="connsiteX7" fmla="*/ 30345 w 294752"/>
              <a:gd name="connsiteY7" fmla="*/ 304792 h 677512"/>
              <a:gd name="connsiteX8" fmla="*/ 7293 w 294752"/>
              <a:gd name="connsiteY8" fmla="*/ 131901 h 677512"/>
              <a:gd name="connsiteX9" fmla="*/ 11135 w 294752"/>
              <a:gd name="connsiteY9" fmla="*/ 1273 h 677512"/>
              <a:gd name="connsiteX0" fmla="*/ 170714 w 454331"/>
              <a:gd name="connsiteY0" fmla="*/ 3548 h 679787"/>
              <a:gd name="connsiteX1" fmla="*/ 289816 w 454331"/>
              <a:gd name="connsiteY1" fmla="*/ 76546 h 679787"/>
              <a:gd name="connsiteX2" fmla="*/ 328236 w 454331"/>
              <a:gd name="connsiteY2" fmla="*/ 218701 h 679787"/>
              <a:gd name="connsiteX3" fmla="*/ 439655 w 454331"/>
              <a:gd name="connsiteY3" fmla="*/ 357013 h 679787"/>
              <a:gd name="connsiteX4" fmla="*/ 443497 w 454331"/>
              <a:gd name="connsiteY4" fmla="*/ 679743 h 679787"/>
              <a:gd name="connsiteX5" fmla="*/ 351289 w 454331"/>
              <a:gd name="connsiteY5" fmla="*/ 380065 h 679787"/>
              <a:gd name="connsiteX6" fmla="*/ 289816 w 454331"/>
              <a:gd name="connsiteY6" fmla="*/ 322435 h 679787"/>
              <a:gd name="connsiteX7" fmla="*/ 189924 w 454331"/>
              <a:gd name="connsiteY7" fmla="*/ 307067 h 679787"/>
              <a:gd name="connsiteX8" fmla="*/ 60 w 454331"/>
              <a:gd name="connsiteY8" fmla="*/ 185133 h 679787"/>
              <a:gd name="connsiteX9" fmla="*/ 170714 w 454331"/>
              <a:gd name="connsiteY9" fmla="*/ 3548 h 679787"/>
              <a:gd name="connsiteX0" fmla="*/ 67843 w 460759"/>
              <a:gd name="connsiteY0" fmla="*/ 4774 h 659040"/>
              <a:gd name="connsiteX1" fmla="*/ 296244 w 460759"/>
              <a:gd name="connsiteY1" fmla="*/ 55799 h 659040"/>
              <a:gd name="connsiteX2" fmla="*/ 334664 w 460759"/>
              <a:gd name="connsiteY2" fmla="*/ 197954 h 659040"/>
              <a:gd name="connsiteX3" fmla="*/ 446083 w 460759"/>
              <a:gd name="connsiteY3" fmla="*/ 336266 h 659040"/>
              <a:gd name="connsiteX4" fmla="*/ 449925 w 460759"/>
              <a:gd name="connsiteY4" fmla="*/ 658996 h 659040"/>
              <a:gd name="connsiteX5" fmla="*/ 357717 w 460759"/>
              <a:gd name="connsiteY5" fmla="*/ 359318 h 659040"/>
              <a:gd name="connsiteX6" fmla="*/ 296244 w 460759"/>
              <a:gd name="connsiteY6" fmla="*/ 301688 h 659040"/>
              <a:gd name="connsiteX7" fmla="*/ 196352 w 460759"/>
              <a:gd name="connsiteY7" fmla="*/ 286320 h 659040"/>
              <a:gd name="connsiteX8" fmla="*/ 6488 w 460759"/>
              <a:gd name="connsiteY8" fmla="*/ 164386 h 659040"/>
              <a:gd name="connsiteX9" fmla="*/ 67843 w 460759"/>
              <a:gd name="connsiteY9" fmla="*/ 4774 h 659040"/>
              <a:gd name="connsiteX0" fmla="*/ 1231 w 394147"/>
              <a:gd name="connsiteY0" fmla="*/ 3295 h 657561"/>
              <a:gd name="connsiteX1" fmla="*/ 229632 w 394147"/>
              <a:gd name="connsiteY1" fmla="*/ 54320 h 657561"/>
              <a:gd name="connsiteX2" fmla="*/ 268052 w 394147"/>
              <a:gd name="connsiteY2" fmla="*/ 196475 h 657561"/>
              <a:gd name="connsiteX3" fmla="*/ 379471 w 394147"/>
              <a:gd name="connsiteY3" fmla="*/ 334787 h 657561"/>
              <a:gd name="connsiteX4" fmla="*/ 383313 w 394147"/>
              <a:gd name="connsiteY4" fmla="*/ 657517 h 657561"/>
              <a:gd name="connsiteX5" fmla="*/ 291105 w 394147"/>
              <a:gd name="connsiteY5" fmla="*/ 357839 h 657561"/>
              <a:gd name="connsiteX6" fmla="*/ 229632 w 394147"/>
              <a:gd name="connsiteY6" fmla="*/ 300209 h 657561"/>
              <a:gd name="connsiteX7" fmla="*/ 129740 w 394147"/>
              <a:gd name="connsiteY7" fmla="*/ 284841 h 657561"/>
              <a:gd name="connsiteX8" fmla="*/ 138238 w 394147"/>
              <a:gd name="connsiteY8" fmla="*/ 137885 h 657561"/>
              <a:gd name="connsiteX9" fmla="*/ 1231 w 394147"/>
              <a:gd name="connsiteY9" fmla="*/ 3295 h 657561"/>
              <a:gd name="connsiteX0" fmla="*/ 1231 w 396543"/>
              <a:gd name="connsiteY0" fmla="*/ 5686 h 659952"/>
              <a:gd name="connsiteX1" fmla="*/ 229632 w 396543"/>
              <a:gd name="connsiteY1" fmla="*/ 56711 h 659952"/>
              <a:gd name="connsiteX2" fmla="*/ 379471 w 396543"/>
              <a:gd name="connsiteY2" fmla="*/ 337178 h 659952"/>
              <a:gd name="connsiteX3" fmla="*/ 383313 w 396543"/>
              <a:gd name="connsiteY3" fmla="*/ 659908 h 659952"/>
              <a:gd name="connsiteX4" fmla="*/ 291105 w 396543"/>
              <a:gd name="connsiteY4" fmla="*/ 360230 h 659952"/>
              <a:gd name="connsiteX5" fmla="*/ 229632 w 396543"/>
              <a:gd name="connsiteY5" fmla="*/ 302600 h 659952"/>
              <a:gd name="connsiteX6" fmla="*/ 129740 w 396543"/>
              <a:gd name="connsiteY6" fmla="*/ 287232 h 659952"/>
              <a:gd name="connsiteX7" fmla="*/ 138238 w 396543"/>
              <a:gd name="connsiteY7" fmla="*/ 140276 h 659952"/>
              <a:gd name="connsiteX8" fmla="*/ 1231 w 396543"/>
              <a:gd name="connsiteY8" fmla="*/ 5686 h 659952"/>
              <a:gd name="connsiteX0" fmla="*/ 1214 w 396571"/>
              <a:gd name="connsiteY0" fmla="*/ 670 h 654936"/>
              <a:gd name="connsiteX1" fmla="*/ 228931 w 396571"/>
              <a:gd name="connsiteY1" fmla="*/ 94646 h 654936"/>
              <a:gd name="connsiteX2" fmla="*/ 379454 w 396571"/>
              <a:gd name="connsiteY2" fmla="*/ 332162 h 654936"/>
              <a:gd name="connsiteX3" fmla="*/ 383296 w 396571"/>
              <a:gd name="connsiteY3" fmla="*/ 654892 h 654936"/>
              <a:gd name="connsiteX4" fmla="*/ 291088 w 396571"/>
              <a:gd name="connsiteY4" fmla="*/ 355214 h 654936"/>
              <a:gd name="connsiteX5" fmla="*/ 229615 w 396571"/>
              <a:gd name="connsiteY5" fmla="*/ 297584 h 654936"/>
              <a:gd name="connsiteX6" fmla="*/ 129723 w 396571"/>
              <a:gd name="connsiteY6" fmla="*/ 282216 h 654936"/>
              <a:gd name="connsiteX7" fmla="*/ 138221 w 396571"/>
              <a:gd name="connsiteY7" fmla="*/ 135260 h 654936"/>
              <a:gd name="connsiteX8" fmla="*/ 1214 w 396571"/>
              <a:gd name="connsiteY8" fmla="*/ 670 h 654936"/>
              <a:gd name="connsiteX0" fmla="*/ 1214 w 396571"/>
              <a:gd name="connsiteY0" fmla="*/ 937 h 655203"/>
              <a:gd name="connsiteX1" fmla="*/ 228931 w 396571"/>
              <a:gd name="connsiteY1" fmla="*/ 94913 h 655203"/>
              <a:gd name="connsiteX2" fmla="*/ 379454 w 396571"/>
              <a:gd name="connsiteY2" fmla="*/ 332429 h 655203"/>
              <a:gd name="connsiteX3" fmla="*/ 383296 w 396571"/>
              <a:gd name="connsiteY3" fmla="*/ 655159 h 655203"/>
              <a:gd name="connsiteX4" fmla="*/ 291088 w 396571"/>
              <a:gd name="connsiteY4" fmla="*/ 355481 h 655203"/>
              <a:gd name="connsiteX5" fmla="*/ 229615 w 396571"/>
              <a:gd name="connsiteY5" fmla="*/ 297851 h 655203"/>
              <a:gd name="connsiteX6" fmla="*/ 129723 w 396571"/>
              <a:gd name="connsiteY6" fmla="*/ 282483 h 655203"/>
              <a:gd name="connsiteX7" fmla="*/ 138221 w 396571"/>
              <a:gd name="connsiteY7" fmla="*/ 135527 h 655203"/>
              <a:gd name="connsiteX8" fmla="*/ 1214 w 396571"/>
              <a:gd name="connsiteY8" fmla="*/ 937 h 655203"/>
              <a:gd name="connsiteX0" fmla="*/ 3700 w 399057"/>
              <a:gd name="connsiteY0" fmla="*/ 14074 h 668340"/>
              <a:gd name="connsiteX1" fmla="*/ 231417 w 399057"/>
              <a:gd name="connsiteY1" fmla="*/ 108050 h 668340"/>
              <a:gd name="connsiteX2" fmla="*/ 381940 w 399057"/>
              <a:gd name="connsiteY2" fmla="*/ 345566 h 668340"/>
              <a:gd name="connsiteX3" fmla="*/ 385782 w 399057"/>
              <a:gd name="connsiteY3" fmla="*/ 668296 h 668340"/>
              <a:gd name="connsiteX4" fmla="*/ 293574 w 399057"/>
              <a:gd name="connsiteY4" fmla="*/ 368618 h 668340"/>
              <a:gd name="connsiteX5" fmla="*/ 232101 w 399057"/>
              <a:gd name="connsiteY5" fmla="*/ 310988 h 668340"/>
              <a:gd name="connsiteX6" fmla="*/ 132209 w 399057"/>
              <a:gd name="connsiteY6" fmla="*/ 295620 h 668340"/>
              <a:gd name="connsiteX7" fmla="*/ 140707 w 399057"/>
              <a:gd name="connsiteY7" fmla="*/ 148664 h 668340"/>
              <a:gd name="connsiteX8" fmla="*/ 3700 w 399057"/>
              <a:gd name="connsiteY8" fmla="*/ 14074 h 668340"/>
              <a:gd name="connsiteX0" fmla="*/ 10662 w 406019"/>
              <a:gd name="connsiteY0" fmla="*/ 17406 h 671672"/>
              <a:gd name="connsiteX1" fmla="*/ 238379 w 406019"/>
              <a:gd name="connsiteY1" fmla="*/ 111382 h 671672"/>
              <a:gd name="connsiteX2" fmla="*/ 388902 w 406019"/>
              <a:gd name="connsiteY2" fmla="*/ 348898 h 671672"/>
              <a:gd name="connsiteX3" fmla="*/ 392744 w 406019"/>
              <a:gd name="connsiteY3" fmla="*/ 671628 h 671672"/>
              <a:gd name="connsiteX4" fmla="*/ 300536 w 406019"/>
              <a:gd name="connsiteY4" fmla="*/ 371950 h 671672"/>
              <a:gd name="connsiteX5" fmla="*/ 239063 w 406019"/>
              <a:gd name="connsiteY5" fmla="*/ 314320 h 671672"/>
              <a:gd name="connsiteX6" fmla="*/ 139171 w 406019"/>
              <a:gd name="connsiteY6" fmla="*/ 298952 h 671672"/>
              <a:gd name="connsiteX7" fmla="*/ 147669 w 406019"/>
              <a:gd name="connsiteY7" fmla="*/ 151996 h 671672"/>
              <a:gd name="connsiteX8" fmla="*/ 10662 w 406019"/>
              <a:gd name="connsiteY8" fmla="*/ 17406 h 671672"/>
              <a:gd name="connsiteX0" fmla="*/ 10886 w 406243"/>
              <a:gd name="connsiteY0" fmla="*/ 17406 h 671672"/>
              <a:gd name="connsiteX1" fmla="*/ 238603 w 406243"/>
              <a:gd name="connsiteY1" fmla="*/ 111382 h 671672"/>
              <a:gd name="connsiteX2" fmla="*/ 389126 w 406243"/>
              <a:gd name="connsiteY2" fmla="*/ 348898 h 671672"/>
              <a:gd name="connsiteX3" fmla="*/ 392968 w 406243"/>
              <a:gd name="connsiteY3" fmla="*/ 671628 h 671672"/>
              <a:gd name="connsiteX4" fmla="*/ 300760 w 406243"/>
              <a:gd name="connsiteY4" fmla="*/ 371950 h 671672"/>
              <a:gd name="connsiteX5" fmla="*/ 239287 w 406243"/>
              <a:gd name="connsiteY5" fmla="*/ 314320 h 671672"/>
              <a:gd name="connsiteX6" fmla="*/ 166584 w 406243"/>
              <a:gd name="connsiteY6" fmla="*/ 274984 h 671672"/>
              <a:gd name="connsiteX7" fmla="*/ 147893 w 406243"/>
              <a:gd name="connsiteY7" fmla="*/ 151996 h 671672"/>
              <a:gd name="connsiteX8" fmla="*/ 10886 w 406243"/>
              <a:gd name="connsiteY8" fmla="*/ 17406 h 67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243" h="671672">
                <a:moveTo>
                  <a:pt x="10886" y="17406"/>
                </a:moveTo>
                <a:cubicBezTo>
                  <a:pt x="65220" y="-34792"/>
                  <a:pt x="200215" y="40373"/>
                  <a:pt x="238603" y="111382"/>
                </a:cubicBezTo>
                <a:cubicBezTo>
                  <a:pt x="276991" y="182391"/>
                  <a:pt x="363399" y="255524"/>
                  <a:pt x="389126" y="348898"/>
                </a:cubicBezTo>
                <a:cubicBezTo>
                  <a:pt x="414854" y="442272"/>
                  <a:pt x="407696" y="667786"/>
                  <a:pt x="392968" y="671628"/>
                </a:cubicBezTo>
                <a:cubicBezTo>
                  <a:pt x="378240" y="675470"/>
                  <a:pt x="326373" y="431501"/>
                  <a:pt x="300760" y="371950"/>
                </a:cubicBezTo>
                <a:cubicBezTo>
                  <a:pt x="275147" y="312399"/>
                  <a:pt x="261650" y="330481"/>
                  <a:pt x="239287" y="314320"/>
                </a:cubicBezTo>
                <a:cubicBezTo>
                  <a:pt x="216924" y="298159"/>
                  <a:pt x="181816" y="302038"/>
                  <a:pt x="166584" y="274984"/>
                </a:cubicBezTo>
                <a:cubicBezTo>
                  <a:pt x="151352" y="247930"/>
                  <a:pt x="173843" y="194926"/>
                  <a:pt x="147893" y="151996"/>
                </a:cubicBezTo>
                <a:cubicBezTo>
                  <a:pt x="121943" y="109066"/>
                  <a:pt x="-43448" y="69604"/>
                  <a:pt x="10886" y="17406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4" name="Freeform 2363"/>
          <p:cNvSpPr/>
          <p:nvPr userDrawn="1"/>
        </p:nvSpPr>
        <p:spPr>
          <a:xfrm rot="21449036" flipH="1">
            <a:off x="1778420" y="2953983"/>
            <a:ext cx="296407" cy="677512"/>
          </a:xfrm>
          <a:custGeom>
            <a:avLst/>
            <a:gdLst>
              <a:gd name="connsiteX0" fmla="*/ 12790 w 296407"/>
              <a:gd name="connsiteY0" fmla="*/ 1273 h 677512"/>
              <a:gd name="connsiteX1" fmla="*/ 131892 w 296407"/>
              <a:gd name="connsiteY1" fmla="*/ 74271 h 677512"/>
              <a:gd name="connsiteX2" fmla="*/ 170312 w 296407"/>
              <a:gd name="connsiteY2" fmla="*/ 216426 h 677512"/>
              <a:gd name="connsiteX3" fmla="*/ 281731 w 296407"/>
              <a:gd name="connsiteY3" fmla="*/ 354738 h 677512"/>
              <a:gd name="connsiteX4" fmla="*/ 285573 w 296407"/>
              <a:gd name="connsiteY4" fmla="*/ 677468 h 677512"/>
              <a:gd name="connsiteX5" fmla="*/ 193365 w 296407"/>
              <a:gd name="connsiteY5" fmla="*/ 377790 h 677512"/>
              <a:gd name="connsiteX6" fmla="*/ 131892 w 296407"/>
              <a:gd name="connsiteY6" fmla="*/ 320160 h 677512"/>
              <a:gd name="connsiteX7" fmla="*/ 32000 w 296407"/>
              <a:gd name="connsiteY7" fmla="*/ 304792 h 677512"/>
              <a:gd name="connsiteX8" fmla="*/ 58894 w 296407"/>
              <a:gd name="connsiteY8" fmla="*/ 204900 h 677512"/>
              <a:gd name="connsiteX9" fmla="*/ 8948 w 296407"/>
              <a:gd name="connsiteY9" fmla="*/ 131901 h 677512"/>
              <a:gd name="connsiteX10" fmla="*/ 12790 w 296407"/>
              <a:gd name="connsiteY10" fmla="*/ 1273 h 67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407" h="677512">
                <a:moveTo>
                  <a:pt x="12790" y="1273"/>
                </a:moveTo>
                <a:cubicBezTo>
                  <a:pt x="33281" y="-8332"/>
                  <a:pt x="105638" y="38412"/>
                  <a:pt x="131892" y="74271"/>
                </a:cubicBezTo>
                <a:cubicBezTo>
                  <a:pt x="158146" y="110130"/>
                  <a:pt x="145339" y="169682"/>
                  <a:pt x="170312" y="216426"/>
                </a:cubicBezTo>
                <a:cubicBezTo>
                  <a:pt x="195285" y="263170"/>
                  <a:pt x="262521" y="277898"/>
                  <a:pt x="281731" y="354738"/>
                </a:cubicBezTo>
                <a:cubicBezTo>
                  <a:pt x="300941" y="431578"/>
                  <a:pt x="300301" y="673626"/>
                  <a:pt x="285573" y="677468"/>
                </a:cubicBezTo>
                <a:cubicBezTo>
                  <a:pt x="270845" y="681310"/>
                  <a:pt x="218978" y="437341"/>
                  <a:pt x="193365" y="377790"/>
                </a:cubicBezTo>
                <a:cubicBezTo>
                  <a:pt x="167752" y="318239"/>
                  <a:pt x="158786" y="332326"/>
                  <a:pt x="131892" y="320160"/>
                </a:cubicBezTo>
                <a:cubicBezTo>
                  <a:pt x="104998" y="307994"/>
                  <a:pt x="44166" y="324002"/>
                  <a:pt x="32000" y="304792"/>
                </a:cubicBezTo>
                <a:cubicBezTo>
                  <a:pt x="19834" y="285582"/>
                  <a:pt x="62736" y="233715"/>
                  <a:pt x="58894" y="204900"/>
                </a:cubicBezTo>
                <a:cubicBezTo>
                  <a:pt x="55052" y="176085"/>
                  <a:pt x="17272" y="162637"/>
                  <a:pt x="8948" y="131901"/>
                </a:cubicBezTo>
                <a:cubicBezTo>
                  <a:pt x="624" y="101165"/>
                  <a:pt x="-7701" y="10878"/>
                  <a:pt x="12790" y="1273"/>
                </a:cubicBezTo>
                <a:close/>
              </a:path>
            </a:pathLst>
          </a:custGeom>
          <a:gradFill flip="none" rotWithShape="1">
            <a:gsLst>
              <a:gs pos="88000">
                <a:schemeClr val="bg1">
                  <a:shade val="67500"/>
                  <a:satMod val="115000"/>
                </a:schemeClr>
              </a:gs>
              <a:gs pos="0">
                <a:srgbClr val="00B0F0">
                  <a:alpha val="55000"/>
                </a:srgbClr>
              </a:gs>
              <a:gs pos="49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5" name="Freeform 2364"/>
          <p:cNvSpPr/>
          <p:nvPr userDrawn="1"/>
        </p:nvSpPr>
        <p:spPr>
          <a:xfrm rot="736071">
            <a:off x="2126270" y="3490729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66" name="Freeform 2365"/>
          <p:cNvSpPr/>
          <p:nvPr userDrawn="1"/>
        </p:nvSpPr>
        <p:spPr>
          <a:xfrm>
            <a:off x="1979717" y="4639935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2367" name="Group 2366"/>
          <p:cNvGrpSpPr/>
          <p:nvPr userDrawn="1"/>
        </p:nvGrpSpPr>
        <p:grpSpPr>
          <a:xfrm>
            <a:off x="1705098" y="4110434"/>
            <a:ext cx="1035244" cy="1035244"/>
            <a:chOff x="5962590" y="-306234"/>
            <a:chExt cx="3240360" cy="3240360"/>
          </a:xfrm>
        </p:grpSpPr>
        <p:sp>
          <p:nvSpPr>
            <p:cNvPr id="2368" name="Oval 2367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9" name="Oval 2368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0" name="Oval 2369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1" name="Oval 2370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72" name="Group 2371"/>
          <p:cNvGrpSpPr/>
          <p:nvPr userDrawn="1"/>
        </p:nvGrpSpPr>
        <p:grpSpPr>
          <a:xfrm>
            <a:off x="1691680" y="4143519"/>
            <a:ext cx="1035244" cy="1035244"/>
            <a:chOff x="5962590" y="-306234"/>
            <a:chExt cx="3240360" cy="3240360"/>
          </a:xfrm>
        </p:grpSpPr>
        <p:sp>
          <p:nvSpPr>
            <p:cNvPr id="2373" name="Oval 2372"/>
            <p:cNvSpPr/>
            <p:nvPr/>
          </p:nvSpPr>
          <p:spPr>
            <a:xfrm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4" name="Oval 2373"/>
            <p:cNvSpPr/>
            <p:nvPr/>
          </p:nvSpPr>
          <p:spPr>
            <a:xfrm rot="16200000" flipV="1">
              <a:off x="5962590" y="1282840"/>
              <a:ext cx="3240360" cy="62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5" name="Oval 2374"/>
            <p:cNvSpPr/>
            <p:nvPr/>
          </p:nvSpPr>
          <p:spPr>
            <a:xfrm rot="2700000" flipV="1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6" name="Oval 2375"/>
            <p:cNvSpPr/>
            <p:nvPr/>
          </p:nvSpPr>
          <p:spPr>
            <a:xfrm rot="18900000">
              <a:off x="6392116" y="1291087"/>
              <a:ext cx="2381309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D0058">
                    <a:alpha val="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77" name="Oval 2376"/>
          <p:cNvSpPr/>
          <p:nvPr userDrawn="1"/>
        </p:nvSpPr>
        <p:spPr>
          <a:xfrm>
            <a:off x="1691680" y="4993750"/>
            <a:ext cx="54006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innerShdw blurRad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78" name="Isosceles Triangle 117"/>
          <p:cNvSpPr/>
          <p:nvPr userDrawn="1"/>
        </p:nvSpPr>
        <p:spPr>
          <a:xfrm rot="15017990" flipH="1">
            <a:off x="-1032478" y="2134784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79" name="Isosceles Triangle 117"/>
          <p:cNvSpPr/>
          <p:nvPr userDrawn="1"/>
        </p:nvSpPr>
        <p:spPr>
          <a:xfrm rot="7227390" flipH="1">
            <a:off x="-1209050" y="2960788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0" name="Isosceles Triangle 117"/>
          <p:cNvSpPr/>
          <p:nvPr userDrawn="1"/>
        </p:nvSpPr>
        <p:spPr>
          <a:xfrm rot="15276670" flipH="1">
            <a:off x="-1032477" y="3920318"/>
            <a:ext cx="425709" cy="1476202"/>
          </a:xfrm>
          <a:custGeom>
            <a:avLst/>
            <a:gdLst>
              <a:gd name="connsiteX0" fmla="*/ 0 w 524889"/>
              <a:gd name="connsiteY0" fmla="*/ 1614938 h 1820120"/>
              <a:gd name="connsiteX1" fmla="*/ 69959 w 524889"/>
              <a:gd name="connsiteY1" fmla="*/ 1604785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  <a:gd name="connsiteX0" fmla="*/ 0 w 524889"/>
              <a:gd name="connsiteY0" fmla="*/ 1614938 h 1820120"/>
              <a:gd name="connsiteX1" fmla="*/ 120859 w 524889"/>
              <a:gd name="connsiteY1" fmla="*/ 1437666 h 1820120"/>
              <a:gd name="connsiteX2" fmla="*/ 228665 w 524889"/>
              <a:gd name="connsiteY2" fmla="*/ 1820120 h 1820120"/>
              <a:gd name="connsiteX3" fmla="*/ 187819 w 524889"/>
              <a:gd name="connsiteY3" fmla="*/ 1349919 h 1820120"/>
              <a:gd name="connsiteX4" fmla="*/ 376862 w 524889"/>
              <a:gd name="connsiteY4" fmla="*/ 954895 h 1820120"/>
              <a:gd name="connsiteX5" fmla="*/ 189667 w 524889"/>
              <a:gd name="connsiteY5" fmla="*/ 1190908 h 1820120"/>
              <a:gd name="connsiteX6" fmla="*/ 231587 w 524889"/>
              <a:gd name="connsiteY6" fmla="*/ 745177 h 1820120"/>
              <a:gd name="connsiteX7" fmla="*/ 523879 w 524889"/>
              <a:gd name="connsiteY7" fmla="*/ 1679 h 1820120"/>
              <a:gd name="connsiteX8" fmla="*/ 263240 w 524889"/>
              <a:gd name="connsiteY8" fmla="*/ 526081 h 1820120"/>
              <a:gd name="connsiteX9" fmla="*/ 184179 w 524889"/>
              <a:gd name="connsiteY9" fmla="*/ 567206 h 1820120"/>
              <a:gd name="connsiteX10" fmla="*/ 151505 w 524889"/>
              <a:gd name="connsiteY10" fmla="*/ 233434 h 1820120"/>
              <a:gd name="connsiteX11" fmla="*/ 137670 w 524889"/>
              <a:gd name="connsiteY11" fmla="*/ 733983 h 1820120"/>
              <a:gd name="connsiteX12" fmla="*/ 76296 w 524889"/>
              <a:gd name="connsiteY12" fmla="*/ 1320632 h 1820120"/>
              <a:gd name="connsiteX13" fmla="*/ 0 w 524889"/>
              <a:gd name="connsiteY13" fmla="*/ 1614938 h 18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889" h="1820120">
                <a:moveTo>
                  <a:pt x="0" y="1614938"/>
                </a:moveTo>
                <a:lnTo>
                  <a:pt x="120859" y="1437666"/>
                </a:lnTo>
                <a:cubicBezTo>
                  <a:pt x="128628" y="1437203"/>
                  <a:pt x="220928" y="1818702"/>
                  <a:pt x="228665" y="1820120"/>
                </a:cubicBezTo>
                <a:cubicBezTo>
                  <a:pt x="255098" y="173394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lnTo>
                  <a:pt x="0" y="161493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1" name="Isosceles Triangle 117"/>
          <p:cNvSpPr/>
          <p:nvPr userDrawn="1"/>
        </p:nvSpPr>
        <p:spPr>
          <a:xfrm rot="5614901" flipH="1">
            <a:off x="-936776" y="2400390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2" name="Isosceles Triangle 117"/>
          <p:cNvSpPr/>
          <p:nvPr userDrawn="1"/>
        </p:nvSpPr>
        <p:spPr>
          <a:xfrm rot="6582010">
            <a:off x="-840010" y="2777860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3" name="Isosceles Triangle 117"/>
          <p:cNvSpPr/>
          <p:nvPr userDrawn="1"/>
        </p:nvSpPr>
        <p:spPr>
          <a:xfrm rot="14372610">
            <a:off x="-1016582" y="3603866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4" name="Isosceles Triangle 117"/>
          <p:cNvSpPr/>
          <p:nvPr userDrawn="1"/>
        </p:nvSpPr>
        <p:spPr>
          <a:xfrm rot="15985099">
            <a:off x="-1022612" y="3043469"/>
            <a:ext cx="425709" cy="1309790"/>
          </a:xfrm>
          <a:custGeom>
            <a:avLst/>
            <a:gdLst/>
            <a:ahLst/>
            <a:cxnLst/>
            <a:rect l="l" t="t" r="r" b="b"/>
            <a:pathLst>
              <a:path w="524889" h="1614938">
                <a:moveTo>
                  <a:pt x="0" y="1614938"/>
                </a:moveTo>
                <a:lnTo>
                  <a:pt x="69959" y="1604785"/>
                </a:lnTo>
                <a:cubicBezTo>
                  <a:pt x="77728" y="1604322"/>
                  <a:pt x="85452" y="1603952"/>
                  <a:pt x="93189" y="1605370"/>
                </a:cubicBezTo>
                <a:cubicBezTo>
                  <a:pt x="119622" y="1519194"/>
                  <a:pt x="151421" y="1434537"/>
                  <a:pt x="187819" y="1349919"/>
                </a:cubicBezTo>
                <a:cubicBezTo>
                  <a:pt x="254197" y="1198590"/>
                  <a:pt x="391336" y="980901"/>
                  <a:pt x="376862" y="954895"/>
                </a:cubicBezTo>
                <a:cubicBezTo>
                  <a:pt x="362388" y="928889"/>
                  <a:pt x="213880" y="1225861"/>
                  <a:pt x="189667" y="1190908"/>
                </a:cubicBezTo>
                <a:cubicBezTo>
                  <a:pt x="165454" y="1155956"/>
                  <a:pt x="213613" y="898974"/>
                  <a:pt x="231587" y="745177"/>
                </a:cubicBezTo>
                <a:cubicBezTo>
                  <a:pt x="351738" y="572025"/>
                  <a:pt x="540345" y="34735"/>
                  <a:pt x="523879" y="1679"/>
                </a:cubicBezTo>
                <a:cubicBezTo>
                  <a:pt x="507413" y="-31376"/>
                  <a:pt x="317755" y="433332"/>
                  <a:pt x="263240" y="526081"/>
                </a:cubicBezTo>
                <a:cubicBezTo>
                  <a:pt x="208725" y="618829"/>
                  <a:pt x="197392" y="616475"/>
                  <a:pt x="184179" y="567206"/>
                </a:cubicBezTo>
                <a:cubicBezTo>
                  <a:pt x="173454" y="524995"/>
                  <a:pt x="176903" y="205615"/>
                  <a:pt x="151505" y="233434"/>
                </a:cubicBezTo>
                <a:cubicBezTo>
                  <a:pt x="126108" y="261253"/>
                  <a:pt x="109797" y="499388"/>
                  <a:pt x="137670" y="733983"/>
                </a:cubicBezTo>
                <a:cubicBezTo>
                  <a:pt x="105705" y="931033"/>
                  <a:pt x="108261" y="1123582"/>
                  <a:pt x="76296" y="132063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5" name="Freeform 2384"/>
          <p:cNvSpPr/>
          <p:nvPr userDrawn="1"/>
        </p:nvSpPr>
        <p:spPr>
          <a:xfrm rot="13537612">
            <a:off x="-529113" y="2859237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6" name="Freeform 2385"/>
          <p:cNvSpPr/>
          <p:nvPr userDrawn="1"/>
        </p:nvSpPr>
        <p:spPr>
          <a:xfrm rot="20180785">
            <a:off x="-1250903" y="4385991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7" name="Freeform 2386"/>
          <p:cNvSpPr/>
          <p:nvPr userDrawn="1"/>
        </p:nvSpPr>
        <p:spPr>
          <a:xfrm rot="1550760">
            <a:off x="-925526" y="2447345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8" name="Freeform 2387"/>
          <p:cNvSpPr/>
          <p:nvPr userDrawn="1"/>
        </p:nvSpPr>
        <p:spPr>
          <a:xfrm>
            <a:off x="-1146534" y="5043779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89" name="Freeform 2388"/>
          <p:cNvSpPr/>
          <p:nvPr userDrawn="1"/>
        </p:nvSpPr>
        <p:spPr>
          <a:xfrm rot="7035277">
            <a:off x="-849098" y="3465072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90" name="Freeform 2389"/>
          <p:cNvSpPr/>
          <p:nvPr userDrawn="1"/>
        </p:nvSpPr>
        <p:spPr>
          <a:xfrm rot="18826114">
            <a:off x="-601265" y="4813144"/>
            <a:ext cx="410677" cy="493526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2391" name="Freeform 2390"/>
          <p:cNvSpPr/>
          <p:nvPr userDrawn="1"/>
        </p:nvSpPr>
        <p:spPr>
          <a:xfrm>
            <a:off x="-1668617" y="2729273"/>
            <a:ext cx="410677" cy="493527"/>
          </a:xfrm>
          <a:custGeom>
            <a:avLst/>
            <a:gdLst/>
            <a:ahLst/>
            <a:cxnLst/>
            <a:rect l="l" t="t" r="r" b="b"/>
            <a:pathLst>
              <a:path w="641131" h="770471">
                <a:moveTo>
                  <a:pt x="307428" y="0"/>
                </a:moveTo>
                <a:lnTo>
                  <a:pt x="351572" y="160855"/>
                </a:lnTo>
                <a:lnTo>
                  <a:pt x="420414" y="102475"/>
                </a:lnTo>
                <a:cubicBezTo>
                  <a:pt x="432676" y="195317"/>
                  <a:pt x="423918" y="217212"/>
                  <a:pt x="428297" y="294289"/>
                </a:cubicBezTo>
                <a:lnTo>
                  <a:pt x="501869" y="286407"/>
                </a:lnTo>
                <a:lnTo>
                  <a:pt x="617482" y="199696"/>
                </a:lnTo>
                <a:cubicBezTo>
                  <a:pt x="637102" y="275991"/>
                  <a:pt x="511416" y="387266"/>
                  <a:pt x="593310" y="363180"/>
                </a:cubicBezTo>
                <a:cubicBezTo>
                  <a:pt x="575355" y="404784"/>
                  <a:pt x="498277" y="426203"/>
                  <a:pt x="509751" y="449318"/>
                </a:cubicBezTo>
                <a:lnTo>
                  <a:pt x="641131" y="504496"/>
                </a:lnTo>
                <a:cubicBezTo>
                  <a:pt x="624490" y="538655"/>
                  <a:pt x="469900" y="541720"/>
                  <a:pt x="357353" y="530772"/>
                </a:cubicBezTo>
                <a:cubicBezTo>
                  <a:pt x="356054" y="531656"/>
                  <a:pt x="354752" y="532523"/>
                  <a:pt x="353190" y="532980"/>
                </a:cubicBezTo>
                <a:cubicBezTo>
                  <a:pt x="358192" y="583475"/>
                  <a:pt x="367013" y="635065"/>
                  <a:pt x="361617" y="681915"/>
                </a:cubicBezTo>
                <a:lnTo>
                  <a:pt x="313752" y="770471"/>
                </a:lnTo>
                <a:lnTo>
                  <a:pt x="294746" y="764307"/>
                </a:lnTo>
                <a:cubicBezTo>
                  <a:pt x="351537" y="706869"/>
                  <a:pt x="341427" y="625925"/>
                  <a:pt x="330714" y="544897"/>
                </a:cubicBezTo>
                <a:cubicBezTo>
                  <a:pt x="221846" y="600923"/>
                  <a:pt x="99112" y="551403"/>
                  <a:pt x="73572" y="546538"/>
                </a:cubicBezTo>
                <a:cubicBezTo>
                  <a:pt x="153276" y="528144"/>
                  <a:pt x="159407" y="522889"/>
                  <a:pt x="191814" y="499240"/>
                </a:cubicBezTo>
                <a:cubicBezTo>
                  <a:pt x="172458" y="485760"/>
                  <a:pt x="76114" y="453395"/>
                  <a:pt x="44145" y="413105"/>
                </a:cubicBezTo>
                <a:cubicBezTo>
                  <a:pt x="135673" y="422739"/>
                  <a:pt x="4379" y="367424"/>
                  <a:pt x="0" y="257503"/>
                </a:cubicBezTo>
                <a:lnTo>
                  <a:pt x="122972" y="297491"/>
                </a:lnTo>
                <a:cubicBezTo>
                  <a:pt x="159058" y="306058"/>
                  <a:pt x="195143" y="293604"/>
                  <a:pt x="231229" y="302171"/>
                </a:cubicBezTo>
                <a:cubicBezTo>
                  <a:pt x="214587" y="214585"/>
                  <a:pt x="213710" y="229476"/>
                  <a:pt x="215462" y="128752"/>
                </a:cubicBezTo>
                <a:lnTo>
                  <a:pt x="289034" y="170793"/>
                </a:lnTo>
                <a:close/>
              </a:path>
            </a:pathLst>
          </a:custGeom>
          <a:gradFill flip="none" rotWithShape="1">
            <a:gsLst>
              <a:gs pos="0">
                <a:srgbClr val="003300"/>
              </a:gs>
              <a:gs pos="53000">
                <a:schemeClr val="accent6">
                  <a:lumMod val="66000"/>
                </a:schemeClr>
              </a:gs>
              <a:gs pos="100000">
                <a:schemeClr val="bg2">
                  <a:shade val="100000"/>
                  <a:satMod val="115000"/>
                  <a:lumMod val="11000"/>
                </a:schemeClr>
              </a:gs>
            </a:gsLst>
            <a:lin ang="600000" scaled="0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grpSp>
        <p:nvGrpSpPr>
          <p:cNvPr id="2392" name="Group 2391"/>
          <p:cNvGrpSpPr/>
          <p:nvPr userDrawn="1"/>
        </p:nvGrpSpPr>
        <p:grpSpPr>
          <a:xfrm rot="18840823" flipH="1">
            <a:off x="871209" y="-3788545"/>
            <a:ext cx="14413259" cy="13842324"/>
            <a:chOff x="907" y="-4005998"/>
            <a:chExt cx="11064292" cy="10626019"/>
          </a:xfrm>
        </p:grpSpPr>
        <p:sp>
          <p:nvSpPr>
            <p:cNvPr id="2393" name="Oval 2392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4" name="Oval 2393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5" name="Oval 2394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6" name="Oval 2395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7" name="Oval 2396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8" name="Oval 2397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9" name="Oval 2398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0" name="Oval 2399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1" name="Oval 2400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2" name="Oval 2401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3" name="Oval 2402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4" name="Oval 2403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5" name="Oval 2404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6" name="Oval 2405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7" name="Oval 2406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8" name="Oval 2407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9" name="Oval 2408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0" name="Oval 2409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1" name="Oval 2410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2" name="Oval 2411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3" name="Oval 2412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4" name="Oval 2413"/>
            <p:cNvSpPr/>
            <p:nvPr/>
          </p:nvSpPr>
          <p:spPr>
            <a:xfrm>
              <a:off x="5804893" y="-175840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5" name="Oval 2414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6" name="Oval 2415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7" name="Oval 2416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8" name="Oval 2417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9" name="Oval 2418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0" name="Oval 2419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1" name="Oval 2420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22" name="Group 2421"/>
          <p:cNvGrpSpPr/>
          <p:nvPr userDrawn="1"/>
        </p:nvGrpSpPr>
        <p:grpSpPr>
          <a:xfrm rot="21078629" flipH="1">
            <a:off x="3505959" y="-2385808"/>
            <a:ext cx="9355330" cy="8984751"/>
            <a:chOff x="907" y="-4005998"/>
            <a:chExt cx="11064292" cy="10626019"/>
          </a:xfrm>
        </p:grpSpPr>
        <p:sp>
          <p:nvSpPr>
            <p:cNvPr id="2423" name="Oval 2422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4" name="Oval 2423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5" name="Oval 2424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6" name="Oval 2425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7" name="Oval 2426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8" name="Oval 2427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9" name="Oval 2428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0" name="Oval 2429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1" name="Oval 2430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2" name="Oval 2431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3" name="Oval 2432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4" name="Oval 2433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5" name="Oval 2434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6" name="Oval 2435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7" name="Oval 2436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8" name="Oval 2437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9" name="Oval 2438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0" name="Oval 2439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1" name="Oval 2440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2" name="Oval 2441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3" name="Oval 2442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4" name="Oval 2443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5" name="Oval 2444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6" name="Oval 2445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7" name="Oval 2446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8" name="Oval 2447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9" name="Oval 2448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0" name="Oval 2449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1" name="Oval 2450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52" name="Group 2451"/>
          <p:cNvGrpSpPr/>
          <p:nvPr userDrawn="1"/>
        </p:nvGrpSpPr>
        <p:grpSpPr>
          <a:xfrm rot="2759177">
            <a:off x="-464774" y="-3418221"/>
            <a:ext cx="8793821" cy="8445484"/>
            <a:chOff x="907" y="-4005998"/>
            <a:chExt cx="11064292" cy="10626019"/>
          </a:xfrm>
        </p:grpSpPr>
        <p:sp>
          <p:nvSpPr>
            <p:cNvPr id="2453" name="Oval 2452"/>
            <p:cNvSpPr/>
            <p:nvPr/>
          </p:nvSpPr>
          <p:spPr>
            <a:xfrm>
              <a:off x="907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4" name="Oval 2453"/>
            <p:cNvSpPr/>
            <p:nvPr/>
          </p:nvSpPr>
          <p:spPr>
            <a:xfrm>
              <a:off x="1377443" y="98072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5" name="Oval 2454"/>
            <p:cNvSpPr/>
            <p:nvPr/>
          </p:nvSpPr>
          <p:spPr>
            <a:xfrm>
              <a:off x="2601579" y="26064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6" name="Oval 2455"/>
            <p:cNvSpPr/>
            <p:nvPr/>
          </p:nvSpPr>
          <p:spPr>
            <a:xfrm>
              <a:off x="5292080" y="84362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7" name="Oval 2456"/>
            <p:cNvSpPr/>
            <p:nvPr/>
          </p:nvSpPr>
          <p:spPr>
            <a:xfrm>
              <a:off x="7982581" y="142660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8" name="Oval 2457"/>
            <p:cNvSpPr/>
            <p:nvPr/>
          </p:nvSpPr>
          <p:spPr>
            <a:xfrm>
              <a:off x="6516216" y="-634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9" name="Oval 2458"/>
            <p:cNvSpPr/>
            <p:nvPr/>
          </p:nvSpPr>
          <p:spPr>
            <a:xfrm>
              <a:off x="2915816" y="184482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0" name="Oval 2459"/>
            <p:cNvSpPr/>
            <p:nvPr/>
          </p:nvSpPr>
          <p:spPr>
            <a:xfrm>
              <a:off x="223936" y="255323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1" name="Oval 2460"/>
            <p:cNvSpPr/>
            <p:nvPr/>
          </p:nvSpPr>
          <p:spPr>
            <a:xfrm>
              <a:off x="1725687" y="3068960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2" name="Oval 2461"/>
            <p:cNvSpPr/>
            <p:nvPr/>
          </p:nvSpPr>
          <p:spPr>
            <a:xfrm>
              <a:off x="4932040" y="2360549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3" name="Oval 2462"/>
            <p:cNvSpPr/>
            <p:nvPr/>
          </p:nvSpPr>
          <p:spPr>
            <a:xfrm>
              <a:off x="6558899" y="2876274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4" name="Oval 2463"/>
            <p:cNvSpPr/>
            <p:nvPr/>
          </p:nvSpPr>
          <p:spPr>
            <a:xfrm>
              <a:off x="3707904" y="349173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5" name="Oval 2464"/>
            <p:cNvSpPr/>
            <p:nvPr/>
          </p:nvSpPr>
          <p:spPr>
            <a:xfrm>
              <a:off x="703285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6" name="Oval 2465"/>
            <p:cNvSpPr/>
            <p:nvPr/>
          </p:nvSpPr>
          <p:spPr>
            <a:xfrm>
              <a:off x="2079821" y="-296177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7" name="Oval 2466"/>
            <p:cNvSpPr/>
            <p:nvPr/>
          </p:nvSpPr>
          <p:spPr>
            <a:xfrm>
              <a:off x="3303957" y="-3681853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8" name="Oval 2467"/>
            <p:cNvSpPr/>
            <p:nvPr/>
          </p:nvSpPr>
          <p:spPr>
            <a:xfrm>
              <a:off x="5994458" y="-309887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9" name="Oval 2468"/>
            <p:cNvSpPr/>
            <p:nvPr/>
          </p:nvSpPr>
          <p:spPr>
            <a:xfrm>
              <a:off x="8684959" y="-251589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0" name="Oval 2469"/>
            <p:cNvSpPr/>
            <p:nvPr/>
          </p:nvSpPr>
          <p:spPr>
            <a:xfrm>
              <a:off x="7218594" y="-4005998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1" name="Oval 2470"/>
            <p:cNvSpPr/>
            <p:nvPr/>
          </p:nvSpPr>
          <p:spPr>
            <a:xfrm>
              <a:off x="3618194" y="-209767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2" name="Oval 2471"/>
            <p:cNvSpPr/>
            <p:nvPr/>
          </p:nvSpPr>
          <p:spPr>
            <a:xfrm>
              <a:off x="926314" y="-1389266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3" name="Oval 2472"/>
            <p:cNvSpPr/>
            <p:nvPr/>
          </p:nvSpPr>
          <p:spPr>
            <a:xfrm>
              <a:off x="2428065" y="-873541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4" name="Oval 2473"/>
            <p:cNvSpPr/>
            <p:nvPr/>
          </p:nvSpPr>
          <p:spPr>
            <a:xfrm>
              <a:off x="5634418" y="-1581952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5" name="Oval 2474"/>
            <p:cNvSpPr/>
            <p:nvPr/>
          </p:nvSpPr>
          <p:spPr>
            <a:xfrm>
              <a:off x="7261277" y="-1066227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6" name="Oval 2475"/>
            <p:cNvSpPr/>
            <p:nvPr/>
          </p:nvSpPr>
          <p:spPr>
            <a:xfrm>
              <a:off x="4410282" y="-450765"/>
              <a:ext cx="1224136" cy="122413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7" name="Oval 2476"/>
            <p:cNvSpPr/>
            <p:nvPr/>
          </p:nvSpPr>
          <p:spPr>
            <a:xfrm>
              <a:off x="2445050" y="5395884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8" name="Oval 2477"/>
            <p:cNvSpPr/>
            <p:nvPr/>
          </p:nvSpPr>
          <p:spPr>
            <a:xfrm>
              <a:off x="1460664" y="4444818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9" name="Oval 2478"/>
            <p:cNvSpPr/>
            <p:nvPr/>
          </p:nvSpPr>
          <p:spPr>
            <a:xfrm>
              <a:off x="4679014" y="5147392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0" name="Oval 2479"/>
            <p:cNvSpPr/>
            <p:nvPr/>
          </p:nvSpPr>
          <p:spPr>
            <a:xfrm>
              <a:off x="9841063" y="-195505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1" name="Oval 2480"/>
            <p:cNvSpPr/>
            <p:nvPr/>
          </p:nvSpPr>
          <p:spPr>
            <a:xfrm>
              <a:off x="8495526" y="-1056171"/>
              <a:ext cx="1224136" cy="122413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9000">
                  <a:srgbClr val="66CCFF">
                    <a:shade val="67500"/>
                    <a:satMod val="115000"/>
                    <a:alpha val="0"/>
                  </a:srgbClr>
                </a:gs>
                <a:gs pos="100000">
                  <a:srgbClr val="9FE4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43" name="Group 2342"/>
          <p:cNvGrpSpPr/>
          <p:nvPr userDrawn="1"/>
        </p:nvGrpSpPr>
        <p:grpSpPr>
          <a:xfrm>
            <a:off x="-53149" y="2"/>
            <a:ext cx="9250299" cy="6858001"/>
            <a:chOff x="-106299" y="0"/>
            <a:chExt cx="9250299" cy="6858001"/>
          </a:xfrm>
        </p:grpSpPr>
        <p:sp>
          <p:nvSpPr>
            <p:cNvPr id="2344" name="Rectangle 2343"/>
            <p:cNvSpPr/>
            <p:nvPr/>
          </p:nvSpPr>
          <p:spPr>
            <a:xfrm>
              <a:off x="-106299" y="0"/>
              <a:ext cx="9250299" cy="68580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45" name="Group 23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47" name="Group 2346"/>
              <p:cNvGrpSpPr/>
              <p:nvPr/>
            </p:nvGrpSpPr>
            <p:grpSpPr>
              <a:xfrm>
                <a:off x="0" y="0"/>
                <a:ext cx="7902642" cy="6858000"/>
                <a:chOff x="0" y="21215"/>
                <a:chExt cx="7902642" cy="6858000"/>
              </a:xfrm>
            </p:grpSpPr>
            <p:sp>
              <p:nvSpPr>
                <p:cNvPr id="2353" name="Block Arc 2352"/>
                <p:cNvSpPr/>
                <p:nvPr/>
              </p:nvSpPr>
              <p:spPr>
                <a:xfrm>
                  <a:off x="0" y="5620569"/>
                  <a:ext cx="1258646" cy="1258646"/>
                </a:xfrm>
                <a:prstGeom prst="blockArc">
                  <a:avLst>
                    <a:gd name="adj1" fmla="val 16189000"/>
                    <a:gd name="adj2" fmla="val 21554541"/>
                    <a:gd name="adj3" fmla="val 1669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54" name="Rectangle 2353"/>
                <p:cNvSpPr/>
                <p:nvPr/>
              </p:nvSpPr>
              <p:spPr>
                <a:xfrm>
                  <a:off x="625656" y="1256563"/>
                  <a:ext cx="18000" cy="4374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5" name="Block Arc 2354"/>
                <p:cNvSpPr/>
                <p:nvPr/>
              </p:nvSpPr>
              <p:spPr>
                <a:xfrm rot="5400000">
                  <a:off x="0" y="21215"/>
                  <a:ext cx="1258646" cy="1258646"/>
                </a:xfrm>
                <a:prstGeom prst="blockArc">
                  <a:avLst>
                    <a:gd name="adj1" fmla="val 16189000"/>
                    <a:gd name="adj2" fmla="val 21554541"/>
                    <a:gd name="adj3" fmla="val 1669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56" name="Rectangle 2355"/>
                <p:cNvSpPr/>
                <p:nvPr/>
              </p:nvSpPr>
              <p:spPr>
                <a:xfrm rot="16200000">
                  <a:off x="4563642" y="-2672035"/>
                  <a:ext cx="18000" cy="666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48" name="Group 2347"/>
              <p:cNvGrpSpPr/>
              <p:nvPr/>
            </p:nvGrpSpPr>
            <p:grpSpPr>
              <a:xfrm flipH="1" flipV="1">
                <a:off x="1236743" y="0"/>
                <a:ext cx="7907257" cy="6858000"/>
                <a:chOff x="-357612" y="480104"/>
                <a:chExt cx="7907257" cy="6858000"/>
              </a:xfrm>
            </p:grpSpPr>
            <p:sp>
              <p:nvSpPr>
                <p:cNvPr id="2349" name="Block Arc 2348"/>
                <p:cNvSpPr/>
                <p:nvPr/>
              </p:nvSpPr>
              <p:spPr>
                <a:xfrm>
                  <a:off x="-357612" y="6079458"/>
                  <a:ext cx="1258646" cy="1258646"/>
                </a:xfrm>
                <a:prstGeom prst="blockArc">
                  <a:avLst>
                    <a:gd name="adj1" fmla="val 16189000"/>
                    <a:gd name="adj2" fmla="val 21554541"/>
                    <a:gd name="adj3" fmla="val 1669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50" name="Rectangle 2349"/>
                <p:cNvSpPr/>
                <p:nvPr/>
              </p:nvSpPr>
              <p:spPr>
                <a:xfrm>
                  <a:off x="269424" y="1719296"/>
                  <a:ext cx="18000" cy="4374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1" name="Block Arc 2350"/>
                <p:cNvSpPr/>
                <p:nvPr/>
              </p:nvSpPr>
              <p:spPr>
                <a:xfrm rot="5400000">
                  <a:off x="-357612" y="480104"/>
                  <a:ext cx="1258646" cy="1258646"/>
                </a:xfrm>
                <a:prstGeom prst="blockArc">
                  <a:avLst>
                    <a:gd name="adj1" fmla="val 16189000"/>
                    <a:gd name="adj2" fmla="val 21554541"/>
                    <a:gd name="adj3" fmla="val 1669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52" name="Rectangle 2351"/>
                <p:cNvSpPr/>
                <p:nvPr/>
              </p:nvSpPr>
              <p:spPr>
                <a:xfrm rot="16200000">
                  <a:off x="4210645" y="-2214760"/>
                  <a:ext cx="18000" cy="666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2346" name="Rectangle 2345"/>
            <p:cNvSpPr/>
            <p:nvPr/>
          </p:nvSpPr>
          <p:spPr>
            <a:xfrm>
              <a:off x="871660" y="858604"/>
              <a:ext cx="7400680" cy="51407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57" name="TextBox 2356"/>
          <p:cNvSpPr txBox="1"/>
          <p:nvPr userDrawn="1"/>
        </p:nvSpPr>
        <p:spPr>
          <a:xfrm>
            <a:off x="2237630" y="3075059"/>
            <a:ext cx="4668740" cy="70788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On a cold winter’s night…</a:t>
            </a:r>
          </a:p>
        </p:txBody>
      </p:sp>
      <p:pic>
        <p:nvPicPr>
          <p:cNvPr id="9" name="Xma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 out="10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07437" y="80640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3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2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2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xit" presetSubtype="32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3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xit" presetSubtype="32" fill="hold" nodeType="withEffect">
                                  <p:stCondLst>
                                    <p:cond delay="5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xit" presetSubtype="32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66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xit" presetSubtype="32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32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xit" presetSubtype="32" fill="hold" nodeType="withEffect">
                                  <p:stCondLst>
                                    <p:cond delay="7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xit" presetSubtype="32" fill="hold" nodeType="withEffect">
                                  <p:stCondLst>
                                    <p:cond delay="7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2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xit" presetSubtype="32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3" presetClass="exit" presetSubtype="32" fill="hold" nodeType="withEffect">
                                  <p:stCondLst>
                                    <p:cond delay="7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xit" presetSubtype="32" fill="hold" nodeType="withEffect">
                                  <p:stCondLst>
                                    <p:cond delay="7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xit" presetSubtype="32" fill="hold" nodeType="withEffect">
                                  <p:stCondLst>
                                    <p:cond delay="756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2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3" presetClass="exit" presetSubtype="32" fill="hold" nodeType="withEffect">
                                  <p:stCondLst>
                                    <p:cond delay="7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2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2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6" presetClass="emp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Scale>
                                      <p:cBhvr>
                                        <p:cTn id="209" dur="3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42" presetClass="pat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Motion origin="layout" path="M -3.33333E-6 -0.00602 L -3.33333E-6 0.14421 " pathEditMode="relative" rAng="0" ptsTypes="AA">
                                      <p:cBhvr>
                                        <p:cTn id="211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00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6" presetClass="emp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Scale>
                                      <p:cBhvr>
                                        <p:cTn id="213" dur="3000" fill="hold"/>
                                        <p:tgtEl>
                                          <p:spTgt spid="1061"/>
                                        </p:tgtEl>
                                      </p:cBhvr>
                                      <p:by x="17000" y="17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42" presetClass="pat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Motion origin="layout" path="M -0.00157 -0.00232 L 0.21181 0.06088 " pathEditMode="relative" rAng="0" ptsTypes="AA">
                                      <p:cBhvr>
                                        <p:cTn id="215" dur="3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0" y="3148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6" presetClass="emp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Scale>
                                      <p:cBhvr>
                                        <p:cTn id="217" dur="3000" fill="hold"/>
                                        <p:tgtEl>
                                          <p:spTgt spid="138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42" presetClass="path" presetSubtype="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Motion origin="layout" path="M 2.5E-6 -4.81481E-6 L 0.4375 -0.05648 " pathEditMode="relative" rAng="0" ptsTypes="AA">
                                      <p:cBhvr>
                                        <p:cTn id="219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-2824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3000" fill="hold"/>
                                        <p:tgtEl>
                                          <p:spTgt spid="2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3000" fill="hold"/>
                                        <p:tgtEl>
                                          <p:spTgt spid="2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4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3000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3000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3000" fill="hold"/>
                                        <p:tgtEl>
                                          <p:spTgt spid="2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3000" fill="hold"/>
                                        <p:tgtEl>
                                          <p:spTgt spid="2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8" fill="hold" grpId="2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1750" fill="hold"/>
                                        <p:tgtEl>
                                          <p:spTgt spid="2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1750" fill="hold"/>
                                        <p:tgtEl>
                                          <p:spTgt spid="2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8" fill="hold" grpId="0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1000" fill="hold"/>
                                        <p:tgtEl>
                                          <p:spTgt spid="2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1000" fill="hold"/>
                                        <p:tgtEl>
                                          <p:spTgt spid="2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64" presetClass="path" presetSubtype="0" accel="50000" decel="50000" fill="hold" grpId="0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-1.66667E-6 1.85185E-6 L -1.66667E-6 -0.02338 " pathEditMode="relative" rAng="0" ptsTypes="AA">
                                      <p:cBhvr>
                                        <p:cTn id="244" dur="500" fill="hold"/>
                                        <p:tgtEl>
                                          <p:spTgt spid="2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81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1" nodeType="withEffect">
                                  <p:stCondLst>
                                    <p:cond delay="12250"/>
                                  </p:stCondLst>
                                  <p:childTnLst>
                                    <p:animMotion origin="layout" path="M -1.66667E-6 -0.02338 L -1.66667E-6 -0.00232 " pathEditMode="relative" rAng="0" ptsTypes="AA">
                                      <p:cBhvr>
                                        <p:cTn id="246" dur="1250" fill="hold"/>
                                        <p:tgtEl>
                                          <p:spTgt spid="2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2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31" presetClass="entr" presetSubtype="0" fill="hold" grpId="0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2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2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63" presetClass="path" presetSubtype="0" fill="hold" grpId="2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-0.14392 0.11283 L -2.22222E-6 9.24855E-7 " pathEditMode="relative" rAng="0" ptsTypes="AA">
                                      <p:cBhvr>
                                        <p:cTn id="254" dur="2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5642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1" nodeType="withEffect">
                                  <p:stCondLst>
                                    <p:cond delay="1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grpId="0" nodeType="withEffect">
                                  <p:stCondLst>
                                    <p:cond delay="15600"/>
                                  </p:stCondLst>
                                  <p:childTnLst>
                                    <p:animMotion origin="layout" path="M -0.00018 -3.67569E-6 L -0.22344 -0.06592 C -0.3 -0.08512 -0.41459 -0.12514 -0.4599 -0.11566 C -0.50539 -0.10617 -0.50313 -0.04557 -0.49636 -0.00856 C -0.48976 0.02846 -0.4566 0.10525 -0.41997 0.10595 C -0.38351 0.10664 -0.26285 0.02822 -0.27674 -0.00485 C -0.29063 -0.03793 -0.42865 -0.07032 -0.50295 -0.09206 C -0.50295 -0.09206 -0.64948 -0.14388 -0.72344 -0.13578 C -0.7974 -0.12769 -0.90851 -0.07911 -0.94584 -0.04348 C -0.98316 -0.00786 -0.99219 0.04974 -0.94775 0.07842 C -0.9033 0.10711 -0.73542 0.11798 -0.67952 0.12839 " pathEditMode="relative" rAng="0" ptsTypes="AasassasssA">
                                      <p:cBhvr>
                                        <p:cTn id="259" dur="3000" fill="hold"/>
                                        <p:tgtEl>
                                          <p:spTgt spid="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601" y="-786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0" presetClass="path" presetSubtype="0" accel="50000" decel="50000" fill="hold" grpId="0" nodeType="withEffect">
                                  <p:stCondLst>
                                    <p:cond delay="18600"/>
                                  </p:stCondLst>
                                  <p:childTnLst>
                                    <p:animMotion origin="layout" path="M -0.00104 -0.00278 L -0.51007 0.04352 C -0.5651 0.01921 -0.34635 -0.12871 -0.36718 -0.16921 C -0.38784 -0.20949 -0.59826 -0.22755 -0.63437 -0.19884 C -0.70833 -0.19074 -0.54652 -0.03287 -0.58385 0.00278 C -0.62118 0.03819 -0.88264 0.00069 -0.896 0.05879 C -0.90937 0.1169 -0.85069 0.14629 -0.825 0.16481 " pathEditMode="relative" rAng="0" ptsTypes="AsasssA">
                                      <p:cBhvr>
                                        <p:cTn id="261" dur="3000" fill="hold"/>
                                        <p:tgtEl>
                                          <p:spTgt spid="2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17" y="-2870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0" presetClass="path" presetSubtype="0" accel="50000" decel="50000" fill="hold" grpId="0" nodeType="withEffect">
                                  <p:stCondLst>
                                    <p:cond delay="18600"/>
                                  </p:stCondLst>
                                  <p:childTnLst>
                                    <p:animMotion origin="layout" path="M -0.00018 -0.00023 L -0.5092 0.04604 C -0.60625 0.04696 -0.64861 -0.05644 -0.71042 -0.01781 C -0.77222 0.02082 -0.62847 0.18205 -0.6375 0.21745 " pathEditMode="relative" rAng="0" ptsTypes="AssA">
                                      <p:cBhvr>
                                        <p:cTn id="263" dur="3000" fill="hold"/>
                                        <p:tgtEl>
                                          <p:spTgt spid="2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11" y="8073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0" presetClass="path" presetSubtype="0" accel="50000" decel="50000" fill="hold" grpId="0" nodeType="withEffect">
                                  <p:stCondLst>
                                    <p:cond delay="18900"/>
                                  </p:stCondLst>
                                  <p:childTnLst>
                                    <p:animMotion origin="layout" path="M -0.00017 -0.00023 C -0.04357 -0.00023 -0.18177 -0.03978 -0.26042 0.00023 C -0.33906 0.04025 -0.38177 0.2105 -0.4717 0.24058 C -0.60503 0.27065 -0.73212 0.19339 -0.80069 0.1809 " pathEditMode="relative" rAng="0" ptsTypes="aasa">
                                      <p:cBhvr>
                                        <p:cTn id="265" dur="3000" fill="hold"/>
                                        <p:tgtEl>
                                          <p:spTgt spid="2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35" y="11566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2" presetClass="entr" presetSubtype="3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3000" fill="hold"/>
                                        <p:tgtEl>
                                          <p:spTgt spid="2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3000" fill="hold"/>
                                        <p:tgtEl>
                                          <p:spTgt spid="2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2" fill="hold" grpId="0" nodeType="withEffect">
                                  <p:stCondLst>
                                    <p:cond delay="192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3000" fill="hold"/>
                                        <p:tgtEl>
                                          <p:spTgt spid="2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000" fill="hold"/>
                                        <p:tgtEl>
                                          <p:spTgt spid="2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3000" fill="hold"/>
                                        <p:tgtEl>
                                          <p:spTgt spid="2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3000" fill="hold"/>
                                        <p:tgtEl>
                                          <p:spTgt spid="2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0" presetClass="path" presetSubtype="0" accel="50000" decel="50000" fill="hold" grpId="0" nodeType="withEffect">
                                  <p:stCondLst>
                                    <p:cond delay="19800"/>
                                  </p:stCondLst>
                                  <p:childTnLst>
                                    <p:animMotion origin="layout" path="M -0.00017 -0.00023 L -0.41111 0.31044 C -0.50954 0.35577 -0.61562 0.21143 -0.59062 0.2718 " pathEditMode="relative" rAng="0" ptsTypes="AsA">
                                      <p:cBhvr>
                                        <p:cTn id="279" dur="3000" fill="hold"/>
                                        <p:tgtEl>
                                          <p:spTgt spid="2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17789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2" presetClass="entr" presetSubtype="2" fill="hold" grpId="0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3000" fill="hold"/>
                                        <p:tgtEl>
                                          <p:spTgt spid="2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3000" fill="hold"/>
                                        <p:tgtEl>
                                          <p:spTgt spid="2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3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3000" fill="hold"/>
                                        <p:tgtEl>
                                          <p:spTgt spid="2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3000" fill="hold"/>
                                        <p:tgtEl>
                                          <p:spTgt spid="2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0" presetClass="path" presetSubtype="0" accel="50000" decel="50000" fill="hold" grpId="0" nodeType="withEffect">
                                  <p:stCondLst>
                                    <p:cond delay="19300"/>
                                  </p:stCondLst>
                                  <p:childTnLst>
                                    <p:animMotion origin="layout" path="M -0.00017 -0.00509 C -0.07864 -0.01133 -0.41753 -0.07494 -0.46996 -0.04348 C -0.52239 -0.01179 -0.26493 0.15036 -0.31475 0.18506 C -0.44288 0.21328 -0.6743 0.16887 -0.76875 0.16447 " pathEditMode="relative" rAng="0" ptsTypes="aasa">
                                      <p:cBhvr>
                                        <p:cTn id="289" dur="3000" fill="hold"/>
                                        <p:tgtEl>
                                          <p:spTgt spid="2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38" y="7425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2" presetClass="entr" presetSubtype="6" fill="hold" grpId="0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3000" fill="hold"/>
                                        <p:tgtEl>
                                          <p:spTgt spid="2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3000" fill="hold"/>
                                        <p:tgtEl>
                                          <p:spTgt spid="2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3" fill="hold" grpId="0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3000" fill="hold"/>
                                        <p:tgtEl>
                                          <p:spTgt spid="2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3000" fill="hold"/>
                                        <p:tgtEl>
                                          <p:spTgt spid="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6" fill="hold" grpId="0" nodeType="withEffect">
                                  <p:stCondLst>
                                    <p:cond delay="197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3000" fill="hold"/>
                                        <p:tgtEl>
                                          <p:spTgt spid="2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3000" fill="hold"/>
                                        <p:tgtEl>
                                          <p:spTgt spid="2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6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3000" fill="hold"/>
                                        <p:tgtEl>
                                          <p:spTgt spid="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3000" fill="hold"/>
                                        <p:tgtEl>
                                          <p:spTgt spid="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2" presetClass="entr" presetSubtype="2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2500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2500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8" presetClass="emph" presetSubtype="0" fill="hold" grpId="1" nodeType="withEffect">
                                  <p:stCondLst>
                                    <p:cond delay="22500"/>
                                  </p:stCondLst>
                                  <p:childTnLst>
                                    <p:animRot by="-21600000">
                                      <p:cBhvr>
                                        <p:cTn id="311" dur="2500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2" presetClass="entr" presetSubtype="2" fill="hold" grpId="0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2500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2500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" presetID="8" presetClass="emph" presetSubtype="0" fill="hold" grpId="1" nodeType="withEffect">
                                  <p:stCondLst>
                                    <p:cond delay="22750"/>
                                  </p:stCondLst>
                                  <p:childTnLst>
                                    <p:animRot by="21600000">
                                      <p:cBhvr>
                                        <p:cTn id="317" dur="2500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" presetID="2" presetClass="entr" presetSubtype="2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0" dur="2500" fill="hold"/>
                                        <p:tgtEl>
                                          <p:spTgt spid="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2500" fill="hold"/>
                                        <p:tgtEl>
                                          <p:spTgt spid="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8" presetClass="emph" presetSubtype="0" fill="hold" grpId="1" nodeType="withEffect">
                                  <p:stCondLst>
                                    <p:cond delay="23000"/>
                                  </p:stCondLst>
                                  <p:childTnLst>
                                    <p:animRot by="-21600000">
                                      <p:cBhvr>
                                        <p:cTn id="323" dur="2500" fill="hold"/>
                                        <p:tgtEl>
                                          <p:spTgt spid="2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4" presetID="2" presetClass="entr" presetSubtype="2" fill="hold" grpId="0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2500" fill="hold"/>
                                        <p:tgtEl>
                                          <p:spTgt spid="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2500" fill="hold"/>
                                        <p:tgtEl>
                                          <p:spTgt spid="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8" presetClass="emph" presetSubtype="0" fill="hold" grpId="1" nodeType="withEffect">
                                  <p:stCondLst>
                                    <p:cond delay="23250"/>
                                  </p:stCondLst>
                                  <p:childTnLst>
                                    <p:animRot by="21600000">
                                      <p:cBhvr>
                                        <p:cTn id="329" dur="2500" fill="hold"/>
                                        <p:tgtEl>
                                          <p:spTgt spid="2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0" presetID="2" presetClass="entr" presetSubtype="2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2500" fill="hold"/>
                                        <p:tgtEl>
                                          <p:spTgt spid="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2500" fill="hold"/>
                                        <p:tgtEl>
                                          <p:spTgt spid="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8" presetClass="emph" presetSubtype="0" fill="hold" grpId="1" nodeType="withEffect">
                                  <p:stCondLst>
                                    <p:cond delay="22500"/>
                                  </p:stCondLst>
                                  <p:childTnLst>
                                    <p:animRot by="-21600000">
                                      <p:cBhvr>
                                        <p:cTn id="335" dur="2500" fill="hold"/>
                                        <p:tgtEl>
                                          <p:spTgt spid="2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" presetID="2" presetClass="entr" presetSubtype="2" fill="hold" grpId="0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2500" fill="hold"/>
                                        <p:tgtEl>
                                          <p:spTgt spid="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2500" fill="hold"/>
                                        <p:tgtEl>
                                          <p:spTgt spid="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8" presetClass="emph" presetSubtype="0" fill="hold" grpId="1" nodeType="withEffect">
                                  <p:stCondLst>
                                    <p:cond delay="22750"/>
                                  </p:stCondLst>
                                  <p:childTnLst>
                                    <p:animRot by="21600000">
                                      <p:cBhvr>
                                        <p:cTn id="341" dur="2500" fill="hold"/>
                                        <p:tgtEl>
                                          <p:spTgt spid="2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" presetID="2" presetClass="entr" presetSubtype="2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4" dur="2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5" dur="2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6" presetID="8" presetClass="emph" presetSubtype="0" fill="hold" grpId="1" nodeType="withEffect">
                                  <p:stCondLst>
                                    <p:cond delay="23000"/>
                                  </p:stCondLst>
                                  <p:childTnLst>
                                    <p:animRot by="-21600000">
                                      <p:cBhvr>
                                        <p:cTn id="347" dur="2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2" presetClass="entr" presetSubtype="2" fill="hold" grpId="0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0" dur="2500" fill="hold"/>
                                        <p:tgtEl>
                                          <p:spTgt spid="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2500" fill="hold"/>
                                        <p:tgtEl>
                                          <p:spTgt spid="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8" presetClass="emph" presetSubtype="0" fill="hold" grpId="1" nodeType="withEffect">
                                  <p:stCondLst>
                                    <p:cond delay="23250"/>
                                  </p:stCondLst>
                                  <p:childTnLst>
                                    <p:animRot by="21600000">
                                      <p:cBhvr>
                                        <p:cTn id="353" dur="2500" fill="hold"/>
                                        <p:tgtEl>
                                          <p:spTgt spid="2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4" presetID="2" presetClass="entr" presetSubtype="2" fill="hold" grpId="0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6" dur="2500" fill="hold"/>
                                        <p:tgtEl>
                                          <p:spTgt spid="2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7" dur="2500" fill="hold"/>
                                        <p:tgtEl>
                                          <p:spTgt spid="2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8" presetClass="emph" presetSubtype="0" fill="hold" grpId="1" nodeType="withEffect">
                                  <p:stCondLst>
                                    <p:cond delay="23250"/>
                                  </p:stCondLst>
                                  <p:childTnLst>
                                    <p:animRot by="21600000">
                                      <p:cBhvr>
                                        <p:cTn id="359" dur="2500" fill="hold"/>
                                        <p:tgtEl>
                                          <p:spTgt spid="23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0" presetID="2" presetClass="entr" presetSubtype="2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2500" fill="hold"/>
                                        <p:tgtEl>
                                          <p:spTgt spid="2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2500" fill="hold"/>
                                        <p:tgtEl>
                                          <p:spTgt spid="2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8" presetClass="emph" presetSubtype="0" fill="hold" grpId="1" nodeType="withEffect">
                                  <p:stCondLst>
                                    <p:cond delay="22500"/>
                                  </p:stCondLst>
                                  <p:childTnLst>
                                    <p:animRot by="-21600000">
                                      <p:cBhvr>
                                        <p:cTn id="365" dur="2500" fill="hold"/>
                                        <p:tgtEl>
                                          <p:spTgt spid="2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6" presetID="2" presetClass="entr" presetSubtype="2" fill="hold" grpId="0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8" dur="2500" fill="hold"/>
                                        <p:tgtEl>
                                          <p:spTgt spid="2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9" dur="2500" fill="hold"/>
                                        <p:tgtEl>
                                          <p:spTgt spid="2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8" presetClass="emph" presetSubtype="0" fill="hold" grpId="1" nodeType="withEffect">
                                  <p:stCondLst>
                                    <p:cond delay="22750"/>
                                  </p:stCondLst>
                                  <p:childTnLst>
                                    <p:animRot by="21600000">
                                      <p:cBhvr>
                                        <p:cTn id="371" dur="2500" fill="hold"/>
                                        <p:tgtEl>
                                          <p:spTgt spid="23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2" presetID="2" presetClass="entr" presetSubtype="2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4" dur="2500" fill="hold"/>
                                        <p:tgtEl>
                                          <p:spTgt spid="2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2500" fill="hold"/>
                                        <p:tgtEl>
                                          <p:spTgt spid="2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6" presetID="8" presetClass="emph" presetSubtype="0" fill="hold" grpId="1" nodeType="withEffect">
                                  <p:stCondLst>
                                    <p:cond delay="23000"/>
                                  </p:stCondLst>
                                  <p:childTnLst>
                                    <p:animRot by="-21600000">
                                      <p:cBhvr>
                                        <p:cTn id="377" dur="2500" fill="hold"/>
                                        <p:tgtEl>
                                          <p:spTgt spid="2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2" presetClass="entr" presetSubtype="2" fill="hold" grpId="0" nodeType="withEffect">
                                  <p:stCondLst>
                                    <p:cond delay="2325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0" dur="2500" fill="hold"/>
                                        <p:tgtEl>
                                          <p:spTgt spid="2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1" dur="2500" fill="hold"/>
                                        <p:tgtEl>
                                          <p:spTgt spid="2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8" presetClass="emph" presetSubtype="0" fill="hold" grpId="1" nodeType="withEffect">
                                  <p:stCondLst>
                                    <p:cond delay="23250"/>
                                  </p:stCondLst>
                                  <p:childTnLst>
                                    <p:animRot by="21600000">
                                      <p:cBhvr>
                                        <p:cTn id="383" dur="2500" fill="hold"/>
                                        <p:tgtEl>
                                          <p:spTgt spid="23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4" presetID="2" presetClass="entr" presetSubtype="2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6" dur="2500" fill="hold"/>
                                        <p:tgtEl>
                                          <p:spTgt spid="2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2500" fill="hold"/>
                                        <p:tgtEl>
                                          <p:spTgt spid="2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8" presetClass="emph" presetSubtype="0" fill="hold" grpId="1" nodeType="withEffect">
                                  <p:stCondLst>
                                    <p:cond delay="22500"/>
                                  </p:stCondLst>
                                  <p:childTnLst>
                                    <p:animRot by="-21600000">
                                      <p:cBhvr>
                                        <p:cTn id="389" dur="2500" fill="hold"/>
                                        <p:tgtEl>
                                          <p:spTgt spid="23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" presetID="2" presetClass="entr" presetSubtype="2" fill="hold" grpId="0" nodeType="withEffect">
                                  <p:stCondLst>
                                    <p:cond delay="2275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2" dur="2500" fill="hold"/>
                                        <p:tgtEl>
                                          <p:spTgt spid="2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3" dur="2500" fill="hold"/>
                                        <p:tgtEl>
                                          <p:spTgt spid="2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8" presetClass="emph" presetSubtype="0" fill="hold" grpId="1" nodeType="withEffect">
                                  <p:stCondLst>
                                    <p:cond delay="22750"/>
                                  </p:stCondLst>
                                  <p:childTnLst>
                                    <p:animRot by="21600000">
                                      <p:cBhvr>
                                        <p:cTn id="395" dur="2500" fill="hold"/>
                                        <p:tgtEl>
                                          <p:spTgt spid="2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6" presetID="2" presetClass="entr" presetSubtype="2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8" dur="2500" fill="hold"/>
                                        <p:tgtEl>
                                          <p:spTgt spid="2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2500" fill="hold"/>
                                        <p:tgtEl>
                                          <p:spTgt spid="2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0" presetID="8" presetClass="emph" presetSubtype="0" fill="hold" grpId="1" nodeType="withEffect">
                                  <p:stCondLst>
                                    <p:cond delay="23000"/>
                                  </p:stCondLst>
                                  <p:childTnLst>
                                    <p:animRot by="-21600000">
                                      <p:cBhvr>
                                        <p:cTn id="401" dur="2500" fill="hold"/>
                                        <p:tgtEl>
                                          <p:spTgt spid="23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2" presetID="2" presetClass="entr" presetSubtype="3" fill="hold" grpId="0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4" dur="1500" fill="hold"/>
                                        <p:tgtEl>
                                          <p:spTgt spid="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5" dur="1500" fill="hold"/>
                                        <p:tgtEl>
                                          <p:spTgt spid="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6" presetID="8" presetClass="emph" presetSubtype="0" fill="hold" grpId="1" nodeType="withEffect">
                                  <p:stCondLst>
                                    <p:cond delay="25500"/>
                                  </p:stCondLst>
                                  <p:childTnLst>
                                    <p:animRot by="5400000">
                                      <p:cBhvr>
                                        <p:cTn id="407" dur="1500" fill="hold"/>
                                        <p:tgtEl>
                                          <p:spTgt spid="2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8" presetID="2" presetClass="entr" presetSubtype="3" fill="hold" grpId="0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0" dur="1500" fill="hold"/>
                                        <p:tgtEl>
                                          <p:spTgt spid="2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1" dur="1500" fill="hold"/>
                                        <p:tgtEl>
                                          <p:spTgt spid="2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" presetID="8" presetClass="emph" presetSubtype="0" fill="hold" grpId="1" nodeType="withEffect">
                                  <p:stCondLst>
                                    <p:cond delay="25750"/>
                                  </p:stCondLst>
                                  <p:childTnLst>
                                    <p:animRot by="-5400000">
                                      <p:cBhvr>
                                        <p:cTn id="413" dur="1500" fill="hold"/>
                                        <p:tgtEl>
                                          <p:spTgt spid="2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" presetID="2" presetClass="entr" presetSubtype="3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6" dur="1500" fill="hold"/>
                                        <p:tgtEl>
                                          <p:spTgt spid="2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7" dur="1500" fill="hold"/>
                                        <p:tgtEl>
                                          <p:spTgt spid="2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8" presetID="8" presetClass="emph" presetSubtype="0" fill="hold" grpId="1" nodeType="withEffect">
                                  <p:stCondLst>
                                    <p:cond delay="26000"/>
                                  </p:stCondLst>
                                  <p:childTnLst>
                                    <p:animRot by="5400000">
                                      <p:cBhvr>
                                        <p:cTn id="419" dur="1500" fill="hold"/>
                                        <p:tgtEl>
                                          <p:spTgt spid="2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2" presetClass="entr" presetSubtype="3" fill="hold" grpId="0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2" dur="1500" fill="hold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3" dur="1500" fill="hold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4" presetID="8" presetClass="emph" presetSubtype="0" fill="hold" grpId="1" nodeType="withEffect">
                                  <p:stCondLst>
                                    <p:cond delay="25750"/>
                                  </p:stCondLst>
                                  <p:childTnLst>
                                    <p:animRot by="-2700000">
                                      <p:cBhvr>
                                        <p:cTn id="425" dur="1500" fill="hold"/>
                                        <p:tgtEl>
                                          <p:spTgt spid="2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2" presetClass="entr" presetSubtype="3" fill="hold" grpId="0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8" dur="1500" fill="hold"/>
                                        <p:tgtEl>
                                          <p:spTgt spid="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9" dur="1500" fill="hold"/>
                                        <p:tgtEl>
                                          <p:spTgt spid="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0" presetID="8" presetClass="emph" presetSubtype="0" fill="hold" grpId="1" nodeType="withEffect">
                                  <p:stCondLst>
                                    <p:cond delay="26250"/>
                                  </p:stCondLst>
                                  <p:childTnLst>
                                    <p:animRot by="5400000">
                                      <p:cBhvr>
                                        <p:cTn id="431" dur="1500" fill="hold"/>
                                        <p:tgtEl>
                                          <p:spTgt spid="2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2" presetID="2" presetClass="entr" presetSubtype="3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1500" fill="hold"/>
                                        <p:tgtEl>
                                          <p:spTgt spid="2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1500" fill="hold"/>
                                        <p:tgtEl>
                                          <p:spTgt spid="2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8" presetClass="emph" presetSubtype="0" fill="hold" grpId="1" nodeType="withEffect">
                                  <p:stCondLst>
                                    <p:cond delay="26000"/>
                                  </p:stCondLst>
                                  <p:childTnLst>
                                    <p:animRot by="5400000">
                                      <p:cBhvr>
                                        <p:cTn id="437" dur="1500" fill="hold"/>
                                        <p:tgtEl>
                                          <p:spTgt spid="2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" presetID="2" presetClass="entr" presetSubtype="3" fill="hold" grpId="0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0" dur="1500" fill="hold"/>
                                        <p:tgtEl>
                                          <p:spTgt spid="2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1500" fill="hold"/>
                                        <p:tgtEl>
                                          <p:spTgt spid="2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8" presetClass="emph" presetSubtype="0" fill="hold" grpId="1" nodeType="withEffect">
                                  <p:stCondLst>
                                    <p:cond delay="26500"/>
                                  </p:stCondLst>
                                  <p:childTnLst>
                                    <p:animRot by="-5400000">
                                      <p:cBhvr>
                                        <p:cTn id="443" dur="1500" fill="hold"/>
                                        <p:tgtEl>
                                          <p:spTgt spid="2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" presetID="2" presetClass="entr" presetSubtype="3" fill="hold" grpId="0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6" dur="1500" fill="hold"/>
                                        <p:tgtEl>
                                          <p:spTgt spid="2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1500" fill="hold"/>
                                        <p:tgtEl>
                                          <p:spTgt spid="2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8" presetClass="emph" presetSubtype="0" fill="hold" grpId="1" nodeType="withEffect">
                                  <p:stCondLst>
                                    <p:cond delay="26250"/>
                                  </p:stCondLst>
                                  <p:childTnLst>
                                    <p:animRot by="5400000">
                                      <p:cBhvr>
                                        <p:cTn id="449" dur="1500" fill="hold"/>
                                        <p:tgtEl>
                                          <p:spTgt spid="2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0" presetID="2" presetClass="entr" presetSubtype="3" fill="hold" grpId="0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1500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1500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4" presetID="8" presetClass="emph" presetSubtype="0" fill="hold" grpId="1" nodeType="withEffect">
                                  <p:stCondLst>
                                    <p:cond delay="26250"/>
                                  </p:stCondLst>
                                  <p:childTnLst>
                                    <p:animRot by="-10800000">
                                      <p:cBhvr>
                                        <p:cTn id="455" dur="1500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6" presetID="2" presetClass="entr" presetSubtype="3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1250" fill="hold"/>
                                        <p:tgtEl>
                                          <p:spTgt spid="2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1250" fill="hold"/>
                                        <p:tgtEl>
                                          <p:spTgt spid="2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8" presetClass="emph" presetSubtype="0" fill="hold" grpId="1" nodeType="withEffect">
                                  <p:stCondLst>
                                    <p:cond delay="26000"/>
                                  </p:stCondLst>
                                  <p:childTnLst>
                                    <p:animRot by="5400000">
                                      <p:cBhvr>
                                        <p:cTn id="461" dur="1250" fill="hold"/>
                                        <p:tgtEl>
                                          <p:spTgt spid="2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" presetID="2" presetClass="entr" presetSubtype="3" fill="hold" grpId="0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4" dur="1500" fill="hold"/>
                                        <p:tgtEl>
                                          <p:spTgt spid="2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5" dur="1500" fill="hold"/>
                                        <p:tgtEl>
                                          <p:spTgt spid="2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6" presetID="8" presetClass="emph" presetSubtype="0" fill="hold" grpId="1" nodeType="withEffect">
                                  <p:stCondLst>
                                    <p:cond delay="26300"/>
                                  </p:stCondLst>
                                  <p:childTnLst>
                                    <p:animRot by="-10800000">
                                      <p:cBhvr>
                                        <p:cTn id="467" dur="1500" fill="hold"/>
                                        <p:tgtEl>
                                          <p:spTgt spid="23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2" presetClass="entr" presetSubtype="3" fill="hold" grpId="0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0" dur="1500" fill="hold"/>
                                        <p:tgtEl>
                                          <p:spTgt spid="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1500" fill="hold"/>
                                        <p:tgtEl>
                                          <p:spTgt spid="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8" presetClass="emph" presetSubtype="0" fill="hold" grpId="1" nodeType="withEffect">
                                  <p:stCondLst>
                                    <p:cond delay="26500"/>
                                  </p:stCondLst>
                                  <p:childTnLst>
                                    <p:animRot by="-5400000">
                                      <p:cBhvr>
                                        <p:cTn id="473" dur="1500" fill="hold"/>
                                        <p:tgtEl>
                                          <p:spTgt spid="23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2" presetClass="entr" presetSubtype="3" fill="hold" grpId="0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6" dur="2250" fill="hold"/>
                                        <p:tgtEl>
                                          <p:spTgt spid="2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7" dur="2250" fill="hold"/>
                                        <p:tgtEl>
                                          <p:spTgt spid="2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" presetID="8" presetClass="emph" presetSubtype="0" fill="hold" grpId="1" nodeType="withEffect">
                                  <p:stCondLst>
                                    <p:cond delay="26100"/>
                                  </p:stCondLst>
                                  <p:childTnLst>
                                    <p:animRot by="-6000000">
                                      <p:cBhvr>
                                        <p:cTn id="479" dur="2250" fill="hold"/>
                                        <p:tgtEl>
                                          <p:spTgt spid="23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0" presetID="2" presetClass="entr" presetSubtype="3" fill="hold" grpId="0" nodeType="withEffect">
                                  <p:stCondLst>
                                    <p:cond delay="2610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125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125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8" presetClass="emph" presetSubtype="0" fill="hold" grpId="1" nodeType="withEffect">
                                  <p:stCondLst>
                                    <p:cond delay="26100"/>
                                  </p:stCondLst>
                                  <p:childTnLst>
                                    <p:animRot by="5400000">
                                      <p:cBhvr>
                                        <p:cTn id="485" dur="125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6" presetID="2" presetClass="entr" presetSubtype="3" fill="hold" grpId="0" nodeType="withEffect">
                                  <p:stCondLst>
                                    <p:cond delay="2625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8" dur="1500" fill="hold"/>
                                        <p:tgtEl>
                                          <p:spTgt spid="2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9" dur="1500" fill="hold"/>
                                        <p:tgtEl>
                                          <p:spTgt spid="2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0" presetID="8" presetClass="emph" presetSubtype="0" fill="hold" grpId="1" nodeType="withEffect">
                                  <p:stCondLst>
                                    <p:cond delay="26250"/>
                                  </p:stCondLst>
                                  <p:childTnLst>
                                    <p:animRot by="-5400000">
                                      <p:cBhvr>
                                        <p:cTn id="491" dur="1500" fill="hold"/>
                                        <p:tgtEl>
                                          <p:spTgt spid="2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2" presetID="10" presetClass="entr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1250"/>
                                        <p:tgtEl>
                                          <p:spTgt spid="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1250"/>
                                        <p:tgtEl>
                                          <p:spTgt spid="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1250"/>
                                        <p:tgtEl>
                                          <p:spTgt spid="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35" presetClass="path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animMotion origin="layout" path="M 1.66667E-6 -1.15607E-6 L -0.16615 0.16069 " pathEditMode="relative" rAng="0" ptsTypes="AA">
                                      <p:cBhvr>
                                        <p:cTn id="502" dur="4000" fill="hold"/>
                                        <p:tgtEl>
                                          <p:spTgt spid="2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16" y="8023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35" presetClass="path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animMotion origin="layout" path="M 3.05556E-6 -6.93642E-7 L -0.62726 -6.93642E-7 " pathEditMode="relative" rAng="0" ptsTypes="AA">
                                      <p:cBhvr>
                                        <p:cTn id="504" dur="4000" fill="hold"/>
                                        <p:tgtEl>
                                          <p:spTgt spid="2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72" y="0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35" presetClass="path" presetSubtype="0" fill="hold" nodeType="withEffect">
                                  <p:stCondLst>
                                    <p:cond delay="28350"/>
                                  </p:stCondLst>
                                  <p:childTnLst>
                                    <p:animMotion origin="layout" path="M 1.11111E-6 3.46821E-6 L -0.56007 0.2437 " pathEditMode="relative" rAng="0" ptsTypes="AA">
                                      <p:cBhvr>
                                        <p:cTn id="506" dur="4000" fill="hold"/>
                                        <p:tgtEl>
                                          <p:spTgt spid="2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3" y="12185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3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500"/>
                                        <p:tgtEl>
                                          <p:spTgt spid="2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3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2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3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2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22" presetClass="entr" presetSubtype="1" fill="hold" grpId="0" nodeType="withEffect">
                                  <p:stCondLst>
                                    <p:cond delay="2960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8" dur="1250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22" presetClass="entr" presetSubtype="1" fill="hold" grpId="0" nodeType="withEffect">
                                  <p:stCondLst>
                                    <p:cond delay="2985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1" dur="1250"/>
                                        <p:tgtEl>
                                          <p:spTgt spid="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22" presetClass="entr" presetSubtype="1" fill="hold" grpId="0" nodeType="withEffect">
                                  <p:stCondLst>
                                    <p:cond delay="301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4" dur="1250"/>
                                        <p:tgtEl>
                                          <p:spTgt spid="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22" presetClass="entr" presetSubtype="1" fill="hold" grpId="0" nodeType="withEffect">
                                  <p:stCondLst>
                                    <p:cond delay="3035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7" dur="1250"/>
                                        <p:tgtEl>
                                          <p:spTgt spid="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22" presetClass="entr" presetSubtype="1" fill="hold" grpId="0" nodeType="withEffect">
                                  <p:stCondLst>
                                    <p:cond delay="2980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0" dur="1250"/>
                                        <p:tgtEl>
                                          <p:spTgt spid="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22" presetClass="entr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3" dur="1250"/>
                                        <p:tgtEl>
                                          <p:spTgt spid="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22" presetClass="entr" presetSubtype="1" fill="hold" grpId="0" nodeType="withEffect">
                                  <p:stCondLst>
                                    <p:cond delay="3020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6" dur="1250"/>
                                        <p:tgtEl>
                                          <p:spTgt spid="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10" presetClass="entr" presetSubtype="0" fill="hold" grpId="0" nodeType="withEffect">
                                  <p:stCondLst>
                                    <p:cond delay="3235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10" presetClass="entr" presetSubtype="0" fill="hold" grpId="0" nodeType="withEffect">
                                  <p:stCondLst>
                                    <p:cond delay="3235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10" presetClass="entr" presetSubtype="0" fill="hold" grpId="0" nodeType="withEffect">
                                  <p:stCondLst>
                                    <p:cond delay="3235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500"/>
                                        <p:tgtEl>
                                          <p:spTgt spid="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12" presetClass="entr" presetSubtype="4" fill="hold" nodeType="withEffect">
                                  <p:stCondLst>
                                    <p:cond delay="3285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8" dur="500"/>
                                        <p:tgtEl>
                                          <p:spTgt spid="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9" dur="500"/>
                                        <p:tgtEl>
                                          <p:spTgt spid="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12" presetClass="entr" presetSubtype="4" fill="hold" grpId="0" nodeType="withEffect">
                                  <p:stCondLst>
                                    <p:cond delay="3285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2" dur="500"/>
                                        <p:tgtEl>
                                          <p:spTgt spid="2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3" dur="500"/>
                                        <p:tgtEl>
                                          <p:spTgt spid="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2" presetClass="entr" presetSubtype="4" fill="hold" grpId="0" nodeType="withEffect">
                                  <p:stCondLst>
                                    <p:cond delay="3285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2" presetClass="exit" presetSubtype="8" fill="hold" grpId="1" nodeType="withEffect">
                                  <p:stCondLst>
                                    <p:cond delay="333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9" dur="500"/>
                                        <p:tgtEl>
                                          <p:spTgt spid="2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2" presetClass="entr" presetSubtype="8" fill="hold" nodeType="withEffect">
                                  <p:stCondLst>
                                    <p:cond delay="3335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3" dur="5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22" presetClass="exit" presetSubtype="2" fill="hold" grpId="1" nodeType="withEffect">
                                  <p:stCondLst>
                                    <p:cond delay="333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22" presetClass="entr" presetSubtype="2" fill="hold" nodeType="withEffect">
                                  <p:stCondLst>
                                    <p:cond delay="3335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9" dur="500"/>
                                        <p:tgtEl>
                                          <p:spTgt spid="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91">
                <p:cTn id="5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4" grpId="0" animBg="1"/>
      <p:bldP spid="14" grpId="1" animBg="1"/>
      <p:bldP spid="14" grpId="2" animBg="1"/>
      <p:bldP spid="14" grpId="3" animBg="1"/>
      <p:bldP spid="14" grpId="6" animBg="1"/>
      <p:bldP spid="14" grpId="7" animBg="1"/>
      <p:bldP spid="1121" grpId="0"/>
      <p:bldP spid="1121" grpId="1"/>
      <p:bldP spid="1121" grpId="2"/>
      <p:bldP spid="1121" grpId="3"/>
      <p:bldP spid="1121" grpId="4"/>
      <p:bldP spid="1121" grpId="5"/>
      <p:bldP spid="1121" grpId="9"/>
      <p:bldP spid="1121" grpId="10"/>
      <p:bldP spid="1121" grpId="11"/>
      <p:bldP spid="2201" grpId="0" animBg="1"/>
      <p:bldP spid="2201" grpId="1" animBg="1"/>
      <p:bldP spid="2201" grpId="3" animBg="1"/>
      <p:bldP spid="2203" grpId="0" animBg="1"/>
      <p:bldP spid="2203" grpId="1" animBg="1"/>
      <p:bldP spid="2203" grpId="2" animBg="1"/>
      <p:bldP spid="2203" grpId="3" animBg="1"/>
      <p:bldP spid="2203" grpId="4" animBg="1"/>
      <p:bldP spid="2203" grpId="5" animBg="1"/>
      <p:bldP spid="2203" grpId="9" animBg="1"/>
      <p:bldP spid="2203" grpId="10" animBg="1"/>
      <p:bldP spid="2203" grpId="11" animBg="1"/>
      <p:bldP spid="2210" grpId="0" animBg="1"/>
      <p:bldP spid="2210" grpId="1" animBg="1"/>
      <p:bldP spid="2210" grpId="3" animBg="1"/>
      <p:bldP spid="2211" grpId="0" animBg="1"/>
      <p:bldP spid="2211" grpId="1" animBg="1"/>
      <p:bldP spid="2211" grpId="3" animBg="1"/>
      <p:bldP spid="2212" grpId="0" animBg="1"/>
      <p:bldP spid="2212" grpId="1" animBg="1"/>
      <p:bldP spid="2212" grpId="3" animBg="1"/>
      <p:bldP spid="2213" grpId="0" animBg="1"/>
      <p:bldP spid="2213" grpId="1" animBg="1"/>
      <p:bldP spid="2213" grpId="3" animBg="1"/>
      <p:bldP spid="2214" grpId="0" animBg="1"/>
      <p:bldP spid="2214" grpId="1" animBg="1"/>
      <p:bldP spid="2214" grpId="3" animBg="1"/>
      <p:bldP spid="2215" grpId="0" animBg="1"/>
      <p:bldP spid="2215" grpId="1" animBg="1"/>
      <p:bldP spid="2215" grpId="3" animBg="1"/>
      <p:bldP spid="2221" grpId="0" animBg="1"/>
      <p:bldP spid="2221" grpId="1" animBg="1"/>
      <p:bldP spid="2221" grpId="3" animBg="1"/>
      <p:bldP spid="2222" grpId="0" animBg="1"/>
      <p:bldP spid="2222" grpId="1" animBg="1"/>
      <p:bldP spid="2222" grpId="3" animBg="1"/>
      <p:bldP spid="2223" grpId="0" animBg="1"/>
      <p:bldP spid="2223" grpId="1" animBg="1"/>
      <p:bldP spid="2223" grpId="3" animBg="1"/>
      <p:bldP spid="2224" grpId="0" animBg="1"/>
      <p:bldP spid="2224" grpId="1" animBg="1"/>
      <p:bldP spid="2224" grpId="3" animBg="1"/>
      <p:bldP spid="2225" grpId="0" animBg="1"/>
      <p:bldP spid="2225" grpId="1" animBg="1"/>
      <p:bldP spid="2225" grpId="3" animBg="1"/>
      <p:bldP spid="2226" grpId="0" animBg="1"/>
      <p:bldP spid="2226" grpId="1" animBg="1"/>
      <p:bldP spid="2226" grpId="3" animBg="1"/>
      <p:bldP spid="2227" grpId="0" animBg="1"/>
      <p:bldP spid="2227" grpId="1" animBg="1"/>
      <p:bldP spid="2227" grpId="2" animBg="1"/>
      <p:bldP spid="2227" grpId="3" animBg="1"/>
      <p:bldP spid="2227" grpId="6" animBg="1"/>
      <p:bldP spid="2227" grpId="7" animBg="1"/>
      <p:bldP spid="2228" grpId="0" animBg="1"/>
      <p:bldP spid="2228" grpId="1" animBg="1"/>
      <p:bldP spid="2228" grpId="2" animBg="1"/>
      <p:bldP spid="2228" grpId="3" animBg="1"/>
      <p:bldP spid="2228" grpId="6" animBg="1"/>
      <p:bldP spid="2228" grpId="7" animBg="1"/>
      <p:bldP spid="2229" grpId="0" animBg="1"/>
      <p:bldP spid="2229" grpId="1" animBg="1"/>
      <p:bldP spid="2229" grpId="2" animBg="1"/>
      <p:bldP spid="2229" grpId="3" animBg="1"/>
      <p:bldP spid="2229" grpId="6" animBg="1"/>
      <p:bldP spid="2229" grpId="7" animBg="1"/>
      <p:bldP spid="2230" grpId="0" animBg="1"/>
      <p:bldP spid="2230" grpId="1" animBg="1"/>
      <p:bldP spid="2230" grpId="2" animBg="1"/>
      <p:bldP spid="2230" grpId="3" animBg="1"/>
      <p:bldP spid="2230" grpId="6" animBg="1"/>
      <p:bldP spid="2230" grpId="7" animBg="1"/>
      <p:bldP spid="2231" grpId="0" animBg="1"/>
      <p:bldP spid="2231" grpId="1" animBg="1"/>
      <p:bldP spid="2231" grpId="2" animBg="1"/>
      <p:bldP spid="2231" grpId="3" animBg="1"/>
      <p:bldP spid="2231" grpId="6" animBg="1"/>
      <p:bldP spid="2231" grpId="7" animBg="1"/>
      <p:bldP spid="2232" grpId="0" animBg="1"/>
      <p:bldP spid="2232" grpId="1" animBg="1"/>
      <p:bldP spid="2232" grpId="2" animBg="1"/>
      <p:bldP spid="2232" grpId="3" animBg="1"/>
      <p:bldP spid="2232" grpId="6" animBg="1"/>
      <p:bldP spid="2232" grpId="7" animBg="1"/>
      <p:bldP spid="2233" grpId="0" animBg="1"/>
      <p:bldP spid="2233" grpId="1" animBg="1"/>
      <p:bldP spid="2233" grpId="2" animBg="1"/>
      <p:bldP spid="2233" grpId="3" animBg="1"/>
      <p:bldP spid="2233" grpId="6" animBg="1"/>
      <p:bldP spid="2233" grpId="7" animBg="1"/>
      <p:bldP spid="2234" grpId="0" animBg="1"/>
      <p:bldP spid="2234" grpId="1" animBg="1"/>
      <p:bldP spid="2234" grpId="2" animBg="1"/>
      <p:bldP spid="2234" grpId="3" animBg="1"/>
      <p:bldP spid="2234" grpId="6" animBg="1"/>
      <p:bldP spid="2234" grpId="7" animBg="1"/>
      <p:bldP spid="2235" grpId="0" animBg="1"/>
      <p:bldP spid="2235" grpId="1" animBg="1"/>
      <p:bldP spid="2235" grpId="3" animBg="1"/>
      <p:bldP spid="2236" grpId="0" animBg="1"/>
      <p:bldP spid="2236" grpId="1" animBg="1"/>
      <p:bldP spid="2236" grpId="3" animBg="1"/>
      <p:bldP spid="2237" grpId="0" animBg="1"/>
      <p:bldP spid="2237" grpId="1" animBg="1"/>
      <p:bldP spid="2237" grpId="2" animBg="1"/>
      <p:bldP spid="2237" grpId="3" animBg="1"/>
      <p:bldP spid="2237" grpId="6" animBg="1"/>
      <p:bldP spid="2237" grpId="7" animBg="1"/>
      <p:bldP spid="2238" grpId="0" animBg="1"/>
      <p:bldP spid="2238" grpId="1" animBg="1"/>
      <p:bldP spid="2238" grpId="2" animBg="1"/>
      <p:bldP spid="2238" grpId="3" animBg="1"/>
      <p:bldP spid="2238" grpId="6" animBg="1"/>
      <p:bldP spid="2238" grpId="7" animBg="1"/>
      <p:bldP spid="2239" grpId="0" animBg="1"/>
      <p:bldP spid="2239" grpId="1" animBg="1"/>
      <p:bldP spid="2239" grpId="2" animBg="1"/>
      <p:bldP spid="2239" grpId="3" animBg="1"/>
      <p:bldP spid="2239" grpId="6" animBg="1"/>
      <p:bldP spid="2239" grpId="7" animBg="1"/>
      <p:bldP spid="2259" grpId="0" animBg="1"/>
      <p:bldP spid="2259" grpId="1" animBg="1"/>
      <p:bldP spid="2259" grpId="2" animBg="1"/>
      <p:bldP spid="2259" grpId="3" animBg="1"/>
      <p:bldP spid="2259" grpId="6" animBg="1"/>
      <p:bldP spid="2259" grpId="7" animBg="1"/>
      <p:bldP spid="2260" grpId="0" animBg="1"/>
      <p:bldP spid="2260" grpId="1" animBg="1"/>
      <p:bldP spid="2260" grpId="3" animBg="1"/>
      <p:bldP spid="2261" grpId="0" animBg="1"/>
      <p:bldP spid="2261" grpId="1" animBg="1"/>
      <p:bldP spid="2261" grpId="3" animBg="1"/>
      <p:bldP spid="2262" grpId="0" animBg="1"/>
      <p:bldP spid="2262" grpId="1" animBg="1"/>
      <p:bldP spid="2262" grpId="3" animBg="1"/>
      <p:bldP spid="2263" grpId="0" animBg="1"/>
      <p:bldP spid="2263" grpId="1" animBg="1"/>
      <p:bldP spid="2263" grpId="3" animBg="1"/>
      <p:bldP spid="2264" grpId="0" animBg="1"/>
      <p:bldP spid="2264" grpId="1" animBg="1"/>
      <p:bldP spid="2264" grpId="3" animBg="1"/>
      <p:bldP spid="2265" grpId="0" animBg="1"/>
      <p:bldP spid="2265" grpId="1" animBg="1"/>
      <p:bldP spid="2265" grpId="3" animBg="1"/>
      <p:bldP spid="2266" grpId="0" animBg="1"/>
      <p:bldP spid="2266" grpId="1" animBg="1"/>
      <p:bldP spid="2266" grpId="2" animBg="1"/>
      <p:bldP spid="2266" grpId="3" animBg="1"/>
      <p:bldP spid="2266" grpId="6" animBg="1"/>
      <p:bldP spid="2266" grpId="7" animBg="1"/>
      <p:bldP spid="2267" grpId="0" animBg="1"/>
      <p:bldP spid="2267" grpId="1" animBg="1"/>
      <p:bldP spid="2267" grpId="2" animBg="1"/>
      <p:bldP spid="2267" grpId="3" animBg="1"/>
      <p:bldP spid="2267" grpId="6" animBg="1"/>
      <p:bldP spid="2267" grpId="7" animBg="1"/>
      <p:bldP spid="2358" grpId="0" animBg="1"/>
      <p:bldP spid="2358" grpId="1" animBg="1"/>
      <p:bldP spid="2358" grpId="2" animBg="1"/>
      <p:bldP spid="2358" grpId="3" animBg="1"/>
      <p:bldP spid="2358" grpId="6" animBg="1"/>
      <p:bldP spid="2358" grpId="7" animBg="1"/>
      <p:bldP spid="2359" grpId="0" animBg="1"/>
      <p:bldP spid="2359" grpId="1" animBg="1"/>
      <p:bldP spid="2359" grpId="2" animBg="1"/>
      <p:bldP spid="2359" grpId="3" animBg="1"/>
      <p:bldP spid="2359" grpId="6" animBg="1"/>
      <p:bldP spid="2359" grpId="7" animBg="1"/>
      <p:bldP spid="2361" grpId="0" animBg="1"/>
      <p:bldP spid="2361" grpId="1" animBg="1"/>
      <p:bldP spid="2361" grpId="3" animBg="1"/>
      <p:bldP spid="2362" grpId="0" animBg="1"/>
      <p:bldP spid="2362" grpId="1" animBg="1"/>
      <p:bldP spid="2362" grpId="3" animBg="1"/>
      <p:bldP spid="2363" grpId="0" animBg="1"/>
      <p:bldP spid="2363" grpId="1" animBg="1"/>
      <p:bldP spid="2363" grpId="3" animBg="1"/>
      <p:bldP spid="2364" grpId="0" animBg="1"/>
      <p:bldP spid="2364" grpId="1" animBg="1"/>
      <p:bldP spid="2364" grpId="3" animBg="1"/>
      <p:bldP spid="2365" grpId="0" animBg="1"/>
      <p:bldP spid="2365" grpId="1" animBg="1"/>
      <p:bldP spid="2365" grpId="2" animBg="1"/>
      <p:bldP spid="2365" grpId="3" animBg="1"/>
      <p:bldP spid="2365" grpId="6" animBg="1"/>
      <p:bldP spid="2365" grpId="7" animBg="1"/>
      <p:bldP spid="2366" grpId="0" animBg="1"/>
      <p:bldP spid="2366" grpId="1" animBg="1"/>
      <p:bldP spid="2366" grpId="2" animBg="1"/>
      <p:bldP spid="2366" grpId="3" animBg="1"/>
      <p:bldP spid="2366" grpId="6" animBg="1"/>
      <p:bldP spid="2366" grpId="7" animBg="1"/>
      <p:bldP spid="2377" grpId="0" animBg="1"/>
      <p:bldP spid="2377" grpId="1" animBg="1"/>
      <p:bldP spid="2377" grpId="3" animBg="1"/>
      <p:bldP spid="2378" grpId="0" animBg="1"/>
      <p:bldP spid="2378" grpId="1" animBg="1"/>
      <p:bldP spid="2378" grpId="2" animBg="1"/>
      <p:bldP spid="2378" grpId="3" animBg="1"/>
      <p:bldP spid="2378" grpId="6" animBg="1"/>
      <p:bldP spid="2378" grpId="7" animBg="1"/>
      <p:bldP spid="2379" grpId="0" animBg="1"/>
      <p:bldP spid="2379" grpId="1" animBg="1"/>
      <p:bldP spid="2379" grpId="2" animBg="1"/>
      <p:bldP spid="2379" grpId="3" animBg="1"/>
      <p:bldP spid="2379" grpId="6" animBg="1"/>
      <p:bldP spid="2379" grpId="7" animBg="1"/>
      <p:bldP spid="2380" grpId="0" animBg="1"/>
      <p:bldP spid="2380" grpId="1" animBg="1"/>
      <p:bldP spid="2380" grpId="2" animBg="1"/>
      <p:bldP spid="2380" grpId="3" animBg="1"/>
      <p:bldP spid="2380" grpId="6" animBg="1"/>
      <p:bldP spid="2380" grpId="7" animBg="1"/>
      <p:bldP spid="2381" grpId="0" animBg="1"/>
      <p:bldP spid="2381" grpId="1" animBg="1"/>
      <p:bldP spid="2381" grpId="2" animBg="1"/>
      <p:bldP spid="2381" grpId="3" animBg="1"/>
      <p:bldP spid="2381" grpId="6" animBg="1"/>
      <p:bldP spid="2381" grpId="7" animBg="1"/>
      <p:bldP spid="2382" grpId="0" animBg="1"/>
      <p:bldP spid="2382" grpId="1" animBg="1"/>
      <p:bldP spid="2382" grpId="2" animBg="1"/>
      <p:bldP spid="2382" grpId="3" animBg="1"/>
      <p:bldP spid="2382" grpId="6" animBg="1"/>
      <p:bldP spid="2382" grpId="7" animBg="1"/>
      <p:bldP spid="2383" grpId="0" animBg="1"/>
      <p:bldP spid="2383" grpId="1" animBg="1"/>
      <p:bldP spid="2383" grpId="2" animBg="1"/>
      <p:bldP spid="2383" grpId="3" animBg="1"/>
      <p:bldP spid="2383" grpId="6" animBg="1"/>
      <p:bldP spid="2383" grpId="7" animBg="1"/>
      <p:bldP spid="2384" grpId="0" animBg="1"/>
      <p:bldP spid="2384" grpId="1" animBg="1"/>
      <p:bldP spid="2384" grpId="2" animBg="1"/>
      <p:bldP spid="2384" grpId="3" animBg="1"/>
      <p:bldP spid="2384" grpId="6" animBg="1"/>
      <p:bldP spid="2384" grpId="7" animBg="1"/>
      <p:bldP spid="2385" grpId="0" animBg="1"/>
      <p:bldP spid="2385" grpId="1" animBg="1"/>
      <p:bldP spid="2385" grpId="2" animBg="1"/>
      <p:bldP spid="2385" grpId="3" animBg="1"/>
      <p:bldP spid="2385" grpId="6" animBg="1"/>
      <p:bldP spid="2385" grpId="7" animBg="1"/>
      <p:bldP spid="2386" grpId="0" animBg="1"/>
      <p:bldP spid="2386" grpId="1" animBg="1"/>
      <p:bldP spid="2386" grpId="2" animBg="1"/>
      <p:bldP spid="2386" grpId="3" animBg="1"/>
      <p:bldP spid="2386" grpId="6" animBg="1"/>
      <p:bldP spid="2386" grpId="7" animBg="1"/>
      <p:bldP spid="2387" grpId="0" animBg="1"/>
      <p:bldP spid="2387" grpId="1" animBg="1"/>
      <p:bldP spid="2387" grpId="2" animBg="1"/>
      <p:bldP spid="2387" grpId="3" animBg="1"/>
      <p:bldP spid="2387" grpId="6" animBg="1"/>
      <p:bldP spid="2387" grpId="7" animBg="1"/>
      <p:bldP spid="2388" grpId="0" animBg="1"/>
      <p:bldP spid="2388" grpId="1" animBg="1"/>
      <p:bldP spid="2388" grpId="2" animBg="1"/>
      <p:bldP spid="2388" grpId="3" animBg="1"/>
      <p:bldP spid="2388" grpId="6" animBg="1"/>
      <p:bldP spid="2388" grpId="7" animBg="1"/>
      <p:bldP spid="2389" grpId="0" animBg="1"/>
      <p:bldP spid="2389" grpId="1" animBg="1"/>
      <p:bldP spid="2389" grpId="2" animBg="1"/>
      <p:bldP spid="2389" grpId="3" animBg="1"/>
      <p:bldP spid="2389" grpId="6" animBg="1"/>
      <p:bldP spid="2389" grpId="7" animBg="1"/>
      <p:bldP spid="2390" grpId="0" animBg="1"/>
      <p:bldP spid="2390" grpId="1" animBg="1"/>
      <p:bldP spid="2390" grpId="2" animBg="1"/>
      <p:bldP spid="2390" grpId="3" animBg="1"/>
      <p:bldP spid="2390" grpId="6" animBg="1"/>
      <p:bldP spid="2390" grpId="7" animBg="1"/>
      <p:bldP spid="2391" grpId="0" animBg="1"/>
      <p:bldP spid="2391" grpId="1" animBg="1"/>
      <p:bldP spid="2391" grpId="2" animBg="1"/>
      <p:bldP spid="2391" grpId="3" animBg="1"/>
      <p:bldP spid="2391" grpId="6" animBg="1"/>
      <p:bldP spid="2391" grpId="7" animBg="1"/>
      <p:bldP spid="2357" grpId="0"/>
      <p:bldP spid="2357" grpId="1"/>
      <p:bldP spid="2357" grpId="2"/>
      <p:bldP spid="2357" grpId="3"/>
      <p:bldP spid="2357" grpId="6"/>
      <p:bldP spid="2357" grpId="7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717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lIns="91438" tIns="45719" rIns="91438" bIns="45719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67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1"/>
            <a:ext cx="4038600" cy="452596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41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4" indent="0">
              <a:buNone/>
              <a:defRPr sz="1600" b="1"/>
            </a:lvl7pPr>
            <a:lvl8pPr marL="3200323" indent="0">
              <a:buNone/>
              <a:defRPr sz="1600" b="1"/>
            </a:lvl8pPr>
            <a:lvl9pPr marL="365751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3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4" indent="0">
              <a:buNone/>
              <a:defRPr sz="1600" b="1"/>
            </a:lvl7pPr>
            <a:lvl8pPr marL="3200323" indent="0">
              <a:buNone/>
              <a:defRPr sz="1600" b="1"/>
            </a:lvl8pPr>
            <a:lvl9pPr marL="365751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38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94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  <a:prstGeom prst="rect">
            <a:avLst/>
          </a:prstGeom>
        </p:spPr>
        <p:txBody>
          <a:bodyPr lIns="91438" tIns="45719" rIns="91438" bIns="45719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7" indent="0">
              <a:buNone/>
              <a:defRPr sz="900"/>
            </a:lvl4pPr>
            <a:lvl5pPr marL="1828756" indent="0">
              <a:buNone/>
              <a:defRPr sz="900"/>
            </a:lvl5pPr>
            <a:lvl6pPr marL="2285945" indent="0">
              <a:buNone/>
              <a:defRPr sz="900"/>
            </a:lvl6pPr>
            <a:lvl7pPr marL="2743134" indent="0">
              <a:buNone/>
              <a:defRPr sz="900"/>
            </a:lvl7pPr>
            <a:lvl8pPr marL="3200323" indent="0">
              <a:buNone/>
              <a:defRPr sz="900"/>
            </a:lvl8pPr>
            <a:lvl9pPr marL="365751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89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lIns="91438" tIns="45719" rIns="91438" bIns="45719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4" indent="0">
              <a:buNone/>
              <a:defRPr sz="2000"/>
            </a:lvl7pPr>
            <a:lvl8pPr marL="3200323" indent="0">
              <a:buNone/>
              <a:defRPr sz="2000"/>
            </a:lvl8pPr>
            <a:lvl9pPr marL="365751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7" indent="0">
              <a:buNone/>
              <a:defRPr sz="900"/>
            </a:lvl4pPr>
            <a:lvl5pPr marL="1828756" indent="0">
              <a:buNone/>
              <a:defRPr sz="900"/>
            </a:lvl5pPr>
            <a:lvl6pPr marL="2285945" indent="0">
              <a:buNone/>
              <a:defRPr sz="900"/>
            </a:lvl6pPr>
            <a:lvl7pPr marL="2743134" indent="0">
              <a:buNone/>
              <a:defRPr sz="900"/>
            </a:lvl7pPr>
            <a:lvl8pPr marL="3200323" indent="0">
              <a:buNone/>
              <a:defRPr sz="900"/>
            </a:lvl8pPr>
            <a:lvl9pPr marL="365751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8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5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F2411BB3-6E61-4CB1-BEC0-4687DC31F9B4}" type="datetimeFigureOut">
              <a:rPr lang="en-GB" smtClean="0"/>
              <a:t>30/11/2013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4F3694B4-71CE-4F21-9154-6180D1210D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255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48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25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2" indent="-228595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0" indent="-228595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7" indent="-228595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 defTabSz="914400"/>
              <a:t>30/11/2013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5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ghtcarbon.com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357651" y="511984"/>
            <a:ext cx="5116791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384867" y="2088633"/>
            <a:ext cx="5116791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614402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defTabSz="91440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and type in the text boxes on the next slide to add the message of your choice.</a:t>
            </a:r>
          </a:p>
          <a:p>
            <a:pPr marL="742950" indent="-742950" defTabSz="91440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 defTabSz="91440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 defTabSz="914400">
              <a:lnSpc>
                <a:spcPts val="3360"/>
              </a:lnSpc>
              <a:buFontTx/>
              <a:buAutoNum type="arabicPeriod"/>
            </a:pPr>
            <a:endParaRPr lang="en-SG" sz="2800" dirty="0">
              <a:solidFill>
                <a:prstClr val="white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130"/>
          <a:stretch/>
        </p:blipFill>
        <p:spPr bwMode="auto">
          <a:xfrm>
            <a:off x="1115616" y="6057311"/>
            <a:ext cx="663308" cy="70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2402" b="-15130"/>
          <a:stretch/>
        </p:blipFill>
        <p:spPr bwMode="auto">
          <a:xfrm>
            <a:off x="2018476" y="6057311"/>
            <a:ext cx="2267567" cy="70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5019349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ts val="2700"/>
              </a:lnSpc>
            </a:pP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573" y="440746"/>
            <a:ext cx="7504849" cy="160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5800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TextBox 3886"/>
          <p:cNvSpPr txBox="1"/>
          <p:nvPr/>
        </p:nvSpPr>
        <p:spPr>
          <a:xfrm>
            <a:off x="3480100" y="1762946"/>
            <a:ext cx="5412380" cy="1015661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Merry Christmas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(type your own message here!)</a:t>
            </a:r>
            <a:endParaRPr lang="en-GB" sz="2000" dirty="0">
              <a:solidFill>
                <a:schemeClr val="bg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1" name="Rectangle 20">
            <a:hlinkClick r:id="rId3"/>
          </p:cNvPr>
          <p:cNvSpPr/>
          <p:nvPr/>
        </p:nvSpPr>
        <p:spPr>
          <a:xfrm>
            <a:off x="77016" y="6397203"/>
            <a:ext cx="139040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3"/>
          </p:cNvPr>
          <p:cNvSpPr/>
          <p:nvPr/>
        </p:nvSpPr>
        <p:spPr>
          <a:xfrm>
            <a:off x="137717" y="6454171"/>
            <a:ext cx="1307379" cy="246104"/>
          </a:xfrm>
          <a:prstGeom prst="rect">
            <a:avLst/>
          </a:prstGeom>
          <a:blipFill dpi="0" rotWithShape="1">
            <a:blip r:embed="rId4" cstate="screen">
              <a:alphaModFix amt="2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3"/>
          </p:cNvPr>
          <p:cNvSpPr/>
          <p:nvPr/>
        </p:nvSpPr>
        <p:spPr>
          <a:xfrm>
            <a:off x="137717" y="6454171"/>
            <a:ext cx="1307379" cy="246104"/>
          </a:xfrm>
          <a:prstGeom prst="rect">
            <a:avLst/>
          </a:prstGeom>
          <a:blipFill dpi="0" rotWithShape="1">
            <a:blip r:embed="rId4" cstate="screen">
              <a:alphaModFix amt="2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31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036">
        <p:fade/>
      </p:transition>
    </mc:Choice>
    <mc:Fallback xmlns="">
      <p:transition spd="med" advTm="440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00"/>
                                        <p:tgtEl>
                                          <p:spTgt spid="3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6.1|11.5|3.9|4.7|5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71</Words>
  <Application>Microsoft Office PowerPoint</Application>
  <PresentationFormat>On-screen Show (4:3)</PresentationFormat>
  <Paragraphs>6</Paragraphs>
  <Slides>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1_Office Theme</vt:lpstr>
      <vt:lpstr>PowerPoint Presentation</vt:lpstr>
      <vt:lpstr>PowerPoint Presentation</vt:lpstr>
    </vt:vector>
  </TitlesOfParts>
  <Manager>BrightCarbon</Manager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Christmas Card 2013</dc:title>
  <dc:subject>BrightCarbon.com</dc:subject>
  <dc:creator>BrightCarbon</dc:creator>
  <cp:keywords>Clear, Compelling, Effective</cp:keywords>
  <cp:lastModifiedBy>Karl Parry</cp:lastModifiedBy>
  <cp:revision>121</cp:revision>
  <dcterms:created xsi:type="dcterms:W3CDTF">2012-10-31T19:21:45Z</dcterms:created>
  <dcterms:modified xsi:type="dcterms:W3CDTF">2013-11-30T13:05:06Z</dcterms:modified>
  <cp:category>Presentations</cp:category>
</cp:coreProperties>
</file>